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av" ContentType="audio/x-wav"/>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ctiveX/activeX1.bin" ContentType="application/vnd.ms-office.activeX"/>
  <Override PartName="/ppt/activeX/activeX1.xml" ContentType="application/vnd.ms-office.activeX+xml"/>
  <Override PartName="/ppt/activeX/activeX2.bin" ContentType="application/vnd.ms-office.activeX"/>
  <Override PartName="/ppt/activeX/activeX2.xml" ContentType="application/vnd.ms-office.activeX+xml"/>
  <Override PartName="/ppt/activeX/activeX3.bin" ContentType="application/vnd.ms-office.activeX"/>
  <Override PartName="/ppt/activeX/activeX3.xml" ContentType="application/vnd.ms-office.activeX+xml"/>
  <Override PartName="/ppt/activeX/activeX4.bin" ContentType="application/vnd.ms-office.activeX"/>
  <Override PartName="/ppt/activeX/activeX4.xml" ContentType="application/vnd.ms-office.activeX+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Lst>
  <p:sldIdLst>
    <p:sldId id="256" r:id="rId5"/>
    <p:sldId id="257" r:id="rId6"/>
    <p:sldId id="310" r:id="rId7"/>
    <p:sldId id="311" r:id="rId8"/>
    <p:sldId id="258" r:id="rId9"/>
    <p:sldId id="259" r:id="rId10"/>
    <p:sldId id="297" r:id="rId11"/>
    <p:sldId id="313" r:id="rId12"/>
    <p:sldId id="314" r:id="rId13"/>
    <p:sldId id="365" r:id="rId14"/>
    <p:sldId id="316" r:id="rId15"/>
    <p:sldId id="315" r:id="rId16"/>
    <p:sldId id="312" r:id="rId17"/>
    <p:sldId id="298" r:id="rId18"/>
    <p:sldId id="299" r:id="rId19"/>
    <p:sldId id="301" r:id="rId20"/>
    <p:sldId id="309" r:id="rId21"/>
    <p:sldId id="302" r:id="rId22"/>
    <p:sldId id="303" r:id="rId23"/>
    <p:sldId id="317" r:id="rId24"/>
    <p:sldId id="304" r:id="rId25"/>
    <p:sldId id="305" r:id="rId26"/>
    <p:sldId id="321" r:id="rId27"/>
    <p:sldId id="320" r:id="rId28"/>
    <p:sldId id="306" r:id="rId29"/>
    <p:sldId id="318" r:id="rId30"/>
    <p:sldId id="307" r:id="rId31"/>
    <p:sldId id="308" r:id="rId32"/>
    <p:sldId id="272" r:id="rId33"/>
    <p:sldId id="322" r:id="rId34"/>
    <p:sldId id="323" r:id="rId35"/>
    <p:sldId id="332" r:id="rId36"/>
    <p:sldId id="333" r:id="rId37"/>
    <p:sldId id="324" r:id="rId38"/>
    <p:sldId id="334" r:id="rId39"/>
    <p:sldId id="335" r:id="rId40"/>
    <p:sldId id="325" r:id="rId41"/>
    <p:sldId id="337" r:id="rId42"/>
    <p:sldId id="326" r:id="rId43"/>
    <p:sldId id="327" r:id="rId44"/>
    <p:sldId id="328" r:id="rId45"/>
    <p:sldId id="329" r:id="rId46"/>
    <p:sldId id="330" r:id="rId47"/>
    <p:sldId id="331" r:id="rId48"/>
    <p:sldId id="284" r:id="rId49"/>
    <p:sldId id="413" r:id="rId50"/>
    <p:sldId id="414" r:id="rId51"/>
    <p:sldId id="415" r:id="rId52"/>
    <p:sldId id="416" r:id="rId53"/>
    <p:sldId id="417" r:id="rId54"/>
    <p:sldId id="418" r:id="rId55"/>
    <p:sldId id="419" r:id="rId56"/>
    <p:sldId id="420" r:id="rId57"/>
    <p:sldId id="293" r:id="rId58"/>
    <p:sldId id="421" r:id="rId59"/>
    <p:sldId id="422" r:id="rId60"/>
    <p:sldId id="423" r:id="rId61"/>
    <p:sldId id="424" r:id="rId62"/>
    <p:sldId id="425" r:id="rId63"/>
    <p:sldId id="426" r:id="rId64"/>
    <p:sldId id="427" r:id="rId65"/>
    <p:sldId id="428" r:id="rId66"/>
    <p:sldId id="429" r:id="rId67"/>
    <p:sldId id="430" r:id="rId68"/>
    <p:sldId id="431" r:id="rId69"/>
    <p:sldId id="432" r:id="rId70"/>
    <p:sldId id="433" r:id="rId71"/>
    <p:sldId id="434" r:id="rId72"/>
    <p:sldId id="435" r:id="rId73"/>
    <p:sldId id="436" r:id="rId74"/>
    <p:sldId id="437" r:id="rId75"/>
    <p:sldId id="438" r:id="rId76"/>
    <p:sldId id="439" r:id="rId77"/>
    <p:sldId id="440" r:id="rId78"/>
    <p:sldId id="441" r:id="rId79"/>
    <p:sldId id="294" r:id="rId80"/>
    <p:sldId id="442" r:id="rId81"/>
    <p:sldId id="443" r:id="rId82"/>
    <p:sldId id="444" r:id="rId83"/>
    <p:sldId id="445" r:id="rId84"/>
    <p:sldId id="446" r:id="rId85"/>
    <p:sldId id="447" r:id="rId86"/>
    <p:sldId id="448" r:id="rId87"/>
    <p:sldId id="449" r:id="rId88"/>
    <p:sldId id="450" r:id="rId89"/>
    <p:sldId id="451" r:id="rId90"/>
    <p:sldId id="452" r:id="rId91"/>
    <p:sldId id="453" r:id="rId92"/>
    <p:sldId id="454" r:id="rId93"/>
    <p:sldId id="455" r:id="rId94"/>
    <p:sldId id="456" r:id="rId95"/>
    <p:sldId id="457" r:id="rId96"/>
    <p:sldId id="458" r:id="rId97"/>
    <p:sldId id="459" r:id="rId98"/>
    <p:sldId id="295" r:id="rId99"/>
    <p:sldId id="460" r:id="rId100"/>
    <p:sldId id="461" r:id="rId101"/>
    <p:sldId id="462" r:id="rId102"/>
    <p:sldId id="463" r:id="rId103"/>
    <p:sldId id="464" r:id="rId104"/>
    <p:sldId id="465" r:id="rId105"/>
    <p:sldId id="466" r:id="rId106"/>
    <p:sldId id="467" r:id="rId107"/>
    <p:sldId id="468" r:id="rId108"/>
    <p:sldId id="498" r:id="rId109"/>
    <p:sldId id="470" r:id="rId110"/>
    <p:sldId id="471" r:id="rId111"/>
    <p:sldId id="472" r:id="rId112"/>
    <p:sldId id="473" r:id="rId113"/>
    <p:sldId id="474" r:id="rId114"/>
    <p:sldId id="475" r:id="rId115"/>
    <p:sldId id="476" r:id="rId116"/>
    <p:sldId id="477" r:id="rId117"/>
    <p:sldId id="478" r:id="rId118"/>
    <p:sldId id="479" r:id="rId119"/>
    <p:sldId id="480" r:id="rId120"/>
    <p:sldId id="481" r:id="rId121"/>
    <p:sldId id="482" r:id="rId122"/>
    <p:sldId id="483" r:id="rId123"/>
    <p:sldId id="484" r:id="rId124"/>
    <p:sldId id="485" r:id="rId125"/>
    <p:sldId id="486" r:id="rId126"/>
    <p:sldId id="487" r:id="rId127"/>
    <p:sldId id="488" r:id="rId128"/>
    <p:sldId id="489" r:id="rId129"/>
    <p:sldId id="490" r:id="rId130"/>
    <p:sldId id="491" r:id="rId131"/>
    <p:sldId id="492" r:id="rId132"/>
    <p:sldId id="493" r:id="rId133"/>
    <p:sldId id="494" r:id="rId134"/>
    <p:sldId id="495" r:id="rId135"/>
    <p:sldId id="496" r:id="rId136"/>
    <p:sldId id="497" r:id="rId137"/>
  </p:sldIdLst>
  <p:sldSz cx="9144000" cy="6858000" type="screen4x3"/>
  <p:notesSz cx="6858000" cy="9144000"/>
  <p:defaultTextStyle>
    <a:defPPr>
      <a:defRPr lang="en-US"/>
    </a:defPPr>
    <a:lvl1pPr marL="0" lvl="0" indent="0" algn="l" defTabSz="914400" rtl="0" eaLnBrk="1" fontAlgn="base" latinLnBrk="0" hangingPunct="1">
      <a:lnSpc>
        <a:spcPct val="100000"/>
      </a:lnSpc>
      <a:spcBef>
        <a:spcPct val="5000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5000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5000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5000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5000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5000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0000"/>
    <a:srgbClr val="660066"/>
    <a:srgbClr val="CC00CC"/>
    <a:srgbClr val="F4FCE4"/>
    <a:srgbClr val="0000FF"/>
    <a:srgbClr val="CC0000"/>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620"/>
    <p:restoredTop sz="94660"/>
  </p:normalViewPr>
  <p:slideViewPr>
    <p:cSldViewPr showGuides="1">
      <p:cViewPr varScale="1">
        <p:scale>
          <a:sx n="90" d="100"/>
          <a:sy n="90" d="100"/>
        </p:scale>
        <p:origin x="-96"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5.xml"/><Relationship Id="rId98" Type="http://schemas.openxmlformats.org/officeDocument/2006/relationships/slide" Target="slides/slide94.xml"/><Relationship Id="rId97" Type="http://schemas.openxmlformats.org/officeDocument/2006/relationships/slide" Target="slides/slide93.xml"/><Relationship Id="rId96" Type="http://schemas.openxmlformats.org/officeDocument/2006/relationships/slide" Target="slides/slide92.xml"/><Relationship Id="rId95" Type="http://schemas.openxmlformats.org/officeDocument/2006/relationships/slide" Target="slides/slide91.xml"/><Relationship Id="rId94" Type="http://schemas.openxmlformats.org/officeDocument/2006/relationships/slide" Target="slides/slide90.xml"/><Relationship Id="rId93" Type="http://schemas.openxmlformats.org/officeDocument/2006/relationships/slide" Target="slides/slide89.xml"/><Relationship Id="rId92" Type="http://schemas.openxmlformats.org/officeDocument/2006/relationships/slide" Target="slides/slide88.xml"/><Relationship Id="rId91" Type="http://schemas.openxmlformats.org/officeDocument/2006/relationships/slide" Target="slides/slide87.xml"/><Relationship Id="rId90" Type="http://schemas.openxmlformats.org/officeDocument/2006/relationships/slide" Target="slides/slide86.xml"/><Relationship Id="rId9" Type="http://schemas.openxmlformats.org/officeDocument/2006/relationships/slide" Target="slides/slide5.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Master" Target="slideMasters/slideMaster3.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0" Type="http://schemas.openxmlformats.org/officeDocument/2006/relationships/tableStyles" Target="tableStyles.xml"/><Relationship Id="rId14" Type="http://schemas.openxmlformats.org/officeDocument/2006/relationships/slide" Target="slides/slide10.xml"/><Relationship Id="rId139" Type="http://schemas.openxmlformats.org/officeDocument/2006/relationships/viewProps" Target="viewProps.xml"/><Relationship Id="rId138" Type="http://schemas.openxmlformats.org/officeDocument/2006/relationships/presProps" Target="presProps.xml"/><Relationship Id="rId137" Type="http://schemas.openxmlformats.org/officeDocument/2006/relationships/slide" Target="slides/slide133.xml"/><Relationship Id="rId136" Type="http://schemas.openxmlformats.org/officeDocument/2006/relationships/slide" Target="slides/slide132.xml"/><Relationship Id="rId135" Type="http://schemas.openxmlformats.org/officeDocument/2006/relationships/slide" Target="slides/slide131.xml"/><Relationship Id="rId134" Type="http://schemas.openxmlformats.org/officeDocument/2006/relationships/slide" Target="slides/slide130.xml"/><Relationship Id="rId133" Type="http://schemas.openxmlformats.org/officeDocument/2006/relationships/slide" Target="slides/slide129.xml"/><Relationship Id="rId132" Type="http://schemas.openxmlformats.org/officeDocument/2006/relationships/slide" Target="slides/slide128.xml"/><Relationship Id="rId131" Type="http://schemas.openxmlformats.org/officeDocument/2006/relationships/slide" Target="slides/slide127.xml"/><Relationship Id="rId130" Type="http://schemas.openxmlformats.org/officeDocument/2006/relationships/slide" Target="slides/slide126.xml"/><Relationship Id="rId13" Type="http://schemas.openxmlformats.org/officeDocument/2006/relationships/slide" Target="slides/slide9.xml"/><Relationship Id="rId129" Type="http://schemas.openxmlformats.org/officeDocument/2006/relationships/slide" Target="slides/slide125.xml"/><Relationship Id="rId128" Type="http://schemas.openxmlformats.org/officeDocument/2006/relationships/slide" Target="slides/slide124.xml"/><Relationship Id="rId127" Type="http://schemas.openxmlformats.org/officeDocument/2006/relationships/slide" Target="slides/slide123.xml"/><Relationship Id="rId126" Type="http://schemas.openxmlformats.org/officeDocument/2006/relationships/slide" Target="slides/slide122.xml"/><Relationship Id="rId125" Type="http://schemas.openxmlformats.org/officeDocument/2006/relationships/slide" Target="slides/slide121.xml"/><Relationship Id="rId124" Type="http://schemas.openxmlformats.org/officeDocument/2006/relationships/slide" Target="slides/slide120.xml"/><Relationship Id="rId123" Type="http://schemas.openxmlformats.org/officeDocument/2006/relationships/slide" Target="slides/slide119.xml"/><Relationship Id="rId122" Type="http://schemas.openxmlformats.org/officeDocument/2006/relationships/slide" Target="slides/slide118.xml"/><Relationship Id="rId121" Type="http://schemas.openxmlformats.org/officeDocument/2006/relationships/slide" Target="slides/slide117.xml"/><Relationship Id="rId120" Type="http://schemas.openxmlformats.org/officeDocument/2006/relationships/slide" Target="slides/slide116.xml"/><Relationship Id="rId12" Type="http://schemas.openxmlformats.org/officeDocument/2006/relationships/slide" Target="slides/slide8.xml"/><Relationship Id="rId119" Type="http://schemas.openxmlformats.org/officeDocument/2006/relationships/slide" Target="slides/slide115.xml"/><Relationship Id="rId118" Type="http://schemas.openxmlformats.org/officeDocument/2006/relationships/slide" Target="slides/slide114.xml"/><Relationship Id="rId117" Type="http://schemas.openxmlformats.org/officeDocument/2006/relationships/slide" Target="slides/slide113.xml"/><Relationship Id="rId116" Type="http://schemas.openxmlformats.org/officeDocument/2006/relationships/slide" Target="slides/slide112.xml"/><Relationship Id="rId115" Type="http://schemas.openxmlformats.org/officeDocument/2006/relationships/slide" Target="slides/slide111.xml"/><Relationship Id="rId114" Type="http://schemas.openxmlformats.org/officeDocument/2006/relationships/slide" Target="slides/slide110.xml"/><Relationship Id="rId113" Type="http://schemas.openxmlformats.org/officeDocument/2006/relationships/slide" Target="slides/slide109.xml"/><Relationship Id="rId112" Type="http://schemas.openxmlformats.org/officeDocument/2006/relationships/slide" Target="slides/slide108.xml"/><Relationship Id="rId111" Type="http://schemas.openxmlformats.org/officeDocument/2006/relationships/slide" Target="slides/slide107.xml"/><Relationship Id="rId110" Type="http://schemas.openxmlformats.org/officeDocument/2006/relationships/slide" Target="slides/slide106.xml"/><Relationship Id="rId11" Type="http://schemas.openxmlformats.org/officeDocument/2006/relationships/slide" Target="slides/slide7.xml"/><Relationship Id="rId109" Type="http://schemas.openxmlformats.org/officeDocument/2006/relationships/slide" Target="slides/slide105.xml"/><Relationship Id="rId108" Type="http://schemas.openxmlformats.org/officeDocument/2006/relationships/slide" Target="slides/slide104.xml"/><Relationship Id="rId107" Type="http://schemas.openxmlformats.org/officeDocument/2006/relationships/slide" Target="slides/slide103.xml"/><Relationship Id="rId106" Type="http://schemas.openxmlformats.org/officeDocument/2006/relationships/slide" Target="slides/slide102.xml"/><Relationship Id="rId105" Type="http://schemas.openxmlformats.org/officeDocument/2006/relationships/slide" Target="slides/slide101.xml"/><Relationship Id="rId104" Type="http://schemas.openxmlformats.org/officeDocument/2006/relationships/slide" Target="slides/slide100.xml"/><Relationship Id="rId103" Type="http://schemas.openxmlformats.org/officeDocument/2006/relationships/slide" Target="slides/slide99.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10" Type="http://schemas.openxmlformats.org/officeDocument/2006/relationships/slide" Target="slides/slide6.xml"/><Relationship Id="rId1" Type="http://schemas.openxmlformats.org/officeDocument/2006/relationships/slideMaster" Target="slideMasters/slideMaster1.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_rels/activeX3.xml.rels><?xml version="1.0" encoding="UTF-8" standalone="yes"?>
<Relationships xmlns="http://schemas.openxmlformats.org/package/2006/relationships"><Relationship Id="rId1" Type="http://schemas.microsoft.com/office/2006/relationships/activeXControlBinary" Target="activeX3.bin"/></Relationships>
</file>

<file path=ppt/activeX/_rels/activeX4.xml.rels><?xml version="1.0" encoding="UTF-8" standalone="yes"?>
<Relationships xmlns="http://schemas.openxmlformats.org/package/2006/relationships"><Relationship Id="rId1" Type="http://schemas.microsoft.com/office/2006/relationships/activeXControlBinary" Target="activeX4.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activeX/activeX2.xml><?xml version="1.0" encoding="utf-8"?>
<ax:ocx xmlns:ax="http://schemas.microsoft.com/office/2006/activeX" xmlns:r="http://schemas.openxmlformats.org/officeDocument/2006/relationships" ax:classid="{D27CDB6E-AE6D-11CF-96B8-444553540000}" ax:persistence="persistStorage" r:id="rId1"/>
</file>

<file path=ppt/activeX/activeX3.xml><?xml version="1.0" encoding="utf-8"?>
<ax:ocx xmlns:ax="http://schemas.microsoft.com/office/2006/activeX" xmlns:r="http://schemas.openxmlformats.org/officeDocument/2006/relationships" ax:classid="{D27CDB6E-AE6D-11CF-96B8-444553540000}" ax:persistence="persistStorage" r:id="rId1"/>
</file>

<file path=ppt/activeX/activeX4.xml><?xml version="1.0" encoding="utf-8"?>
<ax:ocx xmlns:ax="http://schemas.microsoft.com/office/2006/activeX" xmlns:r="http://schemas.openxmlformats.org/officeDocument/2006/relationships" ax:classid="{D27CDB6E-AE6D-11CF-96B8-444553540000}" ax:persistence="persistStorage" r:id="rId1"/>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4" Type="http://schemas.openxmlformats.org/officeDocument/2006/relationships/image" Target="../media/image37.wmf"/><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12.vml.rels><?xml version="1.0" encoding="UTF-8" standalone="yes"?>
<Relationships xmlns="http://schemas.openxmlformats.org/package/2006/relationships"><Relationship Id="rId9" Type="http://schemas.openxmlformats.org/officeDocument/2006/relationships/image" Target="../media/image49.wmf"/><Relationship Id="rId8" Type="http://schemas.openxmlformats.org/officeDocument/2006/relationships/image" Target="../media/image48.wmf"/><Relationship Id="rId7" Type="http://schemas.openxmlformats.org/officeDocument/2006/relationships/image" Target="../media/image47.wmf"/><Relationship Id="rId6" Type="http://schemas.openxmlformats.org/officeDocument/2006/relationships/image" Target="../media/image46.wmf"/><Relationship Id="rId5" Type="http://schemas.openxmlformats.org/officeDocument/2006/relationships/image" Target="../media/image45.wmf"/><Relationship Id="rId4" Type="http://schemas.openxmlformats.org/officeDocument/2006/relationships/image" Target="../media/image44.wmf"/><Relationship Id="rId3" Type="http://schemas.openxmlformats.org/officeDocument/2006/relationships/image" Target="../media/image43.wmf"/><Relationship Id="rId2" Type="http://schemas.openxmlformats.org/officeDocument/2006/relationships/image" Target="../media/image42.wmf"/><Relationship Id="rId11" Type="http://schemas.openxmlformats.org/officeDocument/2006/relationships/image" Target="../media/image50.wmf"/><Relationship Id="rId10" Type="http://schemas.openxmlformats.org/officeDocument/2006/relationships/image" Target="../media/image40.wmf"/><Relationship Id="rId1" Type="http://schemas.openxmlformats.org/officeDocument/2006/relationships/image" Target="../media/image41.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51.wmf"/><Relationship Id="rId1" Type="http://schemas.openxmlformats.org/officeDocument/2006/relationships/image" Target="../media/image35.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59.wmf"/><Relationship Id="rId7" Type="http://schemas.openxmlformats.org/officeDocument/2006/relationships/image" Target="../media/image58.wmf"/><Relationship Id="rId6" Type="http://schemas.openxmlformats.org/officeDocument/2006/relationships/image" Target="../media/image57.wmf"/><Relationship Id="rId5" Type="http://schemas.openxmlformats.org/officeDocument/2006/relationships/image" Target="../media/image56.wmf"/><Relationship Id="rId4" Type="http://schemas.openxmlformats.org/officeDocument/2006/relationships/image" Target="../media/image55.wmf"/><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s>
</file>

<file path=ppt/drawings/_rels/vmlDrawing15.vml.rels><?xml version="1.0" encoding="UTF-8" standalone="yes"?>
<Relationships xmlns="http://schemas.openxmlformats.org/package/2006/relationships"><Relationship Id="rId6" Type="http://schemas.openxmlformats.org/officeDocument/2006/relationships/image" Target="../media/image64.wmf"/><Relationship Id="rId5" Type="http://schemas.openxmlformats.org/officeDocument/2006/relationships/image" Target="../media/image63.wmf"/><Relationship Id="rId4" Type="http://schemas.openxmlformats.org/officeDocument/2006/relationships/image" Target="../media/image62.wmf"/><Relationship Id="rId3" Type="http://schemas.openxmlformats.org/officeDocument/2006/relationships/image" Target="../media/image61.wmf"/><Relationship Id="rId2" Type="http://schemas.openxmlformats.org/officeDocument/2006/relationships/image" Target="../media/image57.wmf"/><Relationship Id="rId1" Type="http://schemas.openxmlformats.org/officeDocument/2006/relationships/image" Target="../media/image60.wmf"/></Relationships>
</file>

<file path=ppt/drawings/_rels/vmlDrawing16.vml.rels><?xml version="1.0" encoding="UTF-8" standalone="yes"?>
<Relationships xmlns="http://schemas.openxmlformats.org/package/2006/relationships"><Relationship Id="rId9" Type="http://schemas.openxmlformats.org/officeDocument/2006/relationships/image" Target="../media/image73.wmf"/><Relationship Id="rId8" Type="http://schemas.openxmlformats.org/officeDocument/2006/relationships/image" Target="../media/image72.wmf"/><Relationship Id="rId7" Type="http://schemas.openxmlformats.org/officeDocument/2006/relationships/image" Target="../media/image71.wmf"/><Relationship Id="rId6" Type="http://schemas.openxmlformats.org/officeDocument/2006/relationships/image" Target="../media/image70.wmf"/><Relationship Id="rId5" Type="http://schemas.openxmlformats.org/officeDocument/2006/relationships/image" Target="../media/image69.wmf"/><Relationship Id="rId4" Type="http://schemas.openxmlformats.org/officeDocument/2006/relationships/image" Target="../media/image68.wmf"/><Relationship Id="rId3" Type="http://schemas.openxmlformats.org/officeDocument/2006/relationships/image" Target="../media/image67.wmf"/><Relationship Id="rId2" Type="http://schemas.openxmlformats.org/officeDocument/2006/relationships/image" Target="../media/image66.wmf"/><Relationship Id="rId12" Type="http://schemas.openxmlformats.org/officeDocument/2006/relationships/image" Target="../media/image77.wmf"/><Relationship Id="rId11" Type="http://schemas.openxmlformats.org/officeDocument/2006/relationships/image" Target="../media/image76.wmf"/><Relationship Id="rId10" Type="http://schemas.openxmlformats.org/officeDocument/2006/relationships/image" Target="../media/image75.wmf"/><Relationship Id="rId1" Type="http://schemas.openxmlformats.org/officeDocument/2006/relationships/image" Target="../media/image65.wmf"/></Relationships>
</file>

<file path=ppt/drawings/_rels/vmlDrawing17.vml.rels><?xml version="1.0" encoding="UTF-8" standalone="yes"?>
<Relationships xmlns="http://schemas.openxmlformats.org/package/2006/relationships"><Relationship Id="rId9" Type="http://schemas.openxmlformats.org/officeDocument/2006/relationships/image" Target="../media/image85.wmf"/><Relationship Id="rId8" Type="http://schemas.openxmlformats.org/officeDocument/2006/relationships/image" Target="../media/image84.wmf"/><Relationship Id="rId7" Type="http://schemas.openxmlformats.org/officeDocument/2006/relationships/image" Target="../media/image83.wmf"/><Relationship Id="rId6" Type="http://schemas.openxmlformats.org/officeDocument/2006/relationships/image" Target="../media/image82.wmf"/><Relationship Id="rId5" Type="http://schemas.openxmlformats.org/officeDocument/2006/relationships/image" Target="../media/image8.wmf"/><Relationship Id="rId4" Type="http://schemas.openxmlformats.org/officeDocument/2006/relationships/image" Target="../media/image81.wmf"/><Relationship Id="rId3" Type="http://schemas.openxmlformats.org/officeDocument/2006/relationships/image" Target="../media/image80.wmf"/><Relationship Id="rId2" Type="http://schemas.openxmlformats.org/officeDocument/2006/relationships/image" Target="../media/image79.wmf"/><Relationship Id="rId13" Type="http://schemas.openxmlformats.org/officeDocument/2006/relationships/image" Target="../media/image89.wmf"/><Relationship Id="rId12" Type="http://schemas.openxmlformats.org/officeDocument/2006/relationships/image" Target="../media/image88.wmf"/><Relationship Id="rId11" Type="http://schemas.openxmlformats.org/officeDocument/2006/relationships/image" Target="../media/image87.wmf"/><Relationship Id="rId10" Type="http://schemas.openxmlformats.org/officeDocument/2006/relationships/image" Target="../media/image86.wmf"/><Relationship Id="rId1" Type="http://schemas.openxmlformats.org/officeDocument/2006/relationships/image" Target="../media/image78.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91.wmf"/><Relationship Id="rId2" Type="http://schemas.openxmlformats.org/officeDocument/2006/relationships/image" Target="../media/image90.wmf"/><Relationship Id="rId1" Type="http://schemas.openxmlformats.org/officeDocument/2006/relationships/image" Target="../media/image81.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94.wmf"/><Relationship Id="rId1" Type="http://schemas.openxmlformats.org/officeDocument/2006/relationships/image" Target="../media/image4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5" Type="http://schemas.openxmlformats.org/officeDocument/2006/relationships/image" Target="../media/image98.wmf"/><Relationship Id="rId4" Type="http://schemas.openxmlformats.org/officeDocument/2006/relationships/image" Target="../media/image97.wmf"/><Relationship Id="rId3" Type="http://schemas.openxmlformats.org/officeDocument/2006/relationships/image" Target="../media/image96.wmf"/><Relationship Id="rId2" Type="http://schemas.openxmlformats.org/officeDocument/2006/relationships/image" Target="../media/image95.wmf"/><Relationship Id="rId1" Type="http://schemas.openxmlformats.org/officeDocument/2006/relationships/image" Target="../media/image42.wmf"/></Relationships>
</file>

<file path=ppt/drawings/_rels/vmlDrawing21.vml.rels><?xml version="1.0" encoding="UTF-8" standalone="yes"?>
<Relationships xmlns="http://schemas.openxmlformats.org/package/2006/relationships"><Relationship Id="rId5" Type="http://schemas.openxmlformats.org/officeDocument/2006/relationships/image" Target="../media/image102.wmf"/><Relationship Id="rId4" Type="http://schemas.openxmlformats.org/officeDocument/2006/relationships/image" Target="../media/image101.wmf"/><Relationship Id="rId3" Type="http://schemas.openxmlformats.org/officeDocument/2006/relationships/image" Target="../media/image100.wmf"/><Relationship Id="rId2" Type="http://schemas.openxmlformats.org/officeDocument/2006/relationships/image" Target="../media/image96.wmf"/><Relationship Id="rId1" Type="http://schemas.openxmlformats.org/officeDocument/2006/relationships/image" Target="../media/image99.wmf"/></Relationships>
</file>

<file path=ppt/drawings/_rels/vmlDrawing22.vml.rels><?xml version="1.0" encoding="UTF-8" standalone="yes"?>
<Relationships xmlns="http://schemas.openxmlformats.org/package/2006/relationships"><Relationship Id="rId9" Type="http://schemas.openxmlformats.org/officeDocument/2006/relationships/image" Target="../media/image8.wmf"/><Relationship Id="rId8" Type="http://schemas.openxmlformats.org/officeDocument/2006/relationships/image" Target="../media/image81.wmf"/><Relationship Id="rId7" Type="http://schemas.openxmlformats.org/officeDocument/2006/relationships/image" Target="../media/image108.wmf"/><Relationship Id="rId6" Type="http://schemas.openxmlformats.org/officeDocument/2006/relationships/image" Target="../media/image96.wmf"/><Relationship Id="rId5" Type="http://schemas.openxmlformats.org/officeDocument/2006/relationships/image" Target="../media/image107.wmf"/><Relationship Id="rId4" Type="http://schemas.openxmlformats.org/officeDocument/2006/relationships/image" Target="../media/image106.wmf"/><Relationship Id="rId3" Type="http://schemas.openxmlformats.org/officeDocument/2006/relationships/image" Target="../media/image105.wmf"/><Relationship Id="rId2" Type="http://schemas.openxmlformats.org/officeDocument/2006/relationships/image" Target="../media/image104.wmf"/><Relationship Id="rId1" Type="http://schemas.openxmlformats.org/officeDocument/2006/relationships/image" Target="../media/image103.wmf"/></Relationships>
</file>

<file path=ppt/drawings/_rels/vmlDrawing23.vml.rels><?xml version="1.0" encoding="UTF-8" standalone="yes"?>
<Relationships xmlns="http://schemas.openxmlformats.org/package/2006/relationships"><Relationship Id="rId4" Type="http://schemas.openxmlformats.org/officeDocument/2006/relationships/image" Target="../media/image112.wmf"/><Relationship Id="rId3" Type="http://schemas.openxmlformats.org/officeDocument/2006/relationships/image" Target="../media/image111.wmf"/><Relationship Id="rId2" Type="http://schemas.openxmlformats.org/officeDocument/2006/relationships/image" Target="../media/image110.wmf"/><Relationship Id="rId1" Type="http://schemas.openxmlformats.org/officeDocument/2006/relationships/image" Target="../media/image109.wmf"/></Relationships>
</file>

<file path=ppt/drawings/_rels/vmlDrawing24.vml.rels><?xml version="1.0" encoding="UTF-8" standalone="yes"?>
<Relationships xmlns="http://schemas.openxmlformats.org/package/2006/relationships"><Relationship Id="rId4" Type="http://schemas.openxmlformats.org/officeDocument/2006/relationships/image" Target="../media/image116.wmf"/><Relationship Id="rId3" Type="http://schemas.openxmlformats.org/officeDocument/2006/relationships/image" Target="../media/image115.wmf"/><Relationship Id="rId2" Type="http://schemas.openxmlformats.org/officeDocument/2006/relationships/image" Target="../media/image114.wmf"/><Relationship Id="rId1" Type="http://schemas.openxmlformats.org/officeDocument/2006/relationships/image" Target="../media/image113.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17.wmf"/></Relationships>
</file>

<file path=ppt/drawings/_rels/vmlDrawing26.vml.rels><?xml version="1.0" encoding="UTF-8" standalone="yes"?>
<Relationships xmlns="http://schemas.openxmlformats.org/package/2006/relationships"><Relationship Id="rId6" Type="http://schemas.openxmlformats.org/officeDocument/2006/relationships/image" Target="../media/image123.wmf"/><Relationship Id="rId5" Type="http://schemas.openxmlformats.org/officeDocument/2006/relationships/image" Target="../media/image122.wmf"/><Relationship Id="rId4" Type="http://schemas.openxmlformats.org/officeDocument/2006/relationships/image" Target="../media/image121.wmf"/><Relationship Id="rId3" Type="http://schemas.openxmlformats.org/officeDocument/2006/relationships/image" Target="../media/image120.wmf"/><Relationship Id="rId2" Type="http://schemas.openxmlformats.org/officeDocument/2006/relationships/image" Target="../media/image119.wmf"/><Relationship Id="rId1" Type="http://schemas.openxmlformats.org/officeDocument/2006/relationships/image" Target="../media/image118.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24.wmf"/></Relationships>
</file>

<file path=ppt/drawings/_rels/vmlDrawing28.vml.rels><?xml version="1.0" encoding="UTF-8" standalone="yes"?>
<Relationships xmlns="http://schemas.openxmlformats.org/package/2006/relationships"><Relationship Id="rId8" Type="http://schemas.openxmlformats.org/officeDocument/2006/relationships/image" Target="../media/image131.wmf"/><Relationship Id="rId7" Type="http://schemas.openxmlformats.org/officeDocument/2006/relationships/image" Target="../media/image130.wmf"/><Relationship Id="rId6" Type="http://schemas.openxmlformats.org/officeDocument/2006/relationships/image" Target="../media/image129.wmf"/><Relationship Id="rId5" Type="http://schemas.openxmlformats.org/officeDocument/2006/relationships/image" Target="../media/image9.wmf"/><Relationship Id="rId4" Type="http://schemas.openxmlformats.org/officeDocument/2006/relationships/image" Target="../media/image128.wmf"/><Relationship Id="rId3" Type="http://schemas.openxmlformats.org/officeDocument/2006/relationships/image" Target="../media/image127.wmf"/><Relationship Id="rId2" Type="http://schemas.openxmlformats.org/officeDocument/2006/relationships/image" Target="../media/image126.wmf"/><Relationship Id="rId1" Type="http://schemas.openxmlformats.org/officeDocument/2006/relationships/image" Target="../media/image125.wmf"/></Relationships>
</file>

<file path=ppt/drawings/_rels/vmlDrawing29.vml.rels><?xml version="1.0" encoding="UTF-8" standalone="yes"?>
<Relationships xmlns="http://schemas.openxmlformats.org/package/2006/relationships"><Relationship Id="rId9" Type="http://schemas.openxmlformats.org/officeDocument/2006/relationships/image" Target="../media/image140.wmf"/><Relationship Id="rId8" Type="http://schemas.openxmlformats.org/officeDocument/2006/relationships/image" Target="../media/image139.wmf"/><Relationship Id="rId7" Type="http://schemas.openxmlformats.org/officeDocument/2006/relationships/image" Target="../media/image138.wmf"/><Relationship Id="rId6" Type="http://schemas.openxmlformats.org/officeDocument/2006/relationships/image" Target="../media/image137.wmf"/><Relationship Id="rId5" Type="http://schemas.openxmlformats.org/officeDocument/2006/relationships/image" Target="../media/image136.wmf"/><Relationship Id="rId4" Type="http://schemas.openxmlformats.org/officeDocument/2006/relationships/image" Target="../media/image135.wmf"/><Relationship Id="rId3" Type="http://schemas.openxmlformats.org/officeDocument/2006/relationships/image" Target="../media/image134.wmf"/><Relationship Id="rId2" Type="http://schemas.openxmlformats.org/officeDocument/2006/relationships/image" Target="../media/image133.wmf"/><Relationship Id="rId11" Type="http://schemas.openxmlformats.org/officeDocument/2006/relationships/image" Target="../media/image142.wmf"/><Relationship Id="rId10" Type="http://schemas.openxmlformats.org/officeDocument/2006/relationships/image" Target="../media/image141.wmf"/><Relationship Id="rId1" Type="http://schemas.openxmlformats.org/officeDocument/2006/relationships/image" Target="../media/image132.wmf"/></Relationships>
</file>

<file path=ppt/drawings/_rels/vmlDrawing3.vml.rels><?xml version="1.0" encoding="UTF-8" standalone="yes"?>
<Relationships xmlns="http://schemas.openxmlformats.org/package/2006/relationships"><Relationship Id="rId6" Type="http://schemas.openxmlformats.org/officeDocument/2006/relationships/image" Target="../media/image13.wmf"/><Relationship Id="rId5" Type="http://schemas.openxmlformats.org/officeDocument/2006/relationships/image" Target="../media/image12.wmf"/><Relationship Id="rId4" Type="http://schemas.openxmlformats.org/officeDocument/2006/relationships/image" Target="../media/image11.wmf"/><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30.vml.rels><?xml version="1.0" encoding="UTF-8" standalone="yes"?>
<Relationships xmlns="http://schemas.openxmlformats.org/package/2006/relationships"><Relationship Id="rId9" Type="http://schemas.openxmlformats.org/officeDocument/2006/relationships/image" Target="../media/image137.wmf"/><Relationship Id="rId8" Type="http://schemas.openxmlformats.org/officeDocument/2006/relationships/image" Target="../media/image148.wmf"/><Relationship Id="rId7" Type="http://schemas.openxmlformats.org/officeDocument/2006/relationships/image" Target="../media/image147.wmf"/><Relationship Id="rId6" Type="http://schemas.openxmlformats.org/officeDocument/2006/relationships/image" Target="../media/image146.wmf"/><Relationship Id="rId5" Type="http://schemas.openxmlformats.org/officeDocument/2006/relationships/image" Target="../media/image145.wmf"/><Relationship Id="rId4" Type="http://schemas.openxmlformats.org/officeDocument/2006/relationships/image" Target="../media/image144.wmf"/><Relationship Id="rId3" Type="http://schemas.openxmlformats.org/officeDocument/2006/relationships/image" Target="../media/image135.wmf"/><Relationship Id="rId2" Type="http://schemas.openxmlformats.org/officeDocument/2006/relationships/image" Target="../media/image134.wmf"/><Relationship Id="rId13" Type="http://schemas.openxmlformats.org/officeDocument/2006/relationships/image" Target="../media/image151.wmf"/><Relationship Id="rId12" Type="http://schemas.openxmlformats.org/officeDocument/2006/relationships/image" Target="../media/image150.wmf"/><Relationship Id="rId11" Type="http://schemas.openxmlformats.org/officeDocument/2006/relationships/image" Target="../media/image149.wmf"/><Relationship Id="rId10" Type="http://schemas.openxmlformats.org/officeDocument/2006/relationships/image" Target="../media/image138.wmf"/><Relationship Id="rId1" Type="http://schemas.openxmlformats.org/officeDocument/2006/relationships/image" Target="../media/image143.wmf"/></Relationships>
</file>

<file path=ppt/drawings/_rels/vmlDrawing31.vml.rels><?xml version="1.0" encoding="UTF-8" standalone="yes"?>
<Relationships xmlns="http://schemas.openxmlformats.org/package/2006/relationships"><Relationship Id="rId6" Type="http://schemas.openxmlformats.org/officeDocument/2006/relationships/image" Target="../media/image156.wmf"/><Relationship Id="rId5" Type="http://schemas.openxmlformats.org/officeDocument/2006/relationships/image" Target="../media/image155.wmf"/><Relationship Id="rId4" Type="http://schemas.openxmlformats.org/officeDocument/2006/relationships/image" Target="../media/image154.wmf"/><Relationship Id="rId3" Type="http://schemas.openxmlformats.org/officeDocument/2006/relationships/image" Target="../media/image151.wmf"/><Relationship Id="rId2" Type="http://schemas.openxmlformats.org/officeDocument/2006/relationships/image" Target="../media/image153.wmf"/><Relationship Id="rId1" Type="http://schemas.openxmlformats.org/officeDocument/2006/relationships/image" Target="../media/image152.wmf"/></Relationships>
</file>

<file path=ppt/drawings/_rels/vmlDrawing32.vml.rels><?xml version="1.0" encoding="UTF-8" standalone="yes"?>
<Relationships xmlns="http://schemas.openxmlformats.org/package/2006/relationships"><Relationship Id="rId9" Type="http://schemas.openxmlformats.org/officeDocument/2006/relationships/image" Target="../media/image144.wmf"/><Relationship Id="rId8" Type="http://schemas.openxmlformats.org/officeDocument/2006/relationships/image" Target="../media/image135.wmf"/><Relationship Id="rId7" Type="http://schemas.openxmlformats.org/officeDocument/2006/relationships/image" Target="../media/image134.wmf"/><Relationship Id="rId6" Type="http://schemas.openxmlformats.org/officeDocument/2006/relationships/image" Target="../media/image162.wmf"/><Relationship Id="rId5" Type="http://schemas.openxmlformats.org/officeDocument/2006/relationships/image" Target="../media/image161.wmf"/><Relationship Id="rId4" Type="http://schemas.openxmlformats.org/officeDocument/2006/relationships/image" Target="../media/image160.wmf"/><Relationship Id="rId3" Type="http://schemas.openxmlformats.org/officeDocument/2006/relationships/image" Target="../media/image159.wmf"/><Relationship Id="rId2" Type="http://schemas.openxmlformats.org/officeDocument/2006/relationships/image" Target="../media/image158.wmf"/><Relationship Id="rId15" Type="http://schemas.openxmlformats.org/officeDocument/2006/relationships/image" Target="../media/image138.wmf"/><Relationship Id="rId14" Type="http://schemas.openxmlformats.org/officeDocument/2006/relationships/image" Target="../media/image137.wmf"/><Relationship Id="rId13" Type="http://schemas.openxmlformats.org/officeDocument/2006/relationships/image" Target="../media/image148.wmf"/><Relationship Id="rId12" Type="http://schemas.openxmlformats.org/officeDocument/2006/relationships/image" Target="../media/image147.wmf"/><Relationship Id="rId11" Type="http://schemas.openxmlformats.org/officeDocument/2006/relationships/image" Target="../media/image146.wmf"/><Relationship Id="rId10" Type="http://schemas.openxmlformats.org/officeDocument/2006/relationships/image" Target="../media/image145.wmf"/><Relationship Id="rId1" Type="http://schemas.openxmlformats.org/officeDocument/2006/relationships/image" Target="../media/image157.wmf"/></Relationships>
</file>

<file path=ppt/drawings/_rels/vmlDrawing33.vml.rels><?xml version="1.0" encoding="UTF-8" standalone="yes"?>
<Relationships xmlns="http://schemas.openxmlformats.org/package/2006/relationships"><Relationship Id="rId6" Type="http://schemas.openxmlformats.org/officeDocument/2006/relationships/image" Target="../media/image162.wmf"/><Relationship Id="rId5" Type="http://schemas.openxmlformats.org/officeDocument/2006/relationships/image" Target="../media/image165.wmf"/><Relationship Id="rId4" Type="http://schemas.openxmlformats.org/officeDocument/2006/relationships/image" Target="../media/image158.wmf"/><Relationship Id="rId3" Type="http://schemas.openxmlformats.org/officeDocument/2006/relationships/image" Target="../media/image157.wmf"/><Relationship Id="rId2" Type="http://schemas.openxmlformats.org/officeDocument/2006/relationships/image" Target="../media/image164.wmf"/><Relationship Id="rId1" Type="http://schemas.openxmlformats.org/officeDocument/2006/relationships/image" Target="../media/image163.wmf"/></Relationships>
</file>

<file path=ppt/drawings/_rels/vmlDrawing34.vml.rels><?xml version="1.0" encoding="UTF-8" standalone="yes"?>
<Relationships xmlns="http://schemas.openxmlformats.org/package/2006/relationships"><Relationship Id="rId7" Type="http://schemas.openxmlformats.org/officeDocument/2006/relationships/image" Target="../media/image171.wmf"/><Relationship Id="rId6" Type="http://schemas.openxmlformats.org/officeDocument/2006/relationships/image" Target="../media/image157.wmf"/><Relationship Id="rId5" Type="http://schemas.openxmlformats.org/officeDocument/2006/relationships/image" Target="../media/image170.wmf"/><Relationship Id="rId4" Type="http://schemas.openxmlformats.org/officeDocument/2006/relationships/image" Target="../media/image169.wmf"/><Relationship Id="rId3" Type="http://schemas.openxmlformats.org/officeDocument/2006/relationships/image" Target="../media/image168.wmf"/><Relationship Id="rId2" Type="http://schemas.openxmlformats.org/officeDocument/2006/relationships/image" Target="../media/image167.wmf"/><Relationship Id="rId1" Type="http://schemas.openxmlformats.org/officeDocument/2006/relationships/image" Target="../media/image166.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72.wmf"/></Relationships>
</file>

<file path=ppt/drawings/_rels/vmlDrawing36.vml.rels><?xml version="1.0" encoding="UTF-8" standalone="yes"?>
<Relationships xmlns="http://schemas.openxmlformats.org/package/2006/relationships"><Relationship Id="rId4" Type="http://schemas.openxmlformats.org/officeDocument/2006/relationships/image" Target="../media/image176.wmf"/><Relationship Id="rId3" Type="http://schemas.openxmlformats.org/officeDocument/2006/relationships/image" Target="../media/image175.wmf"/><Relationship Id="rId2" Type="http://schemas.openxmlformats.org/officeDocument/2006/relationships/image" Target="../media/image174.wmf"/><Relationship Id="rId1" Type="http://schemas.openxmlformats.org/officeDocument/2006/relationships/image" Target="../media/image173.wmf"/></Relationships>
</file>

<file path=ppt/drawings/_rels/vmlDrawing37.vml.rels><?xml version="1.0" encoding="UTF-8" standalone="yes"?>
<Relationships xmlns="http://schemas.openxmlformats.org/package/2006/relationships"><Relationship Id="rId2" Type="http://schemas.openxmlformats.org/officeDocument/2006/relationships/image" Target="../media/image178.wmf"/><Relationship Id="rId1" Type="http://schemas.openxmlformats.org/officeDocument/2006/relationships/image" Target="../media/image177.wmf"/></Relationships>
</file>

<file path=ppt/drawings/_rels/vmlDrawing38.vml.rels><?xml version="1.0" encoding="UTF-8" standalone="yes"?>
<Relationships xmlns="http://schemas.openxmlformats.org/package/2006/relationships"><Relationship Id="rId4" Type="http://schemas.openxmlformats.org/officeDocument/2006/relationships/image" Target="../media/image182.wmf"/><Relationship Id="rId3" Type="http://schemas.openxmlformats.org/officeDocument/2006/relationships/image" Target="../media/image181.wmf"/><Relationship Id="rId2" Type="http://schemas.openxmlformats.org/officeDocument/2006/relationships/image" Target="../media/image180.wmf"/><Relationship Id="rId1" Type="http://schemas.openxmlformats.org/officeDocument/2006/relationships/image" Target="../media/image179.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183.wmf"/></Relationships>
</file>

<file path=ppt/drawings/_rels/vmlDrawing4.vml.rels><?xml version="1.0" encoding="UTF-8" standalone="yes"?>
<Relationships xmlns="http://schemas.openxmlformats.org/package/2006/relationships"><Relationship Id="rId5" Type="http://schemas.openxmlformats.org/officeDocument/2006/relationships/image" Target="../media/image18.wmf"/><Relationship Id="rId4" Type="http://schemas.openxmlformats.org/officeDocument/2006/relationships/image" Target="../media/image17.wmf"/><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184.png"/></Relationships>
</file>

<file path=ppt/drawings/_rels/vmlDrawing41.vml.rels><?xml version="1.0" encoding="UTF-8" standalone="yes"?>
<Relationships xmlns="http://schemas.openxmlformats.org/package/2006/relationships"><Relationship Id="rId6" Type="http://schemas.openxmlformats.org/officeDocument/2006/relationships/image" Target="../media/image190.wmf"/><Relationship Id="rId5" Type="http://schemas.openxmlformats.org/officeDocument/2006/relationships/image" Target="../media/image189.wmf"/><Relationship Id="rId4" Type="http://schemas.openxmlformats.org/officeDocument/2006/relationships/image" Target="../media/image188.wmf"/><Relationship Id="rId3" Type="http://schemas.openxmlformats.org/officeDocument/2006/relationships/image" Target="../media/image187.wmf"/><Relationship Id="rId2" Type="http://schemas.openxmlformats.org/officeDocument/2006/relationships/image" Target="../media/image186.wmf"/><Relationship Id="rId1" Type="http://schemas.openxmlformats.org/officeDocument/2006/relationships/image" Target="../media/image185.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194.wmf"/><Relationship Id="rId2" Type="http://schemas.openxmlformats.org/officeDocument/2006/relationships/image" Target="../media/image193.wmf"/><Relationship Id="rId1" Type="http://schemas.openxmlformats.org/officeDocument/2006/relationships/image" Target="../media/image192.wmf"/></Relationships>
</file>

<file path=ppt/drawings/_rels/vmlDrawing43.vml.rels><?xml version="1.0" encoding="UTF-8" standalone="yes"?>
<Relationships xmlns="http://schemas.openxmlformats.org/package/2006/relationships"><Relationship Id="rId4" Type="http://schemas.openxmlformats.org/officeDocument/2006/relationships/image" Target="../media/image198.wmf"/><Relationship Id="rId3" Type="http://schemas.openxmlformats.org/officeDocument/2006/relationships/image" Target="../media/image197.wmf"/><Relationship Id="rId2" Type="http://schemas.openxmlformats.org/officeDocument/2006/relationships/image" Target="../media/image196.wmf"/><Relationship Id="rId1" Type="http://schemas.openxmlformats.org/officeDocument/2006/relationships/image" Target="../media/image195.wmf"/></Relationships>
</file>

<file path=ppt/drawings/_rels/vmlDrawing44.vml.rels><?xml version="1.0" encoding="UTF-8" standalone="yes"?>
<Relationships xmlns="http://schemas.openxmlformats.org/package/2006/relationships"><Relationship Id="rId6" Type="http://schemas.openxmlformats.org/officeDocument/2006/relationships/image" Target="../media/image198.wmf"/><Relationship Id="rId5" Type="http://schemas.openxmlformats.org/officeDocument/2006/relationships/image" Target="../media/image197.wmf"/><Relationship Id="rId4" Type="http://schemas.openxmlformats.org/officeDocument/2006/relationships/image" Target="../media/image202.wmf"/><Relationship Id="rId3" Type="http://schemas.openxmlformats.org/officeDocument/2006/relationships/image" Target="../media/image201.wmf"/><Relationship Id="rId2" Type="http://schemas.openxmlformats.org/officeDocument/2006/relationships/image" Target="../media/image200.wmf"/><Relationship Id="rId1" Type="http://schemas.openxmlformats.org/officeDocument/2006/relationships/image" Target="../media/image199.wmf"/></Relationships>
</file>

<file path=ppt/drawings/_rels/vmlDrawing45.vml.rels><?xml version="1.0" encoding="UTF-8" standalone="yes"?>
<Relationships xmlns="http://schemas.openxmlformats.org/package/2006/relationships"><Relationship Id="rId6" Type="http://schemas.openxmlformats.org/officeDocument/2006/relationships/image" Target="../media/image208.wmf"/><Relationship Id="rId5" Type="http://schemas.openxmlformats.org/officeDocument/2006/relationships/image" Target="../media/image207.wmf"/><Relationship Id="rId4" Type="http://schemas.openxmlformats.org/officeDocument/2006/relationships/image" Target="../media/image206.wmf"/><Relationship Id="rId3" Type="http://schemas.openxmlformats.org/officeDocument/2006/relationships/image" Target="../media/image205.wmf"/><Relationship Id="rId2" Type="http://schemas.openxmlformats.org/officeDocument/2006/relationships/image" Target="../media/image204.wmf"/><Relationship Id="rId1" Type="http://schemas.openxmlformats.org/officeDocument/2006/relationships/image" Target="../media/image203.wmf"/></Relationships>
</file>

<file path=ppt/drawings/_rels/vmlDrawing46.vml.rels><?xml version="1.0" encoding="UTF-8" standalone="yes"?>
<Relationships xmlns="http://schemas.openxmlformats.org/package/2006/relationships"><Relationship Id="rId6" Type="http://schemas.openxmlformats.org/officeDocument/2006/relationships/image" Target="../media/image214.wmf"/><Relationship Id="rId5" Type="http://schemas.openxmlformats.org/officeDocument/2006/relationships/image" Target="../media/image213.wmf"/><Relationship Id="rId4" Type="http://schemas.openxmlformats.org/officeDocument/2006/relationships/image" Target="../media/image212.wmf"/><Relationship Id="rId3" Type="http://schemas.openxmlformats.org/officeDocument/2006/relationships/image" Target="../media/image211.wmf"/><Relationship Id="rId2" Type="http://schemas.openxmlformats.org/officeDocument/2006/relationships/image" Target="../media/image210.wmf"/><Relationship Id="rId1" Type="http://schemas.openxmlformats.org/officeDocument/2006/relationships/image" Target="../media/image209.w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218.wmf"/></Relationships>
</file>

<file path=ppt/drawings/_rels/vmlDrawing48.vml.rels><?xml version="1.0" encoding="UTF-8" standalone="yes"?>
<Relationships xmlns="http://schemas.openxmlformats.org/package/2006/relationships"><Relationship Id="rId5" Type="http://schemas.openxmlformats.org/officeDocument/2006/relationships/image" Target="../media/image223.wmf"/><Relationship Id="rId4" Type="http://schemas.openxmlformats.org/officeDocument/2006/relationships/image" Target="../media/image222.wmf"/><Relationship Id="rId3" Type="http://schemas.openxmlformats.org/officeDocument/2006/relationships/image" Target="../media/image221.wmf"/><Relationship Id="rId2" Type="http://schemas.openxmlformats.org/officeDocument/2006/relationships/image" Target="../media/image220.wmf"/><Relationship Id="rId1" Type="http://schemas.openxmlformats.org/officeDocument/2006/relationships/image" Target="../media/image219.wmf"/></Relationships>
</file>

<file path=ppt/drawings/_rels/vmlDrawing49.vml.rels><?xml version="1.0" encoding="UTF-8" standalone="yes"?>
<Relationships xmlns="http://schemas.openxmlformats.org/package/2006/relationships"><Relationship Id="rId3" Type="http://schemas.openxmlformats.org/officeDocument/2006/relationships/image" Target="../media/image226.wmf"/><Relationship Id="rId2" Type="http://schemas.openxmlformats.org/officeDocument/2006/relationships/image" Target="../media/image225.wmf"/><Relationship Id="rId1" Type="http://schemas.openxmlformats.org/officeDocument/2006/relationships/image" Target="../media/image22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50.vml.rels><?xml version="1.0" encoding="UTF-8" standalone="yes"?>
<Relationships xmlns="http://schemas.openxmlformats.org/package/2006/relationships"><Relationship Id="rId4" Type="http://schemas.openxmlformats.org/officeDocument/2006/relationships/image" Target="../media/image230.wmf"/><Relationship Id="rId3" Type="http://schemas.openxmlformats.org/officeDocument/2006/relationships/image" Target="../media/image229.wmf"/><Relationship Id="rId2" Type="http://schemas.openxmlformats.org/officeDocument/2006/relationships/image" Target="../media/image228.wmf"/><Relationship Id="rId1" Type="http://schemas.openxmlformats.org/officeDocument/2006/relationships/image" Target="../media/image227.wmf"/></Relationships>
</file>

<file path=ppt/drawings/_rels/vmlDrawing51.vml.rels><?xml version="1.0" encoding="UTF-8" standalone="yes"?>
<Relationships xmlns="http://schemas.openxmlformats.org/package/2006/relationships"><Relationship Id="rId3" Type="http://schemas.openxmlformats.org/officeDocument/2006/relationships/image" Target="../media/image233.wmf"/><Relationship Id="rId2" Type="http://schemas.openxmlformats.org/officeDocument/2006/relationships/image" Target="../media/image232.wmf"/><Relationship Id="rId1" Type="http://schemas.openxmlformats.org/officeDocument/2006/relationships/image" Target="../media/image231.wmf"/></Relationships>
</file>

<file path=ppt/drawings/_rels/vmlDrawing52.vml.rels><?xml version="1.0" encoding="UTF-8" standalone="yes"?>
<Relationships xmlns="http://schemas.openxmlformats.org/package/2006/relationships"><Relationship Id="rId3" Type="http://schemas.openxmlformats.org/officeDocument/2006/relationships/image" Target="../media/image236.wmf"/><Relationship Id="rId2" Type="http://schemas.openxmlformats.org/officeDocument/2006/relationships/image" Target="../media/image235.wmf"/><Relationship Id="rId1" Type="http://schemas.openxmlformats.org/officeDocument/2006/relationships/image" Target="../media/image234.wmf"/></Relationships>
</file>

<file path=ppt/drawings/_rels/vmlDrawing53.vml.rels><?xml version="1.0" encoding="UTF-8" standalone="yes"?>
<Relationships xmlns="http://schemas.openxmlformats.org/package/2006/relationships"><Relationship Id="rId7" Type="http://schemas.openxmlformats.org/officeDocument/2006/relationships/image" Target="../media/image242.wmf"/><Relationship Id="rId6" Type="http://schemas.openxmlformats.org/officeDocument/2006/relationships/image" Target="../media/image241.wmf"/><Relationship Id="rId5" Type="http://schemas.openxmlformats.org/officeDocument/2006/relationships/image" Target="../media/image137.wmf"/><Relationship Id="rId4" Type="http://schemas.openxmlformats.org/officeDocument/2006/relationships/image" Target="../media/image240.wmf"/><Relationship Id="rId3" Type="http://schemas.openxmlformats.org/officeDocument/2006/relationships/image" Target="../media/image239.wmf"/><Relationship Id="rId2" Type="http://schemas.openxmlformats.org/officeDocument/2006/relationships/image" Target="../media/image238.wmf"/><Relationship Id="rId1" Type="http://schemas.openxmlformats.org/officeDocument/2006/relationships/image" Target="../media/image237.wmf"/></Relationships>
</file>

<file path=ppt/drawings/_rels/vmlDrawing54.vml.rels><?xml version="1.0" encoding="UTF-8" standalone="yes"?>
<Relationships xmlns="http://schemas.openxmlformats.org/package/2006/relationships"><Relationship Id="rId6" Type="http://schemas.openxmlformats.org/officeDocument/2006/relationships/image" Target="../media/image248.wmf"/><Relationship Id="rId5" Type="http://schemas.openxmlformats.org/officeDocument/2006/relationships/image" Target="../media/image247.wmf"/><Relationship Id="rId4" Type="http://schemas.openxmlformats.org/officeDocument/2006/relationships/image" Target="../media/image246.wmf"/><Relationship Id="rId3" Type="http://schemas.openxmlformats.org/officeDocument/2006/relationships/image" Target="../media/image245.wmf"/><Relationship Id="rId2" Type="http://schemas.openxmlformats.org/officeDocument/2006/relationships/image" Target="../media/image244.wmf"/><Relationship Id="rId1" Type="http://schemas.openxmlformats.org/officeDocument/2006/relationships/image" Target="../media/image243.wmf"/></Relationships>
</file>

<file path=ppt/drawings/_rels/vmlDrawing55.vml.rels><?xml version="1.0" encoding="UTF-8" standalone="yes"?>
<Relationships xmlns="http://schemas.openxmlformats.org/package/2006/relationships"><Relationship Id="rId4" Type="http://schemas.openxmlformats.org/officeDocument/2006/relationships/image" Target="../media/image252.wmf"/><Relationship Id="rId3" Type="http://schemas.openxmlformats.org/officeDocument/2006/relationships/image" Target="../media/image251.wmf"/><Relationship Id="rId2" Type="http://schemas.openxmlformats.org/officeDocument/2006/relationships/image" Target="../media/image250.wmf"/><Relationship Id="rId1" Type="http://schemas.openxmlformats.org/officeDocument/2006/relationships/image" Target="../media/image249.wmf"/></Relationships>
</file>

<file path=ppt/drawings/_rels/vmlDrawing56.vml.rels><?xml version="1.0" encoding="UTF-8" standalone="yes"?>
<Relationships xmlns="http://schemas.openxmlformats.org/package/2006/relationships"><Relationship Id="rId4" Type="http://schemas.openxmlformats.org/officeDocument/2006/relationships/image" Target="../media/image252.wmf"/><Relationship Id="rId3" Type="http://schemas.openxmlformats.org/officeDocument/2006/relationships/image" Target="../media/image255.wmf"/><Relationship Id="rId2" Type="http://schemas.openxmlformats.org/officeDocument/2006/relationships/image" Target="../media/image254.wmf"/><Relationship Id="rId1" Type="http://schemas.openxmlformats.org/officeDocument/2006/relationships/image" Target="../media/image253.wmf"/></Relationships>
</file>

<file path=ppt/drawings/_rels/vmlDrawing57.vml.rels><?xml version="1.0" encoding="UTF-8" standalone="yes"?>
<Relationships xmlns="http://schemas.openxmlformats.org/package/2006/relationships"><Relationship Id="rId4" Type="http://schemas.openxmlformats.org/officeDocument/2006/relationships/image" Target="../media/image259.wmf"/><Relationship Id="rId3" Type="http://schemas.openxmlformats.org/officeDocument/2006/relationships/image" Target="../media/image258.wmf"/><Relationship Id="rId2" Type="http://schemas.openxmlformats.org/officeDocument/2006/relationships/image" Target="../media/image257.wmf"/><Relationship Id="rId1" Type="http://schemas.openxmlformats.org/officeDocument/2006/relationships/image" Target="../media/image256.w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261.wmf"/></Relationships>
</file>

<file path=ppt/drawings/_rels/vmlDrawing59.vml.rels><?xml version="1.0" encoding="UTF-8" standalone="yes"?>
<Relationships xmlns="http://schemas.openxmlformats.org/package/2006/relationships"><Relationship Id="rId1" Type="http://schemas.openxmlformats.org/officeDocument/2006/relationships/image" Target="../media/image261.wmf"/></Relationships>
</file>

<file path=ppt/drawings/_rels/vmlDrawing6.vml.rels><?xml version="1.0" encoding="UTF-8" standalone="yes"?>
<Relationships xmlns="http://schemas.openxmlformats.org/package/2006/relationships"><Relationship Id="rId5" Type="http://schemas.openxmlformats.org/officeDocument/2006/relationships/image" Target="../media/image24.wmf"/><Relationship Id="rId4" Type="http://schemas.openxmlformats.org/officeDocument/2006/relationships/image" Target="../media/image23.wmf"/><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drawings/_rels/vmlDrawing60.vml.rels><?xml version="1.0" encoding="UTF-8" standalone="yes"?>
<Relationships xmlns="http://schemas.openxmlformats.org/package/2006/relationships"><Relationship Id="rId8" Type="http://schemas.openxmlformats.org/officeDocument/2006/relationships/image" Target="../media/image268.wmf"/><Relationship Id="rId7" Type="http://schemas.openxmlformats.org/officeDocument/2006/relationships/image" Target="../media/image138.wmf"/><Relationship Id="rId6" Type="http://schemas.openxmlformats.org/officeDocument/2006/relationships/image" Target="../media/image267.wmf"/><Relationship Id="rId5" Type="http://schemas.openxmlformats.org/officeDocument/2006/relationships/image" Target="../media/image266.wmf"/><Relationship Id="rId4" Type="http://schemas.openxmlformats.org/officeDocument/2006/relationships/image" Target="../media/image134.wmf"/><Relationship Id="rId3" Type="http://schemas.openxmlformats.org/officeDocument/2006/relationships/image" Target="../media/image265.wmf"/><Relationship Id="rId2" Type="http://schemas.openxmlformats.org/officeDocument/2006/relationships/image" Target="../media/image264.wmf"/><Relationship Id="rId1" Type="http://schemas.openxmlformats.org/officeDocument/2006/relationships/image" Target="../media/image263.wmf"/></Relationships>
</file>

<file path=ppt/drawings/_rels/vmlDrawing61.vml.rels><?xml version="1.0" encoding="UTF-8" standalone="yes"?>
<Relationships xmlns="http://schemas.openxmlformats.org/package/2006/relationships"><Relationship Id="rId9" Type="http://schemas.openxmlformats.org/officeDocument/2006/relationships/image" Target="../media/image267.wmf"/><Relationship Id="rId8" Type="http://schemas.openxmlformats.org/officeDocument/2006/relationships/image" Target="../media/image266.wmf"/><Relationship Id="rId7" Type="http://schemas.openxmlformats.org/officeDocument/2006/relationships/image" Target="../media/image134.wmf"/><Relationship Id="rId6" Type="http://schemas.openxmlformats.org/officeDocument/2006/relationships/image" Target="../media/image265.wmf"/><Relationship Id="rId5" Type="http://schemas.openxmlformats.org/officeDocument/2006/relationships/image" Target="../media/image263.wmf"/><Relationship Id="rId4" Type="http://schemas.openxmlformats.org/officeDocument/2006/relationships/image" Target="../media/image272.wmf"/><Relationship Id="rId3" Type="http://schemas.openxmlformats.org/officeDocument/2006/relationships/image" Target="../media/image271.wmf"/><Relationship Id="rId2" Type="http://schemas.openxmlformats.org/officeDocument/2006/relationships/image" Target="../media/image270.wmf"/><Relationship Id="rId11" Type="http://schemas.openxmlformats.org/officeDocument/2006/relationships/image" Target="../media/image268.wmf"/><Relationship Id="rId10" Type="http://schemas.openxmlformats.org/officeDocument/2006/relationships/image" Target="../media/image138.wmf"/><Relationship Id="rId1" Type="http://schemas.openxmlformats.org/officeDocument/2006/relationships/image" Target="../media/image269.wmf"/></Relationships>
</file>

<file path=ppt/drawings/_rels/vmlDrawing62.vml.rels><?xml version="1.0" encoding="UTF-8" standalone="yes"?>
<Relationships xmlns="http://schemas.openxmlformats.org/package/2006/relationships"><Relationship Id="rId3" Type="http://schemas.openxmlformats.org/officeDocument/2006/relationships/image" Target="../media/image275.wmf"/><Relationship Id="rId2" Type="http://schemas.openxmlformats.org/officeDocument/2006/relationships/image" Target="../media/image274.wmf"/><Relationship Id="rId1" Type="http://schemas.openxmlformats.org/officeDocument/2006/relationships/image" Target="../media/image273.wmf"/></Relationships>
</file>

<file path=ppt/drawings/_rels/vmlDrawing63.vml.rels><?xml version="1.0" encoding="UTF-8" standalone="yes"?>
<Relationships xmlns="http://schemas.openxmlformats.org/package/2006/relationships"><Relationship Id="rId2" Type="http://schemas.openxmlformats.org/officeDocument/2006/relationships/image" Target="../media/image277.wmf"/><Relationship Id="rId1" Type="http://schemas.openxmlformats.org/officeDocument/2006/relationships/image" Target="../media/image276.wmf"/></Relationships>
</file>

<file path=ppt/drawings/_rels/vmlDrawing64.vml.rels><?xml version="1.0" encoding="UTF-8" standalone="yes"?>
<Relationships xmlns="http://schemas.openxmlformats.org/package/2006/relationships"><Relationship Id="rId4" Type="http://schemas.openxmlformats.org/officeDocument/2006/relationships/image" Target="../media/image281.wmf"/><Relationship Id="rId3" Type="http://schemas.openxmlformats.org/officeDocument/2006/relationships/image" Target="../media/image280.wmf"/><Relationship Id="rId2" Type="http://schemas.openxmlformats.org/officeDocument/2006/relationships/image" Target="../media/image279.wmf"/><Relationship Id="rId1" Type="http://schemas.openxmlformats.org/officeDocument/2006/relationships/image" Target="../media/image278.wmf"/></Relationships>
</file>

<file path=ppt/drawings/_rels/vmlDrawing65.vml.rels><?xml version="1.0" encoding="UTF-8" standalone="yes"?>
<Relationships xmlns="http://schemas.openxmlformats.org/package/2006/relationships"><Relationship Id="rId3" Type="http://schemas.openxmlformats.org/officeDocument/2006/relationships/image" Target="../media/image284.wmf"/><Relationship Id="rId2" Type="http://schemas.openxmlformats.org/officeDocument/2006/relationships/image" Target="../media/image283.wmf"/><Relationship Id="rId1" Type="http://schemas.openxmlformats.org/officeDocument/2006/relationships/image" Target="../media/image282.wmf"/></Relationships>
</file>

<file path=ppt/drawings/_rels/vmlDrawing66.vml.rels><?xml version="1.0" encoding="UTF-8" standalone="yes"?>
<Relationships xmlns="http://schemas.openxmlformats.org/package/2006/relationships"><Relationship Id="rId4" Type="http://schemas.openxmlformats.org/officeDocument/2006/relationships/image" Target="../media/image288.wmf"/><Relationship Id="rId3" Type="http://schemas.openxmlformats.org/officeDocument/2006/relationships/image" Target="../media/image287.wmf"/><Relationship Id="rId2" Type="http://schemas.openxmlformats.org/officeDocument/2006/relationships/image" Target="../media/image286.wmf"/><Relationship Id="rId1" Type="http://schemas.openxmlformats.org/officeDocument/2006/relationships/image" Target="../media/image285.wmf"/></Relationships>
</file>

<file path=ppt/drawings/_rels/vmlDrawing67.vml.rels><?xml version="1.0" encoding="UTF-8" standalone="yes"?>
<Relationships xmlns="http://schemas.openxmlformats.org/package/2006/relationships"><Relationship Id="rId4" Type="http://schemas.openxmlformats.org/officeDocument/2006/relationships/image" Target="../media/image292.wmf"/><Relationship Id="rId3" Type="http://schemas.openxmlformats.org/officeDocument/2006/relationships/image" Target="../media/image291.wmf"/><Relationship Id="rId2" Type="http://schemas.openxmlformats.org/officeDocument/2006/relationships/image" Target="../media/image290.wmf"/><Relationship Id="rId1" Type="http://schemas.openxmlformats.org/officeDocument/2006/relationships/image" Target="../media/image289.wmf"/></Relationships>
</file>

<file path=ppt/drawings/_rels/vmlDrawing68.vml.rels><?xml version="1.0" encoding="UTF-8" standalone="yes"?>
<Relationships xmlns="http://schemas.openxmlformats.org/package/2006/relationships"><Relationship Id="rId3" Type="http://schemas.openxmlformats.org/officeDocument/2006/relationships/image" Target="../media/image269.wmf"/><Relationship Id="rId2" Type="http://schemas.openxmlformats.org/officeDocument/2006/relationships/image" Target="../media/image294.wmf"/><Relationship Id="rId1" Type="http://schemas.openxmlformats.org/officeDocument/2006/relationships/image" Target="../media/image293.wmf"/></Relationships>
</file>

<file path=ppt/drawings/_rels/vmlDrawing69.vml.rels><?xml version="1.0" encoding="UTF-8" standalone="yes"?>
<Relationships xmlns="http://schemas.openxmlformats.org/package/2006/relationships"><Relationship Id="rId2" Type="http://schemas.openxmlformats.org/officeDocument/2006/relationships/image" Target="../media/image296.wmf"/><Relationship Id="rId1" Type="http://schemas.openxmlformats.org/officeDocument/2006/relationships/image" Target="../media/image295.wmf"/></Relationships>
</file>

<file path=ppt/drawings/_rels/vmlDrawing7.vml.rels><?xml version="1.0" encoding="UTF-8" standalone="yes"?>
<Relationships xmlns="http://schemas.openxmlformats.org/package/2006/relationships"><Relationship Id="rId5" Type="http://schemas.openxmlformats.org/officeDocument/2006/relationships/image" Target="../media/image24.wmf"/><Relationship Id="rId4" Type="http://schemas.openxmlformats.org/officeDocument/2006/relationships/image" Target="../media/image26.wmf"/><Relationship Id="rId3" Type="http://schemas.openxmlformats.org/officeDocument/2006/relationships/image" Target="../media/image25.wmf"/><Relationship Id="rId2" Type="http://schemas.openxmlformats.org/officeDocument/2006/relationships/image" Target="../media/image21.wmf"/><Relationship Id="rId1" Type="http://schemas.openxmlformats.org/officeDocument/2006/relationships/image" Target="../media/image20.wmf"/></Relationships>
</file>

<file path=ppt/drawings/_rels/vmlDrawing70.vml.rels><?xml version="1.0" encoding="UTF-8" standalone="yes"?>
<Relationships xmlns="http://schemas.openxmlformats.org/package/2006/relationships"><Relationship Id="rId3" Type="http://schemas.openxmlformats.org/officeDocument/2006/relationships/image" Target="../media/image299.wmf"/><Relationship Id="rId2" Type="http://schemas.openxmlformats.org/officeDocument/2006/relationships/image" Target="../media/image298.wmf"/><Relationship Id="rId1" Type="http://schemas.openxmlformats.org/officeDocument/2006/relationships/image" Target="../media/image297.wmf"/></Relationships>
</file>

<file path=ppt/drawings/_rels/vmlDrawing71.vml.rels><?xml version="1.0" encoding="UTF-8" standalone="yes"?>
<Relationships xmlns="http://schemas.openxmlformats.org/package/2006/relationships"><Relationship Id="rId1" Type="http://schemas.openxmlformats.org/officeDocument/2006/relationships/image" Target="../media/image300.wmf"/></Relationships>
</file>

<file path=ppt/drawings/_rels/vmlDrawing72.vml.rels><?xml version="1.0" encoding="UTF-8" standalone="yes"?>
<Relationships xmlns="http://schemas.openxmlformats.org/package/2006/relationships"><Relationship Id="rId1" Type="http://schemas.openxmlformats.org/officeDocument/2006/relationships/image" Target="../media/image302.wmf"/></Relationships>
</file>

<file path=ppt/drawings/_rels/vmlDrawing73.vml.rels><?xml version="1.0" encoding="UTF-8" standalone="yes"?>
<Relationships xmlns="http://schemas.openxmlformats.org/package/2006/relationships"><Relationship Id="rId6" Type="http://schemas.openxmlformats.org/officeDocument/2006/relationships/image" Target="../media/image308.wmf"/><Relationship Id="rId5" Type="http://schemas.openxmlformats.org/officeDocument/2006/relationships/image" Target="../media/image307.wmf"/><Relationship Id="rId4" Type="http://schemas.openxmlformats.org/officeDocument/2006/relationships/image" Target="../media/image306.wmf"/><Relationship Id="rId3" Type="http://schemas.openxmlformats.org/officeDocument/2006/relationships/image" Target="../media/image305.wmf"/><Relationship Id="rId2" Type="http://schemas.openxmlformats.org/officeDocument/2006/relationships/image" Target="../media/image304.wmf"/><Relationship Id="rId1" Type="http://schemas.openxmlformats.org/officeDocument/2006/relationships/image" Target="../media/image303.wmf"/></Relationships>
</file>

<file path=ppt/drawings/_rels/vmlDrawing74.vml.rels><?xml version="1.0" encoding="UTF-8" standalone="yes"?>
<Relationships xmlns="http://schemas.openxmlformats.org/package/2006/relationships"><Relationship Id="rId5" Type="http://schemas.openxmlformats.org/officeDocument/2006/relationships/image" Target="../media/image313.wmf"/><Relationship Id="rId4" Type="http://schemas.openxmlformats.org/officeDocument/2006/relationships/image" Target="../media/image312.wmf"/><Relationship Id="rId3" Type="http://schemas.openxmlformats.org/officeDocument/2006/relationships/image" Target="../media/image311.wmf"/><Relationship Id="rId2" Type="http://schemas.openxmlformats.org/officeDocument/2006/relationships/image" Target="../media/image310.wmf"/><Relationship Id="rId1" Type="http://schemas.openxmlformats.org/officeDocument/2006/relationships/image" Target="../media/image309.wmf"/></Relationships>
</file>

<file path=ppt/drawings/_rels/vmlDrawing75.vml.rels><?xml version="1.0" encoding="UTF-8" standalone="yes"?>
<Relationships xmlns="http://schemas.openxmlformats.org/package/2006/relationships"><Relationship Id="rId5" Type="http://schemas.openxmlformats.org/officeDocument/2006/relationships/image" Target="../media/image318.wmf"/><Relationship Id="rId4" Type="http://schemas.openxmlformats.org/officeDocument/2006/relationships/image" Target="../media/image317.wmf"/><Relationship Id="rId3" Type="http://schemas.openxmlformats.org/officeDocument/2006/relationships/image" Target="../media/image316.wmf"/><Relationship Id="rId2" Type="http://schemas.openxmlformats.org/officeDocument/2006/relationships/image" Target="../media/image315.wmf"/><Relationship Id="rId1" Type="http://schemas.openxmlformats.org/officeDocument/2006/relationships/image" Target="../media/image314.wmf"/></Relationships>
</file>

<file path=ppt/drawings/_rels/vmlDrawing76.vml.rels><?xml version="1.0" encoding="UTF-8" standalone="yes"?>
<Relationships xmlns="http://schemas.openxmlformats.org/package/2006/relationships"><Relationship Id="rId4" Type="http://schemas.openxmlformats.org/officeDocument/2006/relationships/image" Target="../media/image322.wmf"/><Relationship Id="rId3" Type="http://schemas.openxmlformats.org/officeDocument/2006/relationships/image" Target="../media/image321.wmf"/><Relationship Id="rId2" Type="http://schemas.openxmlformats.org/officeDocument/2006/relationships/image" Target="../media/image320.wmf"/><Relationship Id="rId1" Type="http://schemas.openxmlformats.org/officeDocument/2006/relationships/image" Target="../media/image319.wmf"/></Relationships>
</file>

<file path=ppt/drawings/_rels/vmlDrawing77.vml.rels><?xml version="1.0" encoding="UTF-8" standalone="yes"?>
<Relationships xmlns="http://schemas.openxmlformats.org/package/2006/relationships"><Relationship Id="rId3" Type="http://schemas.openxmlformats.org/officeDocument/2006/relationships/image" Target="../media/image325.wmf"/><Relationship Id="rId2" Type="http://schemas.openxmlformats.org/officeDocument/2006/relationships/image" Target="../media/image324.wmf"/><Relationship Id="rId1" Type="http://schemas.openxmlformats.org/officeDocument/2006/relationships/image" Target="../media/image323.wmf"/></Relationships>
</file>

<file path=ppt/drawings/_rels/vmlDrawing78.vml.rels><?xml version="1.0" encoding="UTF-8" standalone="yes"?>
<Relationships xmlns="http://schemas.openxmlformats.org/package/2006/relationships"><Relationship Id="rId4" Type="http://schemas.openxmlformats.org/officeDocument/2006/relationships/image" Target="../media/image329.wmf"/><Relationship Id="rId3" Type="http://schemas.openxmlformats.org/officeDocument/2006/relationships/image" Target="../media/image328.wmf"/><Relationship Id="rId2" Type="http://schemas.openxmlformats.org/officeDocument/2006/relationships/image" Target="../media/image327.wmf"/><Relationship Id="rId1" Type="http://schemas.openxmlformats.org/officeDocument/2006/relationships/image" Target="../media/image326.wmf"/></Relationships>
</file>

<file path=ppt/drawings/_rels/vmlDrawing79.vml.rels><?xml version="1.0" encoding="UTF-8" standalone="yes"?>
<Relationships xmlns="http://schemas.openxmlformats.org/package/2006/relationships"><Relationship Id="rId7" Type="http://schemas.openxmlformats.org/officeDocument/2006/relationships/image" Target="../media/image336.wmf"/><Relationship Id="rId6" Type="http://schemas.openxmlformats.org/officeDocument/2006/relationships/image" Target="../media/image335.wmf"/><Relationship Id="rId5" Type="http://schemas.openxmlformats.org/officeDocument/2006/relationships/image" Target="../media/image334.wmf"/><Relationship Id="rId4" Type="http://schemas.openxmlformats.org/officeDocument/2006/relationships/image" Target="../media/image333.wmf"/><Relationship Id="rId3" Type="http://schemas.openxmlformats.org/officeDocument/2006/relationships/image" Target="../media/image332.wmf"/><Relationship Id="rId2" Type="http://schemas.openxmlformats.org/officeDocument/2006/relationships/image" Target="../media/image331.wmf"/><Relationship Id="rId1" Type="http://schemas.openxmlformats.org/officeDocument/2006/relationships/image" Target="../media/image330.wmf"/></Relationships>
</file>

<file path=ppt/drawings/_rels/vmlDrawing8.vml.rels><?xml version="1.0" encoding="UTF-8" standalone="yes"?>
<Relationships xmlns="http://schemas.openxmlformats.org/package/2006/relationships"><Relationship Id="rId5" Type="http://schemas.openxmlformats.org/officeDocument/2006/relationships/image" Target="../media/image31.wmf"/><Relationship Id="rId4" Type="http://schemas.openxmlformats.org/officeDocument/2006/relationships/image" Target="../media/image30.wmf"/><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drawings/_rels/vmlDrawing80.vml.rels><?xml version="1.0" encoding="UTF-8" standalone="yes"?>
<Relationships xmlns="http://schemas.openxmlformats.org/package/2006/relationships"><Relationship Id="rId9" Type="http://schemas.openxmlformats.org/officeDocument/2006/relationships/image" Target="../media/image334.wmf"/><Relationship Id="rId8" Type="http://schemas.openxmlformats.org/officeDocument/2006/relationships/image" Target="../media/image330.wmf"/><Relationship Id="rId7" Type="http://schemas.openxmlformats.org/officeDocument/2006/relationships/image" Target="../media/image333.wmf"/><Relationship Id="rId6" Type="http://schemas.openxmlformats.org/officeDocument/2006/relationships/image" Target="../media/image342.wmf"/><Relationship Id="rId5" Type="http://schemas.openxmlformats.org/officeDocument/2006/relationships/image" Target="../media/image341.wmf"/><Relationship Id="rId4" Type="http://schemas.openxmlformats.org/officeDocument/2006/relationships/image" Target="../media/image340.wmf"/><Relationship Id="rId3" Type="http://schemas.openxmlformats.org/officeDocument/2006/relationships/image" Target="../media/image339.wmf"/><Relationship Id="rId2" Type="http://schemas.openxmlformats.org/officeDocument/2006/relationships/image" Target="../media/image338.wmf"/><Relationship Id="rId11" Type="http://schemas.openxmlformats.org/officeDocument/2006/relationships/image" Target="../media/image336.wmf"/><Relationship Id="rId10" Type="http://schemas.openxmlformats.org/officeDocument/2006/relationships/image" Target="../media/image335.wmf"/><Relationship Id="rId1" Type="http://schemas.openxmlformats.org/officeDocument/2006/relationships/image" Target="../media/image337.wmf"/></Relationships>
</file>

<file path=ppt/drawings/_rels/vmlDrawing81.vml.rels><?xml version="1.0" encoding="UTF-8" standalone="yes"?>
<Relationships xmlns="http://schemas.openxmlformats.org/package/2006/relationships"><Relationship Id="rId9" Type="http://schemas.openxmlformats.org/officeDocument/2006/relationships/image" Target="../media/image336.wmf"/><Relationship Id="rId8" Type="http://schemas.openxmlformats.org/officeDocument/2006/relationships/image" Target="../media/image335.wmf"/><Relationship Id="rId7" Type="http://schemas.openxmlformats.org/officeDocument/2006/relationships/image" Target="../media/image334.wmf"/><Relationship Id="rId6" Type="http://schemas.openxmlformats.org/officeDocument/2006/relationships/image" Target="../media/image330.wmf"/><Relationship Id="rId5" Type="http://schemas.openxmlformats.org/officeDocument/2006/relationships/image" Target="../media/image333.wmf"/><Relationship Id="rId4" Type="http://schemas.openxmlformats.org/officeDocument/2006/relationships/image" Target="../media/image345.wmf"/><Relationship Id="rId3" Type="http://schemas.openxmlformats.org/officeDocument/2006/relationships/image" Target="../media/image344.wmf"/><Relationship Id="rId2" Type="http://schemas.openxmlformats.org/officeDocument/2006/relationships/image" Target="../media/image342.wmf"/><Relationship Id="rId1" Type="http://schemas.openxmlformats.org/officeDocument/2006/relationships/image" Target="../media/image343.wmf"/></Relationships>
</file>

<file path=ppt/drawings/_rels/vmlDrawing82.vml.rels><?xml version="1.0" encoding="UTF-8" standalone="yes"?>
<Relationships xmlns="http://schemas.openxmlformats.org/package/2006/relationships"><Relationship Id="rId9" Type="http://schemas.openxmlformats.org/officeDocument/2006/relationships/image" Target="../media/image335.wmf"/><Relationship Id="rId8" Type="http://schemas.openxmlformats.org/officeDocument/2006/relationships/image" Target="../media/image334.wmf"/><Relationship Id="rId7" Type="http://schemas.openxmlformats.org/officeDocument/2006/relationships/image" Target="../media/image330.wmf"/><Relationship Id="rId6" Type="http://schemas.openxmlformats.org/officeDocument/2006/relationships/image" Target="../media/image333.wmf"/><Relationship Id="rId5" Type="http://schemas.openxmlformats.org/officeDocument/2006/relationships/image" Target="../media/image350.wmf"/><Relationship Id="rId4" Type="http://schemas.openxmlformats.org/officeDocument/2006/relationships/image" Target="../media/image349.wmf"/><Relationship Id="rId3" Type="http://schemas.openxmlformats.org/officeDocument/2006/relationships/image" Target="../media/image348.wmf"/><Relationship Id="rId2" Type="http://schemas.openxmlformats.org/officeDocument/2006/relationships/image" Target="../media/image347.wmf"/><Relationship Id="rId11" Type="http://schemas.openxmlformats.org/officeDocument/2006/relationships/image" Target="../media/image351.wmf"/><Relationship Id="rId10" Type="http://schemas.openxmlformats.org/officeDocument/2006/relationships/image" Target="../media/image336.wmf"/><Relationship Id="rId1" Type="http://schemas.openxmlformats.org/officeDocument/2006/relationships/image" Target="../media/image346.wmf"/></Relationships>
</file>

<file path=ppt/drawings/_rels/vmlDrawing83.vml.rels><?xml version="1.0" encoding="UTF-8" standalone="yes"?>
<Relationships xmlns="http://schemas.openxmlformats.org/package/2006/relationships"><Relationship Id="rId9" Type="http://schemas.openxmlformats.org/officeDocument/2006/relationships/image" Target="../media/image334.wmf"/><Relationship Id="rId8" Type="http://schemas.openxmlformats.org/officeDocument/2006/relationships/image" Target="../media/image330.wmf"/><Relationship Id="rId7" Type="http://schemas.openxmlformats.org/officeDocument/2006/relationships/image" Target="../media/image333.wmf"/><Relationship Id="rId6" Type="http://schemas.openxmlformats.org/officeDocument/2006/relationships/image" Target="../media/image357.wmf"/><Relationship Id="rId5" Type="http://schemas.openxmlformats.org/officeDocument/2006/relationships/image" Target="../media/image356.wmf"/><Relationship Id="rId4" Type="http://schemas.openxmlformats.org/officeDocument/2006/relationships/image" Target="../media/image355.wmf"/><Relationship Id="rId3" Type="http://schemas.openxmlformats.org/officeDocument/2006/relationships/image" Target="../media/image354.wmf"/><Relationship Id="rId2" Type="http://schemas.openxmlformats.org/officeDocument/2006/relationships/image" Target="../media/image353.wmf"/><Relationship Id="rId11" Type="http://schemas.openxmlformats.org/officeDocument/2006/relationships/image" Target="../media/image336.wmf"/><Relationship Id="rId10" Type="http://schemas.openxmlformats.org/officeDocument/2006/relationships/image" Target="../media/image335.wmf"/><Relationship Id="rId1" Type="http://schemas.openxmlformats.org/officeDocument/2006/relationships/image" Target="../media/image352.wmf"/></Relationships>
</file>

<file path=ppt/drawings/_rels/vmlDrawing84.vml.rels><?xml version="1.0" encoding="UTF-8" standalone="yes"?>
<Relationships xmlns="http://schemas.openxmlformats.org/package/2006/relationships"><Relationship Id="rId9" Type="http://schemas.openxmlformats.org/officeDocument/2006/relationships/image" Target="../media/image335.wmf"/><Relationship Id="rId8" Type="http://schemas.openxmlformats.org/officeDocument/2006/relationships/image" Target="../media/image334.wmf"/><Relationship Id="rId7" Type="http://schemas.openxmlformats.org/officeDocument/2006/relationships/image" Target="../media/image330.wmf"/><Relationship Id="rId6" Type="http://schemas.openxmlformats.org/officeDocument/2006/relationships/image" Target="../media/image333.wmf"/><Relationship Id="rId5" Type="http://schemas.openxmlformats.org/officeDocument/2006/relationships/image" Target="../media/image362.wmf"/><Relationship Id="rId4" Type="http://schemas.openxmlformats.org/officeDocument/2006/relationships/image" Target="../media/image361.wmf"/><Relationship Id="rId3" Type="http://schemas.openxmlformats.org/officeDocument/2006/relationships/image" Target="../media/image360.wmf"/><Relationship Id="rId2" Type="http://schemas.openxmlformats.org/officeDocument/2006/relationships/image" Target="../media/image359.wmf"/><Relationship Id="rId10" Type="http://schemas.openxmlformats.org/officeDocument/2006/relationships/image" Target="../media/image336.wmf"/><Relationship Id="rId1" Type="http://schemas.openxmlformats.org/officeDocument/2006/relationships/image" Target="../media/image358.wmf"/></Relationships>
</file>

<file path=ppt/drawings/_rels/vmlDrawing85.vml.rels><?xml version="1.0" encoding="UTF-8" standalone="yes"?>
<Relationships xmlns="http://schemas.openxmlformats.org/package/2006/relationships"><Relationship Id="rId9" Type="http://schemas.openxmlformats.org/officeDocument/2006/relationships/image" Target="../media/image335.wmf"/><Relationship Id="rId8" Type="http://schemas.openxmlformats.org/officeDocument/2006/relationships/image" Target="../media/image334.wmf"/><Relationship Id="rId7" Type="http://schemas.openxmlformats.org/officeDocument/2006/relationships/image" Target="../media/image330.wmf"/><Relationship Id="rId6" Type="http://schemas.openxmlformats.org/officeDocument/2006/relationships/image" Target="../media/image333.wmf"/><Relationship Id="rId5" Type="http://schemas.openxmlformats.org/officeDocument/2006/relationships/image" Target="../media/image367.wmf"/><Relationship Id="rId4" Type="http://schemas.openxmlformats.org/officeDocument/2006/relationships/image" Target="../media/image366.wmf"/><Relationship Id="rId3" Type="http://schemas.openxmlformats.org/officeDocument/2006/relationships/image" Target="../media/image365.wmf"/><Relationship Id="rId2" Type="http://schemas.openxmlformats.org/officeDocument/2006/relationships/image" Target="../media/image364.wmf"/><Relationship Id="rId10" Type="http://schemas.openxmlformats.org/officeDocument/2006/relationships/image" Target="../media/image336.wmf"/><Relationship Id="rId1" Type="http://schemas.openxmlformats.org/officeDocument/2006/relationships/image" Target="../media/image363.wmf"/></Relationships>
</file>

<file path=ppt/drawings/_rels/vmlDrawing86.vml.rels><?xml version="1.0" encoding="UTF-8" standalone="yes"?>
<Relationships xmlns="http://schemas.openxmlformats.org/package/2006/relationships"><Relationship Id="rId8" Type="http://schemas.openxmlformats.org/officeDocument/2006/relationships/image" Target="../media/image336.wmf"/><Relationship Id="rId7" Type="http://schemas.openxmlformats.org/officeDocument/2006/relationships/image" Target="../media/image335.wmf"/><Relationship Id="rId6" Type="http://schemas.openxmlformats.org/officeDocument/2006/relationships/image" Target="../media/image334.wmf"/><Relationship Id="rId5" Type="http://schemas.openxmlformats.org/officeDocument/2006/relationships/image" Target="../media/image330.wmf"/><Relationship Id="rId4" Type="http://schemas.openxmlformats.org/officeDocument/2006/relationships/image" Target="../media/image333.wmf"/><Relationship Id="rId3" Type="http://schemas.openxmlformats.org/officeDocument/2006/relationships/image" Target="../media/image369.wmf"/><Relationship Id="rId2" Type="http://schemas.openxmlformats.org/officeDocument/2006/relationships/image" Target="../media/image364.wmf"/><Relationship Id="rId1" Type="http://schemas.openxmlformats.org/officeDocument/2006/relationships/image" Target="../media/image368.wmf"/></Relationships>
</file>

<file path=ppt/drawings/_rels/vmlDrawing87.vml.rels><?xml version="1.0" encoding="UTF-8" standalone="yes"?>
<Relationships xmlns="http://schemas.openxmlformats.org/package/2006/relationships"><Relationship Id="rId2" Type="http://schemas.openxmlformats.org/officeDocument/2006/relationships/image" Target="../media/image371.wmf"/><Relationship Id="rId1" Type="http://schemas.openxmlformats.org/officeDocument/2006/relationships/image" Target="../media/image370.wmf"/></Relationships>
</file>

<file path=ppt/drawings/_rels/vmlDrawing88.vml.rels><?xml version="1.0" encoding="UTF-8" standalone="yes"?>
<Relationships xmlns="http://schemas.openxmlformats.org/package/2006/relationships"><Relationship Id="rId9" Type="http://schemas.openxmlformats.org/officeDocument/2006/relationships/image" Target="../media/image380.wmf"/><Relationship Id="rId8" Type="http://schemas.openxmlformats.org/officeDocument/2006/relationships/image" Target="../media/image379.wmf"/><Relationship Id="rId7" Type="http://schemas.openxmlformats.org/officeDocument/2006/relationships/image" Target="../media/image378.wmf"/><Relationship Id="rId6" Type="http://schemas.openxmlformats.org/officeDocument/2006/relationships/image" Target="../media/image377.wmf"/><Relationship Id="rId5" Type="http://schemas.openxmlformats.org/officeDocument/2006/relationships/image" Target="../media/image376.wmf"/><Relationship Id="rId4" Type="http://schemas.openxmlformats.org/officeDocument/2006/relationships/image" Target="../media/image375.wmf"/><Relationship Id="rId3" Type="http://schemas.openxmlformats.org/officeDocument/2006/relationships/image" Target="../media/image374.wmf"/><Relationship Id="rId2" Type="http://schemas.openxmlformats.org/officeDocument/2006/relationships/image" Target="../media/image373.wmf"/><Relationship Id="rId11" Type="http://schemas.openxmlformats.org/officeDocument/2006/relationships/image" Target="../media/image381.wmf"/><Relationship Id="rId10" Type="http://schemas.openxmlformats.org/officeDocument/2006/relationships/image" Target="../media/image363.wmf"/><Relationship Id="rId1" Type="http://schemas.openxmlformats.org/officeDocument/2006/relationships/image" Target="../media/image372.wmf"/></Relationships>
</file>

<file path=ppt/drawings/_rels/vmlDrawing89.vml.rels><?xml version="1.0" encoding="UTF-8" standalone="yes"?>
<Relationships xmlns="http://schemas.openxmlformats.org/package/2006/relationships"><Relationship Id="rId9" Type="http://schemas.openxmlformats.org/officeDocument/2006/relationships/image" Target="../media/image389.wmf"/><Relationship Id="rId8" Type="http://schemas.openxmlformats.org/officeDocument/2006/relationships/image" Target="../media/image388.wmf"/><Relationship Id="rId7" Type="http://schemas.openxmlformats.org/officeDocument/2006/relationships/image" Target="../media/image334.wmf"/><Relationship Id="rId6" Type="http://schemas.openxmlformats.org/officeDocument/2006/relationships/image" Target="../media/image387.wmf"/><Relationship Id="rId5" Type="http://schemas.openxmlformats.org/officeDocument/2006/relationships/image" Target="../media/image386.wmf"/><Relationship Id="rId4" Type="http://schemas.openxmlformats.org/officeDocument/2006/relationships/image" Target="../media/image385.wmf"/><Relationship Id="rId3" Type="http://schemas.openxmlformats.org/officeDocument/2006/relationships/image" Target="../media/image384.wmf"/><Relationship Id="rId2" Type="http://schemas.openxmlformats.org/officeDocument/2006/relationships/image" Target="../media/image383.wmf"/><Relationship Id="rId1" Type="http://schemas.openxmlformats.org/officeDocument/2006/relationships/image" Target="../media/image382.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90.vml.rels><?xml version="1.0" encoding="UTF-8" standalone="yes"?>
<Relationships xmlns="http://schemas.openxmlformats.org/package/2006/relationships"><Relationship Id="rId8" Type="http://schemas.openxmlformats.org/officeDocument/2006/relationships/image" Target="../media/image395.wmf"/><Relationship Id="rId7" Type="http://schemas.openxmlformats.org/officeDocument/2006/relationships/image" Target="../media/image134.wmf"/><Relationship Id="rId6" Type="http://schemas.openxmlformats.org/officeDocument/2006/relationships/image" Target="../media/image334.wmf"/><Relationship Id="rId5" Type="http://schemas.openxmlformats.org/officeDocument/2006/relationships/image" Target="../media/image394.wmf"/><Relationship Id="rId4" Type="http://schemas.openxmlformats.org/officeDocument/2006/relationships/image" Target="../media/image393.wmf"/><Relationship Id="rId3" Type="http://schemas.openxmlformats.org/officeDocument/2006/relationships/image" Target="../media/image392.wmf"/><Relationship Id="rId2" Type="http://schemas.openxmlformats.org/officeDocument/2006/relationships/image" Target="../media/image391.wmf"/><Relationship Id="rId1" Type="http://schemas.openxmlformats.org/officeDocument/2006/relationships/image" Target="../media/image390.wmf"/></Relationships>
</file>

<file path=ppt/drawings/_rels/vmlDrawing91.vml.rels><?xml version="1.0" encoding="UTF-8" standalone="yes"?>
<Relationships xmlns="http://schemas.openxmlformats.org/package/2006/relationships"><Relationship Id="rId8" Type="http://schemas.openxmlformats.org/officeDocument/2006/relationships/image" Target="../media/image395.wmf"/><Relationship Id="rId7" Type="http://schemas.openxmlformats.org/officeDocument/2006/relationships/image" Target="../media/image134.wmf"/><Relationship Id="rId6" Type="http://schemas.openxmlformats.org/officeDocument/2006/relationships/image" Target="../media/image334.wmf"/><Relationship Id="rId5" Type="http://schemas.openxmlformats.org/officeDocument/2006/relationships/image" Target="../media/image394.wmf"/><Relationship Id="rId4" Type="http://schemas.openxmlformats.org/officeDocument/2006/relationships/image" Target="../media/image393.wmf"/><Relationship Id="rId3" Type="http://schemas.openxmlformats.org/officeDocument/2006/relationships/image" Target="../media/image392.wmf"/><Relationship Id="rId2" Type="http://schemas.openxmlformats.org/officeDocument/2006/relationships/image" Target="../media/image391.wmf"/><Relationship Id="rId1" Type="http://schemas.openxmlformats.org/officeDocument/2006/relationships/image" Target="../media/image396.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3074" name="组合 21505"/>
          <p:cNvGrpSpPr/>
          <p:nvPr/>
        </p:nvGrpSpPr>
        <p:grpSpPr>
          <a:xfrm>
            <a:off x="0" y="0"/>
            <a:ext cx="8805863" cy="6858000"/>
            <a:chOff x="0" y="0"/>
            <a:chExt cx="5547" cy="4320"/>
          </a:xfrm>
        </p:grpSpPr>
        <p:grpSp>
          <p:nvGrpSpPr>
            <p:cNvPr id="3075" name="组合 21506"/>
            <p:cNvGrpSpPr/>
            <p:nvPr userDrawn="1"/>
          </p:nvGrpSpPr>
          <p:grpSpPr>
            <a:xfrm rot="-215207">
              <a:off x="3690" y="234"/>
              <a:ext cx="1857" cy="3625"/>
              <a:chOff x="3010" y="778"/>
              <a:chExt cx="1857" cy="3625"/>
            </a:xfrm>
          </p:grpSpPr>
          <p:sp>
            <p:nvSpPr>
              <p:cNvPr id="3076" name="任意多边形 21507"/>
              <p:cNvSpPr/>
              <p:nvPr userDrawn="1"/>
            </p:nvSpPr>
            <p:spPr>
              <a:xfrm rot="-9414770" flipV="1">
                <a:off x="3534" y="778"/>
                <a:ext cx="1333" cy="1485"/>
              </a:xfrm>
              <a:custGeom>
                <a:avLst/>
                <a:gdLst/>
                <a:ahLst/>
                <a:cxnLst/>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2"/>
              </a:solidFill>
              <a:ln w="9525">
                <a:noFill/>
              </a:ln>
            </p:spPr>
            <p:txBody>
              <a:bodyPr/>
              <a:p>
                <a:endParaRPr lang="zh-CN" altLang="en-US"/>
              </a:p>
            </p:txBody>
          </p:sp>
          <p:sp>
            <p:nvSpPr>
              <p:cNvPr id="3077" name="任意多边形 21508"/>
              <p:cNvSpPr/>
              <p:nvPr userDrawn="1"/>
            </p:nvSpPr>
            <p:spPr>
              <a:xfrm rot="-9414770" flipV="1">
                <a:off x="4029" y="1802"/>
                <a:ext cx="571" cy="531"/>
              </a:xfrm>
              <a:custGeom>
                <a:avLst/>
                <a:gdLst/>
                <a:ahLst/>
                <a:cxnLst/>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2"/>
              </a:solidFill>
              <a:ln w="9525">
                <a:noFill/>
              </a:ln>
            </p:spPr>
            <p:txBody>
              <a:bodyPr/>
              <a:p>
                <a:endParaRPr lang="zh-CN" altLang="en-US"/>
              </a:p>
            </p:txBody>
          </p:sp>
          <p:sp>
            <p:nvSpPr>
              <p:cNvPr id="3078" name="任意多边形 21509"/>
              <p:cNvSpPr/>
              <p:nvPr userDrawn="1"/>
            </p:nvSpPr>
            <p:spPr>
              <a:xfrm rot="-9414770" flipV="1">
                <a:off x="3639" y="2167"/>
                <a:ext cx="277" cy="249"/>
              </a:xfrm>
              <a:custGeom>
                <a:avLst/>
                <a:gdLst/>
                <a:ahLst/>
                <a:cxnLst/>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2"/>
              </a:solidFill>
              <a:ln w="9525">
                <a:noFill/>
              </a:ln>
            </p:spPr>
            <p:txBody>
              <a:bodyPr/>
              <a:p>
                <a:endParaRPr lang="zh-CN" altLang="en-US"/>
              </a:p>
            </p:txBody>
          </p:sp>
          <p:sp>
            <p:nvSpPr>
              <p:cNvPr id="3079" name="任意多边形 21510"/>
              <p:cNvSpPr/>
              <p:nvPr userDrawn="1"/>
            </p:nvSpPr>
            <p:spPr>
              <a:xfrm rot="-9414770" flipV="1">
                <a:off x="3979" y="977"/>
                <a:ext cx="245" cy="347"/>
              </a:xfrm>
              <a:custGeom>
                <a:avLst/>
                <a:gdLst/>
                <a:ahLst/>
                <a:cxnLst/>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2"/>
              </a:solidFill>
              <a:ln w="9525">
                <a:noFill/>
              </a:ln>
            </p:spPr>
            <p:txBody>
              <a:bodyPr/>
              <a:p>
                <a:endParaRPr lang="zh-CN" altLang="en-US"/>
              </a:p>
            </p:txBody>
          </p:sp>
          <p:sp>
            <p:nvSpPr>
              <p:cNvPr id="3080" name="任意多边形 21511"/>
              <p:cNvSpPr/>
              <p:nvPr userDrawn="1"/>
            </p:nvSpPr>
            <p:spPr>
              <a:xfrm rot="-9414770" flipV="1">
                <a:off x="3845" y="2207"/>
                <a:ext cx="103" cy="209"/>
              </a:xfrm>
              <a:custGeom>
                <a:avLst/>
                <a:gdLst/>
                <a:ahLst/>
                <a:cxnLst/>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2"/>
              </a:solidFill>
              <a:ln w="9525">
                <a:noFill/>
              </a:ln>
            </p:spPr>
            <p:txBody>
              <a:bodyPr/>
              <a:p>
                <a:endParaRPr lang="zh-CN" altLang="en-US"/>
              </a:p>
            </p:txBody>
          </p:sp>
          <p:sp>
            <p:nvSpPr>
              <p:cNvPr id="3081" name="任意多边形 21512"/>
              <p:cNvSpPr/>
              <p:nvPr userDrawn="1"/>
            </p:nvSpPr>
            <p:spPr>
              <a:xfrm rot="-9414770" flipV="1">
                <a:off x="3895" y="1325"/>
                <a:ext cx="120" cy="90"/>
              </a:xfrm>
              <a:custGeom>
                <a:avLst/>
                <a:gdLst/>
                <a:ahLst/>
                <a:cxnLst/>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2"/>
              </a:solidFill>
              <a:ln w="9525">
                <a:noFill/>
              </a:ln>
            </p:spPr>
            <p:txBody>
              <a:bodyPr/>
              <a:p>
                <a:endParaRPr lang="zh-CN" altLang="en-US"/>
              </a:p>
            </p:txBody>
          </p:sp>
          <p:sp>
            <p:nvSpPr>
              <p:cNvPr id="3082" name="任意多边形 21513"/>
              <p:cNvSpPr/>
              <p:nvPr userDrawn="1"/>
            </p:nvSpPr>
            <p:spPr>
              <a:xfrm rot="-9414770" flipV="1">
                <a:off x="3010" y="2344"/>
                <a:ext cx="330" cy="2059"/>
              </a:xfrm>
              <a:custGeom>
                <a:avLst/>
                <a:gdLst/>
                <a:ahLst/>
                <a:cxnLst/>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2"/>
              </a:solidFill>
              <a:ln w="9525">
                <a:noFill/>
              </a:ln>
            </p:spPr>
            <p:txBody>
              <a:bodyPr/>
              <a:p>
                <a:endParaRPr lang="zh-CN" altLang="en-US"/>
              </a:p>
            </p:txBody>
          </p:sp>
        </p:grpSp>
        <p:sp>
          <p:nvSpPr>
            <p:cNvPr id="3083" name="任意多边形 21514"/>
            <p:cNvSpPr/>
            <p:nvPr userDrawn="1"/>
          </p:nvSpPr>
          <p:spPr>
            <a:xfrm rot="373331" flipH="1">
              <a:off x="22" y="1957"/>
              <a:ext cx="323" cy="649"/>
            </a:xfrm>
            <a:custGeom>
              <a:avLst/>
              <a:gdLst/>
              <a:ahLst/>
              <a:cxnLst/>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folHlink"/>
            </a:solidFill>
            <a:ln w="9525">
              <a:noFill/>
            </a:ln>
          </p:spPr>
          <p:txBody>
            <a:bodyPr/>
            <a:p>
              <a:endParaRPr lang="zh-CN" altLang="en-US"/>
            </a:p>
          </p:txBody>
        </p:sp>
        <p:sp>
          <p:nvSpPr>
            <p:cNvPr id="3084" name="任意多边形 21515"/>
            <p:cNvSpPr/>
            <p:nvPr userDrawn="1"/>
          </p:nvSpPr>
          <p:spPr>
            <a:xfrm>
              <a:off x="168" y="1260"/>
              <a:ext cx="1259" cy="1532"/>
            </a:xfrm>
            <a:custGeom>
              <a:avLst/>
              <a:gdLst/>
              <a:ahLst/>
              <a:cxnLst/>
              <a:pathLst>
                <a:path w="1259" h="1532">
                  <a:moveTo>
                    <a:pt x="891" y="1532"/>
                  </a:moveTo>
                  <a:lnTo>
                    <a:pt x="954" y="1452"/>
                  </a:lnTo>
                  <a:lnTo>
                    <a:pt x="1032" y="1338"/>
                  </a:lnTo>
                  <a:lnTo>
                    <a:pt x="1115" y="1188"/>
                  </a:lnTo>
                  <a:lnTo>
                    <a:pt x="1194" y="1023"/>
                  </a:lnTo>
                  <a:lnTo>
                    <a:pt x="1244" y="841"/>
                  </a:lnTo>
                  <a:lnTo>
                    <a:pt x="1259" y="647"/>
                  </a:lnTo>
                  <a:lnTo>
                    <a:pt x="1230" y="463"/>
                  </a:lnTo>
                  <a:lnTo>
                    <a:pt x="1140" y="294"/>
                  </a:lnTo>
                  <a:lnTo>
                    <a:pt x="1043" y="190"/>
                  </a:lnTo>
                  <a:lnTo>
                    <a:pt x="961" y="109"/>
                  </a:lnTo>
                  <a:lnTo>
                    <a:pt x="894" y="65"/>
                  </a:lnTo>
                  <a:lnTo>
                    <a:pt x="786" y="18"/>
                  </a:lnTo>
                  <a:lnTo>
                    <a:pt x="642" y="0"/>
                  </a:lnTo>
                  <a:lnTo>
                    <a:pt x="440" y="23"/>
                  </a:lnTo>
                  <a:lnTo>
                    <a:pt x="366" y="44"/>
                  </a:lnTo>
                  <a:lnTo>
                    <a:pt x="292" y="58"/>
                  </a:lnTo>
                  <a:lnTo>
                    <a:pt x="229" y="79"/>
                  </a:lnTo>
                  <a:lnTo>
                    <a:pt x="178" y="103"/>
                  </a:lnTo>
                  <a:lnTo>
                    <a:pt x="127" y="127"/>
                  </a:lnTo>
                  <a:lnTo>
                    <a:pt x="82" y="158"/>
                  </a:lnTo>
                  <a:lnTo>
                    <a:pt x="41" y="197"/>
                  </a:lnTo>
                  <a:lnTo>
                    <a:pt x="0" y="243"/>
                  </a:lnTo>
                  <a:lnTo>
                    <a:pt x="76" y="215"/>
                  </a:lnTo>
                  <a:lnTo>
                    <a:pt x="144" y="194"/>
                  </a:lnTo>
                  <a:lnTo>
                    <a:pt x="212" y="179"/>
                  </a:lnTo>
                  <a:lnTo>
                    <a:pt x="280" y="164"/>
                  </a:lnTo>
                  <a:lnTo>
                    <a:pt x="336" y="149"/>
                  </a:lnTo>
                  <a:lnTo>
                    <a:pt x="397" y="149"/>
                  </a:lnTo>
                  <a:lnTo>
                    <a:pt x="458" y="141"/>
                  </a:lnTo>
                  <a:lnTo>
                    <a:pt x="511" y="146"/>
                  </a:lnTo>
                  <a:lnTo>
                    <a:pt x="565" y="152"/>
                  </a:lnTo>
                  <a:lnTo>
                    <a:pt x="618" y="166"/>
                  </a:lnTo>
                  <a:lnTo>
                    <a:pt x="669" y="186"/>
                  </a:lnTo>
                  <a:lnTo>
                    <a:pt x="715" y="205"/>
                  </a:lnTo>
                  <a:lnTo>
                    <a:pt x="760" y="239"/>
                  </a:lnTo>
                  <a:lnTo>
                    <a:pt x="811" y="267"/>
                  </a:lnTo>
                  <a:lnTo>
                    <a:pt x="855" y="307"/>
                  </a:lnTo>
                  <a:lnTo>
                    <a:pt x="899" y="348"/>
                  </a:lnTo>
                  <a:lnTo>
                    <a:pt x="971" y="464"/>
                  </a:lnTo>
                  <a:lnTo>
                    <a:pt x="1016" y="606"/>
                  </a:lnTo>
                  <a:lnTo>
                    <a:pt x="1027" y="774"/>
                  </a:lnTo>
                  <a:lnTo>
                    <a:pt x="1022" y="939"/>
                  </a:lnTo>
                  <a:lnTo>
                    <a:pt x="1002" y="1117"/>
                  </a:lnTo>
                  <a:lnTo>
                    <a:pt x="966" y="1279"/>
                  </a:lnTo>
                  <a:lnTo>
                    <a:pt x="933" y="1421"/>
                  </a:lnTo>
                  <a:lnTo>
                    <a:pt x="891" y="1532"/>
                  </a:lnTo>
                  <a:close/>
                </a:path>
              </a:pathLst>
            </a:custGeom>
            <a:solidFill>
              <a:schemeClr val="folHlink"/>
            </a:solidFill>
            <a:ln w="9525">
              <a:noFill/>
            </a:ln>
          </p:spPr>
          <p:txBody>
            <a:bodyPr/>
            <a:p>
              <a:endParaRPr lang="zh-CN" altLang="en-US"/>
            </a:p>
          </p:txBody>
        </p:sp>
        <p:sp>
          <p:nvSpPr>
            <p:cNvPr id="3085" name="任意多边形 21516"/>
            <p:cNvSpPr/>
            <p:nvPr userDrawn="1"/>
          </p:nvSpPr>
          <p:spPr>
            <a:xfrm>
              <a:off x="0" y="2610"/>
              <a:ext cx="801" cy="459"/>
            </a:xfrm>
            <a:custGeom>
              <a:avLst/>
              <a:gdLst/>
              <a:ahLst/>
              <a:cxnLst/>
              <a:pathLst>
                <a:path w="801" h="459">
                  <a:moveTo>
                    <a:pt x="0" y="0"/>
                  </a:moveTo>
                  <a:lnTo>
                    <a:pt x="37" y="69"/>
                  </a:lnTo>
                  <a:lnTo>
                    <a:pt x="68" y="132"/>
                  </a:lnTo>
                  <a:lnTo>
                    <a:pt x="110" y="188"/>
                  </a:lnTo>
                  <a:lnTo>
                    <a:pt x="149" y="229"/>
                  </a:lnTo>
                  <a:lnTo>
                    <a:pt x="192" y="278"/>
                  </a:lnTo>
                  <a:lnTo>
                    <a:pt x="250" y="314"/>
                  </a:lnTo>
                  <a:lnTo>
                    <a:pt x="308" y="336"/>
                  </a:lnTo>
                  <a:lnTo>
                    <a:pt x="365" y="365"/>
                  </a:lnTo>
                  <a:lnTo>
                    <a:pt x="430" y="381"/>
                  </a:lnTo>
                  <a:lnTo>
                    <a:pt x="501" y="390"/>
                  </a:lnTo>
                  <a:lnTo>
                    <a:pt x="573" y="392"/>
                  </a:lnTo>
                  <a:lnTo>
                    <a:pt x="646" y="381"/>
                  </a:lnTo>
                  <a:lnTo>
                    <a:pt x="726" y="362"/>
                  </a:lnTo>
                  <a:lnTo>
                    <a:pt x="801" y="335"/>
                  </a:lnTo>
                  <a:lnTo>
                    <a:pt x="731" y="377"/>
                  </a:lnTo>
                  <a:lnTo>
                    <a:pt x="662" y="404"/>
                  </a:lnTo>
                  <a:lnTo>
                    <a:pt x="594" y="432"/>
                  </a:lnTo>
                  <a:lnTo>
                    <a:pt x="532" y="445"/>
                  </a:lnTo>
                  <a:lnTo>
                    <a:pt x="471" y="459"/>
                  </a:lnTo>
                  <a:lnTo>
                    <a:pt x="411" y="458"/>
                  </a:lnTo>
                  <a:lnTo>
                    <a:pt x="350" y="458"/>
                  </a:lnTo>
                  <a:lnTo>
                    <a:pt x="291" y="450"/>
                  </a:lnTo>
                  <a:lnTo>
                    <a:pt x="244" y="436"/>
                  </a:lnTo>
                  <a:lnTo>
                    <a:pt x="192" y="415"/>
                  </a:lnTo>
                  <a:lnTo>
                    <a:pt x="145" y="394"/>
                  </a:lnTo>
                  <a:lnTo>
                    <a:pt x="100" y="373"/>
                  </a:lnTo>
                  <a:lnTo>
                    <a:pt x="60" y="347"/>
                  </a:lnTo>
                  <a:lnTo>
                    <a:pt x="0" y="294"/>
                  </a:lnTo>
                  <a:lnTo>
                    <a:pt x="0" y="0"/>
                  </a:lnTo>
                  <a:close/>
                </a:path>
              </a:pathLst>
            </a:custGeom>
            <a:solidFill>
              <a:schemeClr val="folHlink"/>
            </a:solidFill>
            <a:ln w="9525">
              <a:noFill/>
            </a:ln>
          </p:spPr>
          <p:txBody>
            <a:bodyPr/>
            <a:p>
              <a:endParaRPr lang="zh-CN" altLang="en-US"/>
            </a:p>
          </p:txBody>
        </p:sp>
        <p:sp>
          <p:nvSpPr>
            <p:cNvPr id="3086" name="任意多边形 21517"/>
            <p:cNvSpPr/>
            <p:nvPr userDrawn="1"/>
          </p:nvSpPr>
          <p:spPr>
            <a:xfrm rot="373331" flipH="1">
              <a:off x="898" y="2855"/>
              <a:ext cx="354" cy="464"/>
            </a:xfrm>
            <a:custGeom>
              <a:avLst/>
              <a:gdLst/>
              <a:ahLst/>
              <a:cxnLst/>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folHlink"/>
            </a:solidFill>
            <a:ln w="9525">
              <a:noFill/>
            </a:ln>
          </p:spPr>
          <p:txBody>
            <a:bodyPr/>
            <a:p>
              <a:endParaRPr lang="zh-CN" altLang="en-US"/>
            </a:p>
          </p:txBody>
        </p:sp>
        <p:sp>
          <p:nvSpPr>
            <p:cNvPr id="3087" name="任意多边形 21518"/>
            <p:cNvSpPr/>
            <p:nvPr userDrawn="1"/>
          </p:nvSpPr>
          <p:spPr>
            <a:xfrm rot="373331" flipH="1">
              <a:off x="799" y="2979"/>
              <a:ext cx="87" cy="274"/>
            </a:xfrm>
            <a:custGeom>
              <a:avLst/>
              <a:gdLst/>
              <a:ahLst/>
              <a:cxnLst/>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folHlink"/>
            </a:solidFill>
            <a:ln w="9525">
              <a:noFill/>
            </a:ln>
          </p:spPr>
          <p:txBody>
            <a:bodyPr/>
            <a:p>
              <a:endParaRPr lang="zh-CN" altLang="en-US"/>
            </a:p>
          </p:txBody>
        </p:sp>
        <p:sp>
          <p:nvSpPr>
            <p:cNvPr id="3088" name="任意多边形 21519"/>
            <p:cNvSpPr/>
            <p:nvPr userDrawn="1"/>
          </p:nvSpPr>
          <p:spPr>
            <a:xfrm>
              <a:off x="1190" y="3273"/>
              <a:ext cx="1108" cy="1047"/>
            </a:xfrm>
            <a:custGeom>
              <a:avLst/>
              <a:gdLst/>
              <a:ahLst/>
              <a:cxnLst/>
              <a:pathLst>
                <a:path w="1108" h="1047">
                  <a:moveTo>
                    <a:pt x="784" y="1047"/>
                  </a:moveTo>
                  <a:lnTo>
                    <a:pt x="692" y="1011"/>
                  </a:lnTo>
                  <a:lnTo>
                    <a:pt x="607" y="945"/>
                  </a:lnTo>
                  <a:lnTo>
                    <a:pt x="517" y="861"/>
                  </a:lnTo>
                  <a:lnTo>
                    <a:pt x="432" y="776"/>
                  </a:lnTo>
                  <a:lnTo>
                    <a:pt x="350" y="677"/>
                  </a:lnTo>
                  <a:lnTo>
                    <a:pt x="266" y="563"/>
                  </a:lnTo>
                  <a:lnTo>
                    <a:pt x="188" y="447"/>
                  </a:lnTo>
                  <a:lnTo>
                    <a:pt x="122" y="325"/>
                  </a:lnTo>
                  <a:lnTo>
                    <a:pt x="65" y="211"/>
                  </a:lnTo>
                  <a:lnTo>
                    <a:pt x="21" y="101"/>
                  </a:lnTo>
                  <a:lnTo>
                    <a:pt x="0" y="0"/>
                  </a:lnTo>
                  <a:lnTo>
                    <a:pt x="109" y="217"/>
                  </a:lnTo>
                  <a:lnTo>
                    <a:pt x="209" y="378"/>
                  </a:lnTo>
                  <a:lnTo>
                    <a:pt x="294" y="500"/>
                  </a:lnTo>
                  <a:lnTo>
                    <a:pt x="373" y="590"/>
                  </a:lnTo>
                  <a:lnTo>
                    <a:pt x="441" y="661"/>
                  </a:lnTo>
                  <a:lnTo>
                    <a:pt x="506" y="713"/>
                  </a:lnTo>
                  <a:lnTo>
                    <a:pt x="564" y="754"/>
                  </a:lnTo>
                  <a:lnTo>
                    <a:pt x="620" y="801"/>
                  </a:lnTo>
                  <a:lnTo>
                    <a:pt x="754" y="899"/>
                  </a:lnTo>
                  <a:lnTo>
                    <a:pt x="925" y="977"/>
                  </a:lnTo>
                  <a:lnTo>
                    <a:pt x="1108" y="1047"/>
                  </a:lnTo>
                  <a:lnTo>
                    <a:pt x="784" y="1047"/>
                  </a:lnTo>
                  <a:close/>
                </a:path>
              </a:pathLst>
            </a:custGeom>
            <a:solidFill>
              <a:schemeClr val="folHlink"/>
            </a:solidFill>
            <a:ln w="9525">
              <a:noFill/>
            </a:ln>
          </p:spPr>
          <p:txBody>
            <a:bodyPr/>
            <a:p>
              <a:endParaRPr lang="zh-CN" altLang="en-US"/>
            </a:p>
          </p:txBody>
        </p:sp>
        <p:grpSp>
          <p:nvGrpSpPr>
            <p:cNvPr id="3089" name="组合 21520"/>
            <p:cNvGrpSpPr/>
            <p:nvPr userDrawn="1"/>
          </p:nvGrpSpPr>
          <p:grpSpPr>
            <a:xfrm rot="3220060">
              <a:off x="2630" y="753"/>
              <a:ext cx="569" cy="637"/>
              <a:chOff x="1727" y="866"/>
              <a:chExt cx="129" cy="157"/>
            </a:xfrm>
          </p:grpSpPr>
          <p:sp>
            <p:nvSpPr>
              <p:cNvPr id="3090" name="任意多边形 21521"/>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3091" name="任意多边形 21522"/>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3092" name="任意多边形 21523"/>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grpSp>
          <p:nvGrpSpPr>
            <p:cNvPr id="3093" name="组合 21524"/>
            <p:cNvGrpSpPr/>
            <p:nvPr userDrawn="1"/>
          </p:nvGrpSpPr>
          <p:grpSpPr>
            <a:xfrm rot="-6691250">
              <a:off x="3635" y="131"/>
              <a:ext cx="356" cy="607"/>
              <a:chOff x="1727" y="866"/>
              <a:chExt cx="129" cy="157"/>
            </a:xfrm>
          </p:grpSpPr>
          <p:sp>
            <p:nvSpPr>
              <p:cNvPr id="3094" name="任意多边形 21525"/>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3095" name="任意多边形 21526"/>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3096" name="任意多边形 21527"/>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grpSp>
          <p:nvGrpSpPr>
            <p:cNvPr id="3097" name="组合 21528"/>
            <p:cNvGrpSpPr/>
            <p:nvPr userDrawn="1"/>
          </p:nvGrpSpPr>
          <p:grpSpPr>
            <a:xfrm rot="8524840">
              <a:off x="668" y="3321"/>
              <a:ext cx="501" cy="502"/>
              <a:chOff x="1727" y="866"/>
              <a:chExt cx="129" cy="157"/>
            </a:xfrm>
          </p:grpSpPr>
          <p:sp>
            <p:nvSpPr>
              <p:cNvPr id="3098" name="任意多边形 21529"/>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3099" name="任意多边形 21530"/>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3100" name="任意多边形 21531"/>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grpSp>
          <p:nvGrpSpPr>
            <p:cNvPr id="3101" name="组合 21532"/>
            <p:cNvGrpSpPr/>
            <p:nvPr userDrawn="1"/>
          </p:nvGrpSpPr>
          <p:grpSpPr>
            <a:xfrm rot="4106450" flipH="1">
              <a:off x="392" y="260"/>
              <a:ext cx="709" cy="892"/>
              <a:chOff x="1727" y="866"/>
              <a:chExt cx="129" cy="157"/>
            </a:xfrm>
          </p:grpSpPr>
          <p:sp>
            <p:nvSpPr>
              <p:cNvPr id="3102" name="任意多边形 21533"/>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3103" name="任意多边形 21534"/>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3104" name="任意多边形 21535"/>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grpSp>
          <p:nvGrpSpPr>
            <p:cNvPr id="3105" name="组合 21536"/>
            <p:cNvGrpSpPr/>
            <p:nvPr userDrawn="1"/>
          </p:nvGrpSpPr>
          <p:grpSpPr>
            <a:xfrm rot="10015322" flipH="1">
              <a:off x="4625" y="2382"/>
              <a:ext cx="709" cy="892"/>
              <a:chOff x="1727" y="866"/>
              <a:chExt cx="129" cy="157"/>
            </a:xfrm>
          </p:grpSpPr>
          <p:sp>
            <p:nvSpPr>
              <p:cNvPr id="3106" name="任意多边形 21537"/>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3107" name="任意多边形 21538"/>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3108" name="任意多边形 21539"/>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sp>
          <p:nvSpPr>
            <p:cNvPr id="3109" name="任意多边形 21540"/>
            <p:cNvSpPr/>
            <p:nvPr userDrawn="1"/>
          </p:nvSpPr>
          <p:spPr>
            <a:xfrm>
              <a:off x="1217" y="2"/>
              <a:ext cx="862" cy="886"/>
            </a:xfrm>
            <a:custGeom>
              <a:avLst/>
              <a:gdLst/>
              <a:ahLst/>
              <a:cxnLst/>
              <a:pathLst>
                <a:path w="862" h="886">
                  <a:moveTo>
                    <a:pt x="0" y="0"/>
                  </a:moveTo>
                  <a:lnTo>
                    <a:pt x="6" y="107"/>
                  </a:lnTo>
                  <a:lnTo>
                    <a:pt x="37" y="262"/>
                  </a:lnTo>
                  <a:lnTo>
                    <a:pt x="83" y="410"/>
                  </a:lnTo>
                  <a:lnTo>
                    <a:pt x="149" y="546"/>
                  </a:lnTo>
                  <a:lnTo>
                    <a:pt x="237" y="666"/>
                  </a:lnTo>
                  <a:lnTo>
                    <a:pt x="338" y="764"/>
                  </a:lnTo>
                  <a:lnTo>
                    <a:pt x="450" y="838"/>
                  </a:lnTo>
                  <a:lnTo>
                    <a:pt x="579" y="879"/>
                  </a:lnTo>
                  <a:lnTo>
                    <a:pt x="714" y="886"/>
                  </a:lnTo>
                  <a:lnTo>
                    <a:pt x="862" y="851"/>
                  </a:lnTo>
                  <a:lnTo>
                    <a:pt x="784" y="856"/>
                  </a:lnTo>
                  <a:lnTo>
                    <a:pt x="700" y="835"/>
                  </a:lnTo>
                  <a:lnTo>
                    <a:pt x="621" y="794"/>
                  </a:lnTo>
                  <a:lnTo>
                    <a:pt x="542" y="728"/>
                  </a:lnTo>
                  <a:lnTo>
                    <a:pt x="466" y="649"/>
                  </a:lnTo>
                  <a:lnTo>
                    <a:pt x="397" y="557"/>
                  </a:lnTo>
                  <a:lnTo>
                    <a:pt x="334" y="454"/>
                  </a:lnTo>
                  <a:lnTo>
                    <a:pt x="279" y="339"/>
                  </a:lnTo>
                  <a:lnTo>
                    <a:pt x="238" y="225"/>
                  </a:lnTo>
                  <a:lnTo>
                    <a:pt x="205" y="105"/>
                  </a:lnTo>
                  <a:lnTo>
                    <a:pt x="184" y="3"/>
                  </a:lnTo>
                </a:path>
              </a:pathLst>
            </a:custGeom>
            <a:solidFill>
              <a:schemeClr val="accent1"/>
            </a:solidFill>
            <a:ln w="9525">
              <a:noFill/>
            </a:ln>
          </p:spPr>
          <p:txBody>
            <a:bodyPr/>
            <a:p>
              <a:endParaRPr lang="zh-CN" altLang="en-US"/>
            </a:p>
          </p:txBody>
        </p:sp>
        <p:sp>
          <p:nvSpPr>
            <p:cNvPr id="3110" name="任意多边形 21541"/>
            <p:cNvSpPr/>
            <p:nvPr userDrawn="1"/>
          </p:nvSpPr>
          <p:spPr>
            <a:xfrm rot="9832527" flipV="1">
              <a:off x="2158" y="102"/>
              <a:ext cx="681" cy="593"/>
            </a:xfrm>
            <a:custGeom>
              <a:avLst/>
              <a:gdLst/>
              <a:ahLst/>
              <a:cxnLst/>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w="9525">
              <a:noFill/>
            </a:ln>
          </p:spPr>
          <p:txBody>
            <a:bodyPr/>
            <a:p>
              <a:endParaRPr lang="zh-CN" altLang="en-US"/>
            </a:p>
          </p:txBody>
        </p:sp>
        <p:sp>
          <p:nvSpPr>
            <p:cNvPr id="3111" name="任意多边形 21542"/>
            <p:cNvSpPr/>
            <p:nvPr userDrawn="1"/>
          </p:nvSpPr>
          <p:spPr>
            <a:xfrm rot="9832527" flipV="1">
              <a:off x="1997" y="858"/>
              <a:ext cx="330" cy="278"/>
            </a:xfrm>
            <a:custGeom>
              <a:avLst/>
              <a:gdLst/>
              <a:ahLst/>
              <a:cxnLst/>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w="9525">
              <a:noFill/>
            </a:ln>
          </p:spPr>
          <p:txBody>
            <a:bodyPr/>
            <a:p>
              <a:endParaRPr lang="zh-CN" altLang="en-US"/>
            </a:p>
          </p:txBody>
        </p:sp>
        <p:sp>
          <p:nvSpPr>
            <p:cNvPr id="3112" name="任意多边形 21543"/>
            <p:cNvSpPr/>
            <p:nvPr userDrawn="1"/>
          </p:nvSpPr>
          <p:spPr>
            <a:xfrm rot="9832527" flipV="1">
              <a:off x="2224" y="808"/>
              <a:ext cx="123" cy="233"/>
            </a:xfrm>
            <a:custGeom>
              <a:avLst/>
              <a:gdLst/>
              <a:ahLst/>
              <a:cxnLst/>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w="9525">
              <a:noFill/>
            </a:ln>
          </p:spPr>
          <p:txBody>
            <a:bodyPr/>
            <a:p>
              <a:endParaRPr lang="zh-CN" altLang="en-US"/>
            </a:p>
          </p:txBody>
        </p:sp>
        <p:sp>
          <p:nvSpPr>
            <p:cNvPr id="3113" name="任意多边形 21544"/>
            <p:cNvSpPr/>
            <p:nvPr userDrawn="1"/>
          </p:nvSpPr>
          <p:spPr>
            <a:xfrm>
              <a:off x="1603" y="0"/>
              <a:ext cx="124" cy="121"/>
            </a:xfrm>
            <a:custGeom>
              <a:avLst/>
              <a:gdLst/>
              <a:ahLst/>
              <a:cxnLst/>
              <a:pathLst>
                <a:path w="124" h="121">
                  <a:moveTo>
                    <a:pt x="124" y="0"/>
                  </a:moveTo>
                  <a:lnTo>
                    <a:pt x="113" y="9"/>
                  </a:lnTo>
                  <a:lnTo>
                    <a:pt x="99" y="25"/>
                  </a:lnTo>
                  <a:lnTo>
                    <a:pt x="81" y="41"/>
                  </a:lnTo>
                  <a:lnTo>
                    <a:pt x="63" y="54"/>
                  </a:lnTo>
                  <a:lnTo>
                    <a:pt x="41" y="66"/>
                  </a:lnTo>
                  <a:lnTo>
                    <a:pt x="22" y="74"/>
                  </a:lnTo>
                  <a:lnTo>
                    <a:pt x="0" y="75"/>
                  </a:lnTo>
                  <a:lnTo>
                    <a:pt x="10" y="96"/>
                  </a:lnTo>
                  <a:lnTo>
                    <a:pt x="23" y="113"/>
                  </a:lnTo>
                  <a:lnTo>
                    <a:pt x="41" y="121"/>
                  </a:lnTo>
                  <a:lnTo>
                    <a:pt x="60" y="121"/>
                  </a:lnTo>
                  <a:lnTo>
                    <a:pt x="83" y="111"/>
                  </a:lnTo>
                  <a:lnTo>
                    <a:pt x="101" y="88"/>
                  </a:lnTo>
                  <a:lnTo>
                    <a:pt x="116" y="53"/>
                  </a:lnTo>
                  <a:lnTo>
                    <a:pt x="124" y="0"/>
                  </a:lnTo>
                  <a:close/>
                </a:path>
              </a:pathLst>
            </a:custGeom>
            <a:solidFill>
              <a:schemeClr val="accent1"/>
            </a:solidFill>
            <a:ln w="9525">
              <a:noFill/>
            </a:ln>
          </p:spPr>
          <p:txBody>
            <a:bodyPr/>
            <a:p>
              <a:endParaRPr lang="zh-CN" altLang="en-US"/>
            </a:p>
          </p:txBody>
        </p:sp>
        <p:sp>
          <p:nvSpPr>
            <p:cNvPr id="3114" name="任意多边形 21545"/>
            <p:cNvSpPr/>
            <p:nvPr userDrawn="1"/>
          </p:nvSpPr>
          <p:spPr>
            <a:xfrm rot="9832527" flipV="1">
              <a:off x="2173" y="1238"/>
              <a:ext cx="393" cy="2300"/>
            </a:xfrm>
            <a:custGeom>
              <a:avLst/>
              <a:gdLst/>
              <a:ahLst/>
              <a:cxnLst/>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1"/>
            </a:solidFill>
            <a:ln w="9525">
              <a:noFill/>
            </a:ln>
          </p:spPr>
          <p:txBody>
            <a:bodyPr/>
            <a:p>
              <a:endParaRPr lang="zh-CN" altLang="en-US"/>
            </a:p>
          </p:txBody>
        </p:sp>
        <p:sp>
          <p:nvSpPr>
            <p:cNvPr id="3115" name="任意多边形 21546"/>
            <p:cNvSpPr/>
            <p:nvPr userDrawn="1"/>
          </p:nvSpPr>
          <p:spPr>
            <a:xfrm>
              <a:off x="0" y="1848"/>
              <a:ext cx="36" cy="132"/>
            </a:xfrm>
            <a:custGeom>
              <a:avLst/>
              <a:gdLst/>
              <a:ahLst/>
              <a:cxnLst/>
              <a:pathLst>
                <a:path w="36" h="132">
                  <a:moveTo>
                    <a:pt x="0" y="0"/>
                  </a:moveTo>
                  <a:lnTo>
                    <a:pt x="36" y="12"/>
                  </a:lnTo>
                  <a:lnTo>
                    <a:pt x="0" y="132"/>
                  </a:lnTo>
                  <a:lnTo>
                    <a:pt x="0" y="0"/>
                  </a:lnTo>
                  <a:close/>
                </a:path>
              </a:pathLst>
            </a:custGeom>
            <a:solidFill>
              <a:schemeClr val="folHlink"/>
            </a:solidFill>
            <a:ln w="9525">
              <a:noFill/>
            </a:ln>
          </p:spPr>
          <p:txBody>
            <a:bodyPr/>
            <a:p>
              <a:endParaRPr lang="zh-CN" altLang="en-US"/>
            </a:p>
          </p:txBody>
        </p:sp>
      </p:grpSp>
      <p:sp>
        <p:nvSpPr>
          <p:cNvPr id="21551" name="标题 21550"/>
          <p:cNvSpPr>
            <a:spLocks noGrp="1"/>
          </p:cNvSpPr>
          <p:nvPr>
            <p:ph type="ctrTitle"/>
          </p:nvPr>
        </p:nvSpPr>
        <p:spPr>
          <a:xfrm>
            <a:off x="2455863" y="596900"/>
            <a:ext cx="6192837" cy="3581400"/>
          </a:xfrm>
          <a:prstGeom prst="rect">
            <a:avLst/>
          </a:prstGeom>
          <a:noFill/>
          <a:ln w="9525">
            <a:noFill/>
          </a:ln>
        </p:spPr>
        <p:txBody>
          <a:bodyPr anchor="b"/>
          <a:lstStyle>
            <a:lvl1pPr lvl="0">
              <a:buClrTx/>
              <a:buSzTx/>
              <a:buFontTx/>
              <a:defRPr sz="5200" b="1"/>
            </a:lvl1pPr>
          </a:lstStyle>
          <a:p>
            <a:pPr lvl="0" fontAlgn="base"/>
            <a:r>
              <a:rPr lang="zh-CN" altLang="en-US" strike="noStrike" noProof="1" dirty="0"/>
              <a:t>单击此处编辑母版标题样式</a:t>
            </a:r>
            <a:endParaRPr lang="zh-CN" altLang="en-US" strike="noStrike" noProof="1" dirty="0"/>
          </a:p>
        </p:txBody>
      </p:sp>
      <p:sp>
        <p:nvSpPr>
          <p:cNvPr id="21552" name="副标题 21551"/>
          <p:cNvSpPr>
            <a:spLocks noGrp="1"/>
          </p:cNvSpPr>
          <p:nvPr>
            <p:ph type="subTitle" idx="1"/>
          </p:nvPr>
        </p:nvSpPr>
        <p:spPr>
          <a:xfrm>
            <a:off x="2489200" y="4279900"/>
            <a:ext cx="6146800" cy="1485900"/>
          </a:xfrm>
          <a:prstGeom prst="rect">
            <a:avLst/>
          </a:prstGeom>
          <a:noFill/>
          <a:ln w="9525">
            <a:noFill/>
          </a:ln>
        </p:spPr>
        <p:txBody>
          <a:bodyPr anchor="t"/>
          <a:lstStyle>
            <a:lvl1pPr marL="0" lvl="0" indent="0" algn="ctr">
              <a:buClrTx/>
              <a:buSzTx/>
              <a:buFontTx/>
              <a:buNone/>
              <a:defRPr b="1">
                <a:effectLst>
                  <a:outerShdw blurRad="38100" dist="38100" dir="2700000">
                    <a:srgbClr val="C0C0C0"/>
                  </a:outerShdw>
                </a:effectLst>
              </a:defRPr>
            </a:lvl1pPr>
            <a:lvl2pPr marL="457200" lvl="1" indent="0" algn="ctr">
              <a:buClrTx/>
              <a:buSzTx/>
              <a:buFontTx/>
              <a:buNone/>
              <a:defRPr b="1">
                <a:effectLst>
                  <a:outerShdw blurRad="38100" dist="38100" dir="2700000">
                    <a:srgbClr val="C0C0C0"/>
                  </a:outerShdw>
                </a:effectLst>
              </a:defRPr>
            </a:lvl2pPr>
            <a:lvl3pPr marL="914400" lvl="2" indent="0" algn="ctr">
              <a:buClrTx/>
              <a:buSzTx/>
              <a:buFontTx/>
              <a:buNone/>
              <a:defRPr b="1">
                <a:effectLst>
                  <a:outerShdw blurRad="38100" dist="38100" dir="2700000">
                    <a:srgbClr val="C0C0C0"/>
                  </a:outerShdw>
                </a:effectLst>
              </a:defRPr>
            </a:lvl3pPr>
            <a:lvl4pPr marL="1371600" lvl="3" indent="0" algn="ctr">
              <a:buClrTx/>
              <a:buSzTx/>
              <a:buFontTx/>
              <a:buNone/>
              <a:defRPr b="1">
                <a:effectLst>
                  <a:outerShdw blurRad="38100" dist="38100" dir="2700000">
                    <a:srgbClr val="C0C0C0"/>
                  </a:outerShdw>
                </a:effectLst>
              </a:defRPr>
            </a:lvl4pPr>
            <a:lvl5pPr marL="1828800" lvl="4" indent="0" algn="ctr">
              <a:buClrTx/>
              <a:buSzTx/>
              <a:buFontTx/>
              <a:buNone/>
              <a:defRPr b="1">
                <a:effectLst>
                  <a:outerShdw blurRad="38100" dist="38100" dir="2700000">
                    <a:srgbClr val="C0C0C0"/>
                  </a:outerShdw>
                </a:effectLst>
              </a:defRPr>
            </a:lvl5pPr>
          </a:lstStyle>
          <a:p>
            <a:pPr lvl="0" fontAlgn="base"/>
            <a:r>
              <a:rPr lang="zh-CN" altLang="en-US" strike="noStrike" noProof="1" dirty="0"/>
              <a:t>单击此处编辑母版副标题样式</a:t>
            </a:r>
            <a:endParaRPr lang="zh-CN" altLang="en-US" strike="noStrike" noProof="1" dirty="0"/>
          </a:p>
        </p:txBody>
      </p:sp>
      <p:sp>
        <p:nvSpPr>
          <p:cNvPr id="21548" name="日期占位符 21547"/>
          <p:cNvSpPr>
            <a:spLocks noGrp="1"/>
          </p:cNvSpPr>
          <p:nvPr>
            <p:ph type="dt" sz="half" idx="2"/>
          </p:nvPr>
        </p:nvSpPr>
        <p:spPr>
          <a:xfrm>
            <a:off x="457200" y="6248400"/>
            <a:ext cx="2133600" cy="457200"/>
          </a:xfrm>
          <a:prstGeom prst="rect">
            <a:avLst/>
          </a:prstGeom>
          <a:noFill/>
          <a:ln w="9525">
            <a:noFill/>
          </a:ln>
        </p:spPr>
        <p:txBody>
          <a:bodyPr anchor="t"/>
          <a:lstStyle>
            <a:lvl1pPr>
              <a:defRPr sz="1400" b="0">
                <a:latin typeface="Verdana" panose="020B0604030504040204" pitchFamily="34" charset="0"/>
              </a:defRPr>
            </a:lvl1pPr>
          </a:lstStyle>
          <a:p>
            <a:pPr fontAlgn="base"/>
            <a:fld id="{BB962C8B-B14F-4D97-AF65-F5344CB8AC3E}" type="datetime1">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
        <p:nvSpPr>
          <p:cNvPr id="21549" name="页脚占位符 21548"/>
          <p:cNvSpPr>
            <a:spLocks noGrp="1"/>
          </p:cNvSpPr>
          <p:nvPr>
            <p:ph type="ftr" sz="quarter" idx="3"/>
          </p:nvPr>
        </p:nvSpPr>
        <p:spPr>
          <a:xfrm>
            <a:off x="3124200" y="6248400"/>
            <a:ext cx="2895600" cy="457200"/>
          </a:xfrm>
          <a:prstGeom prst="rect">
            <a:avLst/>
          </a:prstGeom>
          <a:noFill/>
          <a:ln w="9525">
            <a:noFill/>
          </a:ln>
        </p:spPr>
        <p:txBody>
          <a:bodyPr anchor="t"/>
          <a:lstStyle>
            <a:lvl1pPr algn="ctr">
              <a:defRPr sz="1400" b="0">
                <a:latin typeface="Verdana" panose="020B0604030504040204" pitchFamily="34" charset="0"/>
              </a:defRPr>
            </a:lvl1pPr>
          </a:lstStyle>
          <a:p>
            <a:pPr fontAlgn="base"/>
            <a:endParaRPr lang="zh-CN" altLang="en-US" strike="noStrike" noProof="1" dirty="0"/>
          </a:p>
        </p:txBody>
      </p:sp>
      <p:sp>
        <p:nvSpPr>
          <p:cNvPr id="21550" name="灯片编号占位符 21549"/>
          <p:cNvSpPr>
            <a:spLocks noGrp="1"/>
          </p:cNvSpPr>
          <p:nvPr>
            <p:ph type="sldNum" sz="quarter" idx="4"/>
          </p:nvPr>
        </p:nvSpPr>
        <p:spPr>
          <a:xfrm>
            <a:off x="6553200" y="6243638"/>
            <a:ext cx="2133600" cy="457200"/>
          </a:xfrm>
          <a:prstGeom prst="rect">
            <a:avLst/>
          </a:prstGeom>
          <a:noFill/>
          <a:ln w="9525">
            <a:noFill/>
          </a:ln>
        </p:spPr>
        <p:txBody>
          <a:bodyPr anchor="t"/>
          <a:lstStyle>
            <a:lvl1pPr algn="r">
              <a:defRPr sz="1400" b="0">
                <a:latin typeface="Verdana" panose="020B0604030504040204" pitchFamily="34" charset="0"/>
              </a:defRPr>
            </a:lvl1pPr>
          </a:lstStyle>
          <a:p>
            <a:pPr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5828" y="103188"/>
            <a:ext cx="2060972" cy="59531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42913" y="103188"/>
            <a:ext cx="6063439" cy="59531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4098" name="组合 21505"/>
          <p:cNvGrpSpPr/>
          <p:nvPr/>
        </p:nvGrpSpPr>
        <p:grpSpPr>
          <a:xfrm>
            <a:off x="0" y="0"/>
            <a:ext cx="8805863" cy="6858000"/>
            <a:chOff x="0" y="0"/>
            <a:chExt cx="5547" cy="4320"/>
          </a:xfrm>
        </p:grpSpPr>
        <p:grpSp>
          <p:nvGrpSpPr>
            <p:cNvPr id="4099" name="组合 21506"/>
            <p:cNvGrpSpPr/>
            <p:nvPr userDrawn="1"/>
          </p:nvGrpSpPr>
          <p:grpSpPr>
            <a:xfrm rot="-215207">
              <a:off x="3690" y="234"/>
              <a:ext cx="1857" cy="3625"/>
              <a:chOff x="3010" y="778"/>
              <a:chExt cx="1857" cy="3625"/>
            </a:xfrm>
          </p:grpSpPr>
          <p:sp>
            <p:nvSpPr>
              <p:cNvPr id="4100" name="任意多边形 21507"/>
              <p:cNvSpPr/>
              <p:nvPr userDrawn="1"/>
            </p:nvSpPr>
            <p:spPr>
              <a:xfrm rot="-9414770" flipV="1">
                <a:off x="3534" y="778"/>
                <a:ext cx="1333" cy="1485"/>
              </a:xfrm>
              <a:custGeom>
                <a:avLst/>
                <a:gdLst/>
                <a:ahLst/>
                <a:cxnLst/>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2"/>
              </a:solidFill>
              <a:ln w="9525">
                <a:noFill/>
              </a:ln>
            </p:spPr>
            <p:txBody>
              <a:bodyPr/>
              <a:p>
                <a:endParaRPr lang="zh-CN" altLang="en-US"/>
              </a:p>
            </p:txBody>
          </p:sp>
          <p:sp>
            <p:nvSpPr>
              <p:cNvPr id="4101" name="任意多边形 21508"/>
              <p:cNvSpPr/>
              <p:nvPr userDrawn="1"/>
            </p:nvSpPr>
            <p:spPr>
              <a:xfrm rot="-9414770" flipV="1">
                <a:off x="4029" y="1802"/>
                <a:ext cx="571" cy="531"/>
              </a:xfrm>
              <a:custGeom>
                <a:avLst/>
                <a:gdLst/>
                <a:ahLst/>
                <a:cxnLst/>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2"/>
              </a:solidFill>
              <a:ln w="9525">
                <a:noFill/>
              </a:ln>
            </p:spPr>
            <p:txBody>
              <a:bodyPr/>
              <a:p>
                <a:endParaRPr lang="zh-CN" altLang="en-US"/>
              </a:p>
            </p:txBody>
          </p:sp>
          <p:sp>
            <p:nvSpPr>
              <p:cNvPr id="4102" name="任意多边形 21509"/>
              <p:cNvSpPr/>
              <p:nvPr userDrawn="1"/>
            </p:nvSpPr>
            <p:spPr>
              <a:xfrm rot="-9414770" flipV="1">
                <a:off x="3639" y="2167"/>
                <a:ext cx="277" cy="249"/>
              </a:xfrm>
              <a:custGeom>
                <a:avLst/>
                <a:gdLst/>
                <a:ahLst/>
                <a:cxnLst/>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2"/>
              </a:solidFill>
              <a:ln w="9525">
                <a:noFill/>
              </a:ln>
            </p:spPr>
            <p:txBody>
              <a:bodyPr/>
              <a:p>
                <a:endParaRPr lang="zh-CN" altLang="en-US"/>
              </a:p>
            </p:txBody>
          </p:sp>
          <p:sp>
            <p:nvSpPr>
              <p:cNvPr id="4103" name="任意多边形 21510"/>
              <p:cNvSpPr/>
              <p:nvPr userDrawn="1"/>
            </p:nvSpPr>
            <p:spPr>
              <a:xfrm rot="-9414770" flipV="1">
                <a:off x="3979" y="977"/>
                <a:ext cx="245" cy="347"/>
              </a:xfrm>
              <a:custGeom>
                <a:avLst/>
                <a:gdLst/>
                <a:ahLst/>
                <a:cxnLst/>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2"/>
              </a:solidFill>
              <a:ln w="9525">
                <a:noFill/>
              </a:ln>
            </p:spPr>
            <p:txBody>
              <a:bodyPr/>
              <a:p>
                <a:endParaRPr lang="zh-CN" altLang="en-US"/>
              </a:p>
            </p:txBody>
          </p:sp>
          <p:sp>
            <p:nvSpPr>
              <p:cNvPr id="4104" name="任意多边形 21511"/>
              <p:cNvSpPr/>
              <p:nvPr userDrawn="1"/>
            </p:nvSpPr>
            <p:spPr>
              <a:xfrm rot="-9414770" flipV="1">
                <a:off x="3845" y="2207"/>
                <a:ext cx="103" cy="209"/>
              </a:xfrm>
              <a:custGeom>
                <a:avLst/>
                <a:gdLst/>
                <a:ahLst/>
                <a:cxnLst/>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2"/>
              </a:solidFill>
              <a:ln w="9525">
                <a:noFill/>
              </a:ln>
            </p:spPr>
            <p:txBody>
              <a:bodyPr/>
              <a:p>
                <a:endParaRPr lang="zh-CN" altLang="en-US"/>
              </a:p>
            </p:txBody>
          </p:sp>
          <p:sp>
            <p:nvSpPr>
              <p:cNvPr id="4105" name="任意多边形 21512"/>
              <p:cNvSpPr/>
              <p:nvPr userDrawn="1"/>
            </p:nvSpPr>
            <p:spPr>
              <a:xfrm rot="-9414770" flipV="1">
                <a:off x="3895" y="1325"/>
                <a:ext cx="120" cy="90"/>
              </a:xfrm>
              <a:custGeom>
                <a:avLst/>
                <a:gdLst/>
                <a:ahLst/>
                <a:cxnLst/>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2"/>
              </a:solidFill>
              <a:ln w="9525">
                <a:noFill/>
              </a:ln>
            </p:spPr>
            <p:txBody>
              <a:bodyPr/>
              <a:p>
                <a:endParaRPr lang="zh-CN" altLang="en-US"/>
              </a:p>
            </p:txBody>
          </p:sp>
          <p:sp>
            <p:nvSpPr>
              <p:cNvPr id="4106" name="任意多边形 21513"/>
              <p:cNvSpPr/>
              <p:nvPr userDrawn="1"/>
            </p:nvSpPr>
            <p:spPr>
              <a:xfrm rot="-9414770" flipV="1">
                <a:off x="3010" y="2344"/>
                <a:ext cx="330" cy="2059"/>
              </a:xfrm>
              <a:custGeom>
                <a:avLst/>
                <a:gdLst/>
                <a:ahLst/>
                <a:cxnLst/>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2"/>
              </a:solidFill>
              <a:ln w="9525">
                <a:noFill/>
              </a:ln>
            </p:spPr>
            <p:txBody>
              <a:bodyPr/>
              <a:p>
                <a:endParaRPr lang="zh-CN" altLang="en-US"/>
              </a:p>
            </p:txBody>
          </p:sp>
        </p:grpSp>
        <p:sp>
          <p:nvSpPr>
            <p:cNvPr id="4107" name="任意多边形 21514"/>
            <p:cNvSpPr/>
            <p:nvPr userDrawn="1"/>
          </p:nvSpPr>
          <p:spPr>
            <a:xfrm rot="373331" flipH="1">
              <a:off x="22" y="1957"/>
              <a:ext cx="323" cy="649"/>
            </a:xfrm>
            <a:custGeom>
              <a:avLst/>
              <a:gdLst/>
              <a:ahLst/>
              <a:cxnLst/>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folHlink"/>
            </a:solidFill>
            <a:ln w="9525">
              <a:noFill/>
            </a:ln>
          </p:spPr>
          <p:txBody>
            <a:bodyPr/>
            <a:p>
              <a:endParaRPr lang="zh-CN" altLang="en-US"/>
            </a:p>
          </p:txBody>
        </p:sp>
        <p:sp>
          <p:nvSpPr>
            <p:cNvPr id="4108" name="任意多边形 21515"/>
            <p:cNvSpPr/>
            <p:nvPr userDrawn="1"/>
          </p:nvSpPr>
          <p:spPr>
            <a:xfrm>
              <a:off x="168" y="1260"/>
              <a:ext cx="1259" cy="1532"/>
            </a:xfrm>
            <a:custGeom>
              <a:avLst/>
              <a:gdLst/>
              <a:ahLst/>
              <a:cxnLst/>
              <a:pathLst>
                <a:path w="1259" h="1532">
                  <a:moveTo>
                    <a:pt x="891" y="1532"/>
                  </a:moveTo>
                  <a:lnTo>
                    <a:pt x="954" y="1452"/>
                  </a:lnTo>
                  <a:lnTo>
                    <a:pt x="1032" y="1338"/>
                  </a:lnTo>
                  <a:lnTo>
                    <a:pt x="1115" y="1188"/>
                  </a:lnTo>
                  <a:lnTo>
                    <a:pt x="1194" y="1023"/>
                  </a:lnTo>
                  <a:lnTo>
                    <a:pt x="1244" y="841"/>
                  </a:lnTo>
                  <a:lnTo>
                    <a:pt x="1259" y="647"/>
                  </a:lnTo>
                  <a:lnTo>
                    <a:pt x="1230" y="463"/>
                  </a:lnTo>
                  <a:lnTo>
                    <a:pt x="1140" y="294"/>
                  </a:lnTo>
                  <a:lnTo>
                    <a:pt x="1043" y="190"/>
                  </a:lnTo>
                  <a:lnTo>
                    <a:pt x="961" y="109"/>
                  </a:lnTo>
                  <a:lnTo>
                    <a:pt x="894" y="65"/>
                  </a:lnTo>
                  <a:lnTo>
                    <a:pt x="786" y="18"/>
                  </a:lnTo>
                  <a:lnTo>
                    <a:pt x="642" y="0"/>
                  </a:lnTo>
                  <a:lnTo>
                    <a:pt x="440" y="23"/>
                  </a:lnTo>
                  <a:lnTo>
                    <a:pt x="366" y="44"/>
                  </a:lnTo>
                  <a:lnTo>
                    <a:pt x="292" y="58"/>
                  </a:lnTo>
                  <a:lnTo>
                    <a:pt x="229" y="79"/>
                  </a:lnTo>
                  <a:lnTo>
                    <a:pt x="178" y="103"/>
                  </a:lnTo>
                  <a:lnTo>
                    <a:pt x="127" y="127"/>
                  </a:lnTo>
                  <a:lnTo>
                    <a:pt x="82" y="158"/>
                  </a:lnTo>
                  <a:lnTo>
                    <a:pt x="41" y="197"/>
                  </a:lnTo>
                  <a:lnTo>
                    <a:pt x="0" y="243"/>
                  </a:lnTo>
                  <a:lnTo>
                    <a:pt x="76" y="215"/>
                  </a:lnTo>
                  <a:lnTo>
                    <a:pt x="144" y="194"/>
                  </a:lnTo>
                  <a:lnTo>
                    <a:pt x="212" y="179"/>
                  </a:lnTo>
                  <a:lnTo>
                    <a:pt x="280" y="164"/>
                  </a:lnTo>
                  <a:lnTo>
                    <a:pt x="336" y="149"/>
                  </a:lnTo>
                  <a:lnTo>
                    <a:pt x="397" y="149"/>
                  </a:lnTo>
                  <a:lnTo>
                    <a:pt x="458" y="141"/>
                  </a:lnTo>
                  <a:lnTo>
                    <a:pt x="511" y="146"/>
                  </a:lnTo>
                  <a:lnTo>
                    <a:pt x="565" y="152"/>
                  </a:lnTo>
                  <a:lnTo>
                    <a:pt x="618" y="166"/>
                  </a:lnTo>
                  <a:lnTo>
                    <a:pt x="669" y="186"/>
                  </a:lnTo>
                  <a:lnTo>
                    <a:pt x="715" y="205"/>
                  </a:lnTo>
                  <a:lnTo>
                    <a:pt x="760" y="239"/>
                  </a:lnTo>
                  <a:lnTo>
                    <a:pt x="811" y="267"/>
                  </a:lnTo>
                  <a:lnTo>
                    <a:pt x="855" y="307"/>
                  </a:lnTo>
                  <a:lnTo>
                    <a:pt x="899" y="348"/>
                  </a:lnTo>
                  <a:lnTo>
                    <a:pt x="971" y="464"/>
                  </a:lnTo>
                  <a:lnTo>
                    <a:pt x="1016" y="606"/>
                  </a:lnTo>
                  <a:lnTo>
                    <a:pt x="1027" y="774"/>
                  </a:lnTo>
                  <a:lnTo>
                    <a:pt x="1022" y="939"/>
                  </a:lnTo>
                  <a:lnTo>
                    <a:pt x="1002" y="1117"/>
                  </a:lnTo>
                  <a:lnTo>
                    <a:pt x="966" y="1279"/>
                  </a:lnTo>
                  <a:lnTo>
                    <a:pt x="933" y="1421"/>
                  </a:lnTo>
                  <a:lnTo>
                    <a:pt x="891" y="1532"/>
                  </a:lnTo>
                  <a:close/>
                </a:path>
              </a:pathLst>
            </a:custGeom>
            <a:solidFill>
              <a:schemeClr val="folHlink"/>
            </a:solidFill>
            <a:ln w="9525">
              <a:noFill/>
            </a:ln>
          </p:spPr>
          <p:txBody>
            <a:bodyPr/>
            <a:p>
              <a:endParaRPr lang="zh-CN" altLang="en-US"/>
            </a:p>
          </p:txBody>
        </p:sp>
        <p:sp>
          <p:nvSpPr>
            <p:cNvPr id="4109" name="任意多边形 21516"/>
            <p:cNvSpPr/>
            <p:nvPr userDrawn="1"/>
          </p:nvSpPr>
          <p:spPr>
            <a:xfrm>
              <a:off x="0" y="2610"/>
              <a:ext cx="801" cy="459"/>
            </a:xfrm>
            <a:custGeom>
              <a:avLst/>
              <a:gdLst/>
              <a:ahLst/>
              <a:cxnLst/>
              <a:pathLst>
                <a:path w="801" h="459">
                  <a:moveTo>
                    <a:pt x="0" y="0"/>
                  </a:moveTo>
                  <a:lnTo>
                    <a:pt x="37" y="69"/>
                  </a:lnTo>
                  <a:lnTo>
                    <a:pt x="68" y="132"/>
                  </a:lnTo>
                  <a:lnTo>
                    <a:pt x="110" y="188"/>
                  </a:lnTo>
                  <a:lnTo>
                    <a:pt x="149" y="229"/>
                  </a:lnTo>
                  <a:lnTo>
                    <a:pt x="192" y="278"/>
                  </a:lnTo>
                  <a:lnTo>
                    <a:pt x="250" y="314"/>
                  </a:lnTo>
                  <a:lnTo>
                    <a:pt x="308" y="336"/>
                  </a:lnTo>
                  <a:lnTo>
                    <a:pt x="365" y="365"/>
                  </a:lnTo>
                  <a:lnTo>
                    <a:pt x="430" y="381"/>
                  </a:lnTo>
                  <a:lnTo>
                    <a:pt x="501" y="390"/>
                  </a:lnTo>
                  <a:lnTo>
                    <a:pt x="573" y="392"/>
                  </a:lnTo>
                  <a:lnTo>
                    <a:pt x="646" y="381"/>
                  </a:lnTo>
                  <a:lnTo>
                    <a:pt x="726" y="362"/>
                  </a:lnTo>
                  <a:lnTo>
                    <a:pt x="801" y="335"/>
                  </a:lnTo>
                  <a:lnTo>
                    <a:pt x="731" y="377"/>
                  </a:lnTo>
                  <a:lnTo>
                    <a:pt x="662" y="404"/>
                  </a:lnTo>
                  <a:lnTo>
                    <a:pt x="594" y="432"/>
                  </a:lnTo>
                  <a:lnTo>
                    <a:pt x="532" y="445"/>
                  </a:lnTo>
                  <a:lnTo>
                    <a:pt x="471" y="459"/>
                  </a:lnTo>
                  <a:lnTo>
                    <a:pt x="411" y="458"/>
                  </a:lnTo>
                  <a:lnTo>
                    <a:pt x="350" y="458"/>
                  </a:lnTo>
                  <a:lnTo>
                    <a:pt x="291" y="450"/>
                  </a:lnTo>
                  <a:lnTo>
                    <a:pt x="244" y="436"/>
                  </a:lnTo>
                  <a:lnTo>
                    <a:pt x="192" y="415"/>
                  </a:lnTo>
                  <a:lnTo>
                    <a:pt x="145" y="394"/>
                  </a:lnTo>
                  <a:lnTo>
                    <a:pt x="100" y="373"/>
                  </a:lnTo>
                  <a:lnTo>
                    <a:pt x="60" y="347"/>
                  </a:lnTo>
                  <a:lnTo>
                    <a:pt x="0" y="294"/>
                  </a:lnTo>
                  <a:lnTo>
                    <a:pt x="0" y="0"/>
                  </a:lnTo>
                  <a:close/>
                </a:path>
              </a:pathLst>
            </a:custGeom>
            <a:solidFill>
              <a:schemeClr val="folHlink"/>
            </a:solidFill>
            <a:ln w="9525">
              <a:noFill/>
            </a:ln>
          </p:spPr>
          <p:txBody>
            <a:bodyPr/>
            <a:p>
              <a:endParaRPr lang="zh-CN" altLang="en-US"/>
            </a:p>
          </p:txBody>
        </p:sp>
        <p:sp>
          <p:nvSpPr>
            <p:cNvPr id="4110" name="任意多边形 21517"/>
            <p:cNvSpPr/>
            <p:nvPr userDrawn="1"/>
          </p:nvSpPr>
          <p:spPr>
            <a:xfrm rot="373331" flipH="1">
              <a:off x="898" y="2855"/>
              <a:ext cx="354" cy="464"/>
            </a:xfrm>
            <a:custGeom>
              <a:avLst/>
              <a:gdLst/>
              <a:ahLst/>
              <a:cxnLst/>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folHlink"/>
            </a:solidFill>
            <a:ln w="9525">
              <a:noFill/>
            </a:ln>
          </p:spPr>
          <p:txBody>
            <a:bodyPr/>
            <a:p>
              <a:endParaRPr lang="zh-CN" altLang="en-US"/>
            </a:p>
          </p:txBody>
        </p:sp>
        <p:sp>
          <p:nvSpPr>
            <p:cNvPr id="4111" name="任意多边形 21518"/>
            <p:cNvSpPr/>
            <p:nvPr userDrawn="1"/>
          </p:nvSpPr>
          <p:spPr>
            <a:xfrm rot="373331" flipH="1">
              <a:off x="799" y="2979"/>
              <a:ext cx="87" cy="274"/>
            </a:xfrm>
            <a:custGeom>
              <a:avLst/>
              <a:gdLst/>
              <a:ahLst/>
              <a:cxnLst/>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folHlink"/>
            </a:solidFill>
            <a:ln w="9525">
              <a:noFill/>
            </a:ln>
          </p:spPr>
          <p:txBody>
            <a:bodyPr/>
            <a:p>
              <a:endParaRPr lang="zh-CN" altLang="en-US"/>
            </a:p>
          </p:txBody>
        </p:sp>
        <p:sp>
          <p:nvSpPr>
            <p:cNvPr id="4112" name="任意多边形 21519"/>
            <p:cNvSpPr/>
            <p:nvPr userDrawn="1"/>
          </p:nvSpPr>
          <p:spPr>
            <a:xfrm>
              <a:off x="1190" y="3273"/>
              <a:ext cx="1108" cy="1047"/>
            </a:xfrm>
            <a:custGeom>
              <a:avLst/>
              <a:gdLst/>
              <a:ahLst/>
              <a:cxnLst/>
              <a:pathLst>
                <a:path w="1108" h="1047">
                  <a:moveTo>
                    <a:pt x="784" y="1047"/>
                  </a:moveTo>
                  <a:lnTo>
                    <a:pt x="692" y="1011"/>
                  </a:lnTo>
                  <a:lnTo>
                    <a:pt x="607" y="945"/>
                  </a:lnTo>
                  <a:lnTo>
                    <a:pt x="517" y="861"/>
                  </a:lnTo>
                  <a:lnTo>
                    <a:pt x="432" y="776"/>
                  </a:lnTo>
                  <a:lnTo>
                    <a:pt x="350" y="677"/>
                  </a:lnTo>
                  <a:lnTo>
                    <a:pt x="266" y="563"/>
                  </a:lnTo>
                  <a:lnTo>
                    <a:pt x="188" y="447"/>
                  </a:lnTo>
                  <a:lnTo>
                    <a:pt x="122" y="325"/>
                  </a:lnTo>
                  <a:lnTo>
                    <a:pt x="65" y="211"/>
                  </a:lnTo>
                  <a:lnTo>
                    <a:pt x="21" y="101"/>
                  </a:lnTo>
                  <a:lnTo>
                    <a:pt x="0" y="0"/>
                  </a:lnTo>
                  <a:lnTo>
                    <a:pt x="109" y="217"/>
                  </a:lnTo>
                  <a:lnTo>
                    <a:pt x="209" y="378"/>
                  </a:lnTo>
                  <a:lnTo>
                    <a:pt x="294" y="500"/>
                  </a:lnTo>
                  <a:lnTo>
                    <a:pt x="373" y="590"/>
                  </a:lnTo>
                  <a:lnTo>
                    <a:pt x="441" y="661"/>
                  </a:lnTo>
                  <a:lnTo>
                    <a:pt x="506" y="713"/>
                  </a:lnTo>
                  <a:lnTo>
                    <a:pt x="564" y="754"/>
                  </a:lnTo>
                  <a:lnTo>
                    <a:pt x="620" y="801"/>
                  </a:lnTo>
                  <a:lnTo>
                    <a:pt x="754" y="899"/>
                  </a:lnTo>
                  <a:lnTo>
                    <a:pt x="925" y="977"/>
                  </a:lnTo>
                  <a:lnTo>
                    <a:pt x="1108" y="1047"/>
                  </a:lnTo>
                  <a:lnTo>
                    <a:pt x="784" y="1047"/>
                  </a:lnTo>
                  <a:close/>
                </a:path>
              </a:pathLst>
            </a:custGeom>
            <a:solidFill>
              <a:schemeClr val="folHlink"/>
            </a:solidFill>
            <a:ln w="9525">
              <a:noFill/>
            </a:ln>
          </p:spPr>
          <p:txBody>
            <a:bodyPr/>
            <a:p>
              <a:endParaRPr lang="zh-CN" altLang="en-US"/>
            </a:p>
          </p:txBody>
        </p:sp>
        <p:grpSp>
          <p:nvGrpSpPr>
            <p:cNvPr id="4113" name="组合 21520"/>
            <p:cNvGrpSpPr/>
            <p:nvPr userDrawn="1"/>
          </p:nvGrpSpPr>
          <p:grpSpPr>
            <a:xfrm rot="3220060">
              <a:off x="2630" y="753"/>
              <a:ext cx="569" cy="637"/>
              <a:chOff x="1727" y="866"/>
              <a:chExt cx="129" cy="157"/>
            </a:xfrm>
          </p:grpSpPr>
          <p:sp>
            <p:nvSpPr>
              <p:cNvPr id="4114" name="任意多边形 21521"/>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4115" name="任意多边形 21522"/>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4116" name="任意多边形 21523"/>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grpSp>
          <p:nvGrpSpPr>
            <p:cNvPr id="4117" name="组合 21524"/>
            <p:cNvGrpSpPr/>
            <p:nvPr userDrawn="1"/>
          </p:nvGrpSpPr>
          <p:grpSpPr>
            <a:xfrm rot="-6691250">
              <a:off x="3635" y="131"/>
              <a:ext cx="356" cy="607"/>
              <a:chOff x="1727" y="866"/>
              <a:chExt cx="129" cy="157"/>
            </a:xfrm>
          </p:grpSpPr>
          <p:sp>
            <p:nvSpPr>
              <p:cNvPr id="4118" name="任意多边形 21525"/>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4119" name="任意多边形 21526"/>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4120" name="任意多边形 21527"/>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grpSp>
          <p:nvGrpSpPr>
            <p:cNvPr id="4121" name="组合 21528"/>
            <p:cNvGrpSpPr/>
            <p:nvPr userDrawn="1"/>
          </p:nvGrpSpPr>
          <p:grpSpPr>
            <a:xfrm rot="8524840">
              <a:off x="668" y="3321"/>
              <a:ext cx="501" cy="502"/>
              <a:chOff x="1727" y="866"/>
              <a:chExt cx="129" cy="157"/>
            </a:xfrm>
          </p:grpSpPr>
          <p:sp>
            <p:nvSpPr>
              <p:cNvPr id="4122" name="任意多边形 21529"/>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4123" name="任意多边形 21530"/>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4124" name="任意多边形 21531"/>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grpSp>
          <p:nvGrpSpPr>
            <p:cNvPr id="4125" name="组合 21532"/>
            <p:cNvGrpSpPr/>
            <p:nvPr userDrawn="1"/>
          </p:nvGrpSpPr>
          <p:grpSpPr>
            <a:xfrm rot="4106450" flipH="1">
              <a:off x="392" y="260"/>
              <a:ext cx="709" cy="892"/>
              <a:chOff x="1727" y="866"/>
              <a:chExt cx="129" cy="157"/>
            </a:xfrm>
          </p:grpSpPr>
          <p:sp>
            <p:nvSpPr>
              <p:cNvPr id="4126" name="任意多边形 21533"/>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4127" name="任意多边形 21534"/>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4128" name="任意多边形 21535"/>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grpSp>
          <p:nvGrpSpPr>
            <p:cNvPr id="4129" name="组合 21536"/>
            <p:cNvGrpSpPr/>
            <p:nvPr userDrawn="1"/>
          </p:nvGrpSpPr>
          <p:grpSpPr>
            <a:xfrm rot="10015322" flipH="1">
              <a:off x="4625" y="2382"/>
              <a:ext cx="709" cy="892"/>
              <a:chOff x="1727" y="866"/>
              <a:chExt cx="129" cy="157"/>
            </a:xfrm>
          </p:grpSpPr>
          <p:sp>
            <p:nvSpPr>
              <p:cNvPr id="4130" name="任意多边形 21537"/>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4131" name="任意多边形 21538"/>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4132" name="任意多边形 21539"/>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sp>
          <p:nvSpPr>
            <p:cNvPr id="4133" name="任意多边形 21540"/>
            <p:cNvSpPr/>
            <p:nvPr userDrawn="1"/>
          </p:nvSpPr>
          <p:spPr>
            <a:xfrm>
              <a:off x="1217" y="2"/>
              <a:ext cx="862" cy="886"/>
            </a:xfrm>
            <a:custGeom>
              <a:avLst/>
              <a:gdLst/>
              <a:ahLst/>
              <a:cxnLst/>
              <a:pathLst>
                <a:path w="862" h="886">
                  <a:moveTo>
                    <a:pt x="0" y="0"/>
                  </a:moveTo>
                  <a:lnTo>
                    <a:pt x="6" y="107"/>
                  </a:lnTo>
                  <a:lnTo>
                    <a:pt x="37" y="262"/>
                  </a:lnTo>
                  <a:lnTo>
                    <a:pt x="83" y="410"/>
                  </a:lnTo>
                  <a:lnTo>
                    <a:pt x="149" y="546"/>
                  </a:lnTo>
                  <a:lnTo>
                    <a:pt x="237" y="666"/>
                  </a:lnTo>
                  <a:lnTo>
                    <a:pt x="338" y="764"/>
                  </a:lnTo>
                  <a:lnTo>
                    <a:pt x="450" y="838"/>
                  </a:lnTo>
                  <a:lnTo>
                    <a:pt x="579" y="879"/>
                  </a:lnTo>
                  <a:lnTo>
                    <a:pt x="714" y="886"/>
                  </a:lnTo>
                  <a:lnTo>
                    <a:pt x="862" y="851"/>
                  </a:lnTo>
                  <a:lnTo>
                    <a:pt x="784" y="856"/>
                  </a:lnTo>
                  <a:lnTo>
                    <a:pt x="700" y="835"/>
                  </a:lnTo>
                  <a:lnTo>
                    <a:pt x="621" y="794"/>
                  </a:lnTo>
                  <a:lnTo>
                    <a:pt x="542" y="728"/>
                  </a:lnTo>
                  <a:lnTo>
                    <a:pt x="466" y="649"/>
                  </a:lnTo>
                  <a:lnTo>
                    <a:pt x="397" y="557"/>
                  </a:lnTo>
                  <a:lnTo>
                    <a:pt x="334" y="454"/>
                  </a:lnTo>
                  <a:lnTo>
                    <a:pt x="279" y="339"/>
                  </a:lnTo>
                  <a:lnTo>
                    <a:pt x="238" y="225"/>
                  </a:lnTo>
                  <a:lnTo>
                    <a:pt x="205" y="105"/>
                  </a:lnTo>
                  <a:lnTo>
                    <a:pt x="184" y="3"/>
                  </a:lnTo>
                </a:path>
              </a:pathLst>
            </a:custGeom>
            <a:solidFill>
              <a:schemeClr val="accent1"/>
            </a:solidFill>
            <a:ln w="9525">
              <a:noFill/>
            </a:ln>
          </p:spPr>
          <p:txBody>
            <a:bodyPr/>
            <a:p>
              <a:endParaRPr lang="zh-CN" altLang="en-US"/>
            </a:p>
          </p:txBody>
        </p:sp>
        <p:sp>
          <p:nvSpPr>
            <p:cNvPr id="4134" name="任意多边形 21541"/>
            <p:cNvSpPr/>
            <p:nvPr userDrawn="1"/>
          </p:nvSpPr>
          <p:spPr>
            <a:xfrm rot="9832527" flipV="1">
              <a:off x="2158" y="102"/>
              <a:ext cx="681" cy="593"/>
            </a:xfrm>
            <a:custGeom>
              <a:avLst/>
              <a:gdLst/>
              <a:ahLst/>
              <a:cxnLst/>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w="9525">
              <a:noFill/>
            </a:ln>
          </p:spPr>
          <p:txBody>
            <a:bodyPr/>
            <a:p>
              <a:endParaRPr lang="zh-CN" altLang="en-US"/>
            </a:p>
          </p:txBody>
        </p:sp>
        <p:sp>
          <p:nvSpPr>
            <p:cNvPr id="4135" name="任意多边形 21542"/>
            <p:cNvSpPr/>
            <p:nvPr userDrawn="1"/>
          </p:nvSpPr>
          <p:spPr>
            <a:xfrm rot="9832527" flipV="1">
              <a:off x="1997" y="858"/>
              <a:ext cx="330" cy="278"/>
            </a:xfrm>
            <a:custGeom>
              <a:avLst/>
              <a:gdLst/>
              <a:ahLst/>
              <a:cxnLst/>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w="9525">
              <a:noFill/>
            </a:ln>
          </p:spPr>
          <p:txBody>
            <a:bodyPr/>
            <a:p>
              <a:endParaRPr lang="zh-CN" altLang="en-US"/>
            </a:p>
          </p:txBody>
        </p:sp>
        <p:sp>
          <p:nvSpPr>
            <p:cNvPr id="4136" name="任意多边形 21543"/>
            <p:cNvSpPr/>
            <p:nvPr userDrawn="1"/>
          </p:nvSpPr>
          <p:spPr>
            <a:xfrm rot="9832527" flipV="1">
              <a:off x="2224" y="808"/>
              <a:ext cx="123" cy="233"/>
            </a:xfrm>
            <a:custGeom>
              <a:avLst/>
              <a:gdLst/>
              <a:ahLst/>
              <a:cxnLst/>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w="9525">
              <a:noFill/>
            </a:ln>
          </p:spPr>
          <p:txBody>
            <a:bodyPr/>
            <a:p>
              <a:endParaRPr lang="zh-CN" altLang="en-US"/>
            </a:p>
          </p:txBody>
        </p:sp>
        <p:sp>
          <p:nvSpPr>
            <p:cNvPr id="4137" name="任意多边形 21544"/>
            <p:cNvSpPr/>
            <p:nvPr userDrawn="1"/>
          </p:nvSpPr>
          <p:spPr>
            <a:xfrm>
              <a:off x="1603" y="0"/>
              <a:ext cx="124" cy="121"/>
            </a:xfrm>
            <a:custGeom>
              <a:avLst/>
              <a:gdLst/>
              <a:ahLst/>
              <a:cxnLst/>
              <a:pathLst>
                <a:path w="124" h="121">
                  <a:moveTo>
                    <a:pt x="124" y="0"/>
                  </a:moveTo>
                  <a:lnTo>
                    <a:pt x="113" y="9"/>
                  </a:lnTo>
                  <a:lnTo>
                    <a:pt x="99" y="25"/>
                  </a:lnTo>
                  <a:lnTo>
                    <a:pt x="81" y="41"/>
                  </a:lnTo>
                  <a:lnTo>
                    <a:pt x="63" y="54"/>
                  </a:lnTo>
                  <a:lnTo>
                    <a:pt x="41" y="66"/>
                  </a:lnTo>
                  <a:lnTo>
                    <a:pt x="22" y="74"/>
                  </a:lnTo>
                  <a:lnTo>
                    <a:pt x="0" y="75"/>
                  </a:lnTo>
                  <a:lnTo>
                    <a:pt x="10" y="96"/>
                  </a:lnTo>
                  <a:lnTo>
                    <a:pt x="23" y="113"/>
                  </a:lnTo>
                  <a:lnTo>
                    <a:pt x="41" y="121"/>
                  </a:lnTo>
                  <a:lnTo>
                    <a:pt x="60" y="121"/>
                  </a:lnTo>
                  <a:lnTo>
                    <a:pt x="83" y="111"/>
                  </a:lnTo>
                  <a:lnTo>
                    <a:pt x="101" y="88"/>
                  </a:lnTo>
                  <a:lnTo>
                    <a:pt x="116" y="53"/>
                  </a:lnTo>
                  <a:lnTo>
                    <a:pt x="124" y="0"/>
                  </a:lnTo>
                  <a:close/>
                </a:path>
              </a:pathLst>
            </a:custGeom>
            <a:solidFill>
              <a:schemeClr val="accent1"/>
            </a:solidFill>
            <a:ln w="9525">
              <a:noFill/>
            </a:ln>
          </p:spPr>
          <p:txBody>
            <a:bodyPr/>
            <a:p>
              <a:endParaRPr lang="zh-CN" altLang="en-US"/>
            </a:p>
          </p:txBody>
        </p:sp>
        <p:sp>
          <p:nvSpPr>
            <p:cNvPr id="4138" name="任意多边形 21545"/>
            <p:cNvSpPr/>
            <p:nvPr userDrawn="1"/>
          </p:nvSpPr>
          <p:spPr>
            <a:xfrm rot="9832527" flipV="1">
              <a:off x="2173" y="1238"/>
              <a:ext cx="393" cy="2300"/>
            </a:xfrm>
            <a:custGeom>
              <a:avLst/>
              <a:gdLst/>
              <a:ahLst/>
              <a:cxnLst/>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1"/>
            </a:solidFill>
            <a:ln w="9525">
              <a:noFill/>
            </a:ln>
          </p:spPr>
          <p:txBody>
            <a:bodyPr/>
            <a:p>
              <a:endParaRPr lang="zh-CN" altLang="en-US"/>
            </a:p>
          </p:txBody>
        </p:sp>
        <p:sp>
          <p:nvSpPr>
            <p:cNvPr id="4139" name="任意多边形 21546"/>
            <p:cNvSpPr/>
            <p:nvPr userDrawn="1"/>
          </p:nvSpPr>
          <p:spPr>
            <a:xfrm>
              <a:off x="0" y="1848"/>
              <a:ext cx="36" cy="132"/>
            </a:xfrm>
            <a:custGeom>
              <a:avLst/>
              <a:gdLst/>
              <a:ahLst/>
              <a:cxnLst/>
              <a:pathLst>
                <a:path w="36" h="132">
                  <a:moveTo>
                    <a:pt x="0" y="0"/>
                  </a:moveTo>
                  <a:lnTo>
                    <a:pt x="36" y="12"/>
                  </a:lnTo>
                  <a:lnTo>
                    <a:pt x="0" y="132"/>
                  </a:lnTo>
                  <a:lnTo>
                    <a:pt x="0" y="0"/>
                  </a:lnTo>
                  <a:close/>
                </a:path>
              </a:pathLst>
            </a:custGeom>
            <a:solidFill>
              <a:schemeClr val="folHlink"/>
            </a:solidFill>
            <a:ln w="9525">
              <a:noFill/>
            </a:ln>
          </p:spPr>
          <p:txBody>
            <a:bodyPr/>
            <a:p>
              <a:endParaRPr lang="zh-CN" altLang="en-US"/>
            </a:p>
          </p:txBody>
        </p:sp>
      </p:grpSp>
      <p:sp>
        <p:nvSpPr>
          <p:cNvPr id="21551" name="标题 21550"/>
          <p:cNvSpPr>
            <a:spLocks noGrp="1"/>
          </p:cNvSpPr>
          <p:nvPr>
            <p:ph type="ctrTitle"/>
          </p:nvPr>
        </p:nvSpPr>
        <p:spPr>
          <a:xfrm>
            <a:off x="2455863" y="596900"/>
            <a:ext cx="6192837" cy="3581400"/>
          </a:xfrm>
          <a:prstGeom prst="rect">
            <a:avLst/>
          </a:prstGeom>
          <a:noFill/>
          <a:ln w="9525">
            <a:noFill/>
          </a:ln>
        </p:spPr>
        <p:txBody>
          <a:bodyPr anchor="b"/>
          <a:lstStyle>
            <a:lvl1pPr lvl="0">
              <a:buClrTx/>
              <a:buSzTx/>
              <a:buFontTx/>
              <a:defRPr sz="5200" b="1"/>
            </a:lvl1pPr>
          </a:lstStyle>
          <a:p>
            <a:pPr lvl="0" fontAlgn="base"/>
            <a:r>
              <a:rPr lang="zh-CN" altLang="en-US" strike="noStrike" noProof="1" dirty="0"/>
              <a:t>单击此处编辑母版标题样式</a:t>
            </a:r>
            <a:endParaRPr lang="zh-CN" altLang="en-US" strike="noStrike" noProof="1" dirty="0"/>
          </a:p>
        </p:txBody>
      </p:sp>
      <p:sp>
        <p:nvSpPr>
          <p:cNvPr id="21552" name="副标题 21551"/>
          <p:cNvSpPr>
            <a:spLocks noGrp="1"/>
          </p:cNvSpPr>
          <p:nvPr>
            <p:ph type="subTitle" idx="1"/>
          </p:nvPr>
        </p:nvSpPr>
        <p:spPr>
          <a:xfrm>
            <a:off x="2489200" y="4279900"/>
            <a:ext cx="6146800" cy="1485900"/>
          </a:xfrm>
          <a:prstGeom prst="rect">
            <a:avLst/>
          </a:prstGeom>
          <a:noFill/>
          <a:ln w="9525">
            <a:noFill/>
          </a:ln>
        </p:spPr>
        <p:txBody>
          <a:bodyPr anchor="t"/>
          <a:lstStyle>
            <a:lvl1pPr marL="0" lvl="0" indent="0" algn="ctr">
              <a:buClrTx/>
              <a:buSzTx/>
              <a:buFontTx/>
              <a:buNone/>
              <a:defRPr b="1">
                <a:effectLst>
                  <a:outerShdw blurRad="38100" dist="38100" dir="2700000">
                    <a:srgbClr val="C0C0C0"/>
                  </a:outerShdw>
                </a:effectLst>
              </a:defRPr>
            </a:lvl1pPr>
            <a:lvl2pPr marL="457200" lvl="1" indent="0" algn="ctr">
              <a:buClrTx/>
              <a:buSzTx/>
              <a:buFontTx/>
              <a:buNone/>
              <a:defRPr b="1">
                <a:effectLst>
                  <a:outerShdw blurRad="38100" dist="38100" dir="2700000">
                    <a:srgbClr val="C0C0C0"/>
                  </a:outerShdw>
                </a:effectLst>
              </a:defRPr>
            </a:lvl2pPr>
            <a:lvl3pPr marL="914400" lvl="2" indent="0" algn="ctr">
              <a:buClrTx/>
              <a:buSzTx/>
              <a:buFontTx/>
              <a:buNone/>
              <a:defRPr b="1">
                <a:effectLst>
                  <a:outerShdw blurRad="38100" dist="38100" dir="2700000">
                    <a:srgbClr val="C0C0C0"/>
                  </a:outerShdw>
                </a:effectLst>
              </a:defRPr>
            </a:lvl3pPr>
            <a:lvl4pPr marL="1371600" lvl="3" indent="0" algn="ctr">
              <a:buClrTx/>
              <a:buSzTx/>
              <a:buFontTx/>
              <a:buNone/>
              <a:defRPr b="1">
                <a:effectLst>
                  <a:outerShdw blurRad="38100" dist="38100" dir="2700000">
                    <a:srgbClr val="C0C0C0"/>
                  </a:outerShdw>
                </a:effectLst>
              </a:defRPr>
            </a:lvl4pPr>
            <a:lvl5pPr marL="1828800" lvl="4" indent="0" algn="ctr">
              <a:buClrTx/>
              <a:buSzTx/>
              <a:buFontTx/>
              <a:buNone/>
              <a:defRPr b="1">
                <a:effectLst>
                  <a:outerShdw blurRad="38100" dist="38100" dir="2700000">
                    <a:srgbClr val="C0C0C0"/>
                  </a:outerShdw>
                </a:effectLst>
              </a:defRPr>
            </a:lvl5pPr>
          </a:lstStyle>
          <a:p>
            <a:pPr lvl="0" fontAlgn="base"/>
            <a:r>
              <a:rPr lang="zh-CN" altLang="en-US" strike="noStrike" noProof="1" dirty="0"/>
              <a:t>单击此处编辑母版副标题样式</a:t>
            </a:r>
            <a:endParaRPr lang="zh-CN" altLang="en-US" strike="noStrike" noProof="1" dirty="0"/>
          </a:p>
        </p:txBody>
      </p:sp>
      <p:sp>
        <p:nvSpPr>
          <p:cNvPr id="21548" name="日期占位符 21547"/>
          <p:cNvSpPr>
            <a:spLocks noGrp="1"/>
          </p:cNvSpPr>
          <p:nvPr>
            <p:ph type="dt" sz="half" idx="2"/>
          </p:nvPr>
        </p:nvSpPr>
        <p:spPr>
          <a:xfrm>
            <a:off x="457200" y="6248400"/>
            <a:ext cx="2133600" cy="457200"/>
          </a:xfrm>
          <a:prstGeom prst="rect">
            <a:avLst/>
          </a:prstGeom>
          <a:noFill/>
          <a:ln w="9525">
            <a:noFill/>
          </a:ln>
        </p:spPr>
        <p:txBody>
          <a:bodyPr anchor="t"/>
          <a:lstStyle>
            <a:lvl1pPr>
              <a:defRPr sz="1400" b="0">
                <a:latin typeface="Verdana" panose="020B0604030504040204" pitchFamily="34" charset="0"/>
              </a:defRPr>
            </a:lvl1pPr>
          </a:lstStyle>
          <a:p>
            <a:pPr fontAlgn="base"/>
            <a:fld id="{BB962C8B-B14F-4D97-AF65-F5344CB8AC3E}" type="datetime1">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
        <p:nvSpPr>
          <p:cNvPr id="21549" name="页脚占位符 21548"/>
          <p:cNvSpPr>
            <a:spLocks noGrp="1"/>
          </p:cNvSpPr>
          <p:nvPr>
            <p:ph type="ftr" sz="quarter" idx="3"/>
          </p:nvPr>
        </p:nvSpPr>
        <p:spPr>
          <a:xfrm>
            <a:off x="3124200" y="6248400"/>
            <a:ext cx="2895600" cy="457200"/>
          </a:xfrm>
          <a:prstGeom prst="rect">
            <a:avLst/>
          </a:prstGeom>
          <a:noFill/>
          <a:ln w="9525">
            <a:noFill/>
          </a:ln>
        </p:spPr>
        <p:txBody>
          <a:bodyPr anchor="t"/>
          <a:lstStyle>
            <a:lvl1pPr algn="ctr">
              <a:defRPr sz="1400" b="0">
                <a:latin typeface="Verdana" panose="020B0604030504040204" pitchFamily="34" charset="0"/>
              </a:defRPr>
            </a:lvl1pPr>
          </a:lstStyle>
          <a:p>
            <a:pPr fontAlgn="base"/>
            <a:endParaRPr lang="zh-CN" altLang="en-US" strike="noStrike" noProof="1" dirty="0"/>
          </a:p>
        </p:txBody>
      </p:sp>
      <p:sp>
        <p:nvSpPr>
          <p:cNvPr id="21550" name="灯片编号占位符 21549"/>
          <p:cNvSpPr>
            <a:spLocks noGrp="1"/>
          </p:cNvSpPr>
          <p:nvPr>
            <p:ph type="sldNum" sz="quarter" idx="4"/>
          </p:nvPr>
        </p:nvSpPr>
        <p:spPr>
          <a:xfrm>
            <a:off x="6553200" y="6243638"/>
            <a:ext cx="2133600" cy="457200"/>
          </a:xfrm>
          <a:prstGeom prst="rect">
            <a:avLst/>
          </a:prstGeom>
          <a:noFill/>
          <a:ln w="9525">
            <a:noFill/>
          </a:ln>
        </p:spPr>
        <p:txBody>
          <a:bodyPr anchor="t"/>
          <a:lstStyle>
            <a:lvl1pPr algn="r">
              <a:defRPr sz="1400" b="0">
                <a:latin typeface="Verdana" panose="020B0604030504040204" pitchFamily="34" charset="0"/>
              </a:defRPr>
            </a:lvl1pPr>
          </a:lstStyle>
          <a:p>
            <a:pPr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2504" cy="445611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600200"/>
            <a:ext cx="4032504" cy="445611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8" name="页脚占位符 7"/>
          <p:cNvSpPr>
            <a:spLocks noGrp="1"/>
          </p:cNvSpPr>
          <p:nvPr>
            <p:ph type="ftr" sz="quarter" idx="11"/>
          </p:nvPr>
        </p:nvSpPr>
        <p:spPr/>
        <p:txBody>
          <a:bodyPr/>
          <a:p>
            <a:pPr lvl="0" fontAlgn="base"/>
            <a:endParaRPr lang="zh-CN" altLang="en-US" strike="noStrike" noProof="1" dirty="0"/>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4" name="页脚占位符 3"/>
          <p:cNvSpPr>
            <a:spLocks noGrp="1"/>
          </p:cNvSpPr>
          <p:nvPr>
            <p:ph type="ftr" sz="quarter" idx="11"/>
          </p:nvPr>
        </p:nvSpPr>
        <p:spPr/>
        <p:txBody>
          <a:bodyPr/>
          <a:p>
            <a:pPr lvl="0" fontAlgn="base"/>
            <a:endParaRPr lang="zh-CN" altLang="en-US" strike="noStrike" noProof="1" dirty="0"/>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3" name="页脚占位符 2"/>
          <p:cNvSpPr>
            <a:spLocks noGrp="1"/>
          </p:cNvSpPr>
          <p:nvPr>
            <p:ph type="ftr" sz="quarter" idx="11"/>
          </p:nvPr>
        </p:nvSpPr>
        <p:spPr/>
        <p:txBody>
          <a:bodyPr/>
          <a:p>
            <a:pPr lvl="0" fontAlgn="base"/>
            <a:endParaRPr lang="zh-CN" altLang="en-US"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329248" y="134303"/>
            <a:ext cx="8243888" cy="1314450"/>
          </a:xfr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5828" y="103188"/>
            <a:ext cx="2060972" cy="59531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42913" y="103188"/>
            <a:ext cx="6063439" cy="59531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3074" name="组合 21505"/>
          <p:cNvGrpSpPr/>
          <p:nvPr/>
        </p:nvGrpSpPr>
        <p:grpSpPr>
          <a:xfrm>
            <a:off x="0" y="0"/>
            <a:ext cx="8805863" cy="6858000"/>
            <a:chOff x="0" y="0"/>
            <a:chExt cx="5547" cy="4320"/>
          </a:xfrm>
        </p:grpSpPr>
        <p:grpSp>
          <p:nvGrpSpPr>
            <p:cNvPr id="3075" name="组合 21506"/>
            <p:cNvGrpSpPr/>
            <p:nvPr userDrawn="1"/>
          </p:nvGrpSpPr>
          <p:grpSpPr>
            <a:xfrm rot="-215207">
              <a:off x="3690" y="234"/>
              <a:ext cx="1857" cy="3625"/>
              <a:chOff x="3010" y="778"/>
              <a:chExt cx="1857" cy="3625"/>
            </a:xfrm>
          </p:grpSpPr>
          <p:sp>
            <p:nvSpPr>
              <p:cNvPr id="3076" name="任意多边形 21507"/>
              <p:cNvSpPr/>
              <p:nvPr userDrawn="1"/>
            </p:nvSpPr>
            <p:spPr>
              <a:xfrm rot="-9414770" flipV="1">
                <a:off x="3534" y="778"/>
                <a:ext cx="1333" cy="1485"/>
              </a:xfrm>
              <a:custGeom>
                <a:avLst/>
                <a:gdLst/>
                <a:ahLst/>
                <a:cxnLst/>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2"/>
              </a:solidFill>
              <a:ln w="9525">
                <a:noFill/>
              </a:ln>
            </p:spPr>
            <p:txBody>
              <a:bodyPr/>
              <a:p>
                <a:endParaRPr lang="zh-CN" altLang="en-US"/>
              </a:p>
            </p:txBody>
          </p:sp>
          <p:sp>
            <p:nvSpPr>
              <p:cNvPr id="3077" name="任意多边形 21508"/>
              <p:cNvSpPr/>
              <p:nvPr userDrawn="1"/>
            </p:nvSpPr>
            <p:spPr>
              <a:xfrm rot="-9414770" flipV="1">
                <a:off x="4029" y="1802"/>
                <a:ext cx="571" cy="531"/>
              </a:xfrm>
              <a:custGeom>
                <a:avLst/>
                <a:gdLst/>
                <a:ahLst/>
                <a:cxnLst/>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2"/>
              </a:solidFill>
              <a:ln w="9525">
                <a:noFill/>
              </a:ln>
            </p:spPr>
            <p:txBody>
              <a:bodyPr/>
              <a:p>
                <a:endParaRPr lang="zh-CN" altLang="en-US"/>
              </a:p>
            </p:txBody>
          </p:sp>
          <p:sp>
            <p:nvSpPr>
              <p:cNvPr id="3078" name="任意多边形 21509"/>
              <p:cNvSpPr/>
              <p:nvPr userDrawn="1"/>
            </p:nvSpPr>
            <p:spPr>
              <a:xfrm rot="-9414770" flipV="1">
                <a:off x="3639" y="2167"/>
                <a:ext cx="277" cy="249"/>
              </a:xfrm>
              <a:custGeom>
                <a:avLst/>
                <a:gdLst/>
                <a:ahLst/>
                <a:cxnLst/>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2"/>
              </a:solidFill>
              <a:ln w="9525">
                <a:noFill/>
              </a:ln>
            </p:spPr>
            <p:txBody>
              <a:bodyPr/>
              <a:p>
                <a:endParaRPr lang="zh-CN" altLang="en-US"/>
              </a:p>
            </p:txBody>
          </p:sp>
          <p:sp>
            <p:nvSpPr>
              <p:cNvPr id="3079" name="任意多边形 21510"/>
              <p:cNvSpPr/>
              <p:nvPr userDrawn="1"/>
            </p:nvSpPr>
            <p:spPr>
              <a:xfrm rot="-9414770" flipV="1">
                <a:off x="3979" y="977"/>
                <a:ext cx="245" cy="347"/>
              </a:xfrm>
              <a:custGeom>
                <a:avLst/>
                <a:gdLst/>
                <a:ahLst/>
                <a:cxnLst/>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2"/>
              </a:solidFill>
              <a:ln w="9525">
                <a:noFill/>
              </a:ln>
            </p:spPr>
            <p:txBody>
              <a:bodyPr/>
              <a:p>
                <a:endParaRPr lang="zh-CN" altLang="en-US"/>
              </a:p>
            </p:txBody>
          </p:sp>
          <p:sp>
            <p:nvSpPr>
              <p:cNvPr id="3080" name="任意多边形 21511"/>
              <p:cNvSpPr/>
              <p:nvPr userDrawn="1"/>
            </p:nvSpPr>
            <p:spPr>
              <a:xfrm rot="-9414770" flipV="1">
                <a:off x="3845" y="2207"/>
                <a:ext cx="103" cy="209"/>
              </a:xfrm>
              <a:custGeom>
                <a:avLst/>
                <a:gdLst/>
                <a:ahLst/>
                <a:cxnLst/>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2"/>
              </a:solidFill>
              <a:ln w="9525">
                <a:noFill/>
              </a:ln>
            </p:spPr>
            <p:txBody>
              <a:bodyPr/>
              <a:p>
                <a:endParaRPr lang="zh-CN" altLang="en-US"/>
              </a:p>
            </p:txBody>
          </p:sp>
          <p:sp>
            <p:nvSpPr>
              <p:cNvPr id="3081" name="任意多边形 21512"/>
              <p:cNvSpPr/>
              <p:nvPr userDrawn="1"/>
            </p:nvSpPr>
            <p:spPr>
              <a:xfrm rot="-9414770" flipV="1">
                <a:off x="3895" y="1325"/>
                <a:ext cx="120" cy="90"/>
              </a:xfrm>
              <a:custGeom>
                <a:avLst/>
                <a:gdLst/>
                <a:ahLst/>
                <a:cxnLst/>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2"/>
              </a:solidFill>
              <a:ln w="9525">
                <a:noFill/>
              </a:ln>
            </p:spPr>
            <p:txBody>
              <a:bodyPr/>
              <a:p>
                <a:endParaRPr lang="zh-CN" altLang="en-US"/>
              </a:p>
            </p:txBody>
          </p:sp>
          <p:sp>
            <p:nvSpPr>
              <p:cNvPr id="3082" name="任意多边形 21513"/>
              <p:cNvSpPr/>
              <p:nvPr userDrawn="1"/>
            </p:nvSpPr>
            <p:spPr>
              <a:xfrm rot="-9414770" flipV="1">
                <a:off x="3010" y="2344"/>
                <a:ext cx="330" cy="2059"/>
              </a:xfrm>
              <a:custGeom>
                <a:avLst/>
                <a:gdLst/>
                <a:ahLst/>
                <a:cxnLst/>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2"/>
              </a:solidFill>
              <a:ln w="9525">
                <a:noFill/>
              </a:ln>
            </p:spPr>
            <p:txBody>
              <a:bodyPr/>
              <a:p>
                <a:endParaRPr lang="zh-CN" altLang="en-US"/>
              </a:p>
            </p:txBody>
          </p:sp>
        </p:grpSp>
        <p:sp>
          <p:nvSpPr>
            <p:cNvPr id="3083" name="任意多边形 21514"/>
            <p:cNvSpPr/>
            <p:nvPr userDrawn="1"/>
          </p:nvSpPr>
          <p:spPr>
            <a:xfrm rot="373331" flipH="1">
              <a:off x="22" y="1957"/>
              <a:ext cx="323" cy="649"/>
            </a:xfrm>
            <a:custGeom>
              <a:avLst/>
              <a:gdLst/>
              <a:ahLst/>
              <a:cxnLst/>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folHlink"/>
            </a:solidFill>
            <a:ln w="9525">
              <a:noFill/>
            </a:ln>
          </p:spPr>
          <p:txBody>
            <a:bodyPr/>
            <a:p>
              <a:endParaRPr lang="zh-CN" altLang="en-US"/>
            </a:p>
          </p:txBody>
        </p:sp>
        <p:sp>
          <p:nvSpPr>
            <p:cNvPr id="3084" name="任意多边形 21515"/>
            <p:cNvSpPr/>
            <p:nvPr userDrawn="1"/>
          </p:nvSpPr>
          <p:spPr>
            <a:xfrm>
              <a:off x="168" y="1260"/>
              <a:ext cx="1259" cy="1532"/>
            </a:xfrm>
            <a:custGeom>
              <a:avLst/>
              <a:gdLst/>
              <a:ahLst/>
              <a:cxnLst/>
              <a:pathLst>
                <a:path w="1259" h="1532">
                  <a:moveTo>
                    <a:pt x="891" y="1532"/>
                  </a:moveTo>
                  <a:lnTo>
                    <a:pt x="954" y="1452"/>
                  </a:lnTo>
                  <a:lnTo>
                    <a:pt x="1032" y="1338"/>
                  </a:lnTo>
                  <a:lnTo>
                    <a:pt x="1115" y="1188"/>
                  </a:lnTo>
                  <a:lnTo>
                    <a:pt x="1194" y="1023"/>
                  </a:lnTo>
                  <a:lnTo>
                    <a:pt x="1244" y="841"/>
                  </a:lnTo>
                  <a:lnTo>
                    <a:pt x="1259" y="647"/>
                  </a:lnTo>
                  <a:lnTo>
                    <a:pt x="1230" y="463"/>
                  </a:lnTo>
                  <a:lnTo>
                    <a:pt x="1140" y="294"/>
                  </a:lnTo>
                  <a:lnTo>
                    <a:pt x="1043" y="190"/>
                  </a:lnTo>
                  <a:lnTo>
                    <a:pt x="961" y="109"/>
                  </a:lnTo>
                  <a:lnTo>
                    <a:pt x="894" y="65"/>
                  </a:lnTo>
                  <a:lnTo>
                    <a:pt x="786" y="18"/>
                  </a:lnTo>
                  <a:lnTo>
                    <a:pt x="642" y="0"/>
                  </a:lnTo>
                  <a:lnTo>
                    <a:pt x="440" y="23"/>
                  </a:lnTo>
                  <a:lnTo>
                    <a:pt x="366" y="44"/>
                  </a:lnTo>
                  <a:lnTo>
                    <a:pt x="292" y="58"/>
                  </a:lnTo>
                  <a:lnTo>
                    <a:pt x="229" y="79"/>
                  </a:lnTo>
                  <a:lnTo>
                    <a:pt x="178" y="103"/>
                  </a:lnTo>
                  <a:lnTo>
                    <a:pt x="127" y="127"/>
                  </a:lnTo>
                  <a:lnTo>
                    <a:pt x="82" y="158"/>
                  </a:lnTo>
                  <a:lnTo>
                    <a:pt x="41" y="197"/>
                  </a:lnTo>
                  <a:lnTo>
                    <a:pt x="0" y="243"/>
                  </a:lnTo>
                  <a:lnTo>
                    <a:pt x="76" y="215"/>
                  </a:lnTo>
                  <a:lnTo>
                    <a:pt x="144" y="194"/>
                  </a:lnTo>
                  <a:lnTo>
                    <a:pt x="212" y="179"/>
                  </a:lnTo>
                  <a:lnTo>
                    <a:pt x="280" y="164"/>
                  </a:lnTo>
                  <a:lnTo>
                    <a:pt x="336" y="149"/>
                  </a:lnTo>
                  <a:lnTo>
                    <a:pt x="397" y="149"/>
                  </a:lnTo>
                  <a:lnTo>
                    <a:pt x="458" y="141"/>
                  </a:lnTo>
                  <a:lnTo>
                    <a:pt x="511" y="146"/>
                  </a:lnTo>
                  <a:lnTo>
                    <a:pt x="565" y="152"/>
                  </a:lnTo>
                  <a:lnTo>
                    <a:pt x="618" y="166"/>
                  </a:lnTo>
                  <a:lnTo>
                    <a:pt x="669" y="186"/>
                  </a:lnTo>
                  <a:lnTo>
                    <a:pt x="715" y="205"/>
                  </a:lnTo>
                  <a:lnTo>
                    <a:pt x="760" y="239"/>
                  </a:lnTo>
                  <a:lnTo>
                    <a:pt x="811" y="267"/>
                  </a:lnTo>
                  <a:lnTo>
                    <a:pt x="855" y="307"/>
                  </a:lnTo>
                  <a:lnTo>
                    <a:pt x="899" y="348"/>
                  </a:lnTo>
                  <a:lnTo>
                    <a:pt x="971" y="464"/>
                  </a:lnTo>
                  <a:lnTo>
                    <a:pt x="1016" y="606"/>
                  </a:lnTo>
                  <a:lnTo>
                    <a:pt x="1027" y="774"/>
                  </a:lnTo>
                  <a:lnTo>
                    <a:pt x="1022" y="939"/>
                  </a:lnTo>
                  <a:lnTo>
                    <a:pt x="1002" y="1117"/>
                  </a:lnTo>
                  <a:lnTo>
                    <a:pt x="966" y="1279"/>
                  </a:lnTo>
                  <a:lnTo>
                    <a:pt x="933" y="1421"/>
                  </a:lnTo>
                  <a:lnTo>
                    <a:pt x="891" y="1532"/>
                  </a:lnTo>
                  <a:close/>
                </a:path>
              </a:pathLst>
            </a:custGeom>
            <a:solidFill>
              <a:schemeClr val="folHlink"/>
            </a:solidFill>
            <a:ln w="9525">
              <a:noFill/>
            </a:ln>
          </p:spPr>
          <p:txBody>
            <a:bodyPr/>
            <a:p>
              <a:endParaRPr lang="zh-CN" altLang="en-US"/>
            </a:p>
          </p:txBody>
        </p:sp>
        <p:sp>
          <p:nvSpPr>
            <p:cNvPr id="3085" name="任意多边形 21516"/>
            <p:cNvSpPr/>
            <p:nvPr userDrawn="1"/>
          </p:nvSpPr>
          <p:spPr>
            <a:xfrm>
              <a:off x="0" y="2610"/>
              <a:ext cx="801" cy="459"/>
            </a:xfrm>
            <a:custGeom>
              <a:avLst/>
              <a:gdLst/>
              <a:ahLst/>
              <a:cxnLst/>
              <a:pathLst>
                <a:path w="801" h="459">
                  <a:moveTo>
                    <a:pt x="0" y="0"/>
                  </a:moveTo>
                  <a:lnTo>
                    <a:pt x="37" y="69"/>
                  </a:lnTo>
                  <a:lnTo>
                    <a:pt x="68" y="132"/>
                  </a:lnTo>
                  <a:lnTo>
                    <a:pt x="110" y="188"/>
                  </a:lnTo>
                  <a:lnTo>
                    <a:pt x="149" y="229"/>
                  </a:lnTo>
                  <a:lnTo>
                    <a:pt x="192" y="278"/>
                  </a:lnTo>
                  <a:lnTo>
                    <a:pt x="250" y="314"/>
                  </a:lnTo>
                  <a:lnTo>
                    <a:pt x="308" y="336"/>
                  </a:lnTo>
                  <a:lnTo>
                    <a:pt x="365" y="365"/>
                  </a:lnTo>
                  <a:lnTo>
                    <a:pt x="430" y="381"/>
                  </a:lnTo>
                  <a:lnTo>
                    <a:pt x="501" y="390"/>
                  </a:lnTo>
                  <a:lnTo>
                    <a:pt x="573" y="392"/>
                  </a:lnTo>
                  <a:lnTo>
                    <a:pt x="646" y="381"/>
                  </a:lnTo>
                  <a:lnTo>
                    <a:pt x="726" y="362"/>
                  </a:lnTo>
                  <a:lnTo>
                    <a:pt x="801" y="335"/>
                  </a:lnTo>
                  <a:lnTo>
                    <a:pt x="731" y="377"/>
                  </a:lnTo>
                  <a:lnTo>
                    <a:pt x="662" y="404"/>
                  </a:lnTo>
                  <a:lnTo>
                    <a:pt x="594" y="432"/>
                  </a:lnTo>
                  <a:lnTo>
                    <a:pt x="532" y="445"/>
                  </a:lnTo>
                  <a:lnTo>
                    <a:pt x="471" y="459"/>
                  </a:lnTo>
                  <a:lnTo>
                    <a:pt x="411" y="458"/>
                  </a:lnTo>
                  <a:lnTo>
                    <a:pt x="350" y="458"/>
                  </a:lnTo>
                  <a:lnTo>
                    <a:pt x="291" y="450"/>
                  </a:lnTo>
                  <a:lnTo>
                    <a:pt x="244" y="436"/>
                  </a:lnTo>
                  <a:lnTo>
                    <a:pt x="192" y="415"/>
                  </a:lnTo>
                  <a:lnTo>
                    <a:pt x="145" y="394"/>
                  </a:lnTo>
                  <a:lnTo>
                    <a:pt x="100" y="373"/>
                  </a:lnTo>
                  <a:lnTo>
                    <a:pt x="60" y="347"/>
                  </a:lnTo>
                  <a:lnTo>
                    <a:pt x="0" y="294"/>
                  </a:lnTo>
                  <a:lnTo>
                    <a:pt x="0" y="0"/>
                  </a:lnTo>
                  <a:close/>
                </a:path>
              </a:pathLst>
            </a:custGeom>
            <a:solidFill>
              <a:schemeClr val="folHlink"/>
            </a:solidFill>
            <a:ln w="9525">
              <a:noFill/>
            </a:ln>
          </p:spPr>
          <p:txBody>
            <a:bodyPr/>
            <a:p>
              <a:endParaRPr lang="zh-CN" altLang="en-US"/>
            </a:p>
          </p:txBody>
        </p:sp>
        <p:sp>
          <p:nvSpPr>
            <p:cNvPr id="3086" name="任意多边形 21517"/>
            <p:cNvSpPr/>
            <p:nvPr userDrawn="1"/>
          </p:nvSpPr>
          <p:spPr>
            <a:xfrm rot="373331" flipH="1">
              <a:off x="898" y="2855"/>
              <a:ext cx="354" cy="464"/>
            </a:xfrm>
            <a:custGeom>
              <a:avLst/>
              <a:gdLst/>
              <a:ahLst/>
              <a:cxnLst/>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folHlink"/>
            </a:solidFill>
            <a:ln w="9525">
              <a:noFill/>
            </a:ln>
          </p:spPr>
          <p:txBody>
            <a:bodyPr/>
            <a:p>
              <a:endParaRPr lang="zh-CN" altLang="en-US"/>
            </a:p>
          </p:txBody>
        </p:sp>
        <p:sp>
          <p:nvSpPr>
            <p:cNvPr id="3087" name="任意多边形 21518"/>
            <p:cNvSpPr/>
            <p:nvPr userDrawn="1"/>
          </p:nvSpPr>
          <p:spPr>
            <a:xfrm rot="373331" flipH="1">
              <a:off x="799" y="2979"/>
              <a:ext cx="87" cy="274"/>
            </a:xfrm>
            <a:custGeom>
              <a:avLst/>
              <a:gdLst/>
              <a:ahLst/>
              <a:cxnLst/>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folHlink"/>
            </a:solidFill>
            <a:ln w="9525">
              <a:noFill/>
            </a:ln>
          </p:spPr>
          <p:txBody>
            <a:bodyPr/>
            <a:p>
              <a:endParaRPr lang="zh-CN" altLang="en-US"/>
            </a:p>
          </p:txBody>
        </p:sp>
        <p:sp>
          <p:nvSpPr>
            <p:cNvPr id="3088" name="任意多边形 21519"/>
            <p:cNvSpPr/>
            <p:nvPr userDrawn="1"/>
          </p:nvSpPr>
          <p:spPr>
            <a:xfrm>
              <a:off x="1190" y="3273"/>
              <a:ext cx="1108" cy="1047"/>
            </a:xfrm>
            <a:custGeom>
              <a:avLst/>
              <a:gdLst/>
              <a:ahLst/>
              <a:cxnLst/>
              <a:pathLst>
                <a:path w="1108" h="1047">
                  <a:moveTo>
                    <a:pt x="784" y="1047"/>
                  </a:moveTo>
                  <a:lnTo>
                    <a:pt x="692" y="1011"/>
                  </a:lnTo>
                  <a:lnTo>
                    <a:pt x="607" y="945"/>
                  </a:lnTo>
                  <a:lnTo>
                    <a:pt x="517" y="861"/>
                  </a:lnTo>
                  <a:lnTo>
                    <a:pt x="432" y="776"/>
                  </a:lnTo>
                  <a:lnTo>
                    <a:pt x="350" y="677"/>
                  </a:lnTo>
                  <a:lnTo>
                    <a:pt x="266" y="563"/>
                  </a:lnTo>
                  <a:lnTo>
                    <a:pt x="188" y="447"/>
                  </a:lnTo>
                  <a:lnTo>
                    <a:pt x="122" y="325"/>
                  </a:lnTo>
                  <a:lnTo>
                    <a:pt x="65" y="211"/>
                  </a:lnTo>
                  <a:lnTo>
                    <a:pt x="21" y="101"/>
                  </a:lnTo>
                  <a:lnTo>
                    <a:pt x="0" y="0"/>
                  </a:lnTo>
                  <a:lnTo>
                    <a:pt x="109" y="217"/>
                  </a:lnTo>
                  <a:lnTo>
                    <a:pt x="209" y="378"/>
                  </a:lnTo>
                  <a:lnTo>
                    <a:pt x="294" y="500"/>
                  </a:lnTo>
                  <a:lnTo>
                    <a:pt x="373" y="590"/>
                  </a:lnTo>
                  <a:lnTo>
                    <a:pt x="441" y="661"/>
                  </a:lnTo>
                  <a:lnTo>
                    <a:pt x="506" y="713"/>
                  </a:lnTo>
                  <a:lnTo>
                    <a:pt x="564" y="754"/>
                  </a:lnTo>
                  <a:lnTo>
                    <a:pt x="620" y="801"/>
                  </a:lnTo>
                  <a:lnTo>
                    <a:pt x="754" y="899"/>
                  </a:lnTo>
                  <a:lnTo>
                    <a:pt x="925" y="977"/>
                  </a:lnTo>
                  <a:lnTo>
                    <a:pt x="1108" y="1047"/>
                  </a:lnTo>
                  <a:lnTo>
                    <a:pt x="784" y="1047"/>
                  </a:lnTo>
                  <a:close/>
                </a:path>
              </a:pathLst>
            </a:custGeom>
            <a:solidFill>
              <a:schemeClr val="folHlink"/>
            </a:solidFill>
            <a:ln w="9525">
              <a:noFill/>
            </a:ln>
          </p:spPr>
          <p:txBody>
            <a:bodyPr/>
            <a:p>
              <a:endParaRPr lang="zh-CN" altLang="en-US"/>
            </a:p>
          </p:txBody>
        </p:sp>
        <p:grpSp>
          <p:nvGrpSpPr>
            <p:cNvPr id="3089" name="组合 21520"/>
            <p:cNvGrpSpPr/>
            <p:nvPr userDrawn="1"/>
          </p:nvGrpSpPr>
          <p:grpSpPr>
            <a:xfrm rot="3220060">
              <a:off x="2630" y="753"/>
              <a:ext cx="569" cy="637"/>
              <a:chOff x="1727" y="866"/>
              <a:chExt cx="129" cy="157"/>
            </a:xfrm>
          </p:grpSpPr>
          <p:sp>
            <p:nvSpPr>
              <p:cNvPr id="3090" name="任意多边形 21521"/>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3091" name="任意多边形 21522"/>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3092" name="任意多边形 21523"/>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grpSp>
          <p:nvGrpSpPr>
            <p:cNvPr id="3093" name="组合 21524"/>
            <p:cNvGrpSpPr/>
            <p:nvPr userDrawn="1"/>
          </p:nvGrpSpPr>
          <p:grpSpPr>
            <a:xfrm rot="-6691250">
              <a:off x="3635" y="131"/>
              <a:ext cx="356" cy="607"/>
              <a:chOff x="1727" y="866"/>
              <a:chExt cx="129" cy="157"/>
            </a:xfrm>
          </p:grpSpPr>
          <p:sp>
            <p:nvSpPr>
              <p:cNvPr id="3094" name="任意多边形 21525"/>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3095" name="任意多边形 21526"/>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3096" name="任意多边形 21527"/>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grpSp>
          <p:nvGrpSpPr>
            <p:cNvPr id="3097" name="组合 21528"/>
            <p:cNvGrpSpPr/>
            <p:nvPr userDrawn="1"/>
          </p:nvGrpSpPr>
          <p:grpSpPr>
            <a:xfrm rot="8524840">
              <a:off x="668" y="3321"/>
              <a:ext cx="501" cy="502"/>
              <a:chOff x="1727" y="866"/>
              <a:chExt cx="129" cy="157"/>
            </a:xfrm>
          </p:grpSpPr>
          <p:sp>
            <p:nvSpPr>
              <p:cNvPr id="3098" name="任意多边形 21529"/>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3099" name="任意多边形 21530"/>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3100" name="任意多边形 21531"/>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grpSp>
          <p:nvGrpSpPr>
            <p:cNvPr id="3101" name="组合 21532"/>
            <p:cNvGrpSpPr/>
            <p:nvPr userDrawn="1"/>
          </p:nvGrpSpPr>
          <p:grpSpPr>
            <a:xfrm rot="4106450" flipH="1">
              <a:off x="392" y="260"/>
              <a:ext cx="709" cy="892"/>
              <a:chOff x="1727" y="866"/>
              <a:chExt cx="129" cy="157"/>
            </a:xfrm>
          </p:grpSpPr>
          <p:sp>
            <p:nvSpPr>
              <p:cNvPr id="3102" name="任意多边形 21533"/>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3103" name="任意多边形 21534"/>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3104" name="任意多边形 21535"/>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grpSp>
          <p:nvGrpSpPr>
            <p:cNvPr id="3105" name="组合 21536"/>
            <p:cNvGrpSpPr/>
            <p:nvPr userDrawn="1"/>
          </p:nvGrpSpPr>
          <p:grpSpPr>
            <a:xfrm rot="10015322" flipH="1">
              <a:off x="4625" y="2382"/>
              <a:ext cx="709" cy="892"/>
              <a:chOff x="1727" y="866"/>
              <a:chExt cx="129" cy="157"/>
            </a:xfrm>
          </p:grpSpPr>
          <p:sp>
            <p:nvSpPr>
              <p:cNvPr id="3106" name="任意多边形 21537"/>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3107" name="任意多边形 21538"/>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3108" name="任意多边形 21539"/>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sp>
          <p:nvSpPr>
            <p:cNvPr id="3109" name="任意多边形 21540"/>
            <p:cNvSpPr/>
            <p:nvPr userDrawn="1"/>
          </p:nvSpPr>
          <p:spPr>
            <a:xfrm>
              <a:off x="1217" y="2"/>
              <a:ext cx="862" cy="886"/>
            </a:xfrm>
            <a:custGeom>
              <a:avLst/>
              <a:gdLst/>
              <a:ahLst/>
              <a:cxnLst/>
              <a:pathLst>
                <a:path w="862" h="886">
                  <a:moveTo>
                    <a:pt x="0" y="0"/>
                  </a:moveTo>
                  <a:lnTo>
                    <a:pt x="6" y="107"/>
                  </a:lnTo>
                  <a:lnTo>
                    <a:pt x="37" y="262"/>
                  </a:lnTo>
                  <a:lnTo>
                    <a:pt x="83" y="410"/>
                  </a:lnTo>
                  <a:lnTo>
                    <a:pt x="149" y="546"/>
                  </a:lnTo>
                  <a:lnTo>
                    <a:pt x="237" y="666"/>
                  </a:lnTo>
                  <a:lnTo>
                    <a:pt x="338" y="764"/>
                  </a:lnTo>
                  <a:lnTo>
                    <a:pt x="450" y="838"/>
                  </a:lnTo>
                  <a:lnTo>
                    <a:pt x="579" y="879"/>
                  </a:lnTo>
                  <a:lnTo>
                    <a:pt x="714" y="886"/>
                  </a:lnTo>
                  <a:lnTo>
                    <a:pt x="862" y="851"/>
                  </a:lnTo>
                  <a:lnTo>
                    <a:pt x="784" y="856"/>
                  </a:lnTo>
                  <a:lnTo>
                    <a:pt x="700" y="835"/>
                  </a:lnTo>
                  <a:lnTo>
                    <a:pt x="621" y="794"/>
                  </a:lnTo>
                  <a:lnTo>
                    <a:pt x="542" y="728"/>
                  </a:lnTo>
                  <a:lnTo>
                    <a:pt x="466" y="649"/>
                  </a:lnTo>
                  <a:lnTo>
                    <a:pt x="397" y="557"/>
                  </a:lnTo>
                  <a:lnTo>
                    <a:pt x="334" y="454"/>
                  </a:lnTo>
                  <a:lnTo>
                    <a:pt x="279" y="339"/>
                  </a:lnTo>
                  <a:lnTo>
                    <a:pt x="238" y="225"/>
                  </a:lnTo>
                  <a:lnTo>
                    <a:pt x="205" y="105"/>
                  </a:lnTo>
                  <a:lnTo>
                    <a:pt x="184" y="3"/>
                  </a:lnTo>
                </a:path>
              </a:pathLst>
            </a:custGeom>
            <a:solidFill>
              <a:schemeClr val="accent1"/>
            </a:solidFill>
            <a:ln w="9525">
              <a:noFill/>
            </a:ln>
          </p:spPr>
          <p:txBody>
            <a:bodyPr/>
            <a:p>
              <a:endParaRPr lang="zh-CN" altLang="en-US"/>
            </a:p>
          </p:txBody>
        </p:sp>
        <p:sp>
          <p:nvSpPr>
            <p:cNvPr id="3110" name="任意多边形 21541"/>
            <p:cNvSpPr/>
            <p:nvPr userDrawn="1"/>
          </p:nvSpPr>
          <p:spPr>
            <a:xfrm rot="9832527" flipV="1">
              <a:off x="2158" y="102"/>
              <a:ext cx="681" cy="593"/>
            </a:xfrm>
            <a:custGeom>
              <a:avLst/>
              <a:gdLst/>
              <a:ahLst/>
              <a:cxnLst/>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w="9525">
              <a:noFill/>
            </a:ln>
          </p:spPr>
          <p:txBody>
            <a:bodyPr/>
            <a:p>
              <a:endParaRPr lang="zh-CN" altLang="en-US"/>
            </a:p>
          </p:txBody>
        </p:sp>
        <p:sp>
          <p:nvSpPr>
            <p:cNvPr id="3111" name="任意多边形 21542"/>
            <p:cNvSpPr/>
            <p:nvPr userDrawn="1"/>
          </p:nvSpPr>
          <p:spPr>
            <a:xfrm rot="9832527" flipV="1">
              <a:off x="1997" y="858"/>
              <a:ext cx="330" cy="278"/>
            </a:xfrm>
            <a:custGeom>
              <a:avLst/>
              <a:gdLst/>
              <a:ahLst/>
              <a:cxnLst/>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w="9525">
              <a:noFill/>
            </a:ln>
          </p:spPr>
          <p:txBody>
            <a:bodyPr/>
            <a:p>
              <a:endParaRPr lang="zh-CN" altLang="en-US"/>
            </a:p>
          </p:txBody>
        </p:sp>
        <p:sp>
          <p:nvSpPr>
            <p:cNvPr id="3112" name="任意多边形 21543"/>
            <p:cNvSpPr/>
            <p:nvPr userDrawn="1"/>
          </p:nvSpPr>
          <p:spPr>
            <a:xfrm rot="9832527" flipV="1">
              <a:off x="2224" y="808"/>
              <a:ext cx="123" cy="233"/>
            </a:xfrm>
            <a:custGeom>
              <a:avLst/>
              <a:gdLst/>
              <a:ahLst/>
              <a:cxnLst/>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w="9525">
              <a:noFill/>
            </a:ln>
          </p:spPr>
          <p:txBody>
            <a:bodyPr/>
            <a:p>
              <a:endParaRPr lang="zh-CN" altLang="en-US"/>
            </a:p>
          </p:txBody>
        </p:sp>
        <p:sp>
          <p:nvSpPr>
            <p:cNvPr id="3113" name="任意多边形 21544"/>
            <p:cNvSpPr/>
            <p:nvPr userDrawn="1"/>
          </p:nvSpPr>
          <p:spPr>
            <a:xfrm>
              <a:off x="1603" y="0"/>
              <a:ext cx="124" cy="121"/>
            </a:xfrm>
            <a:custGeom>
              <a:avLst/>
              <a:gdLst/>
              <a:ahLst/>
              <a:cxnLst/>
              <a:pathLst>
                <a:path w="124" h="121">
                  <a:moveTo>
                    <a:pt x="124" y="0"/>
                  </a:moveTo>
                  <a:lnTo>
                    <a:pt x="113" y="9"/>
                  </a:lnTo>
                  <a:lnTo>
                    <a:pt x="99" y="25"/>
                  </a:lnTo>
                  <a:lnTo>
                    <a:pt x="81" y="41"/>
                  </a:lnTo>
                  <a:lnTo>
                    <a:pt x="63" y="54"/>
                  </a:lnTo>
                  <a:lnTo>
                    <a:pt x="41" y="66"/>
                  </a:lnTo>
                  <a:lnTo>
                    <a:pt x="22" y="74"/>
                  </a:lnTo>
                  <a:lnTo>
                    <a:pt x="0" y="75"/>
                  </a:lnTo>
                  <a:lnTo>
                    <a:pt x="10" y="96"/>
                  </a:lnTo>
                  <a:lnTo>
                    <a:pt x="23" y="113"/>
                  </a:lnTo>
                  <a:lnTo>
                    <a:pt x="41" y="121"/>
                  </a:lnTo>
                  <a:lnTo>
                    <a:pt x="60" y="121"/>
                  </a:lnTo>
                  <a:lnTo>
                    <a:pt x="83" y="111"/>
                  </a:lnTo>
                  <a:lnTo>
                    <a:pt x="101" y="88"/>
                  </a:lnTo>
                  <a:lnTo>
                    <a:pt x="116" y="53"/>
                  </a:lnTo>
                  <a:lnTo>
                    <a:pt x="124" y="0"/>
                  </a:lnTo>
                  <a:close/>
                </a:path>
              </a:pathLst>
            </a:custGeom>
            <a:solidFill>
              <a:schemeClr val="accent1"/>
            </a:solidFill>
            <a:ln w="9525">
              <a:noFill/>
            </a:ln>
          </p:spPr>
          <p:txBody>
            <a:bodyPr/>
            <a:p>
              <a:endParaRPr lang="zh-CN" altLang="en-US"/>
            </a:p>
          </p:txBody>
        </p:sp>
        <p:sp>
          <p:nvSpPr>
            <p:cNvPr id="3114" name="任意多边形 21545"/>
            <p:cNvSpPr/>
            <p:nvPr userDrawn="1"/>
          </p:nvSpPr>
          <p:spPr>
            <a:xfrm rot="9832527" flipV="1">
              <a:off x="2173" y="1238"/>
              <a:ext cx="393" cy="2300"/>
            </a:xfrm>
            <a:custGeom>
              <a:avLst/>
              <a:gdLst/>
              <a:ahLst/>
              <a:cxnLst/>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1"/>
            </a:solidFill>
            <a:ln w="9525">
              <a:noFill/>
            </a:ln>
          </p:spPr>
          <p:txBody>
            <a:bodyPr/>
            <a:p>
              <a:endParaRPr lang="zh-CN" altLang="en-US"/>
            </a:p>
          </p:txBody>
        </p:sp>
        <p:sp>
          <p:nvSpPr>
            <p:cNvPr id="3115" name="任意多边形 21546"/>
            <p:cNvSpPr/>
            <p:nvPr userDrawn="1"/>
          </p:nvSpPr>
          <p:spPr>
            <a:xfrm>
              <a:off x="0" y="1848"/>
              <a:ext cx="36" cy="132"/>
            </a:xfrm>
            <a:custGeom>
              <a:avLst/>
              <a:gdLst/>
              <a:ahLst/>
              <a:cxnLst/>
              <a:pathLst>
                <a:path w="36" h="132">
                  <a:moveTo>
                    <a:pt x="0" y="0"/>
                  </a:moveTo>
                  <a:lnTo>
                    <a:pt x="36" y="12"/>
                  </a:lnTo>
                  <a:lnTo>
                    <a:pt x="0" y="132"/>
                  </a:lnTo>
                  <a:lnTo>
                    <a:pt x="0" y="0"/>
                  </a:lnTo>
                  <a:close/>
                </a:path>
              </a:pathLst>
            </a:custGeom>
            <a:solidFill>
              <a:schemeClr val="folHlink"/>
            </a:solidFill>
            <a:ln w="9525">
              <a:noFill/>
            </a:ln>
          </p:spPr>
          <p:txBody>
            <a:bodyPr/>
            <a:p>
              <a:endParaRPr lang="zh-CN" altLang="en-US"/>
            </a:p>
          </p:txBody>
        </p:sp>
      </p:grpSp>
      <p:sp>
        <p:nvSpPr>
          <p:cNvPr id="21551" name="标题 21550"/>
          <p:cNvSpPr>
            <a:spLocks noGrp="1"/>
          </p:cNvSpPr>
          <p:nvPr>
            <p:ph type="ctrTitle"/>
          </p:nvPr>
        </p:nvSpPr>
        <p:spPr>
          <a:xfrm>
            <a:off x="2455863" y="596900"/>
            <a:ext cx="6192837" cy="3581400"/>
          </a:xfrm>
          <a:prstGeom prst="rect">
            <a:avLst/>
          </a:prstGeom>
          <a:noFill/>
          <a:ln w="9525">
            <a:noFill/>
          </a:ln>
        </p:spPr>
        <p:txBody>
          <a:bodyPr anchor="b"/>
          <a:lstStyle>
            <a:lvl1pPr lvl="0">
              <a:buClrTx/>
              <a:buSzTx/>
              <a:buFontTx/>
              <a:defRPr sz="5200" b="1"/>
            </a:lvl1pPr>
          </a:lstStyle>
          <a:p>
            <a:pPr lvl="0" fontAlgn="base"/>
            <a:r>
              <a:rPr lang="zh-CN" altLang="en-US" strike="noStrike" noProof="1" dirty="0"/>
              <a:t>单击此处编辑母版标题样式</a:t>
            </a:r>
            <a:endParaRPr lang="zh-CN" altLang="en-US" strike="noStrike" noProof="1" dirty="0"/>
          </a:p>
        </p:txBody>
      </p:sp>
      <p:sp>
        <p:nvSpPr>
          <p:cNvPr id="21552" name="副标题 21551"/>
          <p:cNvSpPr>
            <a:spLocks noGrp="1"/>
          </p:cNvSpPr>
          <p:nvPr>
            <p:ph type="subTitle" idx="1"/>
          </p:nvPr>
        </p:nvSpPr>
        <p:spPr>
          <a:xfrm>
            <a:off x="2489200" y="4279900"/>
            <a:ext cx="6146800" cy="1485900"/>
          </a:xfrm>
          <a:prstGeom prst="rect">
            <a:avLst/>
          </a:prstGeom>
          <a:noFill/>
          <a:ln w="9525">
            <a:noFill/>
          </a:ln>
        </p:spPr>
        <p:txBody>
          <a:bodyPr anchor="t"/>
          <a:lstStyle>
            <a:lvl1pPr marL="0" lvl="0" indent="0" algn="ctr">
              <a:buClrTx/>
              <a:buSzTx/>
              <a:buFontTx/>
              <a:buNone/>
              <a:defRPr b="1">
                <a:effectLst>
                  <a:outerShdw blurRad="38100" dist="38100" dir="2700000">
                    <a:srgbClr val="C0C0C0"/>
                  </a:outerShdw>
                </a:effectLst>
              </a:defRPr>
            </a:lvl1pPr>
            <a:lvl2pPr marL="457200" lvl="1" indent="0" algn="ctr">
              <a:buClrTx/>
              <a:buSzTx/>
              <a:buFontTx/>
              <a:buNone/>
              <a:defRPr b="1">
                <a:effectLst>
                  <a:outerShdw blurRad="38100" dist="38100" dir="2700000">
                    <a:srgbClr val="C0C0C0"/>
                  </a:outerShdw>
                </a:effectLst>
              </a:defRPr>
            </a:lvl2pPr>
            <a:lvl3pPr marL="914400" lvl="2" indent="0" algn="ctr">
              <a:buClrTx/>
              <a:buSzTx/>
              <a:buFontTx/>
              <a:buNone/>
              <a:defRPr b="1">
                <a:effectLst>
                  <a:outerShdw blurRad="38100" dist="38100" dir="2700000">
                    <a:srgbClr val="C0C0C0"/>
                  </a:outerShdw>
                </a:effectLst>
              </a:defRPr>
            </a:lvl3pPr>
            <a:lvl4pPr marL="1371600" lvl="3" indent="0" algn="ctr">
              <a:buClrTx/>
              <a:buSzTx/>
              <a:buFontTx/>
              <a:buNone/>
              <a:defRPr b="1">
                <a:effectLst>
                  <a:outerShdw blurRad="38100" dist="38100" dir="2700000">
                    <a:srgbClr val="C0C0C0"/>
                  </a:outerShdw>
                </a:effectLst>
              </a:defRPr>
            </a:lvl4pPr>
            <a:lvl5pPr marL="1828800" lvl="4" indent="0" algn="ctr">
              <a:buClrTx/>
              <a:buSzTx/>
              <a:buFontTx/>
              <a:buNone/>
              <a:defRPr b="1">
                <a:effectLst>
                  <a:outerShdw blurRad="38100" dist="38100" dir="2700000">
                    <a:srgbClr val="C0C0C0"/>
                  </a:outerShdw>
                </a:effectLst>
              </a:defRPr>
            </a:lvl5pPr>
          </a:lstStyle>
          <a:p>
            <a:pPr lvl="0" fontAlgn="base"/>
            <a:r>
              <a:rPr lang="zh-CN" altLang="en-US" strike="noStrike" noProof="1" dirty="0"/>
              <a:t>单击此处编辑母版副标题样式</a:t>
            </a:r>
            <a:endParaRPr lang="zh-CN" altLang="en-US" strike="noStrike" noProof="1" dirty="0"/>
          </a:p>
        </p:txBody>
      </p:sp>
      <p:sp>
        <p:nvSpPr>
          <p:cNvPr id="21548" name="日期占位符 21547"/>
          <p:cNvSpPr>
            <a:spLocks noGrp="1"/>
          </p:cNvSpPr>
          <p:nvPr>
            <p:ph type="dt" sz="half" idx="2"/>
          </p:nvPr>
        </p:nvSpPr>
        <p:spPr>
          <a:xfrm>
            <a:off x="457200" y="6248400"/>
            <a:ext cx="2133600" cy="457200"/>
          </a:xfrm>
          <a:prstGeom prst="rect">
            <a:avLst/>
          </a:prstGeom>
          <a:noFill/>
          <a:ln w="9525">
            <a:noFill/>
          </a:ln>
        </p:spPr>
        <p:txBody>
          <a:bodyPr anchor="t"/>
          <a:lstStyle>
            <a:lvl1pPr>
              <a:defRPr sz="1400" b="0">
                <a:latin typeface="Verdana" panose="020B0604030504040204" pitchFamily="34" charset="0"/>
              </a:defRPr>
            </a:lvl1pPr>
          </a:lstStyle>
          <a:p>
            <a:pPr fontAlgn="base"/>
            <a:fld id="{BB962C8B-B14F-4D97-AF65-F5344CB8AC3E}" type="datetime1">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
        <p:nvSpPr>
          <p:cNvPr id="21549" name="页脚占位符 21548"/>
          <p:cNvSpPr>
            <a:spLocks noGrp="1"/>
          </p:cNvSpPr>
          <p:nvPr>
            <p:ph type="ftr" sz="quarter" idx="3"/>
          </p:nvPr>
        </p:nvSpPr>
        <p:spPr>
          <a:xfrm>
            <a:off x="3124200" y="6248400"/>
            <a:ext cx="2895600" cy="457200"/>
          </a:xfrm>
          <a:prstGeom prst="rect">
            <a:avLst/>
          </a:prstGeom>
          <a:noFill/>
          <a:ln w="9525">
            <a:noFill/>
          </a:ln>
        </p:spPr>
        <p:txBody>
          <a:bodyPr anchor="t"/>
          <a:lstStyle>
            <a:lvl1pPr algn="ctr">
              <a:defRPr sz="1400" b="0">
                <a:latin typeface="Verdana" panose="020B0604030504040204" pitchFamily="34" charset="0"/>
              </a:defRPr>
            </a:lvl1pPr>
          </a:lstStyle>
          <a:p>
            <a:pPr fontAlgn="base"/>
            <a:endParaRPr lang="zh-CN" altLang="en-US" strike="noStrike" noProof="1" dirty="0"/>
          </a:p>
        </p:txBody>
      </p:sp>
      <p:sp>
        <p:nvSpPr>
          <p:cNvPr id="21550" name="灯片编号占位符 21549"/>
          <p:cNvSpPr>
            <a:spLocks noGrp="1"/>
          </p:cNvSpPr>
          <p:nvPr>
            <p:ph type="sldNum" sz="quarter" idx="4"/>
          </p:nvPr>
        </p:nvSpPr>
        <p:spPr>
          <a:xfrm>
            <a:off x="6553200" y="6243638"/>
            <a:ext cx="2133600" cy="457200"/>
          </a:xfrm>
          <a:prstGeom prst="rect">
            <a:avLst/>
          </a:prstGeom>
          <a:noFill/>
          <a:ln w="9525">
            <a:noFill/>
          </a:ln>
        </p:spPr>
        <p:txBody>
          <a:bodyPr anchor="t"/>
          <a:lstStyle>
            <a:lvl1pPr algn="r">
              <a:defRPr sz="1400" b="0">
                <a:latin typeface="Verdana" panose="020B0604030504040204" pitchFamily="34" charset="0"/>
              </a:defRPr>
            </a:lvl1pPr>
          </a:lstStyle>
          <a:p>
            <a:pPr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showMasterSp="0">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329248" y="134303"/>
            <a:ext cx="8243888" cy="1314450"/>
          </a:xfr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2504" cy="445611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600200"/>
            <a:ext cx="4032504" cy="445611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8" name="页脚占位符 7"/>
          <p:cNvSpPr>
            <a:spLocks noGrp="1"/>
          </p:cNvSpPr>
          <p:nvPr>
            <p:ph type="ftr" sz="quarter" idx="11"/>
          </p:nvPr>
        </p:nvSpPr>
        <p:spPr/>
        <p:txBody>
          <a:bodyPr/>
          <a:p>
            <a:pPr lvl="0" fontAlgn="base"/>
            <a:endParaRPr lang="zh-CN" altLang="en-US" strike="noStrike" noProof="1" dirty="0"/>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4" name="页脚占位符 3"/>
          <p:cNvSpPr>
            <a:spLocks noGrp="1"/>
          </p:cNvSpPr>
          <p:nvPr>
            <p:ph type="ftr" sz="quarter" idx="11"/>
          </p:nvPr>
        </p:nvSpPr>
        <p:spPr/>
        <p:txBody>
          <a:bodyPr/>
          <a:p>
            <a:pPr lvl="0" fontAlgn="base"/>
            <a:endParaRPr lang="zh-CN" altLang="en-US" strike="noStrike" noProof="1" dirty="0"/>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3" name="页脚占位符 2"/>
          <p:cNvSpPr>
            <a:spLocks noGrp="1"/>
          </p:cNvSpPr>
          <p:nvPr>
            <p:ph type="ftr" sz="quarter" idx="11"/>
          </p:nvPr>
        </p:nvSpPr>
        <p:spPr/>
        <p:txBody>
          <a:bodyPr/>
          <a:p>
            <a:pPr lvl="0" fontAlgn="base"/>
            <a:endParaRPr lang="zh-CN" altLang="en-US"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5828" y="103188"/>
            <a:ext cx="2060972" cy="59531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42913" y="103188"/>
            <a:ext cx="6063439" cy="59531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2504" cy="445611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600200"/>
            <a:ext cx="4032504" cy="445611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8" name="页脚占位符 7"/>
          <p:cNvSpPr>
            <a:spLocks noGrp="1"/>
          </p:cNvSpPr>
          <p:nvPr>
            <p:ph type="ftr" sz="quarter" idx="11"/>
          </p:nvPr>
        </p:nvSpPr>
        <p:spPr/>
        <p:txBody>
          <a:bodyPr/>
          <a:p>
            <a:pPr lvl="0" fontAlgn="base"/>
            <a:endParaRPr lang="zh-CN" altLang="en-US" strike="noStrike" noProof="1" dirty="0"/>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4" name="页脚占位符 3"/>
          <p:cNvSpPr>
            <a:spLocks noGrp="1"/>
          </p:cNvSpPr>
          <p:nvPr>
            <p:ph type="ftr" sz="quarter" idx="11"/>
          </p:nvPr>
        </p:nvSpPr>
        <p:spPr/>
        <p:txBody>
          <a:bodyPr/>
          <a:p>
            <a:pPr lvl="0" fontAlgn="base"/>
            <a:endParaRPr lang="zh-CN" altLang="en-US" strike="noStrike" noProof="1" dirty="0"/>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3" name="页脚占位符 2"/>
          <p:cNvSpPr>
            <a:spLocks noGrp="1"/>
          </p:cNvSpPr>
          <p:nvPr>
            <p:ph type="ftr" sz="quarter" idx="11"/>
          </p:nvPr>
        </p:nvSpPr>
        <p:spPr/>
        <p:txBody>
          <a:bodyPr/>
          <a:p>
            <a:pPr lvl="0" fontAlgn="base"/>
            <a:endParaRPr lang="zh-CN" altLang="en-US"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hyperlink" Target="file:///D:\3%2020190509---\&#29289;&#29702;&#23398;&#19979;&#20876;&#30446;&#24405;.ppt" TargetMode="Externa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hyperlink" Target="file:///D:\3%2020190509---\&#29289;&#29702;&#23398;&#19979;&#20876;&#30446;&#24405;.ppt" TargetMode="Externa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3" Type="http://schemas.openxmlformats.org/officeDocument/2006/relationships/theme" Target="../theme/theme3.xml"/><Relationship Id="rId12" Type="http://schemas.openxmlformats.org/officeDocument/2006/relationships/hyperlink" Target="file:///D:\3%2020190509---\&#29289;&#29702;&#23398;&#19979;&#20876;&#30446;&#24405;.ppt" TargetMode="Externa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026" name="组合 20481"/>
          <p:cNvGrpSpPr/>
          <p:nvPr/>
        </p:nvGrpSpPr>
        <p:grpSpPr>
          <a:xfrm>
            <a:off x="-7937" y="0"/>
            <a:ext cx="2833687" cy="6856413"/>
            <a:chOff x="-5" y="0"/>
            <a:chExt cx="1785" cy="4319"/>
          </a:xfrm>
        </p:grpSpPr>
        <p:sp>
          <p:nvSpPr>
            <p:cNvPr id="1027" name="任意多边形 20482"/>
            <p:cNvSpPr/>
            <p:nvPr/>
          </p:nvSpPr>
          <p:spPr>
            <a:xfrm>
              <a:off x="-5" y="3262"/>
              <a:ext cx="472" cy="802"/>
            </a:xfrm>
            <a:custGeom>
              <a:avLst/>
              <a:gdLst/>
              <a:ahLst/>
              <a:cxnLst/>
              <a:pathLst>
                <a:path w="472" h="802">
                  <a:moveTo>
                    <a:pt x="5" y="32"/>
                  </a:moveTo>
                  <a:cubicBezTo>
                    <a:pt x="101" y="0"/>
                    <a:pt x="20" y="17"/>
                    <a:pt x="189" y="26"/>
                  </a:cubicBezTo>
                  <a:cubicBezTo>
                    <a:pt x="221" y="37"/>
                    <a:pt x="280" y="47"/>
                    <a:pt x="309" y="66"/>
                  </a:cubicBezTo>
                  <a:cubicBezTo>
                    <a:pt x="325" y="77"/>
                    <a:pt x="357" y="98"/>
                    <a:pt x="357" y="98"/>
                  </a:cubicBezTo>
                  <a:cubicBezTo>
                    <a:pt x="394" y="154"/>
                    <a:pt x="373" y="135"/>
                    <a:pt x="413" y="162"/>
                  </a:cubicBezTo>
                  <a:cubicBezTo>
                    <a:pt x="433" y="223"/>
                    <a:pt x="426" y="193"/>
                    <a:pt x="437" y="250"/>
                  </a:cubicBezTo>
                  <a:cubicBezTo>
                    <a:pt x="433" y="370"/>
                    <a:pt x="472" y="455"/>
                    <a:pt x="397" y="530"/>
                  </a:cubicBezTo>
                  <a:cubicBezTo>
                    <a:pt x="385" y="567"/>
                    <a:pt x="368" y="607"/>
                    <a:pt x="341" y="634"/>
                  </a:cubicBezTo>
                  <a:cubicBezTo>
                    <a:pt x="319" y="701"/>
                    <a:pt x="233" y="707"/>
                    <a:pt x="173" y="714"/>
                  </a:cubicBezTo>
                  <a:cubicBezTo>
                    <a:pt x="142" y="724"/>
                    <a:pt x="100" y="707"/>
                    <a:pt x="77" y="730"/>
                  </a:cubicBezTo>
                  <a:cubicBezTo>
                    <a:pt x="60" y="747"/>
                    <a:pt x="72" y="778"/>
                    <a:pt x="69" y="802"/>
                  </a:cubicBezTo>
                  <a:cubicBezTo>
                    <a:pt x="53" y="799"/>
                    <a:pt x="23" y="792"/>
                    <a:pt x="7" y="788"/>
                  </a:cubicBezTo>
                  <a:cubicBezTo>
                    <a:pt x="5" y="788"/>
                    <a:pt x="0" y="762"/>
                    <a:pt x="5" y="751"/>
                  </a:cubicBezTo>
                  <a:cubicBezTo>
                    <a:pt x="10" y="740"/>
                    <a:pt x="37" y="735"/>
                    <a:pt x="37" y="722"/>
                  </a:cubicBezTo>
                  <a:cubicBezTo>
                    <a:pt x="26" y="682"/>
                    <a:pt x="22" y="685"/>
                    <a:pt x="5" y="670"/>
                  </a:cubicBezTo>
                  <a:cubicBezTo>
                    <a:pt x="5" y="541"/>
                    <a:pt x="5" y="233"/>
                    <a:pt x="5" y="32"/>
                  </a:cubicBezTo>
                  <a:close/>
                </a:path>
              </a:pathLst>
            </a:custGeom>
            <a:solidFill>
              <a:schemeClr val="folHlink">
                <a:alpha val="50000"/>
              </a:schemeClr>
            </a:solidFill>
            <a:ln w="9525">
              <a:noFill/>
            </a:ln>
          </p:spPr>
          <p:txBody>
            <a:bodyPr/>
            <a:p>
              <a:endParaRPr lang="zh-CN" altLang="en-US"/>
            </a:p>
          </p:txBody>
        </p:sp>
        <p:grpSp>
          <p:nvGrpSpPr>
            <p:cNvPr id="1028" name="组合 20483"/>
            <p:cNvGrpSpPr/>
            <p:nvPr/>
          </p:nvGrpSpPr>
          <p:grpSpPr>
            <a:xfrm rot="-6635092" flipH="1">
              <a:off x="104" y="2441"/>
              <a:ext cx="452" cy="444"/>
              <a:chOff x="1727" y="866"/>
              <a:chExt cx="129" cy="157"/>
            </a:xfrm>
          </p:grpSpPr>
          <p:sp>
            <p:nvSpPr>
              <p:cNvPr id="1029" name="任意多边形 20484"/>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1030" name="任意多边形 20485"/>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1031" name="任意多边形 20486"/>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sp>
          <p:nvSpPr>
            <p:cNvPr id="1032" name="任意多边形 20487"/>
            <p:cNvSpPr/>
            <p:nvPr/>
          </p:nvSpPr>
          <p:spPr>
            <a:xfrm>
              <a:off x="90" y="1736"/>
              <a:ext cx="710" cy="768"/>
            </a:xfrm>
            <a:custGeom>
              <a:avLst/>
              <a:gdLst/>
              <a:ahLst/>
              <a:cxnLst/>
              <a:pathLst>
                <a:path w="710" h="768">
                  <a:moveTo>
                    <a:pt x="14" y="416"/>
                  </a:moveTo>
                  <a:cubicBezTo>
                    <a:pt x="6" y="353"/>
                    <a:pt x="0" y="339"/>
                    <a:pt x="14" y="272"/>
                  </a:cubicBezTo>
                  <a:cubicBezTo>
                    <a:pt x="24" y="227"/>
                    <a:pt x="72" y="178"/>
                    <a:pt x="102" y="144"/>
                  </a:cubicBezTo>
                  <a:cubicBezTo>
                    <a:pt x="117" y="127"/>
                    <a:pt x="134" y="112"/>
                    <a:pt x="150" y="96"/>
                  </a:cubicBezTo>
                  <a:cubicBezTo>
                    <a:pt x="164" y="82"/>
                    <a:pt x="198" y="64"/>
                    <a:pt x="198" y="64"/>
                  </a:cubicBezTo>
                  <a:cubicBezTo>
                    <a:pt x="231" y="14"/>
                    <a:pt x="294" y="7"/>
                    <a:pt x="350" y="0"/>
                  </a:cubicBezTo>
                  <a:cubicBezTo>
                    <a:pt x="411" y="3"/>
                    <a:pt x="473" y="1"/>
                    <a:pt x="534" y="8"/>
                  </a:cubicBezTo>
                  <a:cubicBezTo>
                    <a:pt x="582" y="13"/>
                    <a:pt x="624" y="71"/>
                    <a:pt x="662" y="96"/>
                  </a:cubicBezTo>
                  <a:cubicBezTo>
                    <a:pt x="691" y="140"/>
                    <a:pt x="698" y="151"/>
                    <a:pt x="710" y="200"/>
                  </a:cubicBezTo>
                  <a:cubicBezTo>
                    <a:pt x="707" y="267"/>
                    <a:pt x="707" y="333"/>
                    <a:pt x="702" y="400"/>
                  </a:cubicBezTo>
                  <a:cubicBezTo>
                    <a:pt x="700" y="423"/>
                    <a:pt x="688" y="428"/>
                    <a:pt x="678" y="448"/>
                  </a:cubicBezTo>
                  <a:cubicBezTo>
                    <a:pt x="646" y="512"/>
                    <a:pt x="626" y="607"/>
                    <a:pt x="550" y="632"/>
                  </a:cubicBezTo>
                  <a:cubicBezTo>
                    <a:pt x="539" y="640"/>
                    <a:pt x="530" y="651"/>
                    <a:pt x="518" y="656"/>
                  </a:cubicBezTo>
                  <a:cubicBezTo>
                    <a:pt x="503" y="662"/>
                    <a:pt x="470" y="648"/>
                    <a:pt x="470" y="664"/>
                  </a:cubicBezTo>
                  <a:cubicBezTo>
                    <a:pt x="470" y="681"/>
                    <a:pt x="502" y="675"/>
                    <a:pt x="518" y="680"/>
                  </a:cubicBezTo>
                  <a:cubicBezTo>
                    <a:pt x="534" y="685"/>
                    <a:pt x="566" y="696"/>
                    <a:pt x="566" y="696"/>
                  </a:cubicBezTo>
                  <a:cubicBezTo>
                    <a:pt x="569" y="704"/>
                    <a:pt x="580" y="714"/>
                    <a:pt x="574" y="720"/>
                  </a:cubicBezTo>
                  <a:cubicBezTo>
                    <a:pt x="562" y="732"/>
                    <a:pt x="542" y="731"/>
                    <a:pt x="526" y="736"/>
                  </a:cubicBezTo>
                  <a:cubicBezTo>
                    <a:pt x="517" y="739"/>
                    <a:pt x="511" y="748"/>
                    <a:pt x="502" y="752"/>
                  </a:cubicBezTo>
                  <a:cubicBezTo>
                    <a:pt x="487" y="759"/>
                    <a:pt x="454" y="768"/>
                    <a:pt x="454" y="768"/>
                  </a:cubicBezTo>
                  <a:cubicBezTo>
                    <a:pt x="448" y="750"/>
                    <a:pt x="453" y="725"/>
                    <a:pt x="438" y="712"/>
                  </a:cubicBezTo>
                  <a:cubicBezTo>
                    <a:pt x="407" y="685"/>
                    <a:pt x="256" y="689"/>
                    <a:pt x="246" y="688"/>
                  </a:cubicBezTo>
                  <a:cubicBezTo>
                    <a:pt x="207" y="680"/>
                    <a:pt x="166" y="674"/>
                    <a:pt x="134" y="648"/>
                  </a:cubicBezTo>
                  <a:cubicBezTo>
                    <a:pt x="125" y="641"/>
                    <a:pt x="117" y="633"/>
                    <a:pt x="110" y="624"/>
                  </a:cubicBezTo>
                  <a:cubicBezTo>
                    <a:pt x="98" y="609"/>
                    <a:pt x="78" y="576"/>
                    <a:pt x="78" y="576"/>
                  </a:cubicBezTo>
                  <a:cubicBezTo>
                    <a:pt x="66" y="506"/>
                    <a:pt x="74" y="544"/>
                    <a:pt x="54" y="464"/>
                  </a:cubicBezTo>
                  <a:cubicBezTo>
                    <a:pt x="37" y="397"/>
                    <a:pt x="58" y="463"/>
                    <a:pt x="30" y="408"/>
                  </a:cubicBezTo>
                  <a:cubicBezTo>
                    <a:pt x="26" y="400"/>
                    <a:pt x="30" y="380"/>
                    <a:pt x="22" y="384"/>
                  </a:cubicBezTo>
                  <a:cubicBezTo>
                    <a:pt x="12" y="389"/>
                    <a:pt x="17" y="405"/>
                    <a:pt x="14" y="416"/>
                  </a:cubicBezTo>
                  <a:close/>
                </a:path>
              </a:pathLst>
            </a:custGeom>
            <a:solidFill>
              <a:schemeClr val="accent2">
                <a:alpha val="50000"/>
              </a:schemeClr>
            </a:solidFill>
            <a:ln w="9525">
              <a:noFill/>
            </a:ln>
          </p:spPr>
          <p:txBody>
            <a:bodyPr/>
            <a:p>
              <a:endParaRPr lang="zh-CN" altLang="en-US"/>
            </a:p>
          </p:txBody>
        </p:sp>
        <p:grpSp>
          <p:nvGrpSpPr>
            <p:cNvPr id="1033" name="组合 20488"/>
            <p:cNvGrpSpPr/>
            <p:nvPr/>
          </p:nvGrpSpPr>
          <p:grpSpPr>
            <a:xfrm rot="416244">
              <a:off x="9" y="1746"/>
              <a:ext cx="1771" cy="1741"/>
              <a:chOff x="41" y="2787"/>
              <a:chExt cx="902" cy="833"/>
            </a:xfrm>
          </p:grpSpPr>
          <p:sp>
            <p:nvSpPr>
              <p:cNvPr id="1034" name="任意多边形 20489"/>
              <p:cNvSpPr/>
              <p:nvPr userDrawn="1"/>
            </p:nvSpPr>
            <p:spPr>
              <a:xfrm rot="373331" flipH="1">
                <a:off x="125" y="2787"/>
                <a:ext cx="313" cy="303"/>
              </a:xfrm>
              <a:custGeom>
                <a:avLst/>
                <a:gdLst/>
                <a:ahLst/>
                <a:cxnLst/>
                <a:pathLst>
                  <a:path w="217" h="210">
                    <a:moveTo>
                      <a:pt x="46" y="210"/>
                    </a:moveTo>
                    <a:lnTo>
                      <a:pt x="37" y="198"/>
                    </a:lnTo>
                    <a:lnTo>
                      <a:pt x="26" y="181"/>
                    </a:lnTo>
                    <a:lnTo>
                      <a:pt x="15" y="159"/>
                    </a:lnTo>
                    <a:lnTo>
                      <a:pt x="5" y="135"/>
                    </a:lnTo>
                    <a:lnTo>
                      <a:pt x="0" y="109"/>
                    </a:lnTo>
                    <a:lnTo>
                      <a:pt x="1" y="82"/>
                    </a:lnTo>
                    <a:lnTo>
                      <a:pt x="9" y="57"/>
                    </a:lnTo>
                    <a:lnTo>
                      <a:pt x="27" y="35"/>
                    </a:lnTo>
                    <a:lnTo>
                      <a:pt x="45" y="22"/>
                    </a:lnTo>
                    <a:lnTo>
                      <a:pt x="60" y="12"/>
                    </a:lnTo>
                    <a:lnTo>
                      <a:pt x="72" y="7"/>
                    </a:lnTo>
                    <a:lnTo>
                      <a:pt x="81" y="5"/>
                    </a:lnTo>
                    <a:lnTo>
                      <a:pt x="88" y="5"/>
                    </a:lnTo>
                    <a:lnTo>
                      <a:pt x="104" y="0"/>
                    </a:lnTo>
                    <a:lnTo>
                      <a:pt x="148" y="8"/>
                    </a:lnTo>
                    <a:lnTo>
                      <a:pt x="160" y="12"/>
                    </a:lnTo>
                    <a:lnTo>
                      <a:pt x="172" y="15"/>
                    </a:lnTo>
                    <a:lnTo>
                      <a:pt x="182" y="19"/>
                    </a:lnTo>
                    <a:lnTo>
                      <a:pt x="190" y="23"/>
                    </a:lnTo>
                    <a:lnTo>
                      <a:pt x="198" y="27"/>
                    </a:lnTo>
                    <a:lnTo>
                      <a:pt x="205" y="32"/>
                    </a:lnTo>
                    <a:lnTo>
                      <a:pt x="211" y="38"/>
                    </a:lnTo>
                    <a:lnTo>
                      <a:pt x="217" y="45"/>
                    </a:lnTo>
                    <a:lnTo>
                      <a:pt x="205" y="40"/>
                    </a:lnTo>
                    <a:lnTo>
                      <a:pt x="194" y="36"/>
                    </a:lnTo>
                    <a:lnTo>
                      <a:pt x="183" y="33"/>
                    </a:lnTo>
                    <a:lnTo>
                      <a:pt x="172" y="30"/>
                    </a:lnTo>
                    <a:lnTo>
                      <a:pt x="163" y="27"/>
                    </a:lnTo>
                    <a:lnTo>
                      <a:pt x="153" y="26"/>
                    </a:lnTo>
                    <a:lnTo>
                      <a:pt x="143" y="24"/>
                    </a:lnTo>
                    <a:lnTo>
                      <a:pt x="134" y="24"/>
                    </a:lnTo>
                    <a:lnTo>
                      <a:pt x="125" y="24"/>
                    </a:lnTo>
                    <a:lnTo>
                      <a:pt x="116" y="25"/>
                    </a:lnTo>
                    <a:lnTo>
                      <a:pt x="107" y="27"/>
                    </a:lnTo>
                    <a:lnTo>
                      <a:pt x="99" y="29"/>
                    </a:lnTo>
                    <a:lnTo>
                      <a:pt x="91" y="33"/>
                    </a:lnTo>
                    <a:lnTo>
                      <a:pt x="82" y="36"/>
                    </a:lnTo>
                    <a:lnTo>
                      <a:pt x="74" y="41"/>
                    </a:lnTo>
                    <a:lnTo>
                      <a:pt x="66" y="46"/>
                    </a:lnTo>
                    <a:lnTo>
                      <a:pt x="52" y="61"/>
                    </a:lnTo>
                    <a:lnTo>
                      <a:pt x="42" y="80"/>
                    </a:lnTo>
                    <a:lnTo>
                      <a:pt x="37" y="103"/>
                    </a:lnTo>
                    <a:lnTo>
                      <a:pt x="35" y="126"/>
                    </a:lnTo>
                    <a:lnTo>
                      <a:pt x="35" y="151"/>
                    </a:lnTo>
                    <a:lnTo>
                      <a:pt x="38" y="174"/>
                    </a:lnTo>
                    <a:lnTo>
                      <a:pt x="41" y="194"/>
                    </a:lnTo>
                    <a:lnTo>
                      <a:pt x="46" y="210"/>
                    </a:lnTo>
                    <a:close/>
                  </a:path>
                </a:pathLst>
              </a:custGeom>
              <a:solidFill>
                <a:schemeClr val="accent2"/>
              </a:solidFill>
              <a:ln w="9525">
                <a:noFill/>
              </a:ln>
            </p:spPr>
            <p:txBody>
              <a:bodyPr/>
              <a:p>
                <a:endParaRPr lang="zh-CN" altLang="en-US"/>
              </a:p>
            </p:txBody>
          </p:sp>
          <p:sp>
            <p:nvSpPr>
              <p:cNvPr id="1035" name="任意多边形 20490"/>
              <p:cNvSpPr/>
              <p:nvPr userDrawn="1"/>
            </p:nvSpPr>
            <p:spPr>
              <a:xfrm rot="373331" flipH="1">
                <a:off x="41" y="2843"/>
                <a:ext cx="262" cy="308"/>
              </a:xfrm>
              <a:custGeom>
                <a:avLst/>
                <a:gdLst/>
                <a:ahLst/>
                <a:cxnLst/>
                <a:pathLst>
                  <a:path w="182" h="213">
                    <a:moveTo>
                      <a:pt x="109" y="0"/>
                    </a:moveTo>
                    <a:lnTo>
                      <a:pt x="112" y="2"/>
                    </a:lnTo>
                    <a:lnTo>
                      <a:pt x="118" y="8"/>
                    </a:lnTo>
                    <a:lnTo>
                      <a:pt x="127" y="18"/>
                    </a:lnTo>
                    <a:lnTo>
                      <a:pt x="137" y="33"/>
                    </a:lnTo>
                    <a:lnTo>
                      <a:pt x="145" y="52"/>
                    </a:lnTo>
                    <a:lnTo>
                      <a:pt x="150" y="76"/>
                    </a:lnTo>
                    <a:lnTo>
                      <a:pt x="150" y="105"/>
                    </a:lnTo>
                    <a:lnTo>
                      <a:pt x="144" y="139"/>
                    </a:lnTo>
                    <a:lnTo>
                      <a:pt x="140" y="149"/>
                    </a:lnTo>
                    <a:lnTo>
                      <a:pt x="136" y="157"/>
                    </a:lnTo>
                    <a:lnTo>
                      <a:pt x="131" y="165"/>
                    </a:lnTo>
                    <a:lnTo>
                      <a:pt x="125" y="173"/>
                    </a:lnTo>
                    <a:lnTo>
                      <a:pt x="117" y="180"/>
                    </a:lnTo>
                    <a:lnTo>
                      <a:pt x="110" y="185"/>
                    </a:lnTo>
                    <a:lnTo>
                      <a:pt x="102" y="191"/>
                    </a:lnTo>
                    <a:lnTo>
                      <a:pt x="92" y="195"/>
                    </a:lnTo>
                    <a:lnTo>
                      <a:pt x="82" y="197"/>
                    </a:lnTo>
                    <a:lnTo>
                      <a:pt x="72" y="200"/>
                    </a:lnTo>
                    <a:lnTo>
                      <a:pt x="61" y="201"/>
                    </a:lnTo>
                    <a:lnTo>
                      <a:pt x="49" y="201"/>
                    </a:lnTo>
                    <a:lnTo>
                      <a:pt x="37" y="200"/>
                    </a:lnTo>
                    <a:lnTo>
                      <a:pt x="25" y="197"/>
                    </a:lnTo>
                    <a:lnTo>
                      <a:pt x="12" y="193"/>
                    </a:lnTo>
                    <a:lnTo>
                      <a:pt x="0" y="188"/>
                    </a:lnTo>
                    <a:lnTo>
                      <a:pt x="11" y="195"/>
                    </a:lnTo>
                    <a:lnTo>
                      <a:pt x="22" y="200"/>
                    </a:lnTo>
                    <a:lnTo>
                      <a:pt x="33" y="205"/>
                    </a:lnTo>
                    <a:lnTo>
                      <a:pt x="43" y="208"/>
                    </a:lnTo>
                    <a:lnTo>
                      <a:pt x="53" y="211"/>
                    </a:lnTo>
                    <a:lnTo>
                      <a:pt x="63" y="212"/>
                    </a:lnTo>
                    <a:lnTo>
                      <a:pt x="73" y="213"/>
                    </a:lnTo>
                    <a:lnTo>
                      <a:pt x="83" y="213"/>
                    </a:lnTo>
                    <a:lnTo>
                      <a:pt x="91" y="212"/>
                    </a:lnTo>
                    <a:lnTo>
                      <a:pt x="100" y="210"/>
                    </a:lnTo>
                    <a:lnTo>
                      <a:pt x="108" y="208"/>
                    </a:lnTo>
                    <a:lnTo>
                      <a:pt x="116" y="206"/>
                    </a:lnTo>
                    <a:lnTo>
                      <a:pt x="123" y="203"/>
                    </a:lnTo>
                    <a:lnTo>
                      <a:pt x="130" y="199"/>
                    </a:lnTo>
                    <a:lnTo>
                      <a:pt x="136" y="195"/>
                    </a:lnTo>
                    <a:lnTo>
                      <a:pt x="142" y="191"/>
                    </a:lnTo>
                    <a:lnTo>
                      <a:pt x="158" y="176"/>
                    </a:lnTo>
                    <a:lnTo>
                      <a:pt x="169" y="161"/>
                    </a:lnTo>
                    <a:lnTo>
                      <a:pt x="176" y="144"/>
                    </a:lnTo>
                    <a:lnTo>
                      <a:pt x="179" y="128"/>
                    </a:lnTo>
                    <a:lnTo>
                      <a:pt x="181" y="111"/>
                    </a:lnTo>
                    <a:lnTo>
                      <a:pt x="181" y="95"/>
                    </a:lnTo>
                    <a:lnTo>
                      <a:pt x="182" y="79"/>
                    </a:lnTo>
                    <a:lnTo>
                      <a:pt x="173" y="46"/>
                    </a:lnTo>
                    <a:lnTo>
                      <a:pt x="156" y="21"/>
                    </a:lnTo>
                    <a:lnTo>
                      <a:pt x="151" y="18"/>
                    </a:lnTo>
                    <a:lnTo>
                      <a:pt x="147" y="15"/>
                    </a:lnTo>
                    <a:lnTo>
                      <a:pt x="142" y="13"/>
                    </a:lnTo>
                    <a:lnTo>
                      <a:pt x="138" y="11"/>
                    </a:lnTo>
                    <a:lnTo>
                      <a:pt x="132" y="9"/>
                    </a:lnTo>
                    <a:lnTo>
                      <a:pt x="126" y="6"/>
                    </a:lnTo>
                    <a:lnTo>
                      <a:pt x="119" y="3"/>
                    </a:lnTo>
                    <a:lnTo>
                      <a:pt x="109" y="0"/>
                    </a:lnTo>
                    <a:close/>
                  </a:path>
                </a:pathLst>
              </a:custGeom>
              <a:solidFill>
                <a:schemeClr val="accent2"/>
              </a:solidFill>
              <a:ln w="9525">
                <a:noFill/>
              </a:ln>
            </p:spPr>
            <p:txBody>
              <a:bodyPr/>
              <a:p>
                <a:endParaRPr lang="zh-CN" altLang="en-US"/>
              </a:p>
            </p:txBody>
          </p:sp>
          <p:sp>
            <p:nvSpPr>
              <p:cNvPr id="1036" name="任意多边形 20491"/>
              <p:cNvSpPr/>
              <p:nvPr userDrawn="1"/>
            </p:nvSpPr>
            <p:spPr>
              <a:xfrm rot="373331" flipH="1">
                <a:off x="121" y="2907"/>
                <a:ext cx="93" cy="156"/>
              </a:xfrm>
              <a:custGeom>
                <a:avLst/>
                <a:gdLst/>
                <a:ahLst/>
                <a:cxnLst/>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accent2"/>
              </a:solidFill>
              <a:ln w="9525">
                <a:noFill/>
              </a:ln>
            </p:spPr>
            <p:txBody>
              <a:bodyPr/>
              <a:p>
                <a:endParaRPr lang="zh-CN" altLang="en-US"/>
              </a:p>
            </p:txBody>
          </p:sp>
          <p:sp>
            <p:nvSpPr>
              <p:cNvPr id="1037" name="任意多边形 20492"/>
              <p:cNvSpPr/>
              <p:nvPr userDrawn="1"/>
            </p:nvSpPr>
            <p:spPr>
              <a:xfrm rot="373331" flipH="1">
                <a:off x="313" y="3110"/>
                <a:ext cx="85" cy="93"/>
              </a:xfrm>
              <a:custGeom>
                <a:avLst/>
                <a:gdLst/>
                <a:ahLst/>
                <a:cxnLst/>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accent2"/>
              </a:solidFill>
              <a:ln w="9525">
                <a:noFill/>
              </a:ln>
            </p:spPr>
            <p:txBody>
              <a:bodyPr/>
              <a:p>
                <a:endParaRPr lang="zh-CN" altLang="en-US"/>
              </a:p>
            </p:txBody>
          </p:sp>
          <p:sp>
            <p:nvSpPr>
              <p:cNvPr id="1038" name="任意多边形 20493"/>
              <p:cNvSpPr/>
              <p:nvPr userDrawn="1"/>
            </p:nvSpPr>
            <p:spPr>
              <a:xfrm rot="373331" flipH="1">
                <a:off x="289" y="3135"/>
                <a:ext cx="21" cy="55"/>
              </a:xfrm>
              <a:custGeom>
                <a:avLst/>
                <a:gdLst/>
                <a:ahLst/>
                <a:cxnLst/>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accent2"/>
              </a:solidFill>
              <a:ln w="9525">
                <a:noFill/>
              </a:ln>
            </p:spPr>
            <p:txBody>
              <a:bodyPr/>
              <a:p>
                <a:endParaRPr lang="zh-CN" altLang="en-US"/>
              </a:p>
            </p:txBody>
          </p:sp>
          <p:grpSp>
            <p:nvGrpSpPr>
              <p:cNvPr id="1039" name="组合 20494"/>
              <p:cNvGrpSpPr/>
              <p:nvPr userDrawn="1"/>
            </p:nvGrpSpPr>
            <p:grpSpPr>
              <a:xfrm rot="-10713554" flipH="1">
                <a:off x="335" y="3251"/>
                <a:ext cx="608" cy="369"/>
                <a:chOff x="-366" y="1704"/>
                <a:chExt cx="608" cy="369"/>
              </a:xfrm>
            </p:grpSpPr>
            <p:sp>
              <p:nvSpPr>
                <p:cNvPr id="1040" name="任意多边形 20495"/>
                <p:cNvSpPr/>
                <p:nvPr userDrawn="1"/>
              </p:nvSpPr>
              <p:spPr>
                <a:xfrm rot="4200091">
                  <a:off x="-242" y="1805"/>
                  <a:ext cx="143" cy="390"/>
                </a:xfrm>
                <a:custGeom>
                  <a:avLst/>
                  <a:gdLst/>
                  <a:ahLst/>
                  <a:cxnLst/>
                  <a:pathLst>
                    <a:path w="207" h="564">
                      <a:moveTo>
                        <a:pt x="12" y="44"/>
                      </a:moveTo>
                      <a:lnTo>
                        <a:pt x="6" y="72"/>
                      </a:lnTo>
                      <a:lnTo>
                        <a:pt x="3" y="99"/>
                      </a:lnTo>
                      <a:lnTo>
                        <a:pt x="0" y="125"/>
                      </a:lnTo>
                      <a:lnTo>
                        <a:pt x="0" y="151"/>
                      </a:lnTo>
                      <a:lnTo>
                        <a:pt x="3" y="180"/>
                      </a:lnTo>
                      <a:lnTo>
                        <a:pt x="7" y="211"/>
                      </a:lnTo>
                      <a:lnTo>
                        <a:pt x="16" y="247"/>
                      </a:lnTo>
                      <a:lnTo>
                        <a:pt x="29" y="287"/>
                      </a:lnTo>
                      <a:lnTo>
                        <a:pt x="43" y="325"/>
                      </a:lnTo>
                      <a:lnTo>
                        <a:pt x="61" y="364"/>
                      </a:lnTo>
                      <a:lnTo>
                        <a:pt x="83" y="406"/>
                      </a:lnTo>
                      <a:lnTo>
                        <a:pt x="106" y="446"/>
                      </a:lnTo>
                      <a:lnTo>
                        <a:pt x="132" y="483"/>
                      </a:lnTo>
                      <a:lnTo>
                        <a:pt x="157" y="516"/>
                      </a:lnTo>
                      <a:lnTo>
                        <a:pt x="182" y="544"/>
                      </a:lnTo>
                      <a:lnTo>
                        <a:pt x="207" y="564"/>
                      </a:lnTo>
                      <a:lnTo>
                        <a:pt x="160" y="501"/>
                      </a:lnTo>
                      <a:lnTo>
                        <a:pt x="127" y="448"/>
                      </a:lnTo>
                      <a:lnTo>
                        <a:pt x="103" y="405"/>
                      </a:lnTo>
                      <a:lnTo>
                        <a:pt x="87" y="368"/>
                      </a:lnTo>
                      <a:lnTo>
                        <a:pt x="75" y="337"/>
                      </a:lnTo>
                      <a:lnTo>
                        <a:pt x="68" y="309"/>
                      </a:lnTo>
                      <a:lnTo>
                        <a:pt x="63" y="285"/>
                      </a:lnTo>
                      <a:lnTo>
                        <a:pt x="56" y="261"/>
                      </a:lnTo>
                      <a:lnTo>
                        <a:pt x="44" y="205"/>
                      </a:lnTo>
                      <a:lnTo>
                        <a:pt x="41" y="140"/>
                      </a:lnTo>
                      <a:lnTo>
                        <a:pt x="43" y="68"/>
                      </a:lnTo>
                      <a:lnTo>
                        <a:pt x="50" y="0"/>
                      </a:lnTo>
                      <a:lnTo>
                        <a:pt x="12" y="44"/>
                      </a:lnTo>
                      <a:close/>
                    </a:path>
                  </a:pathLst>
                </a:custGeom>
                <a:solidFill>
                  <a:schemeClr val="accent2"/>
                </a:solidFill>
                <a:ln w="9525">
                  <a:noFill/>
                </a:ln>
              </p:spPr>
              <p:txBody>
                <a:bodyPr/>
                <a:p>
                  <a:endParaRPr lang="zh-CN" altLang="en-US"/>
                </a:p>
              </p:txBody>
            </p:sp>
            <p:sp>
              <p:nvSpPr>
                <p:cNvPr id="1041" name="任意多边形 20496"/>
                <p:cNvSpPr/>
                <p:nvPr userDrawn="1"/>
              </p:nvSpPr>
              <p:spPr>
                <a:xfrm rot="4200091">
                  <a:off x="123" y="1759"/>
                  <a:ext cx="33" cy="160"/>
                </a:xfrm>
                <a:custGeom>
                  <a:avLst/>
                  <a:gdLst/>
                  <a:ahLst/>
                  <a:cxnLst/>
                  <a:pathLst>
                    <a:path w="47" h="232">
                      <a:moveTo>
                        <a:pt x="0" y="19"/>
                      </a:moveTo>
                      <a:lnTo>
                        <a:pt x="14" y="55"/>
                      </a:lnTo>
                      <a:lnTo>
                        <a:pt x="22" y="101"/>
                      </a:lnTo>
                      <a:lnTo>
                        <a:pt x="24" y="159"/>
                      </a:lnTo>
                      <a:lnTo>
                        <a:pt x="19" y="232"/>
                      </a:lnTo>
                      <a:lnTo>
                        <a:pt x="45" y="217"/>
                      </a:lnTo>
                      <a:lnTo>
                        <a:pt x="47" y="178"/>
                      </a:lnTo>
                      <a:lnTo>
                        <a:pt x="47" y="140"/>
                      </a:lnTo>
                      <a:lnTo>
                        <a:pt x="45" y="103"/>
                      </a:lnTo>
                      <a:lnTo>
                        <a:pt x="41" y="71"/>
                      </a:lnTo>
                      <a:lnTo>
                        <a:pt x="36" y="52"/>
                      </a:lnTo>
                      <a:lnTo>
                        <a:pt x="29" y="34"/>
                      </a:lnTo>
                      <a:lnTo>
                        <a:pt x="22" y="17"/>
                      </a:lnTo>
                      <a:lnTo>
                        <a:pt x="13" y="0"/>
                      </a:lnTo>
                      <a:lnTo>
                        <a:pt x="0" y="19"/>
                      </a:lnTo>
                      <a:close/>
                    </a:path>
                  </a:pathLst>
                </a:custGeom>
                <a:solidFill>
                  <a:schemeClr val="accent2"/>
                </a:solidFill>
                <a:ln w="9525">
                  <a:noFill/>
                </a:ln>
              </p:spPr>
              <p:txBody>
                <a:bodyPr/>
                <a:p>
                  <a:endParaRPr lang="zh-CN" altLang="en-US"/>
                </a:p>
              </p:txBody>
            </p:sp>
            <p:sp>
              <p:nvSpPr>
                <p:cNvPr id="1042" name="任意多边形 20497"/>
                <p:cNvSpPr/>
                <p:nvPr userDrawn="1"/>
              </p:nvSpPr>
              <p:spPr>
                <a:xfrm rot="4200091">
                  <a:off x="197" y="1719"/>
                  <a:ext cx="60" cy="27"/>
                </a:xfrm>
                <a:custGeom>
                  <a:avLst/>
                  <a:gdLst/>
                  <a:ahLst/>
                  <a:cxnLst/>
                  <a:pathLst>
                    <a:path w="87" h="40">
                      <a:moveTo>
                        <a:pt x="87" y="22"/>
                      </a:moveTo>
                      <a:lnTo>
                        <a:pt x="77" y="17"/>
                      </a:lnTo>
                      <a:lnTo>
                        <a:pt x="68" y="12"/>
                      </a:lnTo>
                      <a:lnTo>
                        <a:pt x="58" y="7"/>
                      </a:lnTo>
                      <a:lnTo>
                        <a:pt x="47" y="5"/>
                      </a:lnTo>
                      <a:lnTo>
                        <a:pt x="37" y="3"/>
                      </a:lnTo>
                      <a:lnTo>
                        <a:pt x="26" y="2"/>
                      </a:lnTo>
                      <a:lnTo>
                        <a:pt x="13" y="0"/>
                      </a:lnTo>
                      <a:lnTo>
                        <a:pt x="0" y="2"/>
                      </a:lnTo>
                      <a:lnTo>
                        <a:pt x="6" y="6"/>
                      </a:lnTo>
                      <a:lnTo>
                        <a:pt x="14" y="10"/>
                      </a:lnTo>
                      <a:lnTo>
                        <a:pt x="22" y="14"/>
                      </a:lnTo>
                      <a:lnTo>
                        <a:pt x="33" y="18"/>
                      </a:lnTo>
                      <a:lnTo>
                        <a:pt x="42" y="22"/>
                      </a:lnTo>
                      <a:lnTo>
                        <a:pt x="52" y="27"/>
                      </a:lnTo>
                      <a:lnTo>
                        <a:pt x="64" y="33"/>
                      </a:lnTo>
                      <a:lnTo>
                        <a:pt x="74" y="40"/>
                      </a:lnTo>
                      <a:lnTo>
                        <a:pt x="87" y="22"/>
                      </a:lnTo>
                      <a:close/>
                    </a:path>
                  </a:pathLst>
                </a:custGeom>
                <a:solidFill>
                  <a:schemeClr val="accent2"/>
                </a:solidFill>
                <a:ln w="9525">
                  <a:noFill/>
                </a:ln>
              </p:spPr>
              <p:txBody>
                <a:bodyPr/>
                <a:p>
                  <a:endParaRPr lang="zh-CN" altLang="en-US"/>
                </a:p>
              </p:txBody>
            </p:sp>
          </p:grpSp>
        </p:grpSp>
        <p:grpSp>
          <p:nvGrpSpPr>
            <p:cNvPr id="1043" name="组合 20498"/>
            <p:cNvGrpSpPr/>
            <p:nvPr/>
          </p:nvGrpSpPr>
          <p:grpSpPr>
            <a:xfrm rot="6248562">
              <a:off x="343" y="3854"/>
              <a:ext cx="392" cy="424"/>
              <a:chOff x="1727" y="866"/>
              <a:chExt cx="129" cy="157"/>
            </a:xfrm>
          </p:grpSpPr>
          <p:sp>
            <p:nvSpPr>
              <p:cNvPr id="1044" name="任意多边形 20499"/>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1045" name="任意多边形 20500"/>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1046" name="任意多边形 20501"/>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grpSp>
          <p:nvGrpSpPr>
            <p:cNvPr id="1047" name="组合 20502"/>
            <p:cNvGrpSpPr/>
            <p:nvPr/>
          </p:nvGrpSpPr>
          <p:grpSpPr>
            <a:xfrm rot="5003157">
              <a:off x="249" y="1102"/>
              <a:ext cx="412" cy="500"/>
              <a:chOff x="1727" y="866"/>
              <a:chExt cx="129" cy="157"/>
            </a:xfrm>
          </p:grpSpPr>
          <p:sp>
            <p:nvSpPr>
              <p:cNvPr id="1048" name="任意多边形 20503"/>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1049" name="任意多边形 20504"/>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1050" name="任意多边形 20505"/>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grpSp>
          <p:nvGrpSpPr>
            <p:cNvPr id="1051" name="组合 20506"/>
            <p:cNvGrpSpPr/>
            <p:nvPr/>
          </p:nvGrpSpPr>
          <p:grpSpPr>
            <a:xfrm>
              <a:off x="815" y="0"/>
              <a:ext cx="345" cy="367"/>
              <a:chOff x="1727" y="866"/>
              <a:chExt cx="129" cy="157"/>
            </a:xfrm>
          </p:grpSpPr>
          <p:sp>
            <p:nvSpPr>
              <p:cNvPr id="1052" name="任意多边形 20507"/>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1053" name="任意多边形 20508"/>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1054" name="任意多边形 20509"/>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sp>
          <p:nvSpPr>
            <p:cNvPr id="1055" name="任意多边形 20510"/>
            <p:cNvSpPr/>
            <p:nvPr/>
          </p:nvSpPr>
          <p:spPr>
            <a:xfrm>
              <a:off x="87" y="94"/>
              <a:ext cx="699" cy="756"/>
            </a:xfrm>
            <a:custGeom>
              <a:avLst/>
              <a:gdLst/>
              <a:ahLst/>
              <a:cxnLst/>
              <a:pathLst>
                <a:path w="699" h="756">
                  <a:moveTo>
                    <a:pt x="1" y="392"/>
                  </a:moveTo>
                  <a:cubicBezTo>
                    <a:pt x="2" y="345"/>
                    <a:pt x="2" y="299"/>
                    <a:pt x="3" y="252"/>
                  </a:cubicBezTo>
                  <a:cubicBezTo>
                    <a:pt x="3" y="238"/>
                    <a:pt x="16" y="224"/>
                    <a:pt x="21" y="210"/>
                  </a:cubicBezTo>
                  <a:cubicBezTo>
                    <a:pt x="24" y="202"/>
                    <a:pt x="29" y="182"/>
                    <a:pt x="29" y="182"/>
                  </a:cubicBezTo>
                  <a:cubicBezTo>
                    <a:pt x="32" y="173"/>
                    <a:pt x="34" y="163"/>
                    <a:pt x="39" y="154"/>
                  </a:cubicBezTo>
                  <a:cubicBezTo>
                    <a:pt x="42" y="148"/>
                    <a:pt x="51" y="138"/>
                    <a:pt x="51" y="138"/>
                  </a:cubicBezTo>
                  <a:cubicBezTo>
                    <a:pt x="58" y="116"/>
                    <a:pt x="88" y="82"/>
                    <a:pt x="111" y="74"/>
                  </a:cubicBezTo>
                  <a:cubicBezTo>
                    <a:pt x="128" y="61"/>
                    <a:pt x="149" y="37"/>
                    <a:pt x="169" y="30"/>
                  </a:cubicBezTo>
                  <a:cubicBezTo>
                    <a:pt x="182" y="17"/>
                    <a:pt x="207" y="15"/>
                    <a:pt x="225" y="10"/>
                  </a:cubicBezTo>
                  <a:cubicBezTo>
                    <a:pt x="233" y="8"/>
                    <a:pt x="241" y="6"/>
                    <a:pt x="249" y="4"/>
                  </a:cubicBezTo>
                  <a:cubicBezTo>
                    <a:pt x="254" y="3"/>
                    <a:pt x="265" y="0"/>
                    <a:pt x="265" y="0"/>
                  </a:cubicBezTo>
                  <a:cubicBezTo>
                    <a:pt x="296" y="1"/>
                    <a:pt x="326" y="0"/>
                    <a:pt x="357" y="2"/>
                  </a:cubicBezTo>
                  <a:cubicBezTo>
                    <a:pt x="366" y="2"/>
                    <a:pt x="385" y="6"/>
                    <a:pt x="385" y="6"/>
                  </a:cubicBezTo>
                  <a:cubicBezTo>
                    <a:pt x="417" y="17"/>
                    <a:pt x="463" y="14"/>
                    <a:pt x="489" y="40"/>
                  </a:cubicBezTo>
                  <a:cubicBezTo>
                    <a:pt x="528" y="60"/>
                    <a:pt x="592" y="105"/>
                    <a:pt x="619" y="128"/>
                  </a:cubicBezTo>
                  <a:cubicBezTo>
                    <a:pt x="635" y="134"/>
                    <a:pt x="643" y="164"/>
                    <a:pt x="653" y="178"/>
                  </a:cubicBezTo>
                  <a:cubicBezTo>
                    <a:pt x="667" y="234"/>
                    <a:pt x="687" y="265"/>
                    <a:pt x="693" y="322"/>
                  </a:cubicBezTo>
                  <a:cubicBezTo>
                    <a:pt x="699" y="365"/>
                    <a:pt x="692" y="398"/>
                    <a:pt x="687" y="434"/>
                  </a:cubicBezTo>
                  <a:cubicBezTo>
                    <a:pt x="686" y="469"/>
                    <a:pt x="691" y="510"/>
                    <a:pt x="665" y="538"/>
                  </a:cubicBezTo>
                  <a:cubicBezTo>
                    <a:pt x="657" y="547"/>
                    <a:pt x="644" y="553"/>
                    <a:pt x="639" y="564"/>
                  </a:cubicBezTo>
                  <a:cubicBezTo>
                    <a:pt x="636" y="569"/>
                    <a:pt x="636" y="576"/>
                    <a:pt x="631" y="580"/>
                  </a:cubicBezTo>
                  <a:cubicBezTo>
                    <a:pt x="624" y="585"/>
                    <a:pt x="607" y="588"/>
                    <a:pt x="607" y="588"/>
                  </a:cubicBezTo>
                  <a:cubicBezTo>
                    <a:pt x="581" y="602"/>
                    <a:pt x="499" y="649"/>
                    <a:pt x="473" y="664"/>
                  </a:cubicBezTo>
                  <a:cubicBezTo>
                    <a:pt x="465" y="666"/>
                    <a:pt x="449" y="678"/>
                    <a:pt x="449" y="678"/>
                  </a:cubicBezTo>
                  <a:cubicBezTo>
                    <a:pt x="438" y="685"/>
                    <a:pt x="417" y="679"/>
                    <a:pt x="405" y="684"/>
                  </a:cubicBezTo>
                  <a:cubicBezTo>
                    <a:pt x="396" y="687"/>
                    <a:pt x="385" y="688"/>
                    <a:pt x="375" y="690"/>
                  </a:cubicBezTo>
                  <a:cubicBezTo>
                    <a:pt x="328" y="689"/>
                    <a:pt x="307" y="687"/>
                    <a:pt x="267" y="684"/>
                  </a:cubicBezTo>
                  <a:cubicBezTo>
                    <a:pt x="249" y="690"/>
                    <a:pt x="264" y="683"/>
                    <a:pt x="259" y="722"/>
                  </a:cubicBezTo>
                  <a:cubicBezTo>
                    <a:pt x="258" y="733"/>
                    <a:pt x="250" y="750"/>
                    <a:pt x="241" y="756"/>
                  </a:cubicBezTo>
                  <a:cubicBezTo>
                    <a:pt x="218" y="752"/>
                    <a:pt x="207" y="735"/>
                    <a:pt x="185" y="728"/>
                  </a:cubicBezTo>
                  <a:cubicBezTo>
                    <a:pt x="176" y="725"/>
                    <a:pt x="171" y="724"/>
                    <a:pt x="163" y="720"/>
                  </a:cubicBezTo>
                  <a:cubicBezTo>
                    <a:pt x="159" y="718"/>
                    <a:pt x="151" y="716"/>
                    <a:pt x="151" y="716"/>
                  </a:cubicBezTo>
                  <a:cubicBezTo>
                    <a:pt x="157" y="695"/>
                    <a:pt x="180" y="689"/>
                    <a:pt x="195" y="674"/>
                  </a:cubicBezTo>
                  <a:cubicBezTo>
                    <a:pt x="198" y="665"/>
                    <a:pt x="205" y="652"/>
                    <a:pt x="211" y="644"/>
                  </a:cubicBezTo>
                  <a:cubicBezTo>
                    <a:pt x="210" y="638"/>
                    <a:pt x="212" y="631"/>
                    <a:pt x="209" y="626"/>
                  </a:cubicBezTo>
                  <a:cubicBezTo>
                    <a:pt x="207" y="621"/>
                    <a:pt x="199" y="623"/>
                    <a:pt x="195" y="620"/>
                  </a:cubicBezTo>
                  <a:cubicBezTo>
                    <a:pt x="185" y="612"/>
                    <a:pt x="173" y="606"/>
                    <a:pt x="165" y="596"/>
                  </a:cubicBezTo>
                  <a:cubicBezTo>
                    <a:pt x="146" y="573"/>
                    <a:pt x="123" y="552"/>
                    <a:pt x="99" y="534"/>
                  </a:cubicBezTo>
                  <a:cubicBezTo>
                    <a:pt x="87" y="525"/>
                    <a:pt x="72" y="517"/>
                    <a:pt x="61" y="506"/>
                  </a:cubicBezTo>
                  <a:cubicBezTo>
                    <a:pt x="49" y="494"/>
                    <a:pt x="37" y="480"/>
                    <a:pt x="23" y="470"/>
                  </a:cubicBezTo>
                  <a:cubicBezTo>
                    <a:pt x="13" y="456"/>
                    <a:pt x="10" y="451"/>
                    <a:pt x="7" y="434"/>
                  </a:cubicBezTo>
                  <a:cubicBezTo>
                    <a:pt x="6" y="421"/>
                    <a:pt x="7" y="408"/>
                    <a:pt x="5" y="396"/>
                  </a:cubicBezTo>
                  <a:cubicBezTo>
                    <a:pt x="5" y="394"/>
                    <a:pt x="0" y="391"/>
                    <a:pt x="1" y="392"/>
                  </a:cubicBezTo>
                  <a:close/>
                </a:path>
              </a:pathLst>
            </a:custGeom>
            <a:solidFill>
              <a:schemeClr val="accent1">
                <a:alpha val="50000"/>
              </a:schemeClr>
            </a:solidFill>
            <a:ln w="9525">
              <a:noFill/>
            </a:ln>
          </p:spPr>
          <p:txBody>
            <a:bodyPr/>
            <a:p>
              <a:endParaRPr lang="zh-CN" altLang="en-US"/>
            </a:p>
          </p:txBody>
        </p:sp>
        <p:sp>
          <p:nvSpPr>
            <p:cNvPr id="1056" name="任意多边形 20511"/>
            <p:cNvSpPr/>
            <p:nvPr/>
          </p:nvSpPr>
          <p:spPr>
            <a:xfrm rot="828663">
              <a:off x="242" y="3404"/>
              <a:ext cx="132" cy="167"/>
            </a:xfrm>
            <a:custGeom>
              <a:avLst/>
              <a:gdLst/>
              <a:ahLst/>
              <a:cxnLst/>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folHlink"/>
            </a:solidFill>
            <a:ln w="9525">
              <a:noFill/>
            </a:ln>
          </p:spPr>
          <p:txBody>
            <a:bodyPr/>
            <a:p>
              <a:endParaRPr lang="zh-CN" altLang="en-US"/>
            </a:p>
          </p:txBody>
        </p:sp>
        <p:sp>
          <p:nvSpPr>
            <p:cNvPr id="1057" name="任意多边形 20512"/>
            <p:cNvSpPr/>
            <p:nvPr/>
          </p:nvSpPr>
          <p:spPr>
            <a:xfrm rot="828663">
              <a:off x="266" y="3592"/>
              <a:ext cx="66" cy="43"/>
            </a:xfrm>
            <a:custGeom>
              <a:avLst/>
              <a:gdLst/>
              <a:ahLst/>
              <a:cxnLst/>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folHlink"/>
            </a:solidFill>
            <a:ln w="9525">
              <a:noFill/>
            </a:ln>
          </p:spPr>
          <p:txBody>
            <a:bodyPr/>
            <a:p>
              <a:endParaRPr lang="zh-CN" altLang="en-US"/>
            </a:p>
          </p:txBody>
        </p:sp>
        <p:sp>
          <p:nvSpPr>
            <p:cNvPr id="1058" name="任意多边形 20513"/>
            <p:cNvSpPr/>
            <p:nvPr/>
          </p:nvSpPr>
          <p:spPr>
            <a:xfrm>
              <a:off x="11" y="4110"/>
              <a:ext cx="118" cy="209"/>
            </a:xfrm>
            <a:custGeom>
              <a:avLst/>
              <a:gdLst/>
              <a:ahLst/>
              <a:cxnLst/>
              <a:pathLst>
                <a:path w="118" h="209">
                  <a:moveTo>
                    <a:pt x="0" y="0"/>
                  </a:moveTo>
                  <a:lnTo>
                    <a:pt x="6" y="8"/>
                  </a:lnTo>
                  <a:lnTo>
                    <a:pt x="15" y="19"/>
                  </a:lnTo>
                  <a:lnTo>
                    <a:pt x="26" y="33"/>
                  </a:lnTo>
                  <a:lnTo>
                    <a:pt x="38" y="51"/>
                  </a:lnTo>
                  <a:lnTo>
                    <a:pt x="54" y="72"/>
                  </a:lnTo>
                  <a:lnTo>
                    <a:pt x="67" y="94"/>
                  </a:lnTo>
                  <a:lnTo>
                    <a:pt x="79" y="119"/>
                  </a:lnTo>
                  <a:lnTo>
                    <a:pt x="87" y="146"/>
                  </a:lnTo>
                  <a:lnTo>
                    <a:pt x="94" y="175"/>
                  </a:lnTo>
                  <a:lnTo>
                    <a:pt x="91" y="209"/>
                  </a:lnTo>
                  <a:lnTo>
                    <a:pt x="118" y="209"/>
                  </a:lnTo>
                  <a:lnTo>
                    <a:pt x="117" y="177"/>
                  </a:lnTo>
                  <a:lnTo>
                    <a:pt x="104" y="119"/>
                  </a:lnTo>
                  <a:lnTo>
                    <a:pt x="82" y="69"/>
                  </a:lnTo>
                  <a:lnTo>
                    <a:pt x="47" y="27"/>
                  </a:lnTo>
                  <a:lnTo>
                    <a:pt x="0" y="0"/>
                  </a:lnTo>
                  <a:close/>
                </a:path>
              </a:pathLst>
            </a:custGeom>
            <a:solidFill>
              <a:schemeClr val="folHlink"/>
            </a:solidFill>
            <a:ln w="9525">
              <a:noFill/>
            </a:ln>
          </p:spPr>
          <p:txBody>
            <a:bodyPr/>
            <a:p>
              <a:endParaRPr lang="zh-CN" altLang="en-US"/>
            </a:p>
          </p:txBody>
        </p:sp>
        <p:sp>
          <p:nvSpPr>
            <p:cNvPr id="1059" name="任意多边形 20514"/>
            <p:cNvSpPr/>
            <p:nvPr/>
          </p:nvSpPr>
          <p:spPr>
            <a:xfrm>
              <a:off x="0" y="3968"/>
              <a:ext cx="130" cy="128"/>
            </a:xfrm>
            <a:custGeom>
              <a:avLst/>
              <a:gdLst/>
              <a:ahLst/>
              <a:cxnLst/>
              <a:pathLst>
                <a:path w="130" h="128">
                  <a:moveTo>
                    <a:pt x="103" y="0"/>
                  </a:moveTo>
                  <a:lnTo>
                    <a:pt x="130" y="128"/>
                  </a:lnTo>
                  <a:lnTo>
                    <a:pt x="125" y="126"/>
                  </a:lnTo>
                  <a:lnTo>
                    <a:pt x="111" y="121"/>
                  </a:lnTo>
                  <a:lnTo>
                    <a:pt x="92" y="111"/>
                  </a:lnTo>
                  <a:lnTo>
                    <a:pt x="68" y="103"/>
                  </a:lnTo>
                  <a:lnTo>
                    <a:pt x="41" y="94"/>
                  </a:lnTo>
                  <a:lnTo>
                    <a:pt x="19" y="90"/>
                  </a:lnTo>
                  <a:lnTo>
                    <a:pt x="0" y="93"/>
                  </a:lnTo>
                  <a:lnTo>
                    <a:pt x="0" y="72"/>
                  </a:lnTo>
                  <a:lnTo>
                    <a:pt x="12" y="70"/>
                  </a:lnTo>
                  <a:lnTo>
                    <a:pt x="24" y="66"/>
                  </a:lnTo>
                  <a:lnTo>
                    <a:pt x="38" y="66"/>
                  </a:lnTo>
                  <a:lnTo>
                    <a:pt x="51" y="67"/>
                  </a:lnTo>
                  <a:lnTo>
                    <a:pt x="65" y="70"/>
                  </a:lnTo>
                  <a:lnTo>
                    <a:pt x="78" y="78"/>
                  </a:lnTo>
                  <a:lnTo>
                    <a:pt x="81" y="74"/>
                  </a:lnTo>
                  <a:lnTo>
                    <a:pt x="81" y="58"/>
                  </a:lnTo>
                  <a:lnTo>
                    <a:pt x="82" y="37"/>
                  </a:lnTo>
                  <a:lnTo>
                    <a:pt x="82" y="29"/>
                  </a:lnTo>
                  <a:lnTo>
                    <a:pt x="80" y="29"/>
                  </a:lnTo>
                  <a:lnTo>
                    <a:pt x="77" y="27"/>
                  </a:lnTo>
                  <a:lnTo>
                    <a:pt x="76" y="22"/>
                  </a:lnTo>
                  <a:lnTo>
                    <a:pt x="75" y="19"/>
                  </a:lnTo>
                  <a:lnTo>
                    <a:pt x="76" y="15"/>
                  </a:lnTo>
                  <a:lnTo>
                    <a:pt x="79" y="10"/>
                  </a:lnTo>
                  <a:lnTo>
                    <a:pt x="89" y="6"/>
                  </a:lnTo>
                  <a:lnTo>
                    <a:pt x="103" y="0"/>
                  </a:lnTo>
                  <a:close/>
                </a:path>
              </a:pathLst>
            </a:custGeom>
            <a:solidFill>
              <a:schemeClr val="folHlink"/>
            </a:solidFill>
            <a:ln w="9525">
              <a:noFill/>
            </a:ln>
          </p:spPr>
          <p:txBody>
            <a:bodyPr/>
            <a:p>
              <a:endParaRPr lang="zh-CN" altLang="en-US"/>
            </a:p>
          </p:txBody>
        </p:sp>
        <p:sp>
          <p:nvSpPr>
            <p:cNvPr id="1060" name="任意多边形 20515"/>
            <p:cNvSpPr/>
            <p:nvPr/>
          </p:nvSpPr>
          <p:spPr>
            <a:xfrm>
              <a:off x="0" y="3949"/>
              <a:ext cx="47" cy="86"/>
            </a:xfrm>
            <a:custGeom>
              <a:avLst/>
              <a:gdLst/>
              <a:ahLst/>
              <a:cxnLst/>
              <a:pathLst>
                <a:path w="47" h="86">
                  <a:moveTo>
                    <a:pt x="37" y="0"/>
                  </a:moveTo>
                  <a:lnTo>
                    <a:pt x="15" y="37"/>
                  </a:lnTo>
                  <a:lnTo>
                    <a:pt x="0" y="59"/>
                  </a:lnTo>
                  <a:lnTo>
                    <a:pt x="0" y="86"/>
                  </a:lnTo>
                  <a:lnTo>
                    <a:pt x="8" y="82"/>
                  </a:lnTo>
                  <a:lnTo>
                    <a:pt x="20" y="73"/>
                  </a:lnTo>
                  <a:lnTo>
                    <a:pt x="33" y="63"/>
                  </a:lnTo>
                  <a:lnTo>
                    <a:pt x="42" y="51"/>
                  </a:lnTo>
                  <a:lnTo>
                    <a:pt x="47" y="36"/>
                  </a:lnTo>
                  <a:lnTo>
                    <a:pt x="46" y="19"/>
                  </a:lnTo>
                  <a:lnTo>
                    <a:pt x="37" y="0"/>
                  </a:lnTo>
                  <a:close/>
                </a:path>
              </a:pathLst>
            </a:custGeom>
            <a:solidFill>
              <a:schemeClr val="folHlink"/>
            </a:solidFill>
            <a:ln w="9525">
              <a:noFill/>
            </a:ln>
          </p:spPr>
          <p:txBody>
            <a:bodyPr/>
            <a:p>
              <a:endParaRPr lang="zh-CN" altLang="en-US"/>
            </a:p>
          </p:txBody>
        </p:sp>
        <p:sp>
          <p:nvSpPr>
            <p:cNvPr id="1061" name="任意多边形 20516"/>
            <p:cNvSpPr/>
            <p:nvPr/>
          </p:nvSpPr>
          <p:spPr>
            <a:xfrm>
              <a:off x="0" y="3239"/>
              <a:ext cx="497" cy="740"/>
            </a:xfrm>
            <a:custGeom>
              <a:avLst/>
              <a:gdLst/>
              <a:ahLst/>
              <a:cxnLst/>
              <a:pathLst>
                <a:path w="497" h="740">
                  <a:moveTo>
                    <a:pt x="0" y="13"/>
                  </a:moveTo>
                  <a:lnTo>
                    <a:pt x="41" y="4"/>
                  </a:lnTo>
                  <a:lnTo>
                    <a:pt x="101" y="0"/>
                  </a:lnTo>
                  <a:lnTo>
                    <a:pt x="170" y="4"/>
                  </a:lnTo>
                  <a:lnTo>
                    <a:pt x="248" y="21"/>
                  </a:lnTo>
                  <a:lnTo>
                    <a:pt x="323" y="50"/>
                  </a:lnTo>
                  <a:lnTo>
                    <a:pt x="382" y="90"/>
                  </a:lnTo>
                  <a:lnTo>
                    <a:pt x="428" y="141"/>
                  </a:lnTo>
                  <a:lnTo>
                    <a:pt x="463" y="199"/>
                  </a:lnTo>
                  <a:lnTo>
                    <a:pt x="485" y="262"/>
                  </a:lnTo>
                  <a:lnTo>
                    <a:pt x="496" y="327"/>
                  </a:lnTo>
                  <a:lnTo>
                    <a:pt x="497" y="396"/>
                  </a:lnTo>
                  <a:lnTo>
                    <a:pt x="487" y="462"/>
                  </a:lnTo>
                  <a:lnTo>
                    <a:pt x="470" y="527"/>
                  </a:lnTo>
                  <a:lnTo>
                    <a:pt x="443" y="586"/>
                  </a:lnTo>
                  <a:lnTo>
                    <a:pt x="406" y="639"/>
                  </a:lnTo>
                  <a:lnTo>
                    <a:pt x="364" y="683"/>
                  </a:lnTo>
                  <a:lnTo>
                    <a:pt x="315" y="715"/>
                  </a:lnTo>
                  <a:lnTo>
                    <a:pt x="259" y="736"/>
                  </a:lnTo>
                  <a:lnTo>
                    <a:pt x="198" y="740"/>
                  </a:lnTo>
                  <a:lnTo>
                    <a:pt x="131" y="727"/>
                  </a:lnTo>
                  <a:lnTo>
                    <a:pt x="167" y="728"/>
                  </a:lnTo>
                  <a:lnTo>
                    <a:pt x="204" y="718"/>
                  </a:lnTo>
                  <a:lnTo>
                    <a:pt x="238" y="700"/>
                  </a:lnTo>
                  <a:lnTo>
                    <a:pt x="272" y="670"/>
                  </a:lnTo>
                  <a:lnTo>
                    <a:pt x="304" y="635"/>
                  </a:lnTo>
                  <a:lnTo>
                    <a:pt x="333" y="594"/>
                  </a:lnTo>
                  <a:lnTo>
                    <a:pt x="358" y="549"/>
                  </a:lnTo>
                  <a:lnTo>
                    <a:pt x="381" y="500"/>
                  </a:lnTo>
                  <a:lnTo>
                    <a:pt x="396" y="449"/>
                  </a:lnTo>
                  <a:lnTo>
                    <a:pt x="408" y="397"/>
                  </a:lnTo>
                  <a:lnTo>
                    <a:pt x="414" y="346"/>
                  </a:lnTo>
                  <a:lnTo>
                    <a:pt x="412" y="296"/>
                  </a:lnTo>
                  <a:lnTo>
                    <a:pt x="402" y="251"/>
                  </a:lnTo>
                  <a:lnTo>
                    <a:pt x="384" y="208"/>
                  </a:lnTo>
                  <a:lnTo>
                    <a:pt x="357" y="172"/>
                  </a:lnTo>
                  <a:lnTo>
                    <a:pt x="320" y="142"/>
                  </a:lnTo>
                  <a:lnTo>
                    <a:pt x="260" y="107"/>
                  </a:lnTo>
                  <a:lnTo>
                    <a:pt x="203" y="82"/>
                  </a:lnTo>
                  <a:lnTo>
                    <a:pt x="154" y="65"/>
                  </a:lnTo>
                  <a:lnTo>
                    <a:pt x="108" y="56"/>
                  </a:lnTo>
                  <a:lnTo>
                    <a:pt x="68" y="55"/>
                  </a:lnTo>
                  <a:lnTo>
                    <a:pt x="32" y="61"/>
                  </a:lnTo>
                  <a:lnTo>
                    <a:pt x="0" y="70"/>
                  </a:lnTo>
                  <a:lnTo>
                    <a:pt x="0" y="13"/>
                  </a:lnTo>
                  <a:close/>
                </a:path>
              </a:pathLst>
            </a:custGeom>
            <a:solidFill>
              <a:schemeClr val="folHlink"/>
            </a:solidFill>
            <a:ln w="9525">
              <a:noFill/>
            </a:ln>
          </p:spPr>
          <p:txBody>
            <a:bodyPr/>
            <a:p>
              <a:endParaRPr lang="zh-CN" altLang="en-US"/>
            </a:p>
          </p:txBody>
        </p:sp>
        <p:sp>
          <p:nvSpPr>
            <p:cNvPr id="1062" name="任意多边形 20517"/>
            <p:cNvSpPr/>
            <p:nvPr/>
          </p:nvSpPr>
          <p:spPr>
            <a:xfrm rot="1584153">
              <a:off x="20" y="410"/>
              <a:ext cx="344" cy="245"/>
            </a:xfrm>
            <a:custGeom>
              <a:avLst/>
              <a:gdLst/>
              <a:ahLst/>
              <a:cxnLst/>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w="9525">
              <a:noFill/>
            </a:ln>
          </p:spPr>
          <p:txBody>
            <a:bodyPr/>
            <a:p>
              <a:endParaRPr lang="zh-CN" altLang="en-US"/>
            </a:p>
          </p:txBody>
        </p:sp>
        <p:sp>
          <p:nvSpPr>
            <p:cNvPr id="1063" name="任意多边形 20518"/>
            <p:cNvSpPr/>
            <p:nvPr/>
          </p:nvSpPr>
          <p:spPr>
            <a:xfrm rot="1584153">
              <a:off x="242" y="756"/>
              <a:ext cx="167" cy="115"/>
            </a:xfrm>
            <a:custGeom>
              <a:avLst/>
              <a:gdLst/>
              <a:ahLst/>
              <a:cxnLst/>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w="9525">
              <a:noFill/>
            </a:ln>
          </p:spPr>
          <p:txBody>
            <a:bodyPr/>
            <a:p>
              <a:endParaRPr lang="zh-CN" altLang="en-US"/>
            </a:p>
          </p:txBody>
        </p:sp>
        <p:sp>
          <p:nvSpPr>
            <p:cNvPr id="1064" name="任意多边形 20519"/>
            <p:cNvSpPr/>
            <p:nvPr/>
          </p:nvSpPr>
          <p:spPr>
            <a:xfrm rot="1584153">
              <a:off x="574" y="286"/>
              <a:ext cx="147" cy="160"/>
            </a:xfrm>
            <a:custGeom>
              <a:avLst/>
              <a:gdLst/>
              <a:ahLst/>
              <a:cxnLst/>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1"/>
            </a:solidFill>
            <a:ln w="9525">
              <a:noFill/>
            </a:ln>
          </p:spPr>
          <p:txBody>
            <a:bodyPr/>
            <a:p>
              <a:endParaRPr lang="zh-CN" altLang="en-US"/>
            </a:p>
          </p:txBody>
        </p:sp>
        <p:sp>
          <p:nvSpPr>
            <p:cNvPr id="1065" name="任意多边形 20520"/>
            <p:cNvSpPr/>
            <p:nvPr/>
          </p:nvSpPr>
          <p:spPr>
            <a:xfrm rot="1584153">
              <a:off x="236" y="721"/>
              <a:ext cx="62" cy="97"/>
            </a:xfrm>
            <a:custGeom>
              <a:avLst/>
              <a:gdLst/>
              <a:ahLst/>
              <a:cxnLst/>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w="9525">
              <a:noFill/>
            </a:ln>
          </p:spPr>
          <p:txBody>
            <a:bodyPr/>
            <a:p>
              <a:endParaRPr lang="zh-CN" altLang="en-US"/>
            </a:p>
          </p:txBody>
        </p:sp>
        <p:sp>
          <p:nvSpPr>
            <p:cNvPr id="1066" name="任意多边形 20521"/>
            <p:cNvSpPr/>
            <p:nvPr/>
          </p:nvSpPr>
          <p:spPr>
            <a:xfrm rot="1584153">
              <a:off x="585" y="466"/>
              <a:ext cx="72" cy="41"/>
            </a:xfrm>
            <a:custGeom>
              <a:avLst/>
              <a:gdLst/>
              <a:ahLst/>
              <a:cxnLst/>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1"/>
            </a:solidFill>
            <a:ln w="9525">
              <a:noFill/>
            </a:ln>
          </p:spPr>
          <p:txBody>
            <a:bodyPr/>
            <a:p>
              <a:endParaRPr lang="zh-CN" altLang="en-US"/>
            </a:p>
          </p:txBody>
        </p:sp>
        <p:sp>
          <p:nvSpPr>
            <p:cNvPr id="1067" name="任意多边形 20522"/>
            <p:cNvSpPr/>
            <p:nvPr/>
          </p:nvSpPr>
          <p:spPr>
            <a:xfrm>
              <a:off x="0" y="886"/>
              <a:ext cx="360" cy="650"/>
            </a:xfrm>
            <a:custGeom>
              <a:avLst/>
              <a:gdLst/>
              <a:ahLst/>
              <a:cxnLst/>
              <a:pathLst>
                <a:path w="360" h="650">
                  <a:moveTo>
                    <a:pt x="264" y="0"/>
                  </a:moveTo>
                  <a:lnTo>
                    <a:pt x="269" y="9"/>
                  </a:lnTo>
                  <a:lnTo>
                    <a:pt x="277" y="22"/>
                  </a:lnTo>
                  <a:lnTo>
                    <a:pt x="286" y="39"/>
                  </a:lnTo>
                  <a:lnTo>
                    <a:pt x="297" y="58"/>
                  </a:lnTo>
                  <a:lnTo>
                    <a:pt x="309" y="83"/>
                  </a:lnTo>
                  <a:lnTo>
                    <a:pt x="319" y="108"/>
                  </a:lnTo>
                  <a:lnTo>
                    <a:pt x="329" y="136"/>
                  </a:lnTo>
                  <a:lnTo>
                    <a:pt x="333" y="163"/>
                  </a:lnTo>
                  <a:lnTo>
                    <a:pt x="336" y="193"/>
                  </a:lnTo>
                  <a:lnTo>
                    <a:pt x="332" y="223"/>
                  </a:lnTo>
                  <a:lnTo>
                    <a:pt x="323" y="255"/>
                  </a:lnTo>
                  <a:lnTo>
                    <a:pt x="310" y="285"/>
                  </a:lnTo>
                  <a:lnTo>
                    <a:pt x="287" y="315"/>
                  </a:lnTo>
                  <a:lnTo>
                    <a:pt x="257" y="343"/>
                  </a:lnTo>
                  <a:lnTo>
                    <a:pt x="218" y="370"/>
                  </a:lnTo>
                  <a:lnTo>
                    <a:pt x="167" y="396"/>
                  </a:lnTo>
                  <a:lnTo>
                    <a:pt x="111" y="425"/>
                  </a:lnTo>
                  <a:lnTo>
                    <a:pt x="69" y="457"/>
                  </a:lnTo>
                  <a:lnTo>
                    <a:pt x="35" y="490"/>
                  </a:lnTo>
                  <a:lnTo>
                    <a:pt x="12" y="526"/>
                  </a:lnTo>
                  <a:lnTo>
                    <a:pt x="0" y="553"/>
                  </a:lnTo>
                  <a:lnTo>
                    <a:pt x="0" y="650"/>
                  </a:lnTo>
                  <a:lnTo>
                    <a:pt x="6" y="628"/>
                  </a:lnTo>
                  <a:lnTo>
                    <a:pt x="19" y="594"/>
                  </a:lnTo>
                  <a:lnTo>
                    <a:pt x="43" y="551"/>
                  </a:lnTo>
                  <a:lnTo>
                    <a:pt x="76" y="503"/>
                  </a:lnTo>
                  <a:lnTo>
                    <a:pt x="125" y="454"/>
                  </a:lnTo>
                  <a:lnTo>
                    <a:pt x="190" y="408"/>
                  </a:lnTo>
                  <a:lnTo>
                    <a:pt x="275" y="365"/>
                  </a:lnTo>
                  <a:lnTo>
                    <a:pt x="308" y="342"/>
                  </a:lnTo>
                  <a:lnTo>
                    <a:pt x="335" y="305"/>
                  </a:lnTo>
                  <a:lnTo>
                    <a:pt x="352" y="255"/>
                  </a:lnTo>
                  <a:lnTo>
                    <a:pt x="360" y="201"/>
                  </a:lnTo>
                  <a:lnTo>
                    <a:pt x="356" y="144"/>
                  </a:lnTo>
                  <a:lnTo>
                    <a:pt x="341" y="88"/>
                  </a:lnTo>
                  <a:lnTo>
                    <a:pt x="311" y="39"/>
                  </a:lnTo>
                  <a:lnTo>
                    <a:pt x="264" y="0"/>
                  </a:lnTo>
                  <a:close/>
                </a:path>
              </a:pathLst>
            </a:custGeom>
            <a:solidFill>
              <a:schemeClr val="accent1"/>
            </a:solidFill>
            <a:ln w="9525">
              <a:noFill/>
            </a:ln>
          </p:spPr>
          <p:txBody>
            <a:bodyPr/>
            <a:p>
              <a:endParaRPr lang="zh-CN" altLang="en-US"/>
            </a:p>
          </p:txBody>
        </p:sp>
        <p:sp>
          <p:nvSpPr>
            <p:cNvPr id="1068" name="任意多边形 20523"/>
            <p:cNvSpPr/>
            <p:nvPr/>
          </p:nvSpPr>
          <p:spPr>
            <a:xfrm rot="1584153">
              <a:off x="56" y="84"/>
              <a:ext cx="804" cy="686"/>
            </a:xfrm>
            <a:custGeom>
              <a:avLst/>
              <a:gdLst/>
              <a:ahLst/>
              <a:cxnLst/>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1"/>
            </a:solidFill>
            <a:ln w="9525">
              <a:noFill/>
            </a:ln>
          </p:spPr>
          <p:txBody>
            <a:bodyPr/>
            <a:p>
              <a:endParaRPr lang="zh-CN" altLang="en-US"/>
            </a:p>
          </p:txBody>
        </p:sp>
      </p:grpSp>
      <p:sp>
        <p:nvSpPr>
          <p:cNvPr id="20525" name="标题 20524"/>
          <p:cNvSpPr>
            <a:spLocks noGrp="1"/>
          </p:cNvSpPr>
          <p:nvPr>
            <p:ph type="title"/>
          </p:nvPr>
        </p:nvSpPr>
        <p:spPr>
          <a:xfrm>
            <a:off x="442913" y="103188"/>
            <a:ext cx="8243888" cy="1314450"/>
          </a:xfrm>
          <a:prstGeom prst="rect">
            <a:avLst/>
          </a:prstGeom>
          <a:noFill/>
          <a:ln w="9525">
            <a:noFill/>
          </a:ln>
        </p:spPr>
        <p:txBody>
          <a:bodyPr anchor="b"/>
          <a:p>
            <a:pPr lvl="0" fontAlgn="base"/>
            <a:r>
              <a:rPr lang="zh-CN" altLang="en-US" strike="noStrike" noProof="1" dirty="0"/>
              <a:t>单击此处编辑母版标题样式</a:t>
            </a:r>
            <a:endParaRPr lang="zh-CN" altLang="en-US" strike="noStrike" noProof="1" dirty="0"/>
          </a:p>
        </p:txBody>
      </p:sp>
      <p:sp>
        <p:nvSpPr>
          <p:cNvPr id="1070" name="文本占位符 20525"/>
          <p:cNvSpPr>
            <a:spLocks noGrp="1"/>
          </p:cNvSpPr>
          <p:nvPr>
            <p:ph type="body"/>
          </p:nvPr>
        </p:nvSpPr>
        <p:spPr>
          <a:xfrm>
            <a:off x="457200" y="1600200"/>
            <a:ext cx="8229600" cy="4456113"/>
          </a:xfrm>
          <a:prstGeom prst="rect">
            <a:avLst/>
          </a:prstGeom>
          <a:noFill/>
          <a:ln w="9525">
            <a:noFill/>
          </a:ln>
        </p:spPr>
        <p:txBody>
          <a:bodyPr anchor="t"/>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20527" name="日期占位符 20526"/>
          <p:cNvSpPr>
            <a:spLocks noGrp="1"/>
          </p:cNvSpPr>
          <p:nvPr>
            <p:ph type="dt" sz="half" idx="2"/>
          </p:nvPr>
        </p:nvSpPr>
        <p:spPr>
          <a:xfrm>
            <a:off x="457200" y="6243638"/>
            <a:ext cx="2133600" cy="457200"/>
          </a:xfrm>
          <a:prstGeom prst="rect">
            <a:avLst/>
          </a:prstGeom>
          <a:noFill/>
          <a:ln w="9525">
            <a:noFill/>
          </a:ln>
        </p:spPr>
        <p:txBody>
          <a:bodyPr/>
          <a:lstStyle>
            <a:lvl1pPr>
              <a:defRPr sz="1400" b="0">
                <a:latin typeface="Verdana" panose="020B0604030504040204" pitchFamily="34" charset="0"/>
              </a:defRPr>
            </a:lvl1pPr>
          </a:lstStyle>
          <a:p>
            <a:pPr lvl="0" fontAlgn="base"/>
            <a:endParaRPr lang="zh-CN" altLang="en-US" strike="noStrike" noProof="1" dirty="0">
              <a:latin typeface="Times New Roman" panose="02020603050405020304" pitchFamily="18" charset="0"/>
            </a:endParaRPr>
          </a:p>
        </p:txBody>
      </p:sp>
      <p:sp>
        <p:nvSpPr>
          <p:cNvPr id="20528" name="页脚占位符 20527"/>
          <p:cNvSpPr>
            <a:spLocks noGrp="1"/>
          </p:cNvSpPr>
          <p:nvPr>
            <p:ph type="ftr" sz="quarter" idx="3"/>
          </p:nvPr>
        </p:nvSpPr>
        <p:spPr>
          <a:xfrm>
            <a:off x="3124200" y="6248400"/>
            <a:ext cx="2895600" cy="457200"/>
          </a:xfrm>
          <a:prstGeom prst="rect">
            <a:avLst/>
          </a:prstGeom>
          <a:noFill/>
          <a:ln w="9525">
            <a:noFill/>
          </a:ln>
        </p:spPr>
        <p:txBody>
          <a:bodyPr/>
          <a:lstStyle>
            <a:lvl1pPr algn="ctr">
              <a:defRPr sz="1400" b="0">
                <a:latin typeface="Verdana" panose="020B0604030504040204" pitchFamily="34" charset="0"/>
              </a:defRPr>
            </a:lvl1pPr>
          </a:lstStyle>
          <a:p>
            <a:pPr lvl="0" fontAlgn="base"/>
            <a:endParaRPr lang="zh-CN" altLang="en-US" strike="noStrike" noProof="1" dirty="0"/>
          </a:p>
        </p:txBody>
      </p:sp>
      <p:sp>
        <p:nvSpPr>
          <p:cNvPr id="20529" name="灯片编号占位符 20528"/>
          <p:cNvSpPr>
            <a:spLocks noGrp="1"/>
          </p:cNvSpPr>
          <p:nvPr>
            <p:ph type="sldNum" sz="quarter" idx="4"/>
          </p:nvPr>
        </p:nvSpPr>
        <p:spPr>
          <a:xfrm>
            <a:off x="6553200" y="6243638"/>
            <a:ext cx="2133600" cy="457200"/>
          </a:xfrm>
          <a:prstGeom prst="rect">
            <a:avLst/>
          </a:prstGeom>
          <a:noFill/>
          <a:ln w="9525">
            <a:noFill/>
          </a:ln>
        </p:spPr>
        <p:txBody>
          <a:bodyPr/>
          <a:lstStyle>
            <a:lvl1pPr algn="r">
              <a:defRPr sz="1400" b="0">
                <a:latin typeface="Verdana" panose="020B0604030504040204" pitchFamily="34" charset="0"/>
              </a:defRPr>
            </a:lvl1pPr>
          </a:lstStyle>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
        <p:nvSpPr>
          <p:cNvPr id="1074" name="矩形 20529"/>
          <p:cNvSpPr/>
          <p:nvPr/>
        </p:nvSpPr>
        <p:spPr>
          <a:xfrm>
            <a:off x="0" y="0"/>
            <a:ext cx="9144000" cy="533400"/>
          </a:xfrm>
          <a:prstGeom prst="rect">
            <a:avLst/>
          </a:prstGeom>
          <a:gradFill rotWithShape="0">
            <a:gsLst>
              <a:gs pos="0">
                <a:srgbClr val="0000A9"/>
              </a:gs>
              <a:gs pos="100000">
                <a:srgbClr val="0000FF"/>
              </a:gs>
            </a:gsLst>
            <a:lin ang="0" scaled="1"/>
            <a:tileRect/>
          </a:gradFill>
          <a:ln w="9525" cap="flat" cmpd="sng">
            <a:solidFill>
              <a:schemeClr val="tx1"/>
            </a:solidFill>
            <a:prstDash val="solid"/>
            <a:miter/>
            <a:headEnd type="none" w="med" len="med"/>
            <a:tailEnd type="none" w="med" len="med"/>
          </a:ln>
        </p:spPr>
        <p:txBody>
          <a:bodyPr anchor="t"/>
          <a:p>
            <a:pPr lvl="0"/>
            <a:endParaRPr lang="zh-CN" altLang="en-US">
              <a:latin typeface="Arial" panose="020B0604020202020204" pitchFamily="34" charset="0"/>
            </a:endParaRPr>
          </a:p>
        </p:txBody>
      </p:sp>
      <p:sp>
        <p:nvSpPr>
          <p:cNvPr id="1075" name="矩形 20530"/>
          <p:cNvSpPr/>
          <p:nvPr/>
        </p:nvSpPr>
        <p:spPr>
          <a:xfrm>
            <a:off x="0" y="6629400"/>
            <a:ext cx="9144000" cy="228600"/>
          </a:xfrm>
          <a:prstGeom prst="rect">
            <a:avLst/>
          </a:prstGeom>
          <a:gradFill rotWithShape="0">
            <a:gsLst>
              <a:gs pos="0">
                <a:srgbClr val="0066FF"/>
              </a:gs>
              <a:gs pos="100000">
                <a:srgbClr val="0044A9"/>
              </a:gs>
            </a:gsLst>
            <a:lin ang="0" scaled="1"/>
            <a:tileRect/>
          </a:gradFill>
          <a:ln w="9525" cap="flat" cmpd="sng">
            <a:solidFill>
              <a:schemeClr val="tx1"/>
            </a:solidFill>
            <a:prstDash val="solid"/>
            <a:miter/>
            <a:headEnd type="none" w="med" len="med"/>
            <a:tailEnd type="none" w="med" len="med"/>
          </a:ln>
        </p:spPr>
        <p:txBody>
          <a:bodyPr anchor="t"/>
          <a:p>
            <a:pPr lvl="0"/>
            <a:endParaRPr lang="zh-CN" altLang="en-US">
              <a:latin typeface="Arial" panose="020B0604020202020204" pitchFamily="34" charset="0"/>
            </a:endParaRPr>
          </a:p>
        </p:txBody>
      </p:sp>
      <p:sp>
        <p:nvSpPr>
          <p:cNvPr id="1076" name="动作按钮: 前进或下一项 20531">
            <a:hlinkClick r:id="" action="ppaction://hlinkshowjump?jump=nextslide"/>
          </p:cNvPr>
          <p:cNvSpPr/>
          <p:nvPr/>
        </p:nvSpPr>
        <p:spPr>
          <a:xfrm>
            <a:off x="8686800" y="6629400"/>
            <a:ext cx="228600" cy="228600"/>
          </a:xfrm>
          <a:prstGeom prst="actionButtonForwardNext">
            <a:avLst/>
          </a:prstGeom>
          <a:solidFill>
            <a:srgbClr val="CCECFF"/>
          </a:solidFill>
          <a:ln w="9525" cap="flat" cmpd="sng">
            <a:solidFill>
              <a:schemeClr val="tx1"/>
            </a:solidFill>
            <a:prstDash val="solid"/>
            <a:miter/>
            <a:headEnd type="none" w="med" len="med"/>
            <a:tailEnd type="none" w="med" len="med"/>
          </a:ln>
        </p:spPr>
        <p:txBody>
          <a:bodyPr anchor="t"/>
          <a:p>
            <a:pPr lvl="0"/>
            <a:endParaRPr lang="zh-CN" altLang="en-US">
              <a:latin typeface="Arial" panose="020B0604020202020204" pitchFamily="34" charset="0"/>
            </a:endParaRPr>
          </a:p>
        </p:txBody>
      </p:sp>
      <p:sp>
        <p:nvSpPr>
          <p:cNvPr id="1077" name="动作按钮: 后退或前一项 20532">
            <a:hlinkClick r:id="" action="ppaction://hlinkshowjump?jump=previousslide"/>
          </p:cNvPr>
          <p:cNvSpPr/>
          <p:nvPr/>
        </p:nvSpPr>
        <p:spPr>
          <a:xfrm>
            <a:off x="8382000" y="6629400"/>
            <a:ext cx="228600" cy="228600"/>
          </a:xfrm>
          <a:prstGeom prst="actionButtonBackPrevious">
            <a:avLst/>
          </a:prstGeom>
          <a:solidFill>
            <a:srgbClr val="CCECFF"/>
          </a:solidFill>
          <a:ln w="9525" cap="flat" cmpd="sng">
            <a:solidFill>
              <a:schemeClr val="tx1"/>
            </a:solidFill>
            <a:prstDash val="solid"/>
            <a:miter/>
            <a:headEnd type="none" w="med" len="med"/>
            <a:tailEnd type="none" w="med" len="med"/>
          </a:ln>
        </p:spPr>
        <p:txBody>
          <a:bodyPr anchor="t"/>
          <a:p>
            <a:pPr lvl="0"/>
            <a:endParaRPr lang="zh-CN" altLang="en-US">
              <a:latin typeface="Arial" panose="020B0604020202020204" pitchFamily="34" charset="0"/>
            </a:endParaRPr>
          </a:p>
        </p:txBody>
      </p:sp>
      <p:sp>
        <p:nvSpPr>
          <p:cNvPr id="1079" name="矩形 20535"/>
          <p:cNvSpPr/>
          <p:nvPr/>
        </p:nvSpPr>
        <p:spPr>
          <a:xfrm>
            <a:off x="0" y="14288"/>
            <a:ext cx="7772400" cy="521970"/>
          </a:xfrm>
          <a:prstGeom prst="rect">
            <a:avLst/>
          </a:prstGeom>
          <a:noFill/>
          <a:ln w="9525">
            <a:noFill/>
          </a:ln>
        </p:spPr>
        <p:txBody>
          <a:bodyPr anchor="t">
            <a:spAutoFit/>
          </a:bodyPr>
          <a:p>
            <a:pPr lvl="0" eaLnBrk="0" hangingPunct="0"/>
            <a:r>
              <a:rPr lang="zh-CN" altLang="en-US" dirty="0">
                <a:solidFill>
                  <a:srgbClr val="FFFFFF"/>
                </a:solidFill>
                <a:latin typeface="楷体_GB2312" pitchFamily="49" charset="-122"/>
                <a:ea typeface="楷体_GB2312" pitchFamily="49" charset="-122"/>
              </a:rPr>
              <a:t>第</a:t>
            </a:r>
            <a:r>
              <a:rPr lang="en-US" altLang="zh-CN">
                <a:solidFill>
                  <a:srgbClr val="FFFFFF"/>
                </a:solidFill>
                <a:latin typeface="楷体_GB2312" pitchFamily="49" charset="-122"/>
                <a:ea typeface="楷体_GB2312" pitchFamily="49" charset="-122"/>
              </a:rPr>
              <a:t>13</a:t>
            </a:r>
            <a:r>
              <a:rPr lang="zh-CN" altLang="en-US" dirty="0">
                <a:solidFill>
                  <a:srgbClr val="FFFFFF"/>
                </a:solidFill>
                <a:latin typeface="楷体_GB2312" pitchFamily="49" charset="-122"/>
                <a:ea typeface="楷体_GB2312" pitchFamily="49" charset="-122"/>
              </a:rPr>
              <a:t>章 量子力学基础</a:t>
            </a:r>
            <a:endParaRPr lang="zh-CN" altLang="en-US" dirty="0">
              <a:solidFill>
                <a:srgbClr val="FFFFFF"/>
              </a:solidFill>
              <a:latin typeface="楷体_GB2312" pitchFamily="49" charset="-122"/>
              <a:ea typeface="楷体_GB2312" pitchFamily="49" charset="-122"/>
            </a:endParaRPr>
          </a:p>
        </p:txBody>
      </p:sp>
      <p:sp>
        <p:nvSpPr>
          <p:cNvPr id="1080" name="左箭头 20536">
            <a:hlinkClick r:id="rId12" action="ppaction://hlinkpres?slideindex=1&amp;slidetitle="/>
          </p:cNvPr>
          <p:cNvSpPr/>
          <p:nvPr userDrawn="1"/>
        </p:nvSpPr>
        <p:spPr>
          <a:xfrm>
            <a:off x="7620000" y="6629400"/>
            <a:ext cx="457200" cy="228600"/>
          </a:xfrm>
          <a:prstGeom prst="leftArrow">
            <a:avLst>
              <a:gd name="adj1" fmla="val 50000"/>
              <a:gd name="adj2" fmla="val 98601"/>
            </a:avLst>
          </a:prstGeom>
          <a:solidFill>
            <a:srgbClr val="FFFF99"/>
          </a:solidFill>
          <a:ln w="9525" cap="flat" cmpd="sng">
            <a:solidFill>
              <a:srgbClr val="993300"/>
            </a:solidFill>
            <a:prstDash val="solid"/>
            <a:miter/>
            <a:headEnd type="none" w="med" len="med"/>
            <a:tailEnd type="none" w="med" len="med"/>
          </a:ln>
          <a:effectLst>
            <a:outerShdw dist="35921" dir="2699999" algn="ctr" rotWithShape="0">
              <a:srgbClr val="FFCC00"/>
            </a:outerShdw>
          </a:effectLst>
        </p:spPr>
        <p:txBody>
          <a:bodyPr anchor="t"/>
          <a:p>
            <a:pPr lvl="0"/>
            <a:endParaRPr lang="zh-CN" altLang="en-US">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rtl="0" eaLnBrk="1" fontAlgn="base" latinLnBrk="0" hangingPunct="1">
        <a:lnSpc>
          <a:spcPct val="90000"/>
        </a:lnSpc>
        <a:spcBef>
          <a:spcPct val="0"/>
        </a:spcBef>
        <a:spcAft>
          <a:spcPct val="0"/>
        </a:spcAft>
        <a:buNone/>
        <a:defRPr sz="4400" b="0" i="0" u="none" kern="1200" baseline="0">
          <a:solidFill>
            <a:schemeClr val="tx2"/>
          </a:solidFill>
          <a:effectLst>
            <a:outerShdw blurRad="38100" dist="38100" dir="2700000">
              <a:srgbClr val="C0C0C0"/>
            </a:outerShdw>
          </a:effectLst>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5000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5000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5000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5000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5000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2050" name="组合 20481"/>
          <p:cNvGrpSpPr/>
          <p:nvPr/>
        </p:nvGrpSpPr>
        <p:grpSpPr>
          <a:xfrm>
            <a:off x="-7937" y="0"/>
            <a:ext cx="2833687" cy="6856413"/>
            <a:chOff x="-5" y="0"/>
            <a:chExt cx="1785" cy="4319"/>
          </a:xfrm>
        </p:grpSpPr>
        <p:sp>
          <p:nvSpPr>
            <p:cNvPr id="2051" name="任意多边形 20482"/>
            <p:cNvSpPr/>
            <p:nvPr/>
          </p:nvSpPr>
          <p:spPr>
            <a:xfrm>
              <a:off x="-5" y="3262"/>
              <a:ext cx="472" cy="802"/>
            </a:xfrm>
            <a:custGeom>
              <a:avLst/>
              <a:gdLst/>
              <a:ahLst/>
              <a:cxnLst/>
              <a:pathLst>
                <a:path w="472" h="802">
                  <a:moveTo>
                    <a:pt x="5" y="32"/>
                  </a:moveTo>
                  <a:cubicBezTo>
                    <a:pt x="101" y="0"/>
                    <a:pt x="20" y="17"/>
                    <a:pt x="189" y="26"/>
                  </a:cubicBezTo>
                  <a:cubicBezTo>
                    <a:pt x="221" y="37"/>
                    <a:pt x="280" y="47"/>
                    <a:pt x="309" y="66"/>
                  </a:cubicBezTo>
                  <a:cubicBezTo>
                    <a:pt x="325" y="77"/>
                    <a:pt x="357" y="98"/>
                    <a:pt x="357" y="98"/>
                  </a:cubicBezTo>
                  <a:cubicBezTo>
                    <a:pt x="394" y="154"/>
                    <a:pt x="373" y="135"/>
                    <a:pt x="413" y="162"/>
                  </a:cubicBezTo>
                  <a:cubicBezTo>
                    <a:pt x="433" y="223"/>
                    <a:pt x="426" y="193"/>
                    <a:pt x="437" y="250"/>
                  </a:cubicBezTo>
                  <a:cubicBezTo>
                    <a:pt x="433" y="370"/>
                    <a:pt x="472" y="455"/>
                    <a:pt x="397" y="530"/>
                  </a:cubicBezTo>
                  <a:cubicBezTo>
                    <a:pt x="385" y="567"/>
                    <a:pt x="368" y="607"/>
                    <a:pt x="341" y="634"/>
                  </a:cubicBezTo>
                  <a:cubicBezTo>
                    <a:pt x="319" y="701"/>
                    <a:pt x="233" y="707"/>
                    <a:pt x="173" y="714"/>
                  </a:cubicBezTo>
                  <a:cubicBezTo>
                    <a:pt x="142" y="724"/>
                    <a:pt x="100" y="707"/>
                    <a:pt x="77" y="730"/>
                  </a:cubicBezTo>
                  <a:cubicBezTo>
                    <a:pt x="60" y="747"/>
                    <a:pt x="72" y="778"/>
                    <a:pt x="69" y="802"/>
                  </a:cubicBezTo>
                  <a:cubicBezTo>
                    <a:pt x="53" y="799"/>
                    <a:pt x="23" y="792"/>
                    <a:pt x="7" y="788"/>
                  </a:cubicBezTo>
                  <a:cubicBezTo>
                    <a:pt x="5" y="788"/>
                    <a:pt x="0" y="762"/>
                    <a:pt x="5" y="751"/>
                  </a:cubicBezTo>
                  <a:cubicBezTo>
                    <a:pt x="10" y="740"/>
                    <a:pt x="37" y="735"/>
                    <a:pt x="37" y="722"/>
                  </a:cubicBezTo>
                  <a:cubicBezTo>
                    <a:pt x="26" y="682"/>
                    <a:pt x="22" y="685"/>
                    <a:pt x="5" y="670"/>
                  </a:cubicBezTo>
                  <a:cubicBezTo>
                    <a:pt x="5" y="541"/>
                    <a:pt x="5" y="233"/>
                    <a:pt x="5" y="32"/>
                  </a:cubicBezTo>
                  <a:close/>
                </a:path>
              </a:pathLst>
            </a:custGeom>
            <a:solidFill>
              <a:schemeClr val="folHlink">
                <a:alpha val="50000"/>
              </a:schemeClr>
            </a:solidFill>
            <a:ln w="9525">
              <a:noFill/>
            </a:ln>
          </p:spPr>
          <p:txBody>
            <a:bodyPr/>
            <a:p>
              <a:endParaRPr lang="zh-CN" altLang="en-US"/>
            </a:p>
          </p:txBody>
        </p:sp>
        <p:grpSp>
          <p:nvGrpSpPr>
            <p:cNvPr id="2052" name="组合 20483"/>
            <p:cNvGrpSpPr/>
            <p:nvPr/>
          </p:nvGrpSpPr>
          <p:grpSpPr>
            <a:xfrm rot="-6635092" flipH="1">
              <a:off x="104" y="2441"/>
              <a:ext cx="452" cy="444"/>
              <a:chOff x="1727" y="866"/>
              <a:chExt cx="129" cy="157"/>
            </a:xfrm>
          </p:grpSpPr>
          <p:sp>
            <p:nvSpPr>
              <p:cNvPr id="2053" name="任意多边形 20484"/>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2054" name="任意多边形 20485"/>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2055" name="任意多边形 20486"/>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sp>
          <p:nvSpPr>
            <p:cNvPr id="2056" name="任意多边形 20487"/>
            <p:cNvSpPr/>
            <p:nvPr/>
          </p:nvSpPr>
          <p:spPr>
            <a:xfrm>
              <a:off x="90" y="1736"/>
              <a:ext cx="710" cy="768"/>
            </a:xfrm>
            <a:custGeom>
              <a:avLst/>
              <a:gdLst/>
              <a:ahLst/>
              <a:cxnLst/>
              <a:pathLst>
                <a:path w="710" h="768">
                  <a:moveTo>
                    <a:pt x="14" y="416"/>
                  </a:moveTo>
                  <a:cubicBezTo>
                    <a:pt x="6" y="353"/>
                    <a:pt x="0" y="339"/>
                    <a:pt x="14" y="272"/>
                  </a:cubicBezTo>
                  <a:cubicBezTo>
                    <a:pt x="24" y="227"/>
                    <a:pt x="72" y="178"/>
                    <a:pt x="102" y="144"/>
                  </a:cubicBezTo>
                  <a:cubicBezTo>
                    <a:pt x="117" y="127"/>
                    <a:pt x="134" y="112"/>
                    <a:pt x="150" y="96"/>
                  </a:cubicBezTo>
                  <a:cubicBezTo>
                    <a:pt x="164" y="82"/>
                    <a:pt x="198" y="64"/>
                    <a:pt x="198" y="64"/>
                  </a:cubicBezTo>
                  <a:cubicBezTo>
                    <a:pt x="231" y="14"/>
                    <a:pt x="294" y="7"/>
                    <a:pt x="350" y="0"/>
                  </a:cubicBezTo>
                  <a:cubicBezTo>
                    <a:pt x="411" y="3"/>
                    <a:pt x="473" y="1"/>
                    <a:pt x="534" y="8"/>
                  </a:cubicBezTo>
                  <a:cubicBezTo>
                    <a:pt x="582" y="13"/>
                    <a:pt x="624" y="71"/>
                    <a:pt x="662" y="96"/>
                  </a:cubicBezTo>
                  <a:cubicBezTo>
                    <a:pt x="691" y="140"/>
                    <a:pt x="698" y="151"/>
                    <a:pt x="710" y="200"/>
                  </a:cubicBezTo>
                  <a:cubicBezTo>
                    <a:pt x="707" y="267"/>
                    <a:pt x="707" y="333"/>
                    <a:pt x="702" y="400"/>
                  </a:cubicBezTo>
                  <a:cubicBezTo>
                    <a:pt x="700" y="423"/>
                    <a:pt x="688" y="428"/>
                    <a:pt x="678" y="448"/>
                  </a:cubicBezTo>
                  <a:cubicBezTo>
                    <a:pt x="646" y="512"/>
                    <a:pt x="626" y="607"/>
                    <a:pt x="550" y="632"/>
                  </a:cubicBezTo>
                  <a:cubicBezTo>
                    <a:pt x="539" y="640"/>
                    <a:pt x="530" y="651"/>
                    <a:pt x="518" y="656"/>
                  </a:cubicBezTo>
                  <a:cubicBezTo>
                    <a:pt x="503" y="662"/>
                    <a:pt x="470" y="648"/>
                    <a:pt x="470" y="664"/>
                  </a:cubicBezTo>
                  <a:cubicBezTo>
                    <a:pt x="470" y="681"/>
                    <a:pt x="502" y="675"/>
                    <a:pt x="518" y="680"/>
                  </a:cubicBezTo>
                  <a:cubicBezTo>
                    <a:pt x="534" y="685"/>
                    <a:pt x="566" y="696"/>
                    <a:pt x="566" y="696"/>
                  </a:cubicBezTo>
                  <a:cubicBezTo>
                    <a:pt x="569" y="704"/>
                    <a:pt x="580" y="714"/>
                    <a:pt x="574" y="720"/>
                  </a:cubicBezTo>
                  <a:cubicBezTo>
                    <a:pt x="562" y="732"/>
                    <a:pt x="542" y="731"/>
                    <a:pt x="526" y="736"/>
                  </a:cubicBezTo>
                  <a:cubicBezTo>
                    <a:pt x="517" y="739"/>
                    <a:pt x="511" y="748"/>
                    <a:pt x="502" y="752"/>
                  </a:cubicBezTo>
                  <a:cubicBezTo>
                    <a:pt x="487" y="759"/>
                    <a:pt x="454" y="768"/>
                    <a:pt x="454" y="768"/>
                  </a:cubicBezTo>
                  <a:cubicBezTo>
                    <a:pt x="448" y="750"/>
                    <a:pt x="453" y="725"/>
                    <a:pt x="438" y="712"/>
                  </a:cubicBezTo>
                  <a:cubicBezTo>
                    <a:pt x="407" y="685"/>
                    <a:pt x="256" y="689"/>
                    <a:pt x="246" y="688"/>
                  </a:cubicBezTo>
                  <a:cubicBezTo>
                    <a:pt x="207" y="680"/>
                    <a:pt x="166" y="674"/>
                    <a:pt x="134" y="648"/>
                  </a:cubicBezTo>
                  <a:cubicBezTo>
                    <a:pt x="125" y="641"/>
                    <a:pt x="117" y="633"/>
                    <a:pt x="110" y="624"/>
                  </a:cubicBezTo>
                  <a:cubicBezTo>
                    <a:pt x="98" y="609"/>
                    <a:pt x="78" y="576"/>
                    <a:pt x="78" y="576"/>
                  </a:cubicBezTo>
                  <a:cubicBezTo>
                    <a:pt x="66" y="506"/>
                    <a:pt x="74" y="544"/>
                    <a:pt x="54" y="464"/>
                  </a:cubicBezTo>
                  <a:cubicBezTo>
                    <a:pt x="37" y="397"/>
                    <a:pt x="58" y="463"/>
                    <a:pt x="30" y="408"/>
                  </a:cubicBezTo>
                  <a:cubicBezTo>
                    <a:pt x="26" y="400"/>
                    <a:pt x="30" y="380"/>
                    <a:pt x="22" y="384"/>
                  </a:cubicBezTo>
                  <a:cubicBezTo>
                    <a:pt x="12" y="389"/>
                    <a:pt x="17" y="405"/>
                    <a:pt x="14" y="416"/>
                  </a:cubicBezTo>
                  <a:close/>
                </a:path>
              </a:pathLst>
            </a:custGeom>
            <a:solidFill>
              <a:schemeClr val="accent2">
                <a:alpha val="50000"/>
              </a:schemeClr>
            </a:solidFill>
            <a:ln w="9525">
              <a:noFill/>
            </a:ln>
          </p:spPr>
          <p:txBody>
            <a:bodyPr/>
            <a:p>
              <a:endParaRPr lang="zh-CN" altLang="en-US"/>
            </a:p>
          </p:txBody>
        </p:sp>
        <p:grpSp>
          <p:nvGrpSpPr>
            <p:cNvPr id="2057" name="组合 20488"/>
            <p:cNvGrpSpPr/>
            <p:nvPr/>
          </p:nvGrpSpPr>
          <p:grpSpPr>
            <a:xfrm rot="416244">
              <a:off x="9" y="1746"/>
              <a:ext cx="1771" cy="1741"/>
              <a:chOff x="41" y="2787"/>
              <a:chExt cx="902" cy="833"/>
            </a:xfrm>
          </p:grpSpPr>
          <p:sp>
            <p:nvSpPr>
              <p:cNvPr id="2058" name="任意多边形 20489"/>
              <p:cNvSpPr/>
              <p:nvPr userDrawn="1"/>
            </p:nvSpPr>
            <p:spPr>
              <a:xfrm rot="373331" flipH="1">
                <a:off x="125" y="2787"/>
                <a:ext cx="313" cy="303"/>
              </a:xfrm>
              <a:custGeom>
                <a:avLst/>
                <a:gdLst/>
                <a:ahLst/>
                <a:cxnLst/>
                <a:pathLst>
                  <a:path w="217" h="210">
                    <a:moveTo>
                      <a:pt x="46" y="210"/>
                    </a:moveTo>
                    <a:lnTo>
                      <a:pt x="37" y="198"/>
                    </a:lnTo>
                    <a:lnTo>
                      <a:pt x="26" y="181"/>
                    </a:lnTo>
                    <a:lnTo>
                      <a:pt x="15" y="159"/>
                    </a:lnTo>
                    <a:lnTo>
                      <a:pt x="5" y="135"/>
                    </a:lnTo>
                    <a:lnTo>
                      <a:pt x="0" y="109"/>
                    </a:lnTo>
                    <a:lnTo>
                      <a:pt x="1" y="82"/>
                    </a:lnTo>
                    <a:lnTo>
                      <a:pt x="9" y="57"/>
                    </a:lnTo>
                    <a:lnTo>
                      <a:pt x="27" y="35"/>
                    </a:lnTo>
                    <a:lnTo>
                      <a:pt x="45" y="22"/>
                    </a:lnTo>
                    <a:lnTo>
                      <a:pt x="60" y="12"/>
                    </a:lnTo>
                    <a:lnTo>
                      <a:pt x="72" y="7"/>
                    </a:lnTo>
                    <a:lnTo>
                      <a:pt x="81" y="5"/>
                    </a:lnTo>
                    <a:lnTo>
                      <a:pt x="88" y="5"/>
                    </a:lnTo>
                    <a:lnTo>
                      <a:pt x="104" y="0"/>
                    </a:lnTo>
                    <a:lnTo>
                      <a:pt x="148" y="8"/>
                    </a:lnTo>
                    <a:lnTo>
                      <a:pt x="160" y="12"/>
                    </a:lnTo>
                    <a:lnTo>
                      <a:pt x="172" y="15"/>
                    </a:lnTo>
                    <a:lnTo>
                      <a:pt x="182" y="19"/>
                    </a:lnTo>
                    <a:lnTo>
                      <a:pt x="190" y="23"/>
                    </a:lnTo>
                    <a:lnTo>
                      <a:pt x="198" y="27"/>
                    </a:lnTo>
                    <a:lnTo>
                      <a:pt x="205" y="32"/>
                    </a:lnTo>
                    <a:lnTo>
                      <a:pt x="211" y="38"/>
                    </a:lnTo>
                    <a:lnTo>
                      <a:pt x="217" y="45"/>
                    </a:lnTo>
                    <a:lnTo>
                      <a:pt x="205" y="40"/>
                    </a:lnTo>
                    <a:lnTo>
                      <a:pt x="194" y="36"/>
                    </a:lnTo>
                    <a:lnTo>
                      <a:pt x="183" y="33"/>
                    </a:lnTo>
                    <a:lnTo>
                      <a:pt x="172" y="30"/>
                    </a:lnTo>
                    <a:lnTo>
                      <a:pt x="163" y="27"/>
                    </a:lnTo>
                    <a:lnTo>
                      <a:pt x="153" y="26"/>
                    </a:lnTo>
                    <a:lnTo>
                      <a:pt x="143" y="24"/>
                    </a:lnTo>
                    <a:lnTo>
                      <a:pt x="134" y="24"/>
                    </a:lnTo>
                    <a:lnTo>
                      <a:pt x="125" y="24"/>
                    </a:lnTo>
                    <a:lnTo>
                      <a:pt x="116" y="25"/>
                    </a:lnTo>
                    <a:lnTo>
                      <a:pt x="107" y="27"/>
                    </a:lnTo>
                    <a:lnTo>
                      <a:pt x="99" y="29"/>
                    </a:lnTo>
                    <a:lnTo>
                      <a:pt x="91" y="33"/>
                    </a:lnTo>
                    <a:lnTo>
                      <a:pt x="82" y="36"/>
                    </a:lnTo>
                    <a:lnTo>
                      <a:pt x="74" y="41"/>
                    </a:lnTo>
                    <a:lnTo>
                      <a:pt x="66" y="46"/>
                    </a:lnTo>
                    <a:lnTo>
                      <a:pt x="52" y="61"/>
                    </a:lnTo>
                    <a:lnTo>
                      <a:pt x="42" y="80"/>
                    </a:lnTo>
                    <a:lnTo>
                      <a:pt x="37" y="103"/>
                    </a:lnTo>
                    <a:lnTo>
                      <a:pt x="35" y="126"/>
                    </a:lnTo>
                    <a:lnTo>
                      <a:pt x="35" y="151"/>
                    </a:lnTo>
                    <a:lnTo>
                      <a:pt x="38" y="174"/>
                    </a:lnTo>
                    <a:lnTo>
                      <a:pt x="41" y="194"/>
                    </a:lnTo>
                    <a:lnTo>
                      <a:pt x="46" y="210"/>
                    </a:lnTo>
                    <a:close/>
                  </a:path>
                </a:pathLst>
              </a:custGeom>
              <a:solidFill>
                <a:schemeClr val="accent2"/>
              </a:solidFill>
              <a:ln w="9525">
                <a:noFill/>
              </a:ln>
            </p:spPr>
            <p:txBody>
              <a:bodyPr/>
              <a:p>
                <a:endParaRPr lang="zh-CN" altLang="en-US"/>
              </a:p>
            </p:txBody>
          </p:sp>
          <p:sp>
            <p:nvSpPr>
              <p:cNvPr id="2059" name="任意多边形 20490"/>
              <p:cNvSpPr/>
              <p:nvPr userDrawn="1"/>
            </p:nvSpPr>
            <p:spPr>
              <a:xfrm rot="373331" flipH="1">
                <a:off x="41" y="2843"/>
                <a:ext cx="262" cy="308"/>
              </a:xfrm>
              <a:custGeom>
                <a:avLst/>
                <a:gdLst/>
                <a:ahLst/>
                <a:cxnLst/>
                <a:pathLst>
                  <a:path w="182" h="213">
                    <a:moveTo>
                      <a:pt x="109" y="0"/>
                    </a:moveTo>
                    <a:lnTo>
                      <a:pt x="112" y="2"/>
                    </a:lnTo>
                    <a:lnTo>
                      <a:pt x="118" y="8"/>
                    </a:lnTo>
                    <a:lnTo>
                      <a:pt x="127" y="18"/>
                    </a:lnTo>
                    <a:lnTo>
                      <a:pt x="137" y="33"/>
                    </a:lnTo>
                    <a:lnTo>
                      <a:pt x="145" y="52"/>
                    </a:lnTo>
                    <a:lnTo>
                      <a:pt x="150" y="76"/>
                    </a:lnTo>
                    <a:lnTo>
                      <a:pt x="150" y="105"/>
                    </a:lnTo>
                    <a:lnTo>
                      <a:pt x="144" y="139"/>
                    </a:lnTo>
                    <a:lnTo>
                      <a:pt x="140" y="149"/>
                    </a:lnTo>
                    <a:lnTo>
                      <a:pt x="136" y="157"/>
                    </a:lnTo>
                    <a:lnTo>
                      <a:pt x="131" y="165"/>
                    </a:lnTo>
                    <a:lnTo>
                      <a:pt x="125" y="173"/>
                    </a:lnTo>
                    <a:lnTo>
                      <a:pt x="117" y="180"/>
                    </a:lnTo>
                    <a:lnTo>
                      <a:pt x="110" y="185"/>
                    </a:lnTo>
                    <a:lnTo>
                      <a:pt x="102" y="191"/>
                    </a:lnTo>
                    <a:lnTo>
                      <a:pt x="92" y="195"/>
                    </a:lnTo>
                    <a:lnTo>
                      <a:pt x="82" y="197"/>
                    </a:lnTo>
                    <a:lnTo>
                      <a:pt x="72" y="200"/>
                    </a:lnTo>
                    <a:lnTo>
                      <a:pt x="61" y="201"/>
                    </a:lnTo>
                    <a:lnTo>
                      <a:pt x="49" y="201"/>
                    </a:lnTo>
                    <a:lnTo>
                      <a:pt x="37" y="200"/>
                    </a:lnTo>
                    <a:lnTo>
                      <a:pt x="25" y="197"/>
                    </a:lnTo>
                    <a:lnTo>
                      <a:pt x="12" y="193"/>
                    </a:lnTo>
                    <a:lnTo>
                      <a:pt x="0" y="188"/>
                    </a:lnTo>
                    <a:lnTo>
                      <a:pt x="11" y="195"/>
                    </a:lnTo>
                    <a:lnTo>
                      <a:pt x="22" y="200"/>
                    </a:lnTo>
                    <a:lnTo>
                      <a:pt x="33" y="205"/>
                    </a:lnTo>
                    <a:lnTo>
                      <a:pt x="43" y="208"/>
                    </a:lnTo>
                    <a:lnTo>
                      <a:pt x="53" y="211"/>
                    </a:lnTo>
                    <a:lnTo>
                      <a:pt x="63" y="212"/>
                    </a:lnTo>
                    <a:lnTo>
                      <a:pt x="73" y="213"/>
                    </a:lnTo>
                    <a:lnTo>
                      <a:pt x="83" y="213"/>
                    </a:lnTo>
                    <a:lnTo>
                      <a:pt x="91" y="212"/>
                    </a:lnTo>
                    <a:lnTo>
                      <a:pt x="100" y="210"/>
                    </a:lnTo>
                    <a:lnTo>
                      <a:pt x="108" y="208"/>
                    </a:lnTo>
                    <a:lnTo>
                      <a:pt x="116" y="206"/>
                    </a:lnTo>
                    <a:lnTo>
                      <a:pt x="123" y="203"/>
                    </a:lnTo>
                    <a:lnTo>
                      <a:pt x="130" y="199"/>
                    </a:lnTo>
                    <a:lnTo>
                      <a:pt x="136" y="195"/>
                    </a:lnTo>
                    <a:lnTo>
                      <a:pt x="142" y="191"/>
                    </a:lnTo>
                    <a:lnTo>
                      <a:pt x="158" y="176"/>
                    </a:lnTo>
                    <a:lnTo>
                      <a:pt x="169" y="161"/>
                    </a:lnTo>
                    <a:lnTo>
                      <a:pt x="176" y="144"/>
                    </a:lnTo>
                    <a:lnTo>
                      <a:pt x="179" y="128"/>
                    </a:lnTo>
                    <a:lnTo>
                      <a:pt x="181" y="111"/>
                    </a:lnTo>
                    <a:lnTo>
                      <a:pt x="181" y="95"/>
                    </a:lnTo>
                    <a:lnTo>
                      <a:pt x="182" y="79"/>
                    </a:lnTo>
                    <a:lnTo>
                      <a:pt x="173" y="46"/>
                    </a:lnTo>
                    <a:lnTo>
                      <a:pt x="156" y="21"/>
                    </a:lnTo>
                    <a:lnTo>
                      <a:pt x="151" y="18"/>
                    </a:lnTo>
                    <a:lnTo>
                      <a:pt x="147" y="15"/>
                    </a:lnTo>
                    <a:lnTo>
                      <a:pt x="142" y="13"/>
                    </a:lnTo>
                    <a:lnTo>
                      <a:pt x="138" y="11"/>
                    </a:lnTo>
                    <a:lnTo>
                      <a:pt x="132" y="9"/>
                    </a:lnTo>
                    <a:lnTo>
                      <a:pt x="126" y="6"/>
                    </a:lnTo>
                    <a:lnTo>
                      <a:pt x="119" y="3"/>
                    </a:lnTo>
                    <a:lnTo>
                      <a:pt x="109" y="0"/>
                    </a:lnTo>
                    <a:close/>
                  </a:path>
                </a:pathLst>
              </a:custGeom>
              <a:solidFill>
                <a:schemeClr val="accent2"/>
              </a:solidFill>
              <a:ln w="9525">
                <a:noFill/>
              </a:ln>
            </p:spPr>
            <p:txBody>
              <a:bodyPr/>
              <a:p>
                <a:endParaRPr lang="zh-CN" altLang="en-US"/>
              </a:p>
            </p:txBody>
          </p:sp>
          <p:sp>
            <p:nvSpPr>
              <p:cNvPr id="2060" name="任意多边形 20491"/>
              <p:cNvSpPr/>
              <p:nvPr userDrawn="1"/>
            </p:nvSpPr>
            <p:spPr>
              <a:xfrm rot="373331" flipH="1">
                <a:off x="121" y="2907"/>
                <a:ext cx="93" cy="156"/>
              </a:xfrm>
              <a:custGeom>
                <a:avLst/>
                <a:gdLst/>
                <a:ahLst/>
                <a:cxnLst/>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accent2"/>
              </a:solidFill>
              <a:ln w="9525">
                <a:noFill/>
              </a:ln>
            </p:spPr>
            <p:txBody>
              <a:bodyPr/>
              <a:p>
                <a:endParaRPr lang="zh-CN" altLang="en-US"/>
              </a:p>
            </p:txBody>
          </p:sp>
          <p:sp>
            <p:nvSpPr>
              <p:cNvPr id="2061" name="任意多边形 20492"/>
              <p:cNvSpPr/>
              <p:nvPr userDrawn="1"/>
            </p:nvSpPr>
            <p:spPr>
              <a:xfrm rot="373331" flipH="1">
                <a:off x="313" y="3110"/>
                <a:ext cx="85" cy="93"/>
              </a:xfrm>
              <a:custGeom>
                <a:avLst/>
                <a:gdLst/>
                <a:ahLst/>
                <a:cxnLst/>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accent2"/>
              </a:solidFill>
              <a:ln w="9525">
                <a:noFill/>
              </a:ln>
            </p:spPr>
            <p:txBody>
              <a:bodyPr/>
              <a:p>
                <a:endParaRPr lang="zh-CN" altLang="en-US"/>
              </a:p>
            </p:txBody>
          </p:sp>
          <p:sp>
            <p:nvSpPr>
              <p:cNvPr id="2062" name="任意多边形 20493"/>
              <p:cNvSpPr/>
              <p:nvPr userDrawn="1"/>
            </p:nvSpPr>
            <p:spPr>
              <a:xfrm rot="373331" flipH="1">
                <a:off x="289" y="3135"/>
                <a:ext cx="21" cy="55"/>
              </a:xfrm>
              <a:custGeom>
                <a:avLst/>
                <a:gdLst/>
                <a:ahLst/>
                <a:cxnLst/>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accent2"/>
              </a:solidFill>
              <a:ln w="9525">
                <a:noFill/>
              </a:ln>
            </p:spPr>
            <p:txBody>
              <a:bodyPr/>
              <a:p>
                <a:endParaRPr lang="zh-CN" altLang="en-US"/>
              </a:p>
            </p:txBody>
          </p:sp>
          <p:grpSp>
            <p:nvGrpSpPr>
              <p:cNvPr id="2063" name="组合 20494"/>
              <p:cNvGrpSpPr/>
              <p:nvPr userDrawn="1"/>
            </p:nvGrpSpPr>
            <p:grpSpPr>
              <a:xfrm rot="-10713554" flipH="1">
                <a:off x="335" y="3251"/>
                <a:ext cx="608" cy="369"/>
                <a:chOff x="-366" y="1704"/>
                <a:chExt cx="608" cy="369"/>
              </a:xfrm>
            </p:grpSpPr>
            <p:sp>
              <p:nvSpPr>
                <p:cNvPr id="2064" name="任意多边形 20495"/>
                <p:cNvSpPr/>
                <p:nvPr userDrawn="1"/>
              </p:nvSpPr>
              <p:spPr>
                <a:xfrm rot="4200091">
                  <a:off x="-242" y="1805"/>
                  <a:ext cx="143" cy="390"/>
                </a:xfrm>
                <a:custGeom>
                  <a:avLst/>
                  <a:gdLst/>
                  <a:ahLst/>
                  <a:cxnLst/>
                  <a:pathLst>
                    <a:path w="207" h="564">
                      <a:moveTo>
                        <a:pt x="12" y="44"/>
                      </a:moveTo>
                      <a:lnTo>
                        <a:pt x="6" y="72"/>
                      </a:lnTo>
                      <a:lnTo>
                        <a:pt x="3" y="99"/>
                      </a:lnTo>
                      <a:lnTo>
                        <a:pt x="0" y="125"/>
                      </a:lnTo>
                      <a:lnTo>
                        <a:pt x="0" y="151"/>
                      </a:lnTo>
                      <a:lnTo>
                        <a:pt x="3" y="180"/>
                      </a:lnTo>
                      <a:lnTo>
                        <a:pt x="7" y="211"/>
                      </a:lnTo>
                      <a:lnTo>
                        <a:pt x="16" y="247"/>
                      </a:lnTo>
                      <a:lnTo>
                        <a:pt x="29" y="287"/>
                      </a:lnTo>
                      <a:lnTo>
                        <a:pt x="43" y="325"/>
                      </a:lnTo>
                      <a:lnTo>
                        <a:pt x="61" y="364"/>
                      </a:lnTo>
                      <a:lnTo>
                        <a:pt x="83" y="406"/>
                      </a:lnTo>
                      <a:lnTo>
                        <a:pt x="106" y="446"/>
                      </a:lnTo>
                      <a:lnTo>
                        <a:pt x="132" y="483"/>
                      </a:lnTo>
                      <a:lnTo>
                        <a:pt x="157" y="516"/>
                      </a:lnTo>
                      <a:lnTo>
                        <a:pt x="182" y="544"/>
                      </a:lnTo>
                      <a:lnTo>
                        <a:pt x="207" y="564"/>
                      </a:lnTo>
                      <a:lnTo>
                        <a:pt x="160" y="501"/>
                      </a:lnTo>
                      <a:lnTo>
                        <a:pt x="127" y="448"/>
                      </a:lnTo>
                      <a:lnTo>
                        <a:pt x="103" y="405"/>
                      </a:lnTo>
                      <a:lnTo>
                        <a:pt x="87" y="368"/>
                      </a:lnTo>
                      <a:lnTo>
                        <a:pt x="75" y="337"/>
                      </a:lnTo>
                      <a:lnTo>
                        <a:pt x="68" y="309"/>
                      </a:lnTo>
                      <a:lnTo>
                        <a:pt x="63" y="285"/>
                      </a:lnTo>
                      <a:lnTo>
                        <a:pt x="56" y="261"/>
                      </a:lnTo>
                      <a:lnTo>
                        <a:pt x="44" y="205"/>
                      </a:lnTo>
                      <a:lnTo>
                        <a:pt x="41" y="140"/>
                      </a:lnTo>
                      <a:lnTo>
                        <a:pt x="43" y="68"/>
                      </a:lnTo>
                      <a:lnTo>
                        <a:pt x="50" y="0"/>
                      </a:lnTo>
                      <a:lnTo>
                        <a:pt x="12" y="44"/>
                      </a:lnTo>
                      <a:close/>
                    </a:path>
                  </a:pathLst>
                </a:custGeom>
                <a:solidFill>
                  <a:schemeClr val="accent2"/>
                </a:solidFill>
                <a:ln w="9525">
                  <a:noFill/>
                </a:ln>
              </p:spPr>
              <p:txBody>
                <a:bodyPr/>
                <a:p>
                  <a:endParaRPr lang="zh-CN" altLang="en-US"/>
                </a:p>
              </p:txBody>
            </p:sp>
            <p:sp>
              <p:nvSpPr>
                <p:cNvPr id="2065" name="任意多边形 20496"/>
                <p:cNvSpPr/>
                <p:nvPr userDrawn="1"/>
              </p:nvSpPr>
              <p:spPr>
                <a:xfrm rot="4200091">
                  <a:off x="123" y="1759"/>
                  <a:ext cx="33" cy="160"/>
                </a:xfrm>
                <a:custGeom>
                  <a:avLst/>
                  <a:gdLst/>
                  <a:ahLst/>
                  <a:cxnLst/>
                  <a:pathLst>
                    <a:path w="47" h="232">
                      <a:moveTo>
                        <a:pt x="0" y="19"/>
                      </a:moveTo>
                      <a:lnTo>
                        <a:pt x="14" y="55"/>
                      </a:lnTo>
                      <a:lnTo>
                        <a:pt x="22" y="101"/>
                      </a:lnTo>
                      <a:lnTo>
                        <a:pt x="24" y="159"/>
                      </a:lnTo>
                      <a:lnTo>
                        <a:pt x="19" y="232"/>
                      </a:lnTo>
                      <a:lnTo>
                        <a:pt x="45" y="217"/>
                      </a:lnTo>
                      <a:lnTo>
                        <a:pt x="47" y="178"/>
                      </a:lnTo>
                      <a:lnTo>
                        <a:pt x="47" y="140"/>
                      </a:lnTo>
                      <a:lnTo>
                        <a:pt x="45" y="103"/>
                      </a:lnTo>
                      <a:lnTo>
                        <a:pt x="41" y="71"/>
                      </a:lnTo>
                      <a:lnTo>
                        <a:pt x="36" y="52"/>
                      </a:lnTo>
                      <a:lnTo>
                        <a:pt x="29" y="34"/>
                      </a:lnTo>
                      <a:lnTo>
                        <a:pt x="22" y="17"/>
                      </a:lnTo>
                      <a:lnTo>
                        <a:pt x="13" y="0"/>
                      </a:lnTo>
                      <a:lnTo>
                        <a:pt x="0" y="19"/>
                      </a:lnTo>
                      <a:close/>
                    </a:path>
                  </a:pathLst>
                </a:custGeom>
                <a:solidFill>
                  <a:schemeClr val="accent2"/>
                </a:solidFill>
                <a:ln w="9525">
                  <a:noFill/>
                </a:ln>
              </p:spPr>
              <p:txBody>
                <a:bodyPr/>
                <a:p>
                  <a:endParaRPr lang="zh-CN" altLang="en-US"/>
                </a:p>
              </p:txBody>
            </p:sp>
            <p:sp>
              <p:nvSpPr>
                <p:cNvPr id="2066" name="任意多边形 20497"/>
                <p:cNvSpPr/>
                <p:nvPr userDrawn="1"/>
              </p:nvSpPr>
              <p:spPr>
                <a:xfrm rot="4200091">
                  <a:off x="197" y="1719"/>
                  <a:ext cx="60" cy="27"/>
                </a:xfrm>
                <a:custGeom>
                  <a:avLst/>
                  <a:gdLst/>
                  <a:ahLst/>
                  <a:cxnLst/>
                  <a:pathLst>
                    <a:path w="87" h="40">
                      <a:moveTo>
                        <a:pt x="87" y="22"/>
                      </a:moveTo>
                      <a:lnTo>
                        <a:pt x="77" y="17"/>
                      </a:lnTo>
                      <a:lnTo>
                        <a:pt x="68" y="12"/>
                      </a:lnTo>
                      <a:lnTo>
                        <a:pt x="58" y="7"/>
                      </a:lnTo>
                      <a:lnTo>
                        <a:pt x="47" y="5"/>
                      </a:lnTo>
                      <a:lnTo>
                        <a:pt x="37" y="3"/>
                      </a:lnTo>
                      <a:lnTo>
                        <a:pt x="26" y="2"/>
                      </a:lnTo>
                      <a:lnTo>
                        <a:pt x="13" y="0"/>
                      </a:lnTo>
                      <a:lnTo>
                        <a:pt x="0" y="2"/>
                      </a:lnTo>
                      <a:lnTo>
                        <a:pt x="6" y="6"/>
                      </a:lnTo>
                      <a:lnTo>
                        <a:pt x="14" y="10"/>
                      </a:lnTo>
                      <a:lnTo>
                        <a:pt x="22" y="14"/>
                      </a:lnTo>
                      <a:lnTo>
                        <a:pt x="33" y="18"/>
                      </a:lnTo>
                      <a:lnTo>
                        <a:pt x="42" y="22"/>
                      </a:lnTo>
                      <a:lnTo>
                        <a:pt x="52" y="27"/>
                      </a:lnTo>
                      <a:lnTo>
                        <a:pt x="64" y="33"/>
                      </a:lnTo>
                      <a:lnTo>
                        <a:pt x="74" y="40"/>
                      </a:lnTo>
                      <a:lnTo>
                        <a:pt x="87" y="22"/>
                      </a:lnTo>
                      <a:close/>
                    </a:path>
                  </a:pathLst>
                </a:custGeom>
                <a:solidFill>
                  <a:schemeClr val="accent2"/>
                </a:solidFill>
                <a:ln w="9525">
                  <a:noFill/>
                </a:ln>
              </p:spPr>
              <p:txBody>
                <a:bodyPr/>
                <a:p>
                  <a:endParaRPr lang="zh-CN" altLang="en-US"/>
                </a:p>
              </p:txBody>
            </p:sp>
          </p:grpSp>
        </p:grpSp>
        <p:grpSp>
          <p:nvGrpSpPr>
            <p:cNvPr id="2067" name="组合 20498"/>
            <p:cNvGrpSpPr/>
            <p:nvPr/>
          </p:nvGrpSpPr>
          <p:grpSpPr>
            <a:xfrm rot="6248562">
              <a:off x="343" y="3854"/>
              <a:ext cx="392" cy="424"/>
              <a:chOff x="1727" y="866"/>
              <a:chExt cx="129" cy="157"/>
            </a:xfrm>
          </p:grpSpPr>
          <p:sp>
            <p:nvSpPr>
              <p:cNvPr id="2068" name="任意多边形 20499"/>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2069" name="任意多边形 20500"/>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2070" name="任意多边形 20501"/>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grpSp>
          <p:nvGrpSpPr>
            <p:cNvPr id="2071" name="组合 20502"/>
            <p:cNvGrpSpPr/>
            <p:nvPr/>
          </p:nvGrpSpPr>
          <p:grpSpPr>
            <a:xfrm rot="5003157">
              <a:off x="249" y="1102"/>
              <a:ext cx="412" cy="500"/>
              <a:chOff x="1727" y="866"/>
              <a:chExt cx="129" cy="157"/>
            </a:xfrm>
          </p:grpSpPr>
          <p:sp>
            <p:nvSpPr>
              <p:cNvPr id="2072" name="任意多边形 20503"/>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2073" name="任意多边形 20504"/>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2074" name="任意多边形 20505"/>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grpSp>
          <p:nvGrpSpPr>
            <p:cNvPr id="2075" name="组合 20506"/>
            <p:cNvGrpSpPr/>
            <p:nvPr/>
          </p:nvGrpSpPr>
          <p:grpSpPr>
            <a:xfrm>
              <a:off x="815" y="0"/>
              <a:ext cx="345" cy="367"/>
              <a:chOff x="1727" y="866"/>
              <a:chExt cx="129" cy="157"/>
            </a:xfrm>
          </p:grpSpPr>
          <p:sp>
            <p:nvSpPr>
              <p:cNvPr id="2076" name="任意多边形 20507"/>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2077" name="任意多边形 20508"/>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2078" name="任意多边形 20509"/>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sp>
          <p:nvSpPr>
            <p:cNvPr id="2079" name="任意多边形 20510"/>
            <p:cNvSpPr/>
            <p:nvPr/>
          </p:nvSpPr>
          <p:spPr>
            <a:xfrm>
              <a:off x="87" y="94"/>
              <a:ext cx="699" cy="756"/>
            </a:xfrm>
            <a:custGeom>
              <a:avLst/>
              <a:gdLst/>
              <a:ahLst/>
              <a:cxnLst/>
              <a:pathLst>
                <a:path w="699" h="756">
                  <a:moveTo>
                    <a:pt x="1" y="392"/>
                  </a:moveTo>
                  <a:cubicBezTo>
                    <a:pt x="2" y="345"/>
                    <a:pt x="2" y="299"/>
                    <a:pt x="3" y="252"/>
                  </a:cubicBezTo>
                  <a:cubicBezTo>
                    <a:pt x="3" y="238"/>
                    <a:pt x="16" y="224"/>
                    <a:pt x="21" y="210"/>
                  </a:cubicBezTo>
                  <a:cubicBezTo>
                    <a:pt x="24" y="202"/>
                    <a:pt x="29" y="182"/>
                    <a:pt x="29" y="182"/>
                  </a:cubicBezTo>
                  <a:cubicBezTo>
                    <a:pt x="32" y="173"/>
                    <a:pt x="34" y="163"/>
                    <a:pt x="39" y="154"/>
                  </a:cubicBezTo>
                  <a:cubicBezTo>
                    <a:pt x="42" y="148"/>
                    <a:pt x="51" y="138"/>
                    <a:pt x="51" y="138"/>
                  </a:cubicBezTo>
                  <a:cubicBezTo>
                    <a:pt x="58" y="116"/>
                    <a:pt x="88" y="82"/>
                    <a:pt x="111" y="74"/>
                  </a:cubicBezTo>
                  <a:cubicBezTo>
                    <a:pt x="128" y="61"/>
                    <a:pt x="149" y="37"/>
                    <a:pt x="169" y="30"/>
                  </a:cubicBezTo>
                  <a:cubicBezTo>
                    <a:pt x="182" y="17"/>
                    <a:pt x="207" y="15"/>
                    <a:pt x="225" y="10"/>
                  </a:cubicBezTo>
                  <a:cubicBezTo>
                    <a:pt x="233" y="8"/>
                    <a:pt x="241" y="6"/>
                    <a:pt x="249" y="4"/>
                  </a:cubicBezTo>
                  <a:cubicBezTo>
                    <a:pt x="254" y="3"/>
                    <a:pt x="265" y="0"/>
                    <a:pt x="265" y="0"/>
                  </a:cubicBezTo>
                  <a:cubicBezTo>
                    <a:pt x="296" y="1"/>
                    <a:pt x="326" y="0"/>
                    <a:pt x="357" y="2"/>
                  </a:cubicBezTo>
                  <a:cubicBezTo>
                    <a:pt x="366" y="2"/>
                    <a:pt x="385" y="6"/>
                    <a:pt x="385" y="6"/>
                  </a:cubicBezTo>
                  <a:cubicBezTo>
                    <a:pt x="417" y="17"/>
                    <a:pt x="463" y="14"/>
                    <a:pt x="489" y="40"/>
                  </a:cubicBezTo>
                  <a:cubicBezTo>
                    <a:pt x="528" y="60"/>
                    <a:pt x="592" y="105"/>
                    <a:pt x="619" y="128"/>
                  </a:cubicBezTo>
                  <a:cubicBezTo>
                    <a:pt x="635" y="134"/>
                    <a:pt x="643" y="164"/>
                    <a:pt x="653" y="178"/>
                  </a:cubicBezTo>
                  <a:cubicBezTo>
                    <a:pt x="667" y="234"/>
                    <a:pt x="687" y="265"/>
                    <a:pt x="693" y="322"/>
                  </a:cubicBezTo>
                  <a:cubicBezTo>
                    <a:pt x="699" y="365"/>
                    <a:pt x="692" y="398"/>
                    <a:pt x="687" y="434"/>
                  </a:cubicBezTo>
                  <a:cubicBezTo>
                    <a:pt x="686" y="469"/>
                    <a:pt x="691" y="510"/>
                    <a:pt x="665" y="538"/>
                  </a:cubicBezTo>
                  <a:cubicBezTo>
                    <a:pt x="657" y="547"/>
                    <a:pt x="644" y="553"/>
                    <a:pt x="639" y="564"/>
                  </a:cubicBezTo>
                  <a:cubicBezTo>
                    <a:pt x="636" y="569"/>
                    <a:pt x="636" y="576"/>
                    <a:pt x="631" y="580"/>
                  </a:cubicBezTo>
                  <a:cubicBezTo>
                    <a:pt x="624" y="585"/>
                    <a:pt x="607" y="588"/>
                    <a:pt x="607" y="588"/>
                  </a:cubicBezTo>
                  <a:cubicBezTo>
                    <a:pt x="581" y="602"/>
                    <a:pt x="499" y="649"/>
                    <a:pt x="473" y="664"/>
                  </a:cubicBezTo>
                  <a:cubicBezTo>
                    <a:pt x="465" y="666"/>
                    <a:pt x="449" y="678"/>
                    <a:pt x="449" y="678"/>
                  </a:cubicBezTo>
                  <a:cubicBezTo>
                    <a:pt x="438" y="685"/>
                    <a:pt x="417" y="679"/>
                    <a:pt x="405" y="684"/>
                  </a:cubicBezTo>
                  <a:cubicBezTo>
                    <a:pt x="396" y="687"/>
                    <a:pt x="385" y="688"/>
                    <a:pt x="375" y="690"/>
                  </a:cubicBezTo>
                  <a:cubicBezTo>
                    <a:pt x="328" y="689"/>
                    <a:pt x="307" y="687"/>
                    <a:pt x="267" y="684"/>
                  </a:cubicBezTo>
                  <a:cubicBezTo>
                    <a:pt x="249" y="690"/>
                    <a:pt x="264" y="683"/>
                    <a:pt x="259" y="722"/>
                  </a:cubicBezTo>
                  <a:cubicBezTo>
                    <a:pt x="258" y="733"/>
                    <a:pt x="250" y="750"/>
                    <a:pt x="241" y="756"/>
                  </a:cubicBezTo>
                  <a:cubicBezTo>
                    <a:pt x="218" y="752"/>
                    <a:pt x="207" y="735"/>
                    <a:pt x="185" y="728"/>
                  </a:cubicBezTo>
                  <a:cubicBezTo>
                    <a:pt x="176" y="725"/>
                    <a:pt x="171" y="724"/>
                    <a:pt x="163" y="720"/>
                  </a:cubicBezTo>
                  <a:cubicBezTo>
                    <a:pt x="159" y="718"/>
                    <a:pt x="151" y="716"/>
                    <a:pt x="151" y="716"/>
                  </a:cubicBezTo>
                  <a:cubicBezTo>
                    <a:pt x="157" y="695"/>
                    <a:pt x="180" y="689"/>
                    <a:pt x="195" y="674"/>
                  </a:cubicBezTo>
                  <a:cubicBezTo>
                    <a:pt x="198" y="665"/>
                    <a:pt x="205" y="652"/>
                    <a:pt x="211" y="644"/>
                  </a:cubicBezTo>
                  <a:cubicBezTo>
                    <a:pt x="210" y="638"/>
                    <a:pt x="212" y="631"/>
                    <a:pt x="209" y="626"/>
                  </a:cubicBezTo>
                  <a:cubicBezTo>
                    <a:pt x="207" y="621"/>
                    <a:pt x="199" y="623"/>
                    <a:pt x="195" y="620"/>
                  </a:cubicBezTo>
                  <a:cubicBezTo>
                    <a:pt x="185" y="612"/>
                    <a:pt x="173" y="606"/>
                    <a:pt x="165" y="596"/>
                  </a:cubicBezTo>
                  <a:cubicBezTo>
                    <a:pt x="146" y="573"/>
                    <a:pt x="123" y="552"/>
                    <a:pt x="99" y="534"/>
                  </a:cubicBezTo>
                  <a:cubicBezTo>
                    <a:pt x="87" y="525"/>
                    <a:pt x="72" y="517"/>
                    <a:pt x="61" y="506"/>
                  </a:cubicBezTo>
                  <a:cubicBezTo>
                    <a:pt x="49" y="494"/>
                    <a:pt x="37" y="480"/>
                    <a:pt x="23" y="470"/>
                  </a:cubicBezTo>
                  <a:cubicBezTo>
                    <a:pt x="13" y="456"/>
                    <a:pt x="10" y="451"/>
                    <a:pt x="7" y="434"/>
                  </a:cubicBezTo>
                  <a:cubicBezTo>
                    <a:pt x="6" y="421"/>
                    <a:pt x="7" y="408"/>
                    <a:pt x="5" y="396"/>
                  </a:cubicBezTo>
                  <a:cubicBezTo>
                    <a:pt x="5" y="394"/>
                    <a:pt x="0" y="391"/>
                    <a:pt x="1" y="392"/>
                  </a:cubicBezTo>
                  <a:close/>
                </a:path>
              </a:pathLst>
            </a:custGeom>
            <a:solidFill>
              <a:schemeClr val="accent1">
                <a:alpha val="50000"/>
              </a:schemeClr>
            </a:solidFill>
            <a:ln w="9525">
              <a:noFill/>
            </a:ln>
          </p:spPr>
          <p:txBody>
            <a:bodyPr/>
            <a:p>
              <a:endParaRPr lang="zh-CN" altLang="en-US"/>
            </a:p>
          </p:txBody>
        </p:sp>
        <p:sp>
          <p:nvSpPr>
            <p:cNvPr id="2080" name="任意多边形 20511"/>
            <p:cNvSpPr/>
            <p:nvPr/>
          </p:nvSpPr>
          <p:spPr>
            <a:xfrm rot="828663">
              <a:off x="242" y="3404"/>
              <a:ext cx="132" cy="167"/>
            </a:xfrm>
            <a:custGeom>
              <a:avLst/>
              <a:gdLst/>
              <a:ahLst/>
              <a:cxnLst/>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folHlink"/>
            </a:solidFill>
            <a:ln w="9525">
              <a:noFill/>
            </a:ln>
          </p:spPr>
          <p:txBody>
            <a:bodyPr/>
            <a:p>
              <a:endParaRPr lang="zh-CN" altLang="en-US"/>
            </a:p>
          </p:txBody>
        </p:sp>
        <p:sp>
          <p:nvSpPr>
            <p:cNvPr id="2081" name="任意多边形 20512"/>
            <p:cNvSpPr/>
            <p:nvPr/>
          </p:nvSpPr>
          <p:spPr>
            <a:xfrm rot="828663">
              <a:off x="266" y="3592"/>
              <a:ext cx="66" cy="43"/>
            </a:xfrm>
            <a:custGeom>
              <a:avLst/>
              <a:gdLst/>
              <a:ahLst/>
              <a:cxnLst/>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folHlink"/>
            </a:solidFill>
            <a:ln w="9525">
              <a:noFill/>
            </a:ln>
          </p:spPr>
          <p:txBody>
            <a:bodyPr/>
            <a:p>
              <a:endParaRPr lang="zh-CN" altLang="en-US"/>
            </a:p>
          </p:txBody>
        </p:sp>
        <p:sp>
          <p:nvSpPr>
            <p:cNvPr id="2082" name="任意多边形 20513"/>
            <p:cNvSpPr/>
            <p:nvPr/>
          </p:nvSpPr>
          <p:spPr>
            <a:xfrm>
              <a:off x="11" y="4110"/>
              <a:ext cx="118" cy="209"/>
            </a:xfrm>
            <a:custGeom>
              <a:avLst/>
              <a:gdLst/>
              <a:ahLst/>
              <a:cxnLst/>
              <a:pathLst>
                <a:path w="118" h="209">
                  <a:moveTo>
                    <a:pt x="0" y="0"/>
                  </a:moveTo>
                  <a:lnTo>
                    <a:pt x="6" y="8"/>
                  </a:lnTo>
                  <a:lnTo>
                    <a:pt x="15" y="19"/>
                  </a:lnTo>
                  <a:lnTo>
                    <a:pt x="26" y="33"/>
                  </a:lnTo>
                  <a:lnTo>
                    <a:pt x="38" y="51"/>
                  </a:lnTo>
                  <a:lnTo>
                    <a:pt x="54" y="72"/>
                  </a:lnTo>
                  <a:lnTo>
                    <a:pt x="67" y="94"/>
                  </a:lnTo>
                  <a:lnTo>
                    <a:pt x="79" y="119"/>
                  </a:lnTo>
                  <a:lnTo>
                    <a:pt x="87" y="146"/>
                  </a:lnTo>
                  <a:lnTo>
                    <a:pt x="94" y="175"/>
                  </a:lnTo>
                  <a:lnTo>
                    <a:pt x="91" y="209"/>
                  </a:lnTo>
                  <a:lnTo>
                    <a:pt x="118" y="209"/>
                  </a:lnTo>
                  <a:lnTo>
                    <a:pt x="117" y="177"/>
                  </a:lnTo>
                  <a:lnTo>
                    <a:pt x="104" y="119"/>
                  </a:lnTo>
                  <a:lnTo>
                    <a:pt x="82" y="69"/>
                  </a:lnTo>
                  <a:lnTo>
                    <a:pt x="47" y="27"/>
                  </a:lnTo>
                  <a:lnTo>
                    <a:pt x="0" y="0"/>
                  </a:lnTo>
                  <a:close/>
                </a:path>
              </a:pathLst>
            </a:custGeom>
            <a:solidFill>
              <a:schemeClr val="folHlink"/>
            </a:solidFill>
            <a:ln w="9525">
              <a:noFill/>
            </a:ln>
          </p:spPr>
          <p:txBody>
            <a:bodyPr/>
            <a:p>
              <a:endParaRPr lang="zh-CN" altLang="en-US"/>
            </a:p>
          </p:txBody>
        </p:sp>
        <p:sp>
          <p:nvSpPr>
            <p:cNvPr id="2083" name="任意多边形 20514"/>
            <p:cNvSpPr/>
            <p:nvPr/>
          </p:nvSpPr>
          <p:spPr>
            <a:xfrm>
              <a:off x="0" y="3968"/>
              <a:ext cx="130" cy="128"/>
            </a:xfrm>
            <a:custGeom>
              <a:avLst/>
              <a:gdLst/>
              <a:ahLst/>
              <a:cxnLst/>
              <a:pathLst>
                <a:path w="130" h="128">
                  <a:moveTo>
                    <a:pt x="103" y="0"/>
                  </a:moveTo>
                  <a:lnTo>
                    <a:pt x="130" y="128"/>
                  </a:lnTo>
                  <a:lnTo>
                    <a:pt x="125" y="126"/>
                  </a:lnTo>
                  <a:lnTo>
                    <a:pt x="111" y="121"/>
                  </a:lnTo>
                  <a:lnTo>
                    <a:pt x="92" y="111"/>
                  </a:lnTo>
                  <a:lnTo>
                    <a:pt x="68" y="103"/>
                  </a:lnTo>
                  <a:lnTo>
                    <a:pt x="41" y="94"/>
                  </a:lnTo>
                  <a:lnTo>
                    <a:pt x="19" y="90"/>
                  </a:lnTo>
                  <a:lnTo>
                    <a:pt x="0" y="93"/>
                  </a:lnTo>
                  <a:lnTo>
                    <a:pt x="0" y="72"/>
                  </a:lnTo>
                  <a:lnTo>
                    <a:pt x="12" y="70"/>
                  </a:lnTo>
                  <a:lnTo>
                    <a:pt x="24" y="66"/>
                  </a:lnTo>
                  <a:lnTo>
                    <a:pt x="38" y="66"/>
                  </a:lnTo>
                  <a:lnTo>
                    <a:pt x="51" y="67"/>
                  </a:lnTo>
                  <a:lnTo>
                    <a:pt x="65" y="70"/>
                  </a:lnTo>
                  <a:lnTo>
                    <a:pt x="78" y="78"/>
                  </a:lnTo>
                  <a:lnTo>
                    <a:pt x="81" y="74"/>
                  </a:lnTo>
                  <a:lnTo>
                    <a:pt x="81" y="58"/>
                  </a:lnTo>
                  <a:lnTo>
                    <a:pt x="82" y="37"/>
                  </a:lnTo>
                  <a:lnTo>
                    <a:pt x="82" y="29"/>
                  </a:lnTo>
                  <a:lnTo>
                    <a:pt x="80" y="29"/>
                  </a:lnTo>
                  <a:lnTo>
                    <a:pt x="77" y="27"/>
                  </a:lnTo>
                  <a:lnTo>
                    <a:pt x="76" y="22"/>
                  </a:lnTo>
                  <a:lnTo>
                    <a:pt x="75" y="19"/>
                  </a:lnTo>
                  <a:lnTo>
                    <a:pt x="76" y="15"/>
                  </a:lnTo>
                  <a:lnTo>
                    <a:pt x="79" y="10"/>
                  </a:lnTo>
                  <a:lnTo>
                    <a:pt x="89" y="6"/>
                  </a:lnTo>
                  <a:lnTo>
                    <a:pt x="103" y="0"/>
                  </a:lnTo>
                  <a:close/>
                </a:path>
              </a:pathLst>
            </a:custGeom>
            <a:solidFill>
              <a:schemeClr val="folHlink"/>
            </a:solidFill>
            <a:ln w="9525">
              <a:noFill/>
            </a:ln>
          </p:spPr>
          <p:txBody>
            <a:bodyPr/>
            <a:p>
              <a:endParaRPr lang="zh-CN" altLang="en-US"/>
            </a:p>
          </p:txBody>
        </p:sp>
        <p:sp>
          <p:nvSpPr>
            <p:cNvPr id="2084" name="任意多边形 20515"/>
            <p:cNvSpPr/>
            <p:nvPr/>
          </p:nvSpPr>
          <p:spPr>
            <a:xfrm>
              <a:off x="0" y="3949"/>
              <a:ext cx="47" cy="86"/>
            </a:xfrm>
            <a:custGeom>
              <a:avLst/>
              <a:gdLst/>
              <a:ahLst/>
              <a:cxnLst/>
              <a:pathLst>
                <a:path w="47" h="86">
                  <a:moveTo>
                    <a:pt x="37" y="0"/>
                  </a:moveTo>
                  <a:lnTo>
                    <a:pt x="15" y="37"/>
                  </a:lnTo>
                  <a:lnTo>
                    <a:pt x="0" y="59"/>
                  </a:lnTo>
                  <a:lnTo>
                    <a:pt x="0" y="86"/>
                  </a:lnTo>
                  <a:lnTo>
                    <a:pt x="8" y="82"/>
                  </a:lnTo>
                  <a:lnTo>
                    <a:pt x="20" y="73"/>
                  </a:lnTo>
                  <a:lnTo>
                    <a:pt x="33" y="63"/>
                  </a:lnTo>
                  <a:lnTo>
                    <a:pt x="42" y="51"/>
                  </a:lnTo>
                  <a:lnTo>
                    <a:pt x="47" y="36"/>
                  </a:lnTo>
                  <a:lnTo>
                    <a:pt x="46" y="19"/>
                  </a:lnTo>
                  <a:lnTo>
                    <a:pt x="37" y="0"/>
                  </a:lnTo>
                  <a:close/>
                </a:path>
              </a:pathLst>
            </a:custGeom>
            <a:solidFill>
              <a:schemeClr val="folHlink"/>
            </a:solidFill>
            <a:ln w="9525">
              <a:noFill/>
            </a:ln>
          </p:spPr>
          <p:txBody>
            <a:bodyPr/>
            <a:p>
              <a:endParaRPr lang="zh-CN" altLang="en-US"/>
            </a:p>
          </p:txBody>
        </p:sp>
        <p:sp>
          <p:nvSpPr>
            <p:cNvPr id="2085" name="任意多边形 20516"/>
            <p:cNvSpPr/>
            <p:nvPr/>
          </p:nvSpPr>
          <p:spPr>
            <a:xfrm>
              <a:off x="0" y="3239"/>
              <a:ext cx="497" cy="740"/>
            </a:xfrm>
            <a:custGeom>
              <a:avLst/>
              <a:gdLst/>
              <a:ahLst/>
              <a:cxnLst/>
              <a:pathLst>
                <a:path w="497" h="740">
                  <a:moveTo>
                    <a:pt x="0" y="13"/>
                  </a:moveTo>
                  <a:lnTo>
                    <a:pt x="41" y="4"/>
                  </a:lnTo>
                  <a:lnTo>
                    <a:pt x="101" y="0"/>
                  </a:lnTo>
                  <a:lnTo>
                    <a:pt x="170" y="4"/>
                  </a:lnTo>
                  <a:lnTo>
                    <a:pt x="248" y="21"/>
                  </a:lnTo>
                  <a:lnTo>
                    <a:pt x="323" y="50"/>
                  </a:lnTo>
                  <a:lnTo>
                    <a:pt x="382" y="90"/>
                  </a:lnTo>
                  <a:lnTo>
                    <a:pt x="428" y="141"/>
                  </a:lnTo>
                  <a:lnTo>
                    <a:pt x="463" y="199"/>
                  </a:lnTo>
                  <a:lnTo>
                    <a:pt x="485" y="262"/>
                  </a:lnTo>
                  <a:lnTo>
                    <a:pt x="496" y="327"/>
                  </a:lnTo>
                  <a:lnTo>
                    <a:pt x="497" y="396"/>
                  </a:lnTo>
                  <a:lnTo>
                    <a:pt x="487" y="462"/>
                  </a:lnTo>
                  <a:lnTo>
                    <a:pt x="470" y="527"/>
                  </a:lnTo>
                  <a:lnTo>
                    <a:pt x="443" y="586"/>
                  </a:lnTo>
                  <a:lnTo>
                    <a:pt x="406" y="639"/>
                  </a:lnTo>
                  <a:lnTo>
                    <a:pt x="364" y="683"/>
                  </a:lnTo>
                  <a:lnTo>
                    <a:pt x="315" y="715"/>
                  </a:lnTo>
                  <a:lnTo>
                    <a:pt x="259" y="736"/>
                  </a:lnTo>
                  <a:lnTo>
                    <a:pt x="198" y="740"/>
                  </a:lnTo>
                  <a:lnTo>
                    <a:pt x="131" y="727"/>
                  </a:lnTo>
                  <a:lnTo>
                    <a:pt x="167" y="728"/>
                  </a:lnTo>
                  <a:lnTo>
                    <a:pt x="204" y="718"/>
                  </a:lnTo>
                  <a:lnTo>
                    <a:pt x="238" y="700"/>
                  </a:lnTo>
                  <a:lnTo>
                    <a:pt x="272" y="670"/>
                  </a:lnTo>
                  <a:lnTo>
                    <a:pt x="304" y="635"/>
                  </a:lnTo>
                  <a:lnTo>
                    <a:pt x="333" y="594"/>
                  </a:lnTo>
                  <a:lnTo>
                    <a:pt x="358" y="549"/>
                  </a:lnTo>
                  <a:lnTo>
                    <a:pt x="381" y="500"/>
                  </a:lnTo>
                  <a:lnTo>
                    <a:pt x="396" y="449"/>
                  </a:lnTo>
                  <a:lnTo>
                    <a:pt x="408" y="397"/>
                  </a:lnTo>
                  <a:lnTo>
                    <a:pt x="414" y="346"/>
                  </a:lnTo>
                  <a:lnTo>
                    <a:pt x="412" y="296"/>
                  </a:lnTo>
                  <a:lnTo>
                    <a:pt x="402" y="251"/>
                  </a:lnTo>
                  <a:lnTo>
                    <a:pt x="384" y="208"/>
                  </a:lnTo>
                  <a:lnTo>
                    <a:pt x="357" y="172"/>
                  </a:lnTo>
                  <a:lnTo>
                    <a:pt x="320" y="142"/>
                  </a:lnTo>
                  <a:lnTo>
                    <a:pt x="260" y="107"/>
                  </a:lnTo>
                  <a:lnTo>
                    <a:pt x="203" y="82"/>
                  </a:lnTo>
                  <a:lnTo>
                    <a:pt x="154" y="65"/>
                  </a:lnTo>
                  <a:lnTo>
                    <a:pt x="108" y="56"/>
                  </a:lnTo>
                  <a:lnTo>
                    <a:pt x="68" y="55"/>
                  </a:lnTo>
                  <a:lnTo>
                    <a:pt x="32" y="61"/>
                  </a:lnTo>
                  <a:lnTo>
                    <a:pt x="0" y="70"/>
                  </a:lnTo>
                  <a:lnTo>
                    <a:pt x="0" y="13"/>
                  </a:lnTo>
                  <a:close/>
                </a:path>
              </a:pathLst>
            </a:custGeom>
            <a:solidFill>
              <a:schemeClr val="folHlink"/>
            </a:solidFill>
            <a:ln w="9525">
              <a:noFill/>
            </a:ln>
          </p:spPr>
          <p:txBody>
            <a:bodyPr/>
            <a:p>
              <a:endParaRPr lang="zh-CN" altLang="en-US"/>
            </a:p>
          </p:txBody>
        </p:sp>
        <p:sp>
          <p:nvSpPr>
            <p:cNvPr id="2086" name="任意多边形 20517"/>
            <p:cNvSpPr/>
            <p:nvPr/>
          </p:nvSpPr>
          <p:spPr>
            <a:xfrm rot="1584153">
              <a:off x="20" y="410"/>
              <a:ext cx="344" cy="245"/>
            </a:xfrm>
            <a:custGeom>
              <a:avLst/>
              <a:gdLst/>
              <a:ahLst/>
              <a:cxnLst/>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w="9525">
              <a:noFill/>
            </a:ln>
          </p:spPr>
          <p:txBody>
            <a:bodyPr/>
            <a:p>
              <a:endParaRPr lang="zh-CN" altLang="en-US"/>
            </a:p>
          </p:txBody>
        </p:sp>
        <p:sp>
          <p:nvSpPr>
            <p:cNvPr id="2087" name="任意多边形 20518"/>
            <p:cNvSpPr/>
            <p:nvPr/>
          </p:nvSpPr>
          <p:spPr>
            <a:xfrm rot="1584153">
              <a:off x="242" y="756"/>
              <a:ext cx="167" cy="115"/>
            </a:xfrm>
            <a:custGeom>
              <a:avLst/>
              <a:gdLst/>
              <a:ahLst/>
              <a:cxnLst/>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w="9525">
              <a:noFill/>
            </a:ln>
          </p:spPr>
          <p:txBody>
            <a:bodyPr/>
            <a:p>
              <a:endParaRPr lang="zh-CN" altLang="en-US"/>
            </a:p>
          </p:txBody>
        </p:sp>
        <p:sp>
          <p:nvSpPr>
            <p:cNvPr id="2088" name="任意多边形 20519"/>
            <p:cNvSpPr/>
            <p:nvPr/>
          </p:nvSpPr>
          <p:spPr>
            <a:xfrm rot="1584153">
              <a:off x="574" y="286"/>
              <a:ext cx="147" cy="160"/>
            </a:xfrm>
            <a:custGeom>
              <a:avLst/>
              <a:gdLst/>
              <a:ahLst/>
              <a:cxnLst/>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1"/>
            </a:solidFill>
            <a:ln w="9525">
              <a:noFill/>
            </a:ln>
          </p:spPr>
          <p:txBody>
            <a:bodyPr/>
            <a:p>
              <a:endParaRPr lang="zh-CN" altLang="en-US"/>
            </a:p>
          </p:txBody>
        </p:sp>
        <p:sp>
          <p:nvSpPr>
            <p:cNvPr id="2089" name="任意多边形 20520"/>
            <p:cNvSpPr/>
            <p:nvPr/>
          </p:nvSpPr>
          <p:spPr>
            <a:xfrm rot="1584153">
              <a:off x="236" y="721"/>
              <a:ext cx="62" cy="97"/>
            </a:xfrm>
            <a:custGeom>
              <a:avLst/>
              <a:gdLst/>
              <a:ahLst/>
              <a:cxnLst/>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w="9525">
              <a:noFill/>
            </a:ln>
          </p:spPr>
          <p:txBody>
            <a:bodyPr/>
            <a:p>
              <a:endParaRPr lang="zh-CN" altLang="en-US"/>
            </a:p>
          </p:txBody>
        </p:sp>
        <p:sp>
          <p:nvSpPr>
            <p:cNvPr id="2090" name="任意多边形 20521"/>
            <p:cNvSpPr/>
            <p:nvPr/>
          </p:nvSpPr>
          <p:spPr>
            <a:xfrm rot="1584153">
              <a:off x="585" y="466"/>
              <a:ext cx="72" cy="41"/>
            </a:xfrm>
            <a:custGeom>
              <a:avLst/>
              <a:gdLst/>
              <a:ahLst/>
              <a:cxnLst/>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1"/>
            </a:solidFill>
            <a:ln w="9525">
              <a:noFill/>
            </a:ln>
          </p:spPr>
          <p:txBody>
            <a:bodyPr/>
            <a:p>
              <a:endParaRPr lang="zh-CN" altLang="en-US"/>
            </a:p>
          </p:txBody>
        </p:sp>
        <p:sp>
          <p:nvSpPr>
            <p:cNvPr id="2091" name="任意多边形 20522"/>
            <p:cNvSpPr/>
            <p:nvPr/>
          </p:nvSpPr>
          <p:spPr>
            <a:xfrm>
              <a:off x="0" y="886"/>
              <a:ext cx="360" cy="650"/>
            </a:xfrm>
            <a:custGeom>
              <a:avLst/>
              <a:gdLst/>
              <a:ahLst/>
              <a:cxnLst/>
              <a:pathLst>
                <a:path w="360" h="650">
                  <a:moveTo>
                    <a:pt x="264" y="0"/>
                  </a:moveTo>
                  <a:lnTo>
                    <a:pt x="269" y="9"/>
                  </a:lnTo>
                  <a:lnTo>
                    <a:pt x="277" y="22"/>
                  </a:lnTo>
                  <a:lnTo>
                    <a:pt x="286" y="39"/>
                  </a:lnTo>
                  <a:lnTo>
                    <a:pt x="297" y="58"/>
                  </a:lnTo>
                  <a:lnTo>
                    <a:pt x="309" y="83"/>
                  </a:lnTo>
                  <a:lnTo>
                    <a:pt x="319" y="108"/>
                  </a:lnTo>
                  <a:lnTo>
                    <a:pt x="329" y="136"/>
                  </a:lnTo>
                  <a:lnTo>
                    <a:pt x="333" y="163"/>
                  </a:lnTo>
                  <a:lnTo>
                    <a:pt x="336" y="193"/>
                  </a:lnTo>
                  <a:lnTo>
                    <a:pt x="332" y="223"/>
                  </a:lnTo>
                  <a:lnTo>
                    <a:pt x="323" y="255"/>
                  </a:lnTo>
                  <a:lnTo>
                    <a:pt x="310" y="285"/>
                  </a:lnTo>
                  <a:lnTo>
                    <a:pt x="287" y="315"/>
                  </a:lnTo>
                  <a:lnTo>
                    <a:pt x="257" y="343"/>
                  </a:lnTo>
                  <a:lnTo>
                    <a:pt x="218" y="370"/>
                  </a:lnTo>
                  <a:lnTo>
                    <a:pt x="167" y="396"/>
                  </a:lnTo>
                  <a:lnTo>
                    <a:pt x="111" y="425"/>
                  </a:lnTo>
                  <a:lnTo>
                    <a:pt x="69" y="457"/>
                  </a:lnTo>
                  <a:lnTo>
                    <a:pt x="35" y="490"/>
                  </a:lnTo>
                  <a:lnTo>
                    <a:pt x="12" y="526"/>
                  </a:lnTo>
                  <a:lnTo>
                    <a:pt x="0" y="553"/>
                  </a:lnTo>
                  <a:lnTo>
                    <a:pt x="0" y="650"/>
                  </a:lnTo>
                  <a:lnTo>
                    <a:pt x="6" y="628"/>
                  </a:lnTo>
                  <a:lnTo>
                    <a:pt x="19" y="594"/>
                  </a:lnTo>
                  <a:lnTo>
                    <a:pt x="43" y="551"/>
                  </a:lnTo>
                  <a:lnTo>
                    <a:pt x="76" y="503"/>
                  </a:lnTo>
                  <a:lnTo>
                    <a:pt x="125" y="454"/>
                  </a:lnTo>
                  <a:lnTo>
                    <a:pt x="190" y="408"/>
                  </a:lnTo>
                  <a:lnTo>
                    <a:pt x="275" y="365"/>
                  </a:lnTo>
                  <a:lnTo>
                    <a:pt x="308" y="342"/>
                  </a:lnTo>
                  <a:lnTo>
                    <a:pt x="335" y="305"/>
                  </a:lnTo>
                  <a:lnTo>
                    <a:pt x="352" y="255"/>
                  </a:lnTo>
                  <a:lnTo>
                    <a:pt x="360" y="201"/>
                  </a:lnTo>
                  <a:lnTo>
                    <a:pt x="356" y="144"/>
                  </a:lnTo>
                  <a:lnTo>
                    <a:pt x="341" y="88"/>
                  </a:lnTo>
                  <a:lnTo>
                    <a:pt x="311" y="39"/>
                  </a:lnTo>
                  <a:lnTo>
                    <a:pt x="264" y="0"/>
                  </a:lnTo>
                  <a:close/>
                </a:path>
              </a:pathLst>
            </a:custGeom>
            <a:solidFill>
              <a:schemeClr val="accent1"/>
            </a:solidFill>
            <a:ln w="9525">
              <a:noFill/>
            </a:ln>
          </p:spPr>
          <p:txBody>
            <a:bodyPr/>
            <a:p>
              <a:endParaRPr lang="zh-CN" altLang="en-US"/>
            </a:p>
          </p:txBody>
        </p:sp>
        <p:sp>
          <p:nvSpPr>
            <p:cNvPr id="2092" name="任意多边形 20523"/>
            <p:cNvSpPr/>
            <p:nvPr/>
          </p:nvSpPr>
          <p:spPr>
            <a:xfrm rot="1584153">
              <a:off x="56" y="84"/>
              <a:ext cx="804" cy="686"/>
            </a:xfrm>
            <a:custGeom>
              <a:avLst/>
              <a:gdLst/>
              <a:ahLst/>
              <a:cxnLst/>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1"/>
            </a:solidFill>
            <a:ln w="9525">
              <a:noFill/>
            </a:ln>
          </p:spPr>
          <p:txBody>
            <a:bodyPr/>
            <a:p>
              <a:endParaRPr lang="zh-CN" altLang="en-US"/>
            </a:p>
          </p:txBody>
        </p:sp>
      </p:grpSp>
      <p:sp>
        <p:nvSpPr>
          <p:cNvPr id="20525" name="标题 20524"/>
          <p:cNvSpPr>
            <a:spLocks noGrp="1"/>
          </p:cNvSpPr>
          <p:nvPr>
            <p:ph type="title"/>
          </p:nvPr>
        </p:nvSpPr>
        <p:spPr>
          <a:xfrm>
            <a:off x="442913" y="103188"/>
            <a:ext cx="8243888" cy="1314450"/>
          </a:xfrm>
          <a:prstGeom prst="rect">
            <a:avLst/>
          </a:prstGeom>
          <a:noFill/>
          <a:ln w="9525">
            <a:noFill/>
          </a:ln>
        </p:spPr>
        <p:txBody>
          <a:bodyPr anchor="b"/>
          <a:p>
            <a:pPr lvl="0" fontAlgn="base"/>
            <a:r>
              <a:rPr lang="zh-CN" altLang="en-US" strike="noStrike" noProof="1" dirty="0"/>
              <a:t>单击此处编辑母版标题样式</a:t>
            </a:r>
            <a:endParaRPr lang="zh-CN" altLang="en-US" strike="noStrike" noProof="1" dirty="0"/>
          </a:p>
        </p:txBody>
      </p:sp>
      <p:sp>
        <p:nvSpPr>
          <p:cNvPr id="2094" name="文本占位符 20525"/>
          <p:cNvSpPr>
            <a:spLocks noGrp="1"/>
          </p:cNvSpPr>
          <p:nvPr>
            <p:ph type="body"/>
          </p:nvPr>
        </p:nvSpPr>
        <p:spPr>
          <a:xfrm>
            <a:off x="457200" y="1600200"/>
            <a:ext cx="8229600" cy="4456113"/>
          </a:xfrm>
          <a:prstGeom prst="rect">
            <a:avLst/>
          </a:prstGeom>
          <a:noFill/>
          <a:ln w="9525">
            <a:noFill/>
          </a:ln>
        </p:spPr>
        <p:txBody>
          <a:bodyPr anchor="t"/>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20527" name="日期占位符 20526"/>
          <p:cNvSpPr>
            <a:spLocks noGrp="1"/>
          </p:cNvSpPr>
          <p:nvPr>
            <p:ph type="dt" sz="half" idx="2"/>
          </p:nvPr>
        </p:nvSpPr>
        <p:spPr>
          <a:xfrm>
            <a:off x="457200" y="6243638"/>
            <a:ext cx="2133600" cy="457200"/>
          </a:xfrm>
          <a:prstGeom prst="rect">
            <a:avLst/>
          </a:prstGeom>
          <a:noFill/>
          <a:ln w="9525">
            <a:noFill/>
          </a:ln>
        </p:spPr>
        <p:txBody>
          <a:bodyPr/>
          <a:lstStyle>
            <a:lvl1pPr>
              <a:defRPr sz="1400" b="0">
                <a:latin typeface="Verdana" panose="020B0604030504040204" pitchFamily="34" charset="0"/>
              </a:defRPr>
            </a:lvl1pPr>
          </a:lstStyle>
          <a:p>
            <a:pPr lvl="0" fontAlgn="base"/>
            <a:endParaRPr lang="zh-CN" altLang="en-US" strike="noStrike" noProof="1" dirty="0">
              <a:latin typeface="Times New Roman" panose="02020603050405020304" pitchFamily="18" charset="0"/>
            </a:endParaRPr>
          </a:p>
        </p:txBody>
      </p:sp>
      <p:sp>
        <p:nvSpPr>
          <p:cNvPr id="20528" name="页脚占位符 20527"/>
          <p:cNvSpPr>
            <a:spLocks noGrp="1"/>
          </p:cNvSpPr>
          <p:nvPr>
            <p:ph type="ftr" sz="quarter" idx="3"/>
          </p:nvPr>
        </p:nvSpPr>
        <p:spPr>
          <a:xfrm>
            <a:off x="3124200" y="6248400"/>
            <a:ext cx="2895600" cy="457200"/>
          </a:xfrm>
          <a:prstGeom prst="rect">
            <a:avLst/>
          </a:prstGeom>
          <a:noFill/>
          <a:ln w="9525">
            <a:noFill/>
          </a:ln>
        </p:spPr>
        <p:txBody>
          <a:bodyPr/>
          <a:lstStyle>
            <a:lvl1pPr algn="ctr">
              <a:defRPr sz="1400" b="0">
                <a:latin typeface="Verdana" panose="020B0604030504040204" pitchFamily="34" charset="0"/>
              </a:defRPr>
            </a:lvl1pPr>
          </a:lstStyle>
          <a:p>
            <a:pPr lvl="0" fontAlgn="base"/>
            <a:endParaRPr lang="zh-CN" altLang="en-US" strike="noStrike" noProof="1" dirty="0"/>
          </a:p>
        </p:txBody>
      </p:sp>
      <p:sp>
        <p:nvSpPr>
          <p:cNvPr id="20529" name="灯片编号占位符 20528"/>
          <p:cNvSpPr>
            <a:spLocks noGrp="1"/>
          </p:cNvSpPr>
          <p:nvPr>
            <p:ph type="sldNum" sz="quarter" idx="4"/>
          </p:nvPr>
        </p:nvSpPr>
        <p:spPr>
          <a:xfrm>
            <a:off x="6553200" y="6243638"/>
            <a:ext cx="2133600" cy="457200"/>
          </a:xfrm>
          <a:prstGeom prst="rect">
            <a:avLst/>
          </a:prstGeom>
          <a:noFill/>
          <a:ln w="9525">
            <a:noFill/>
          </a:ln>
        </p:spPr>
        <p:txBody>
          <a:bodyPr/>
          <a:lstStyle>
            <a:lvl1pPr algn="r">
              <a:defRPr sz="1400" b="0">
                <a:latin typeface="Verdana" panose="020B0604030504040204" pitchFamily="34" charset="0"/>
              </a:defRPr>
            </a:lvl1pPr>
          </a:lstStyle>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
        <p:nvSpPr>
          <p:cNvPr id="2098" name="矩形 20529"/>
          <p:cNvSpPr/>
          <p:nvPr/>
        </p:nvSpPr>
        <p:spPr>
          <a:xfrm>
            <a:off x="0" y="0"/>
            <a:ext cx="9144000" cy="533400"/>
          </a:xfrm>
          <a:prstGeom prst="rect">
            <a:avLst/>
          </a:prstGeom>
          <a:gradFill rotWithShape="0">
            <a:gsLst>
              <a:gs pos="0">
                <a:srgbClr val="0000A9"/>
              </a:gs>
              <a:gs pos="100000">
                <a:srgbClr val="0000FF"/>
              </a:gs>
            </a:gsLst>
            <a:lin ang="0" scaled="1"/>
            <a:tileRect/>
          </a:gradFill>
          <a:ln w="9525" cap="flat" cmpd="sng">
            <a:solidFill>
              <a:schemeClr val="tx1"/>
            </a:solidFill>
            <a:prstDash val="solid"/>
            <a:miter/>
            <a:headEnd type="none" w="med" len="med"/>
            <a:tailEnd type="none" w="med" len="med"/>
          </a:ln>
        </p:spPr>
        <p:txBody>
          <a:bodyPr anchor="t"/>
          <a:p>
            <a:pPr lvl="0"/>
            <a:endParaRPr lang="zh-CN" altLang="en-US">
              <a:latin typeface="Arial" panose="020B0604020202020204" pitchFamily="34" charset="0"/>
              <a:ea typeface="宋体" panose="02010600030101010101" pitchFamily="2" charset="-122"/>
            </a:endParaRPr>
          </a:p>
        </p:txBody>
      </p:sp>
      <p:sp>
        <p:nvSpPr>
          <p:cNvPr id="2099" name="矩形 20530"/>
          <p:cNvSpPr/>
          <p:nvPr/>
        </p:nvSpPr>
        <p:spPr>
          <a:xfrm>
            <a:off x="0" y="6629400"/>
            <a:ext cx="9144000" cy="228600"/>
          </a:xfrm>
          <a:prstGeom prst="rect">
            <a:avLst/>
          </a:prstGeom>
          <a:gradFill rotWithShape="0">
            <a:gsLst>
              <a:gs pos="0">
                <a:srgbClr val="0066FF"/>
              </a:gs>
              <a:gs pos="100000">
                <a:srgbClr val="0044A9"/>
              </a:gs>
            </a:gsLst>
            <a:lin ang="0" scaled="1"/>
            <a:tileRect/>
          </a:gradFill>
          <a:ln w="9525" cap="flat" cmpd="sng">
            <a:solidFill>
              <a:schemeClr val="tx1"/>
            </a:solidFill>
            <a:prstDash val="solid"/>
            <a:miter/>
            <a:headEnd type="none" w="med" len="med"/>
            <a:tailEnd type="none" w="med" len="med"/>
          </a:ln>
        </p:spPr>
        <p:txBody>
          <a:bodyPr anchor="t"/>
          <a:p>
            <a:pPr lvl="0"/>
            <a:endParaRPr lang="zh-CN" altLang="en-US">
              <a:latin typeface="Arial" panose="020B0604020202020204" pitchFamily="34" charset="0"/>
              <a:ea typeface="宋体" panose="02010600030101010101" pitchFamily="2" charset="-122"/>
            </a:endParaRPr>
          </a:p>
        </p:txBody>
      </p:sp>
      <p:sp>
        <p:nvSpPr>
          <p:cNvPr id="2100" name="动作按钮: 前进或下一项 20531">
            <a:hlinkClick r:id="" action="ppaction://hlinkshowjump?jump=nextslide"/>
          </p:cNvPr>
          <p:cNvSpPr/>
          <p:nvPr/>
        </p:nvSpPr>
        <p:spPr>
          <a:xfrm>
            <a:off x="8686800" y="6629400"/>
            <a:ext cx="228600" cy="228600"/>
          </a:xfrm>
          <a:prstGeom prst="actionButtonForwardNext">
            <a:avLst/>
          </a:prstGeom>
          <a:solidFill>
            <a:srgbClr val="CCECFF"/>
          </a:solidFill>
          <a:ln w="9525" cap="flat" cmpd="sng">
            <a:solidFill>
              <a:schemeClr val="tx1"/>
            </a:solidFill>
            <a:prstDash val="solid"/>
            <a:miter/>
            <a:headEnd type="none" w="med" len="med"/>
            <a:tailEnd type="none" w="med" len="med"/>
          </a:ln>
        </p:spPr>
        <p:txBody>
          <a:bodyPr anchor="t"/>
          <a:p>
            <a:pPr lvl="0"/>
            <a:endParaRPr lang="zh-CN" altLang="en-US">
              <a:latin typeface="Arial" panose="020B0604020202020204" pitchFamily="34" charset="0"/>
              <a:ea typeface="宋体" panose="02010600030101010101" pitchFamily="2" charset="-122"/>
            </a:endParaRPr>
          </a:p>
        </p:txBody>
      </p:sp>
      <p:sp>
        <p:nvSpPr>
          <p:cNvPr id="2101" name="动作按钮: 后退或前一项 20532">
            <a:hlinkClick r:id="" action="ppaction://hlinkshowjump?jump=previousslide"/>
          </p:cNvPr>
          <p:cNvSpPr/>
          <p:nvPr/>
        </p:nvSpPr>
        <p:spPr>
          <a:xfrm>
            <a:off x="8382000" y="6629400"/>
            <a:ext cx="228600" cy="228600"/>
          </a:xfrm>
          <a:prstGeom prst="actionButtonBackPrevious">
            <a:avLst/>
          </a:prstGeom>
          <a:solidFill>
            <a:srgbClr val="CCECFF"/>
          </a:solidFill>
          <a:ln w="9525" cap="flat" cmpd="sng">
            <a:solidFill>
              <a:schemeClr val="tx1"/>
            </a:solidFill>
            <a:prstDash val="solid"/>
            <a:miter/>
            <a:headEnd type="none" w="med" len="med"/>
            <a:tailEnd type="none" w="med" len="med"/>
          </a:ln>
        </p:spPr>
        <p:txBody>
          <a:bodyPr anchor="t"/>
          <a:p>
            <a:pPr lvl="0"/>
            <a:endParaRPr lang="zh-CN" altLang="en-US">
              <a:latin typeface="Arial" panose="020B0604020202020204" pitchFamily="34" charset="0"/>
              <a:ea typeface="宋体" panose="02010600030101010101" pitchFamily="2" charset="-122"/>
            </a:endParaRPr>
          </a:p>
        </p:txBody>
      </p:sp>
      <p:sp>
        <p:nvSpPr>
          <p:cNvPr id="2102" name="文本框 20534"/>
          <p:cNvSpPr txBox="1"/>
          <p:nvPr/>
        </p:nvSpPr>
        <p:spPr>
          <a:xfrm>
            <a:off x="6084888" y="0"/>
            <a:ext cx="3200400" cy="457200"/>
          </a:xfrm>
          <a:prstGeom prst="rect">
            <a:avLst/>
          </a:prstGeom>
          <a:noFill/>
          <a:ln w="9525">
            <a:noFill/>
          </a:ln>
        </p:spPr>
        <p:txBody>
          <a:bodyPr anchor="t">
            <a:spAutoFit/>
          </a:bodyPr>
          <a:p>
            <a:pPr lvl="0"/>
            <a:r>
              <a:rPr lang="zh-CN" altLang="en-US" sz="2400" dirty="0">
                <a:solidFill>
                  <a:srgbClr val="FFFFFF"/>
                </a:solidFill>
                <a:latin typeface="Times New Roman" panose="02020603050405020304" pitchFamily="18" charset="0"/>
                <a:ea typeface="楷体_GB2312" pitchFamily="49" charset="-122"/>
              </a:rPr>
              <a:t>        量子物理</a:t>
            </a:r>
            <a:endParaRPr lang="zh-CN" altLang="en-US" sz="2400" dirty="0">
              <a:solidFill>
                <a:srgbClr val="FFFFFF"/>
              </a:solidFill>
              <a:latin typeface="Times New Roman" panose="02020603050405020304" pitchFamily="18" charset="0"/>
              <a:ea typeface="楷体_GB2312" pitchFamily="49" charset="-122"/>
            </a:endParaRPr>
          </a:p>
        </p:txBody>
      </p:sp>
      <p:sp>
        <p:nvSpPr>
          <p:cNvPr id="2103" name="矩形 20535"/>
          <p:cNvSpPr/>
          <p:nvPr/>
        </p:nvSpPr>
        <p:spPr>
          <a:xfrm>
            <a:off x="0" y="14288"/>
            <a:ext cx="7772400" cy="519112"/>
          </a:xfrm>
          <a:prstGeom prst="rect">
            <a:avLst/>
          </a:prstGeom>
          <a:noFill/>
          <a:ln w="9525">
            <a:noFill/>
          </a:ln>
        </p:spPr>
        <p:txBody>
          <a:bodyPr anchor="t">
            <a:spAutoFit/>
          </a:bodyPr>
          <a:p>
            <a:pPr lvl="0" eaLnBrk="0" hangingPunct="0"/>
            <a:r>
              <a:rPr lang="zh-CN" altLang="en-US" dirty="0">
                <a:solidFill>
                  <a:srgbClr val="FFFFFF"/>
                </a:solidFill>
                <a:latin typeface="楷体_GB2312" pitchFamily="49" charset="-122"/>
                <a:ea typeface="楷体_GB2312" pitchFamily="49" charset="-122"/>
              </a:rPr>
              <a:t>第</a:t>
            </a:r>
            <a:r>
              <a:rPr lang="en-US" altLang="zh-CN">
                <a:solidFill>
                  <a:srgbClr val="FFFFFF"/>
                </a:solidFill>
                <a:latin typeface="楷体_GB2312" pitchFamily="49" charset="-122"/>
                <a:ea typeface="楷体_GB2312" pitchFamily="49" charset="-122"/>
              </a:rPr>
              <a:t>26</a:t>
            </a:r>
            <a:r>
              <a:rPr lang="zh-CN" altLang="en-US" dirty="0">
                <a:solidFill>
                  <a:srgbClr val="FFFFFF"/>
                </a:solidFill>
                <a:latin typeface="楷体_GB2312" pitchFamily="49" charset="-122"/>
                <a:ea typeface="楷体_GB2312" pitchFamily="49" charset="-122"/>
              </a:rPr>
              <a:t>章 波粒二象性</a:t>
            </a:r>
            <a:endParaRPr lang="zh-CN" altLang="en-US" dirty="0">
              <a:solidFill>
                <a:srgbClr val="FFFFFF"/>
              </a:solidFill>
              <a:latin typeface="楷体_GB2312" pitchFamily="49" charset="-122"/>
              <a:ea typeface="楷体_GB2312" pitchFamily="49" charset="-122"/>
            </a:endParaRPr>
          </a:p>
        </p:txBody>
      </p:sp>
      <p:sp>
        <p:nvSpPr>
          <p:cNvPr id="2104" name="左箭头 20536">
            <a:hlinkClick r:id="rId12" action="ppaction://hlinkpres?slideindex=1&amp;slidetitle="/>
          </p:cNvPr>
          <p:cNvSpPr/>
          <p:nvPr userDrawn="1"/>
        </p:nvSpPr>
        <p:spPr>
          <a:xfrm>
            <a:off x="7620000" y="6629400"/>
            <a:ext cx="457200" cy="228600"/>
          </a:xfrm>
          <a:prstGeom prst="leftArrow">
            <a:avLst>
              <a:gd name="adj1" fmla="val 50000"/>
              <a:gd name="adj2" fmla="val 98601"/>
            </a:avLst>
          </a:prstGeom>
          <a:solidFill>
            <a:srgbClr val="FFFF99"/>
          </a:solidFill>
          <a:ln w="9525" cap="flat" cmpd="sng">
            <a:solidFill>
              <a:srgbClr val="993300"/>
            </a:solidFill>
            <a:prstDash val="solid"/>
            <a:miter/>
            <a:headEnd type="none" w="med" len="med"/>
            <a:tailEnd type="none" w="med" len="med"/>
          </a:ln>
          <a:effectLst>
            <a:outerShdw dist="35921" dir="2699999" algn="ctr" rotWithShape="0">
              <a:srgbClr val="FFCC00"/>
            </a:outerShdw>
          </a:effectLst>
        </p:spPr>
        <p:txBody>
          <a:bodyPr anchor="t"/>
          <a:p>
            <a:pPr lvl="0"/>
            <a:endParaRPr lang="zh-CN" altLang="en-US">
              <a:latin typeface="Arial" panose="020B060402020202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ctr" defTabSz="914400" rtl="0" eaLnBrk="1" fontAlgn="base" latinLnBrk="0" hangingPunct="1">
        <a:lnSpc>
          <a:spcPct val="90000"/>
        </a:lnSpc>
        <a:spcBef>
          <a:spcPct val="0"/>
        </a:spcBef>
        <a:spcAft>
          <a:spcPct val="0"/>
        </a:spcAft>
        <a:buNone/>
        <a:defRPr sz="4400" b="0" i="0" u="none" kern="1200" baseline="0">
          <a:solidFill>
            <a:schemeClr val="tx2"/>
          </a:solidFill>
          <a:effectLst>
            <a:outerShdw blurRad="38100" dist="38100" dir="2700000">
              <a:srgbClr val="C0C0C0"/>
            </a:outerShdw>
          </a:effectLst>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5000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5000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5000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5000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5000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026" name="组合 20481"/>
          <p:cNvGrpSpPr/>
          <p:nvPr/>
        </p:nvGrpSpPr>
        <p:grpSpPr>
          <a:xfrm>
            <a:off x="-7937" y="0"/>
            <a:ext cx="2833687" cy="6856413"/>
            <a:chOff x="-5" y="0"/>
            <a:chExt cx="1785" cy="4319"/>
          </a:xfrm>
        </p:grpSpPr>
        <p:sp>
          <p:nvSpPr>
            <p:cNvPr id="1027" name="任意多边形 20482"/>
            <p:cNvSpPr/>
            <p:nvPr/>
          </p:nvSpPr>
          <p:spPr>
            <a:xfrm>
              <a:off x="-5" y="3262"/>
              <a:ext cx="472" cy="802"/>
            </a:xfrm>
            <a:custGeom>
              <a:avLst/>
              <a:gdLst/>
              <a:ahLst/>
              <a:cxnLst/>
              <a:pathLst>
                <a:path w="472" h="802">
                  <a:moveTo>
                    <a:pt x="5" y="32"/>
                  </a:moveTo>
                  <a:cubicBezTo>
                    <a:pt x="101" y="0"/>
                    <a:pt x="20" y="17"/>
                    <a:pt x="189" y="26"/>
                  </a:cubicBezTo>
                  <a:cubicBezTo>
                    <a:pt x="221" y="37"/>
                    <a:pt x="280" y="47"/>
                    <a:pt x="309" y="66"/>
                  </a:cubicBezTo>
                  <a:cubicBezTo>
                    <a:pt x="325" y="77"/>
                    <a:pt x="357" y="98"/>
                    <a:pt x="357" y="98"/>
                  </a:cubicBezTo>
                  <a:cubicBezTo>
                    <a:pt x="394" y="154"/>
                    <a:pt x="373" y="135"/>
                    <a:pt x="413" y="162"/>
                  </a:cubicBezTo>
                  <a:cubicBezTo>
                    <a:pt x="433" y="223"/>
                    <a:pt x="426" y="193"/>
                    <a:pt x="437" y="250"/>
                  </a:cubicBezTo>
                  <a:cubicBezTo>
                    <a:pt x="433" y="370"/>
                    <a:pt x="472" y="455"/>
                    <a:pt x="397" y="530"/>
                  </a:cubicBezTo>
                  <a:cubicBezTo>
                    <a:pt x="385" y="567"/>
                    <a:pt x="368" y="607"/>
                    <a:pt x="341" y="634"/>
                  </a:cubicBezTo>
                  <a:cubicBezTo>
                    <a:pt x="319" y="701"/>
                    <a:pt x="233" y="707"/>
                    <a:pt x="173" y="714"/>
                  </a:cubicBezTo>
                  <a:cubicBezTo>
                    <a:pt x="142" y="724"/>
                    <a:pt x="100" y="707"/>
                    <a:pt x="77" y="730"/>
                  </a:cubicBezTo>
                  <a:cubicBezTo>
                    <a:pt x="60" y="747"/>
                    <a:pt x="72" y="778"/>
                    <a:pt x="69" y="802"/>
                  </a:cubicBezTo>
                  <a:cubicBezTo>
                    <a:pt x="53" y="799"/>
                    <a:pt x="23" y="792"/>
                    <a:pt x="7" y="788"/>
                  </a:cubicBezTo>
                  <a:cubicBezTo>
                    <a:pt x="5" y="788"/>
                    <a:pt x="0" y="762"/>
                    <a:pt x="5" y="751"/>
                  </a:cubicBezTo>
                  <a:cubicBezTo>
                    <a:pt x="10" y="740"/>
                    <a:pt x="37" y="735"/>
                    <a:pt x="37" y="722"/>
                  </a:cubicBezTo>
                  <a:cubicBezTo>
                    <a:pt x="26" y="682"/>
                    <a:pt x="22" y="685"/>
                    <a:pt x="5" y="670"/>
                  </a:cubicBezTo>
                  <a:cubicBezTo>
                    <a:pt x="5" y="541"/>
                    <a:pt x="5" y="233"/>
                    <a:pt x="5" y="32"/>
                  </a:cubicBezTo>
                  <a:close/>
                </a:path>
              </a:pathLst>
            </a:custGeom>
            <a:solidFill>
              <a:schemeClr val="folHlink">
                <a:alpha val="50000"/>
              </a:schemeClr>
            </a:solidFill>
            <a:ln w="9525">
              <a:noFill/>
            </a:ln>
          </p:spPr>
          <p:txBody>
            <a:bodyPr/>
            <a:p>
              <a:endParaRPr lang="zh-CN" altLang="en-US"/>
            </a:p>
          </p:txBody>
        </p:sp>
        <p:grpSp>
          <p:nvGrpSpPr>
            <p:cNvPr id="1028" name="组合 20483"/>
            <p:cNvGrpSpPr/>
            <p:nvPr/>
          </p:nvGrpSpPr>
          <p:grpSpPr>
            <a:xfrm rot="-6635092" flipH="1">
              <a:off x="104" y="2441"/>
              <a:ext cx="452" cy="444"/>
              <a:chOff x="1727" y="866"/>
              <a:chExt cx="129" cy="157"/>
            </a:xfrm>
          </p:grpSpPr>
          <p:sp>
            <p:nvSpPr>
              <p:cNvPr id="1029" name="任意多边形 20484"/>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1030" name="任意多边形 20485"/>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1031" name="任意多边形 20486"/>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sp>
          <p:nvSpPr>
            <p:cNvPr id="1032" name="任意多边形 20487"/>
            <p:cNvSpPr/>
            <p:nvPr/>
          </p:nvSpPr>
          <p:spPr>
            <a:xfrm>
              <a:off x="90" y="1736"/>
              <a:ext cx="710" cy="768"/>
            </a:xfrm>
            <a:custGeom>
              <a:avLst/>
              <a:gdLst/>
              <a:ahLst/>
              <a:cxnLst/>
              <a:pathLst>
                <a:path w="710" h="768">
                  <a:moveTo>
                    <a:pt x="14" y="416"/>
                  </a:moveTo>
                  <a:cubicBezTo>
                    <a:pt x="6" y="353"/>
                    <a:pt x="0" y="339"/>
                    <a:pt x="14" y="272"/>
                  </a:cubicBezTo>
                  <a:cubicBezTo>
                    <a:pt x="24" y="227"/>
                    <a:pt x="72" y="178"/>
                    <a:pt x="102" y="144"/>
                  </a:cubicBezTo>
                  <a:cubicBezTo>
                    <a:pt x="117" y="127"/>
                    <a:pt x="134" y="112"/>
                    <a:pt x="150" y="96"/>
                  </a:cubicBezTo>
                  <a:cubicBezTo>
                    <a:pt x="164" y="82"/>
                    <a:pt x="198" y="64"/>
                    <a:pt x="198" y="64"/>
                  </a:cubicBezTo>
                  <a:cubicBezTo>
                    <a:pt x="231" y="14"/>
                    <a:pt x="294" y="7"/>
                    <a:pt x="350" y="0"/>
                  </a:cubicBezTo>
                  <a:cubicBezTo>
                    <a:pt x="411" y="3"/>
                    <a:pt x="473" y="1"/>
                    <a:pt x="534" y="8"/>
                  </a:cubicBezTo>
                  <a:cubicBezTo>
                    <a:pt x="582" y="13"/>
                    <a:pt x="624" y="71"/>
                    <a:pt x="662" y="96"/>
                  </a:cubicBezTo>
                  <a:cubicBezTo>
                    <a:pt x="691" y="140"/>
                    <a:pt x="698" y="151"/>
                    <a:pt x="710" y="200"/>
                  </a:cubicBezTo>
                  <a:cubicBezTo>
                    <a:pt x="707" y="267"/>
                    <a:pt x="707" y="333"/>
                    <a:pt x="702" y="400"/>
                  </a:cubicBezTo>
                  <a:cubicBezTo>
                    <a:pt x="700" y="423"/>
                    <a:pt x="688" y="428"/>
                    <a:pt x="678" y="448"/>
                  </a:cubicBezTo>
                  <a:cubicBezTo>
                    <a:pt x="646" y="512"/>
                    <a:pt x="626" y="607"/>
                    <a:pt x="550" y="632"/>
                  </a:cubicBezTo>
                  <a:cubicBezTo>
                    <a:pt x="539" y="640"/>
                    <a:pt x="530" y="651"/>
                    <a:pt x="518" y="656"/>
                  </a:cubicBezTo>
                  <a:cubicBezTo>
                    <a:pt x="503" y="662"/>
                    <a:pt x="470" y="648"/>
                    <a:pt x="470" y="664"/>
                  </a:cubicBezTo>
                  <a:cubicBezTo>
                    <a:pt x="470" y="681"/>
                    <a:pt x="502" y="675"/>
                    <a:pt x="518" y="680"/>
                  </a:cubicBezTo>
                  <a:cubicBezTo>
                    <a:pt x="534" y="685"/>
                    <a:pt x="566" y="696"/>
                    <a:pt x="566" y="696"/>
                  </a:cubicBezTo>
                  <a:cubicBezTo>
                    <a:pt x="569" y="704"/>
                    <a:pt x="580" y="714"/>
                    <a:pt x="574" y="720"/>
                  </a:cubicBezTo>
                  <a:cubicBezTo>
                    <a:pt x="562" y="732"/>
                    <a:pt x="542" y="731"/>
                    <a:pt x="526" y="736"/>
                  </a:cubicBezTo>
                  <a:cubicBezTo>
                    <a:pt x="517" y="739"/>
                    <a:pt x="511" y="748"/>
                    <a:pt x="502" y="752"/>
                  </a:cubicBezTo>
                  <a:cubicBezTo>
                    <a:pt x="487" y="759"/>
                    <a:pt x="454" y="768"/>
                    <a:pt x="454" y="768"/>
                  </a:cubicBezTo>
                  <a:cubicBezTo>
                    <a:pt x="448" y="750"/>
                    <a:pt x="453" y="725"/>
                    <a:pt x="438" y="712"/>
                  </a:cubicBezTo>
                  <a:cubicBezTo>
                    <a:pt x="407" y="685"/>
                    <a:pt x="256" y="689"/>
                    <a:pt x="246" y="688"/>
                  </a:cubicBezTo>
                  <a:cubicBezTo>
                    <a:pt x="207" y="680"/>
                    <a:pt x="166" y="674"/>
                    <a:pt x="134" y="648"/>
                  </a:cubicBezTo>
                  <a:cubicBezTo>
                    <a:pt x="125" y="641"/>
                    <a:pt x="117" y="633"/>
                    <a:pt x="110" y="624"/>
                  </a:cubicBezTo>
                  <a:cubicBezTo>
                    <a:pt x="98" y="609"/>
                    <a:pt x="78" y="576"/>
                    <a:pt x="78" y="576"/>
                  </a:cubicBezTo>
                  <a:cubicBezTo>
                    <a:pt x="66" y="506"/>
                    <a:pt x="74" y="544"/>
                    <a:pt x="54" y="464"/>
                  </a:cubicBezTo>
                  <a:cubicBezTo>
                    <a:pt x="37" y="397"/>
                    <a:pt x="58" y="463"/>
                    <a:pt x="30" y="408"/>
                  </a:cubicBezTo>
                  <a:cubicBezTo>
                    <a:pt x="26" y="400"/>
                    <a:pt x="30" y="380"/>
                    <a:pt x="22" y="384"/>
                  </a:cubicBezTo>
                  <a:cubicBezTo>
                    <a:pt x="12" y="389"/>
                    <a:pt x="17" y="405"/>
                    <a:pt x="14" y="416"/>
                  </a:cubicBezTo>
                  <a:close/>
                </a:path>
              </a:pathLst>
            </a:custGeom>
            <a:solidFill>
              <a:schemeClr val="accent2">
                <a:alpha val="50000"/>
              </a:schemeClr>
            </a:solidFill>
            <a:ln w="9525">
              <a:noFill/>
            </a:ln>
          </p:spPr>
          <p:txBody>
            <a:bodyPr/>
            <a:p>
              <a:endParaRPr lang="zh-CN" altLang="en-US"/>
            </a:p>
          </p:txBody>
        </p:sp>
        <p:grpSp>
          <p:nvGrpSpPr>
            <p:cNvPr id="1033" name="组合 20488"/>
            <p:cNvGrpSpPr/>
            <p:nvPr/>
          </p:nvGrpSpPr>
          <p:grpSpPr>
            <a:xfrm rot="416244">
              <a:off x="9" y="1746"/>
              <a:ext cx="1771" cy="1741"/>
              <a:chOff x="41" y="2787"/>
              <a:chExt cx="902" cy="833"/>
            </a:xfrm>
          </p:grpSpPr>
          <p:sp>
            <p:nvSpPr>
              <p:cNvPr id="1034" name="任意多边形 20489"/>
              <p:cNvSpPr/>
              <p:nvPr userDrawn="1"/>
            </p:nvSpPr>
            <p:spPr>
              <a:xfrm rot="373331" flipH="1">
                <a:off x="125" y="2787"/>
                <a:ext cx="313" cy="303"/>
              </a:xfrm>
              <a:custGeom>
                <a:avLst/>
                <a:gdLst/>
                <a:ahLst/>
                <a:cxnLst/>
                <a:pathLst>
                  <a:path w="217" h="210">
                    <a:moveTo>
                      <a:pt x="46" y="210"/>
                    </a:moveTo>
                    <a:lnTo>
                      <a:pt x="37" y="198"/>
                    </a:lnTo>
                    <a:lnTo>
                      <a:pt x="26" y="181"/>
                    </a:lnTo>
                    <a:lnTo>
                      <a:pt x="15" y="159"/>
                    </a:lnTo>
                    <a:lnTo>
                      <a:pt x="5" y="135"/>
                    </a:lnTo>
                    <a:lnTo>
                      <a:pt x="0" y="109"/>
                    </a:lnTo>
                    <a:lnTo>
                      <a:pt x="1" y="82"/>
                    </a:lnTo>
                    <a:lnTo>
                      <a:pt x="9" y="57"/>
                    </a:lnTo>
                    <a:lnTo>
                      <a:pt x="27" y="35"/>
                    </a:lnTo>
                    <a:lnTo>
                      <a:pt x="45" y="22"/>
                    </a:lnTo>
                    <a:lnTo>
                      <a:pt x="60" y="12"/>
                    </a:lnTo>
                    <a:lnTo>
                      <a:pt x="72" y="7"/>
                    </a:lnTo>
                    <a:lnTo>
                      <a:pt x="81" y="5"/>
                    </a:lnTo>
                    <a:lnTo>
                      <a:pt x="88" y="5"/>
                    </a:lnTo>
                    <a:lnTo>
                      <a:pt x="104" y="0"/>
                    </a:lnTo>
                    <a:lnTo>
                      <a:pt x="148" y="8"/>
                    </a:lnTo>
                    <a:lnTo>
                      <a:pt x="160" y="12"/>
                    </a:lnTo>
                    <a:lnTo>
                      <a:pt x="172" y="15"/>
                    </a:lnTo>
                    <a:lnTo>
                      <a:pt x="182" y="19"/>
                    </a:lnTo>
                    <a:lnTo>
                      <a:pt x="190" y="23"/>
                    </a:lnTo>
                    <a:lnTo>
                      <a:pt x="198" y="27"/>
                    </a:lnTo>
                    <a:lnTo>
                      <a:pt x="205" y="32"/>
                    </a:lnTo>
                    <a:lnTo>
                      <a:pt x="211" y="38"/>
                    </a:lnTo>
                    <a:lnTo>
                      <a:pt x="217" y="45"/>
                    </a:lnTo>
                    <a:lnTo>
                      <a:pt x="205" y="40"/>
                    </a:lnTo>
                    <a:lnTo>
                      <a:pt x="194" y="36"/>
                    </a:lnTo>
                    <a:lnTo>
                      <a:pt x="183" y="33"/>
                    </a:lnTo>
                    <a:lnTo>
                      <a:pt x="172" y="30"/>
                    </a:lnTo>
                    <a:lnTo>
                      <a:pt x="163" y="27"/>
                    </a:lnTo>
                    <a:lnTo>
                      <a:pt x="153" y="26"/>
                    </a:lnTo>
                    <a:lnTo>
                      <a:pt x="143" y="24"/>
                    </a:lnTo>
                    <a:lnTo>
                      <a:pt x="134" y="24"/>
                    </a:lnTo>
                    <a:lnTo>
                      <a:pt x="125" y="24"/>
                    </a:lnTo>
                    <a:lnTo>
                      <a:pt x="116" y="25"/>
                    </a:lnTo>
                    <a:lnTo>
                      <a:pt x="107" y="27"/>
                    </a:lnTo>
                    <a:lnTo>
                      <a:pt x="99" y="29"/>
                    </a:lnTo>
                    <a:lnTo>
                      <a:pt x="91" y="33"/>
                    </a:lnTo>
                    <a:lnTo>
                      <a:pt x="82" y="36"/>
                    </a:lnTo>
                    <a:lnTo>
                      <a:pt x="74" y="41"/>
                    </a:lnTo>
                    <a:lnTo>
                      <a:pt x="66" y="46"/>
                    </a:lnTo>
                    <a:lnTo>
                      <a:pt x="52" y="61"/>
                    </a:lnTo>
                    <a:lnTo>
                      <a:pt x="42" y="80"/>
                    </a:lnTo>
                    <a:lnTo>
                      <a:pt x="37" y="103"/>
                    </a:lnTo>
                    <a:lnTo>
                      <a:pt x="35" y="126"/>
                    </a:lnTo>
                    <a:lnTo>
                      <a:pt x="35" y="151"/>
                    </a:lnTo>
                    <a:lnTo>
                      <a:pt x="38" y="174"/>
                    </a:lnTo>
                    <a:lnTo>
                      <a:pt x="41" y="194"/>
                    </a:lnTo>
                    <a:lnTo>
                      <a:pt x="46" y="210"/>
                    </a:lnTo>
                    <a:close/>
                  </a:path>
                </a:pathLst>
              </a:custGeom>
              <a:solidFill>
                <a:schemeClr val="accent2"/>
              </a:solidFill>
              <a:ln w="9525">
                <a:noFill/>
              </a:ln>
            </p:spPr>
            <p:txBody>
              <a:bodyPr/>
              <a:p>
                <a:endParaRPr lang="zh-CN" altLang="en-US"/>
              </a:p>
            </p:txBody>
          </p:sp>
          <p:sp>
            <p:nvSpPr>
              <p:cNvPr id="1035" name="任意多边形 20490"/>
              <p:cNvSpPr/>
              <p:nvPr userDrawn="1"/>
            </p:nvSpPr>
            <p:spPr>
              <a:xfrm rot="373331" flipH="1">
                <a:off x="41" y="2843"/>
                <a:ext cx="262" cy="308"/>
              </a:xfrm>
              <a:custGeom>
                <a:avLst/>
                <a:gdLst/>
                <a:ahLst/>
                <a:cxnLst/>
                <a:pathLst>
                  <a:path w="182" h="213">
                    <a:moveTo>
                      <a:pt x="109" y="0"/>
                    </a:moveTo>
                    <a:lnTo>
                      <a:pt x="112" y="2"/>
                    </a:lnTo>
                    <a:lnTo>
                      <a:pt x="118" y="8"/>
                    </a:lnTo>
                    <a:lnTo>
                      <a:pt x="127" y="18"/>
                    </a:lnTo>
                    <a:lnTo>
                      <a:pt x="137" y="33"/>
                    </a:lnTo>
                    <a:lnTo>
                      <a:pt x="145" y="52"/>
                    </a:lnTo>
                    <a:lnTo>
                      <a:pt x="150" y="76"/>
                    </a:lnTo>
                    <a:lnTo>
                      <a:pt x="150" y="105"/>
                    </a:lnTo>
                    <a:lnTo>
                      <a:pt x="144" y="139"/>
                    </a:lnTo>
                    <a:lnTo>
                      <a:pt x="140" y="149"/>
                    </a:lnTo>
                    <a:lnTo>
                      <a:pt x="136" y="157"/>
                    </a:lnTo>
                    <a:lnTo>
                      <a:pt x="131" y="165"/>
                    </a:lnTo>
                    <a:lnTo>
                      <a:pt x="125" y="173"/>
                    </a:lnTo>
                    <a:lnTo>
                      <a:pt x="117" y="180"/>
                    </a:lnTo>
                    <a:lnTo>
                      <a:pt x="110" y="185"/>
                    </a:lnTo>
                    <a:lnTo>
                      <a:pt x="102" y="191"/>
                    </a:lnTo>
                    <a:lnTo>
                      <a:pt x="92" y="195"/>
                    </a:lnTo>
                    <a:lnTo>
                      <a:pt x="82" y="197"/>
                    </a:lnTo>
                    <a:lnTo>
                      <a:pt x="72" y="200"/>
                    </a:lnTo>
                    <a:lnTo>
                      <a:pt x="61" y="201"/>
                    </a:lnTo>
                    <a:lnTo>
                      <a:pt x="49" y="201"/>
                    </a:lnTo>
                    <a:lnTo>
                      <a:pt x="37" y="200"/>
                    </a:lnTo>
                    <a:lnTo>
                      <a:pt x="25" y="197"/>
                    </a:lnTo>
                    <a:lnTo>
                      <a:pt x="12" y="193"/>
                    </a:lnTo>
                    <a:lnTo>
                      <a:pt x="0" y="188"/>
                    </a:lnTo>
                    <a:lnTo>
                      <a:pt x="11" y="195"/>
                    </a:lnTo>
                    <a:lnTo>
                      <a:pt x="22" y="200"/>
                    </a:lnTo>
                    <a:lnTo>
                      <a:pt x="33" y="205"/>
                    </a:lnTo>
                    <a:lnTo>
                      <a:pt x="43" y="208"/>
                    </a:lnTo>
                    <a:lnTo>
                      <a:pt x="53" y="211"/>
                    </a:lnTo>
                    <a:lnTo>
                      <a:pt x="63" y="212"/>
                    </a:lnTo>
                    <a:lnTo>
                      <a:pt x="73" y="213"/>
                    </a:lnTo>
                    <a:lnTo>
                      <a:pt x="83" y="213"/>
                    </a:lnTo>
                    <a:lnTo>
                      <a:pt x="91" y="212"/>
                    </a:lnTo>
                    <a:lnTo>
                      <a:pt x="100" y="210"/>
                    </a:lnTo>
                    <a:lnTo>
                      <a:pt x="108" y="208"/>
                    </a:lnTo>
                    <a:lnTo>
                      <a:pt x="116" y="206"/>
                    </a:lnTo>
                    <a:lnTo>
                      <a:pt x="123" y="203"/>
                    </a:lnTo>
                    <a:lnTo>
                      <a:pt x="130" y="199"/>
                    </a:lnTo>
                    <a:lnTo>
                      <a:pt x="136" y="195"/>
                    </a:lnTo>
                    <a:lnTo>
                      <a:pt x="142" y="191"/>
                    </a:lnTo>
                    <a:lnTo>
                      <a:pt x="158" y="176"/>
                    </a:lnTo>
                    <a:lnTo>
                      <a:pt x="169" y="161"/>
                    </a:lnTo>
                    <a:lnTo>
                      <a:pt x="176" y="144"/>
                    </a:lnTo>
                    <a:lnTo>
                      <a:pt x="179" y="128"/>
                    </a:lnTo>
                    <a:lnTo>
                      <a:pt x="181" y="111"/>
                    </a:lnTo>
                    <a:lnTo>
                      <a:pt x="181" y="95"/>
                    </a:lnTo>
                    <a:lnTo>
                      <a:pt x="182" y="79"/>
                    </a:lnTo>
                    <a:lnTo>
                      <a:pt x="173" y="46"/>
                    </a:lnTo>
                    <a:lnTo>
                      <a:pt x="156" y="21"/>
                    </a:lnTo>
                    <a:lnTo>
                      <a:pt x="151" y="18"/>
                    </a:lnTo>
                    <a:lnTo>
                      <a:pt x="147" y="15"/>
                    </a:lnTo>
                    <a:lnTo>
                      <a:pt x="142" y="13"/>
                    </a:lnTo>
                    <a:lnTo>
                      <a:pt x="138" y="11"/>
                    </a:lnTo>
                    <a:lnTo>
                      <a:pt x="132" y="9"/>
                    </a:lnTo>
                    <a:lnTo>
                      <a:pt x="126" y="6"/>
                    </a:lnTo>
                    <a:lnTo>
                      <a:pt x="119" y="3"/>
                    </a:lnTo>
                    <a:lnTo>
                      <a:pt x="109" y="0"/>
                    </a:lnTo>
                    <a:close/>
                  </a:path>
                </a:pathLst>
              </a:custGeom>
              <a:solidFill>
                <a:schemeClr val="accent2"/>
              </a:solidFill>
              <a:ln w="9525">
                <a:noFill/>
              </a:ln>
            </p:spPr>
            <p:txBody>
              <a:bodyPr/>
              <a:p>
                <a:endParaRPr lang="zh-CN" altLang="en-US"/>
              </a:p>
            </p:txBody>
          </p:sp>
          <p:sp>
            <p:nvSpPr>
              <p:cNvPr id="1036" name="任意多边形 20491"/>
              <p:cNvSpPr/>
              <p:nvPr userDrawn="1"/>
            </p:nvSpPr>
            <p:spPr>
              <a:xfrm rot="373331" flipH="1">
                <a:off x="121" y="2907"/>
                <a:ext cx="93" cy="156"/>
              </a:xfrm>
              <a:custGeom>
                <a:avLst/>
                <a:gdLst/>
                <a:ahLst/>
                <a:cxnLst/>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accent2"/>
              </a:solidFill>
              <a:ln w="9525">
                <a:noFill/>
              </a:ln>
            </p:spPr>
            <p:txBody>
              <a:bodyPr/>
              <a:p>
                <a:endParaRPr lang="zh-CN" altLang="en-US"/>
              </a:p>
            </p:txBody>
          </p:sp>
          <p:sp>
            <p:nvSpPr>
              <p:cNvPr id="1037" name="任意多边形 20492"/>
              <p:cNvSpPr/>
              <p:nvPr userDrawn="1"/>
            </p:nvSpPr>
            <p:spPr>
              <a:xfrm rot="373331" flipH="1">
                <a:off x="313" y="3110"/>
                <a:ext cx="85" cy="93"/>
              </a:xfrm>
              <a:custGeom>
                <a:avLst/>
                <a:gdLst/>
                <a:ahLst/>
                <a:cxnLst/>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accent2"/>
              </a:solidFill>
              <a:ln w="9525">
                <a:noFill/>
              </a:ln>
            </p:spPr>
            <p:txBody>
              <a:bodyPr/>
              <a:p>
                <a:endParaRPr lang="zh-CN" altLang="en-US"/>
              </a:p>
            </p:txBody>
          </p:sp>
          <p:sp>
            <p:nvSpPr>
              <p:cNvPr id="1038" name="任意多边形 20493"/>
              <p:cNvSpPr/>
              <p:nvPr userDrawn="1"/>
            </p:nvSpPr>
            <p:spPr>
              <a:xfrm rot="373331" flipH="1">
                <a:off x="289" y="3135"/>
                <a:ext cx="21" cy="55"/>
              </a:xfrm>
              <a:custGeom>
                <a:avLst/>
                <a:gdLst/>
                <a:ahLst/>
                <a:cxnLst/>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accent2"/>
              </a:solidFill>
              <a:ln w="9525">
                <a:noFill/>
              </a:ln>
            </p:spPr>
            <p:txBody>
              <a:bodyPr/>
              <a:p>
                <a:endParaRPr lang="zh-CN" altLang="en-US"/>
              </a:p>
            </p:txBody>
          </p:sp>
          <p:grpSp>
            <p:nvGrpSpPr>
              <p:cNvPr id="1039" name="组合 20494"/>
              <p:cNvGrpSpPr/>
              <p:nvPr userDrawn="1"/>
            </p:nvGrpSpPr>
            <p:grpSpPr>
              <a:xfrm rot="-10713554" flipH="1">
                <a:off x="335" y="3251"/>
                <a:ext cx="608" cy="369"/>
                <a:chOff x="-366" y="1704"/>
                <a:chExt cx="608" cy="369"/>
              </a:xfrm>
            </p:grpSpPr>
            <p:sp>
              <p:nvSpPr>
                <p:cNvPr id="1040" name="任意多边形 20495"/>
                <p:cNvSpPr/>
                <p:nvPr userDrawn="1"/>
              </p:nvSpPr>
              <p:spPr>
                <a:xfrm rot="4200091">
                  <a:off x="-242" y="1805"/>
                  <a:ext cx="143" cy="390"/>
                </a:xfrm>
                <a:custGeom>
                  <a:avLst/>
                  <a:gdLst/>
                  <a:ahLst/>
                  <a:cxnLst/>
                  <a:pathLst>
                    <a:path w="207" h="564">
                      <a:moveTo>
                        <a:pt x="12" y="44"/>
                      </a:moveTo>
                      <a:lnTo>
                        <a:pt x="6" y="72"/>
                      </a:lnTo>
                      <a:lnTo>
                        <a:pt x="3" y="99"/>
                      </a:lnTo>
                      <a:lnTo>
                        <a:pt x="0" y="125"/>
                      </a:lnTo>
                      <a:lnTo>
                        <a:pt x="0" y="151"/>
                      </a:lnTo>
                      <a:lnTo>
                        <a:pt x="3" y="180"/>
                      </a:lnTo>
                      <a:lnTo>
                        <a:pt x="7" y="211"/>
                      </a:lnTo>
                      <a:lnTo>
                        <a:pt x="16" y="247"/>
                      </a:lnTo>
                      <a:lnTo>
                        <a:pt x="29" y="287"/>
                      </a:lnTo>
                      <a:lnTo>
                        <a:pt x="43" y="325"/>
                      </a:lnTo>
                      <a:lnTo>
                        <a:pt x="61" y="364"/>
                      </a:lnTo>
                      <a:lnTo>
                        <a:pt x="83" y="406"/>
                      </a:lnTo>
                      <a:lnTo>
                        <a:pt x="106" y="446"/>
                      </a:lnTo>
                      <a:lnTo>
                        <a:pt x="132" y="483"/>
                      </a:lnTo>
                      <a:lnTo>
                        <a:pt x="157" y="516"/>
                      </a:lnTo>
                      <a:lnTo>
                        <a:pt x="182" y="544"/>
                      </a:lnTo>
                      <a:lnTo>
                        <a:pt x="207" y="564"/>
                      </a:lnTo>
                      <a:lnTo>
                        <a:pt x="160" y="501"/>
                      </a:lnTo>
                      <a:lnTo>
                        <a:pt x="127" y="448"/>
                      </a:lnTo>
                      <a:lnTo>
                        <a:pt x="103" y="405"/>
                      </a:lnTo>
                      <a:lnTo>
                        <a:pt x="87" y="368"/>
                      </a:lnTo>
                      <a:lnTo>
                        <a:pt x="75" y="337"/>
                      </a:lnTo>
                      <a:lnTo>
                        <a:pt x="68" y="309"/>
                      </a:lnTo>
                      <a:lnTo>
                        <a:pt x="63" y="285"/>
                      </a:lnTo>
                      <a:lnTo>
                        <a:pt x="56" y="261"/>
                      </a:lnTo>
                      <a:lnTo>
                        <a:pt x="44" y="205"/>
                      </a:lnTo>
                      <a:lnTo>
                        <a:pt x="41" y="140"/>
                      </a:lnTo>
                      <a:lnTo>
                        <a:pt x="43" y="68"/>
                      </a:lnTo>
                      <a:lnTo>
                        <a:pt x="50" y="0"/>
                      </a:lnTo>
                      <a:lnTo>
                        <a:pt x="12" y="44"/>
                      </a:lnTo>
                      <a:close/>
                    </a:path>
                  </a:pathLst>
                </a:custGeom>
                <a:solidFill>
                  <a:schemeClr val="accent2"/>
                </a:solidFill>
                <a:ln w="9525">
                  <a:noFill/>
                </a:ln>
              </p:spPr>
              <p:txBody>
                <a:bodyPr/>
                <a:p>
                  <a:endParaRPr lang="zh-CN" altLang="en-US"/>
                </a:p>
              </p:txBody>
            </p:sp>
            <p:sp>
              <p:nvSpPr>
                <p:cNvPr id="1041" name="任意多边形 20496"/>
                <p:cNvSpPr/>
                <p:nvPr userDrawn="1"/>
              </p:nvSpPr>
              <p:spPr>
                <a:xfrm rot="4200091">
                  <a:off x="123" y="1759"/>
                  <a:ext cx="33" cy="160"/>
                </a:xfrm>
                <a:custGeom>
                  <a:avLst/>
                  <a:gdLst/>
                  <a:ahLst/>
                  <a:cxnLst/>
                  <a:pathLst>
                    <a:path w="47" h="232">
                      <a:moveTo>
                        <a:pt x="0" y="19"/>
                      </a:moveTo>
                      <a:lnTo>
                        <a:pt x="14" y="55"/>
                      </a:lnTo>
                      <a:lnTo>
                        <a:pt x="22" y="101"/>
                      </a:lnTo>
                      <a:lnTo>
                        <a:pt x="24" y="159"/>
                      </a:lnTo>
                      <a:lnTo>
                        <a:pt x="19" y="232"/>
                      </a:lnTo>
                      <a:lnTo>
                        <a:pt x="45" y="217"/>
                      </a:lnTo>
                      <a:lnTo>
                        <a:pt x="47" y="178"/>
                      </a:lnTo>
                      <a:lnTo>
                        <a:pt x="47" y="140"/>
                      </a:lnTo>
                      <a:lnTo>
                        <a:pt x="45" y="103"/>
                      </a:lnTo>
                      <a:lnTo>
                        <a:pt x="41" y="71"/>
                      </a:lnTo>
                      <a:lnTo>
                        <a:pt x="36" y="52"/>
                      </a:lnTo>
                      <a:lnTo>
                        <a:pt x="29" y="34"/>
                      </a:lnTo>
                      <a:lnTo>
                        <a:pt x="22" y="17"/>
                      </a:lnTo>
                      <a:lnTo>
                        <a:pt x="13" y="0"/>
                      </a:lnTo>
                      <a:lnTo>
                        <a:pt x="0" y="19"/>
                      </a:lnTo>
                      <a:close/>
                    </a:path>
                  </a:pathLst>
                </a:custGeom>
                <a:solidFill>
                  <a:schemeClr val="accent2"/>
                </a:solidFill>
                <a:ln w="9525">
                  <a:noFill/>
                </a:ln>
              </p:spPr>
              <p:txBody>
                <a:bodyPr/>
                <a:p>
                  <a:endParaRPr lang="zh-CN" altLang="en-US"/>
                </a:p>
              </p:txBody>
            </p:sp>
            <p:sp>
              <p:nvSpPr>
                <p:cNvPr id="1042" name="任意多边形 20497"/>
                <p:cNvSpPr/>
                <p:nvPr userDrawn="1"/>
              </p:nvSpPr>
              <p:spPr>
                <a:xfrm rot="4200091">
                  <a:off x="197" y="1719"/>
                  <a:ext cx="60" cy="27"/>
                </a:xfrm>
                <a:custGeom>
                  <a:avLst/>
                  <a:gdLst/>
                  <a:ahLst/>
                  <a:cxnLst/>
                  <a:pathLst>
                    <a:path w="87" h="40">
                      <a:moveTo>
                        <a:pt x="87" y="22"/>
                      </a:moveTo>
                      <a:lnTo>
                        <a:pt x="77" y="17"/>
                      </a:lnTo>
                      <a:lnTo>
                        <a:pt x="68" y="12"/>
                      </a:lnTo>
                      <a:lnTo>
                        <a:pt x="58" y="7"/>
                      </a:lnTo>
                      <a:lnTo>
                        <a:pt x="47" y="5"/>
                      </a:lnTo>
                      <a:lnTo>
                        <a:pt x="37" y="3"/>
                      </a:lnTo>
                      <a:lnTo>
                        <a:pt x="26" y="2"/>
                      </a:lnTo>
                      <a:lnTo>
                        <a:pt x="13" y="0"/>
                      </a:lnTo>
                      <a:lnTo>
                        <a:pt x="0" y="2"/>
                      </a:lnTo>
                      <a:lnTo>
                        <a:pt x="6" y="6"/>
                      </a:lnTo>
                      <a:lnTo>
                        <a:pt x="14" y="10"/>
                      </a:lnTo>
                      <a:lnTo>
                        <a:pt x="22" y="14"/>
                      </a:lnTo>
                      <a:lnTo>
                        <a:pt x="33" y="18"/>
                      </a:lnTo>
                      <a:lnTo>
                        <a:pt x="42" y="22"/>
                      </a:lnTo>
                      <a:lnTo>
                        <a:pt x="52" y="27"/>
                      </a:lnTo>
                      <a:lnTo>
                        <a:pt x="64" y="33"/>
                      </a:lnTo>
                      <a:lnTo>
                        <a:pt x="74" y="40"/>
                      </a:lnTo>
                      <a:lnTo>
                        <a:pt x="87" y="22"/>
                      </a:lnTo>
                      <a:close/>
                    </a:path>
                  </a:pathLst>
                </a:custGeom>
                <a:solidFill>
                  <a:schemeClr val="accent2"/>
                </a:solidFill>
                <a:ln w="9525">
                  <a:noFill/>
                </a:ln>
              </p:spPr>
              <p:txBody>
                <a:bodyPr/>
                <a:p>
                  <a:endParaRPr lang="zh-CN" altLang="en-US"/>
                </a:p>
              </p:txBody>
            </p:sp>
          </p:grpSp>
        </p:grpSp>
        <p:grpSp>
          <p:nvGrpSpPr>
            <p:cNvPr id="1043" name="组合 20498"/>
            <p:cNvGrpSpPr/>
            <p:nvPr/>
          </p:nvGrpSpPr>
          <p:grpSpPr>
            <a:xfrm rot="6248562">
              <a:off x="343" y="3854"/>
              <a:ext cx="392" cy="424"/>
              <a:chOff x="1727" y="866"/>
              <a:chExt cx="129" cy="157"/>
            </a:xfrm>
          </p:grpSpPr>
          <p:sp>
            <p:nvSpPr>
              <p:cNvPr id="1044" name="任意多边形 20499"/>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1045" name="任意多边形 20500"/>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1046" name="任意多边形 20501"/>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grpSp>
          <p:nvGrpSpPr>
            <p:cNvPr id="1047" name="组合 20502"/>
            <p:cNvGrpSpPr/>
            <p:nvPr/>
          </p:nvGrpSpPr>
          <p:grpSpPr>
            <a:xfrm rot="5003157">
              <a:off x="249" y="1102"/>
              <a:ext cx="412" cy="500"/>
              <a:chOff x="1727" y="866"/>
              <a:chExt cx="129" cy="157"/>
            </a:xfrm>
          </p:grpSpPr>
          <p:sp>
            <p:nvSpPr>
              <p:cNvPr id="1048" name="任意多边形 20503"/>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1049" name="任意多边形 20504"/>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1050" name="任意多边形 20505"/>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grpSp>
          <p:nvGrpSpPr>
            <p:cNvPr id="1051" name="组合 20506"/>
            <p:cNvGrpSpPr/>
            <p:nvPr/>
          </p:nvGrpSpPr>
          <p:grpSpPr>
            <a:xfrm>
              <a:off x="815" y="0"/>
              <a:ext cx="345" cy="367"/>
              <a:chOff x="1727" y="866"/>
              <a:chExt cx="129" cy="157"/>
            </a:xfrm>
          </p:grpSpPr>
          <p:sp>
            <p:nvSpPr>
              <p:cNvPr id="1052" name="任意多边形 20507"/>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1053" name="任意多边形 20508"/>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1054" name="任意多边形 20509"/>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sp>
          <p:nvSpPr>
            <p:cNvPr id="1055" name="任意多边形 20510"/>
            <p:cNvSpPr/>
            <p:nvPr/>
          </p:nvSpPr>
          <p:spPr>
            <a:xfrm>
              <a:off x="87" y="94"/>
              <a:ext cx="699" cy="756"/>
            </a:xfrm>
            <a:custGeom>
              <a:avLst/>
              <a:gdLst/>
              <a:ahLst/>
              <a:cxnLst/>
              <a:pathLst>
                <a:path w="699" h="756">
                  <a:moveTo>
                    <a:pt x="1" y="392"/>
                  </a:moveTo>
                  <a:cubicBezTo>
                    <a:pt x="2" y="345"/>
                    <a:pt x="2" y="299"/>
                    <a:pt x="3" y="252"/>
                  </a:cubicBezTo>
                  <a:cubicBezTo>
                    <a:pt x="3" y="238"/>
                    <a:pt x="16" y="224"/>
                    <a:pt x="21" y="210"/>
                  </a:cubicBezTo>
                  <a:cubicBezTo>
                    <a:pt x="24" y="202"/>
                    <a:pt x="29" y="182"/>
                    <a:pt x="29" y="182"/>
                  </a:cubicBezTo>
                  <a:cubicBezTo>
                    <a:pt x="32" y="173"/>
                    <a:pt x="34" y="163"/>
                    <a:pt x="39" y="154"/>
                  </a:cubicBezTo>
                  <a:cubicBezTo>
                    <a:pt x="42" y="148"/>
                    <a:pt x="51" y="138"/>
                    <a:pt x="51" y="138"/>
                  </a:cubicBezTo>
                  <a:cubicBezTo>
                    <a:pt x="58" y="116"/>
                    <a:pt x="88" y="82"/>
                    <a:pt x="111" y="74"/>
                  </a:cubicBezTo>
                  <a:cubicBezTo>
                    <a:pt x="128" y="61"/>
                    <a:pt x="149" y="37"/>
                    <a:pt x="169" y="30"/>
                  </a:cubicBezTo>
                  <a:cubicBezTo>
                    <a:pt x="182" y="17"/>
                    <a:pt x="207" y="15"/>
                    <a:pt x="225" y="10"/>
                  </a:cubicBezTo>
                  <a:cubicBezTo>
                    <a:pt x="233" y="8"/>
                    <a:pt x="241" y="6"/>
                    <a:pt x="249" y="4"/>
                  </a:cubicBezTo>
                  <a:cubicBezTo>
                    <a:pt x="254" y="3"/>
                    <a:pt x="265" y="0"/>
                    <a:pt x="265" y="0"/>
                  </a:cubicBezTo>
                  <a:cubicBezTo>
                    <a:pt x="296" y="1"/>
                    <a:pt x="326" y="0"/>
                    <a:pt x="357" y="2"/>
                  </a:cubicBezTo>
                  <a:cubicBezTo>
                    <a:pt x="366" y="2"/>
                    <a:pt x="385" y="6"/>
                    <a:pt x="385" y="6"/>
                  </a:cubicBezTo>
                  <a:cubicBezTo>
                    <a:pt x="417" y="17"/>
                    <a:pt x="463" y="14"/>
                    <a:pt x="489" y="40"/>
                  </a:cubicBezTo>
                  <a:cubicBezTo>
                    <a:pt x="528" y="60"/>
                    <a:pt x="592" y="105"/>
                    <a:pt x="619" y="128"/>
                  </a:cubicBezTo>
                  <a:cubicBezTo>
                    <a:pt x="635" y="134"/>
                    <a:pt x="643" y="164"/>
                    <a:pt x="653" y="178"/>
                  </a:cubicBezTo>
                  <a:cubicBezTo>
                    <a:pt x="667" y="234"/>
                    <a:pt x="687" y="265"/>
                    <a:pt x="693" y="322"/>
                  </a:cubicBezTo>
                  <a:cubicBezTo>
                    <a:pt x="699" y="365"/>
                    <a:pt x="692" y="398"/>
                    <a:pt x="687" y="434"/>
                  </a:cubicBezTo>
                  <a:cubicBezTo>
                    <a:pt x="686" y="469"/>
                    <a:pt x="691" y="510"/>
                    <a:pt x="665" y="538"/>
                  </a:cubicBezTo>
                  <a:cubicBezTo>
                    <a:pt x="657" y="547"/>
                    <a:pt x="644" y="553"/>
                    <a:pt x="639" y="564"/>
                  </a:cubicBezTo>
                  <a:cubicBezTo>
                    <a:pt x="636" y="569"/>
                    <a:pt x="636" y="576"/>
                    <a:pt x="631" y="580"/>
                  </a:cubicBezTo>
                  <a:cubicBezTo>
                    <a:pt x="624" y="585"/>
                    <a:pt x="607" y="588"/>
                    <a:pt x="607" y="588"/>
                  </a:cubicBezTo>
                  <a:cubicBezTo>
                    <a:pt x="581" y="602"/>
                    <a:pt x="499" y="649"/>
                    <a:pt x="473" y="664"/>
                  </a:cubicBezTo>
                  <a:cubicBezTo>
                    <a:pt x="465" y="666"/>
                    <a:pt x="449" y="678"/>
                    <a:pt x="449" y="678"/>
                  </a:cubicBezTo>
                  <a:cubicBezTo>
                    <a:pt x="438" y="685"/>
                    <a:pt x="417" y="679"/>
                    <a:pt x="405" y="684"/>
                  </a:cubicBezTo>
                  <a:cubicBezTo>
                    <a:pt x="396" y="687"/>
                    <a:pt x="385" y="688"/>
                    <a:pt x="375" y="690"/>
                  </a:cubicBezTo>
                  <a:cubicBezTo>
                    <a:pt x="328" y="689"/>
                    <a:pt x="307" y="687"/>
                    <a:pt x="267" y="684"/>
                  </a:cubicBezTo>
                  <a:cubicBezTo>
                    <a:pt x="249" y="690"/>
                    <a:pt x="264" y="683"/>
                    <a:pt x="259" y="722"/>
                  </a:cubicBezTo>
                  <a:cubicBezTo>
                    <a:pt x="258" y="733"/>
                    <a:pt x="250" y="750"/>
                    <a:pt x="241" y="756"/>
                  </a:cubicBezTo>
                  <a:cubicBezTo>
                    <a:pt x="218" y="752"/>
                    <a:pt x="207" y="735"/>
                    <a:pt x="185" y="728"/>
                  </a:cubicBezTo>
                  <a:cubicBezTo>
                    <a:pt x="176" y="725"/>
                    <a:pt x="171" y="724"/>
                    <a:pt x="163" y="720"/>
                  </a:cubicBezTo>
                  <a:cubicBezTo>
                    <a:pt x="159" y="718"/>
                    <a:pt x="151" y="716"/>
                    <a:pt x="151" y="716"/>
                  </a:cubicBezTo>
                  <a:cubicBezTo>
                    <a:pt x="157" y="695"/>
                    <a:pt x="180" y="689"/>
                    <a:pt x="195" y="674"/>
                  </a:cubicBezTo>
                  <a:cubicBezTo>
                    <a:pt x="198" y="665"/>
                    <a:pt x="205" y="652"/>
                    <a:pt x="211" y="644"/>
                  </a:cubicBezTo>
                  <a:cubicBezTo>
                    <a:pt x="210" y="638"/>
                    <a:pt x="212" y="631"/>
                    <a:pt x="209" y="626"/>
                  </a:cubicBezTo>
                  <a:cubicBezTo>
                    <a:pt x="207" y="621"/>
                    <a:pt x="199" y="623"/>
                    <a:pt x="195" y="620"/>
                  </a:cubicBezTo>
                  <a:cubicBezTo>
                    <a:pt x="185" y="612"/>
                    <a:pt x="173" y="606"/>
                    <a:pt x="165" y="596"/>
                  </a:cubicBezTo>
                  <a:cubicBezTo>
                    <a:pt x="146" y="573"/>
                    <a:pt x="123" y="552"/>
                    <a:pt x="99" y="534"/>
                  </a:cubicBezTo>
                  <a:cubicBezTo>
                    <a:pt x="87" y="525"/>
                    <a:pt x="72" y="517"/>
                    <a:pt x="61" y="506"/>
                  </a:cubicBezTo>
                  <a:cubicBezTo>
                    <a:pt x="49" y="494"/>
                    <a:pt x="37" y="480"/>
                    <a:pt x="23" y="470"/>
                  </a:cubicBezTo>
                  <a:cubicBezTo>
                    <a:pt x="13" y="456"/>
                    <a:pt x="10" y="451"/>
                    <a:pt x="7" y="434"/>
                  </a:cubicBezTo>
                  <a:cubicBezTo>
                    <a:pt x="6" y="421"/>
                    <a:pt x="7" y="408"/>
                    <a:pt x="5" y="396"/>
                  </a:cubicBezTo>
                  <a:cubicBezTo>
                    <a:pt x="5" y="394"/>
                    <a:pt x="0" y="391"/>
                    <a:pt x="1" y="392"/>
                  </a:cubicBezTo>
                  <a:close/>
                </a:path>
              </a:pathLst>
            </a:custGeom>
            <a:solidFill>
              <a:schemeClr val="accent1">
                <a:alpha val="50000"/>
              </a:schemeClr>
            </a:solidFill>
            <a:ln w="9525">
              <a:noFill/>
            </a:ln>
          </p:spPr>
          <p:txBody>
            <a:bodyPr/>
            <a:p>
              <a:endParaRPr lang="zh-CN" altLang="en-US"/>
            </a:p>
          </p:txBody>
        </p:sp>
        <p:sp>
          <p:nvSpPr>
            <p:cNvPr id="1056" name="任意多边形 20511"/>
            <p:cNvSpPr/>
            <p:nvPr/>
          </p:nvSpPr>
          <p:spPr>
            <a:xfrm rot="828663">
              <a:off x="242" y="3404"/>
              <a:ext cx="132" cy="167"/>
            </a:xfrm>
            <a:custGeom>
              <a:avLst/>
              <a:gdLst/>
              <a:ahLst/>
              <a:cxnLst/>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folHlink"/>
            </a:solidFill>
            <a:ln w="9525">
              <a:noFill/>
            </a:ln>
          </p:spPr>
          <p:txBody>
            <a:bodyPr/>
            <a:p>
              <a:endParaRPr lang="zh-CN" altLang="en-US"/>
            </a:p>
          </p:txBody>
        </p:sp>
        <p:sp>
          <p:nvSpPr>
            <p:cNvPr id="1057" name="任意多边形 20512"/>
            <p:cNvSpPr/>
            <p:nvPr/>
          </p:nvSpPr>
          <p:spPr>
            <a:xfrm rot="828663">
              <a:off x="266" y="3592"/>
              <a:ext cx="66" cy="43"/>
            </a:xfrm>
            <a:custGeom>
              <a:avLst/>
              <a:gdLst/>
              <a:ahLst/>
              <a:cxnLst/>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folHlink"/>
            </a:solidFill>
            <a:ln w="9525">
              <a:noFill/>
            </a:ln>
          </p:spPr>
          <p:txBody>
            <a:bodyPr/>
            <a:p>
              <a:endParaRPr lang="zh-CN" altLang="en-US"/>
            </a:p>
          </p:txBody>
        </p:sp>
        <p:sp>
          <p:nvSpPr>
            <p:cNvPr id="1058" name="任意多边形 20513"/>
            <p:cNvSpPr/>
            <p:nvPr/>
          </p:nvSpPr>
          <p:spPr>
            <a:xfrm>
              <a:off x="11" y="4110"/>
              <a:ext cx="118" cy="209"/>
            </a:xfrm>
            <a:custGeom>
              <a:avLst/>
              <a:gdLst/>
              <a:ahLst/>
              <a:cxnLst/>
              <a:pathLst>
                <a:path w="118" h="209">
                  <a:moveTo>
                    <a:pt x="0" y="0"/>
                  </a:moveTo>
                  <a:lnTo>
                    <a:pt x="6" y="8"/>
                  </a:lnTo>
                  <a:lnTo>
                    <a:pt x="15" y="19"/>
                  </a:lnTo>
                  <a:lnTo>
                    <a:pt x="26" y="33"/>
                  </a:lnTo>
                  <a:lnTo>
                    <a:pt x="38" y="51"/>
                  </a:lnTo>
                  <a:lnTo>
                    <a:pt x="54" y="72"/>
                  </a:lnTo>
                  <a:lnTo>
                    <a:pt x="67" y="94"/>
                  </a:lnTo>
                  <a:lnTo>
                    <a:pt x="79" y="119"/>
                  </a:lnTo>
                  <a:lnTo>
                    <a:pt x="87" y="146"/>
                  </a:lnTo>
                  <a:lnTo>
                    <a:pt x="94" y="175"/>
                  </a:lnTo>
                  <a:lnTo>
                    <a:pt x="91" y="209"/>
                  </a:lnTo>
                  <a:lnTo>
                    <a:pt x="118" y="209"/>
                  </a:lnTo>
                  <a:lnTo>
                    <a:pt x="117" y="177"/>
                  </a:lnTo>
                  <a:lnTo>
                    <a:pt x="104" y="119"/>
                  </a:lnTo>
                  <a:lnTo>
                    <a:pt x="82" y="69"/>
                  </a:lnTo>
                  <a:lnTo>
                    <a:pt x="47" y="27"/>
                  </a:lnTo>
                  <a:lnTo>
                    <a:pt x="0" y="0"/>
                  </a:lnTo>
                  <a:close/>
                </a:path>
              </a:pathLst>
            </a:custGeom>
            <a:solidFill>
              <a:schemeClr val="folHlink"/>
            </a:solidFill>
            <a:ln w="9525">
              <a:noFill/>
            </a:ln>
          </p:spPr>
          <p:txBody>
            <a:bodyPr/>
            <a:p>
              <a:endParaRPr lang="zh-CN" altLang="en-US"/>
            </a:p>
          </p:txBody>
        </p:sp>
        <p:sp>
          <p:nvSpPr>
            <p:cNvPr id="1059" name="任意多边形 20514"/>
            <p:cNvSpPr/>
            <p:nvPr/>
          </p:nvSpPr>
          <p:spPr>
            <a:xfrm>
              <a:off x="0" y="3968"/>
              <a:ext cx="130" cy="128"/>
            </a:xfrm>
            <a:custGeom>
              <a:avLst/>
              <a:gdLst/>
              <a:ahLst/>
              <a:cxnLst/>
              <a:pathLst>
                <a:path w="130" h="128">
                  <a:moveTo>
                    <a:pt x="103" y="0"/>
                  </a:moveTo>
                  <a:lnTo>
                    <a:pt x="130" y="128"/>
                  </a:lnTo>
                  <a:lnTo>
                    <a:pt x="125" y="126"/>
                  </a:lnTo>
                  <a:lnTo>
                    <a:pt x="111" y="121"/>
                  </a:lnTo>
                  <a:lnTo>
                    <a:pt x="92" y="111"/>
                  </a:lnTo>
                  <a:lnTo>
                    <a:pt x="68" y="103"/>
                  </a:lnTo>
                  <a:lnTo>
                    <a:pt x="41" y="94"/>
                  </a:lnTo>
                  <a:lnTo>
                    <a:pt x="19" y="90"/>
                  </a:lnTo>
                  <a:lnTo>
                    <a:pt x="0" y="93"/>
                  </a:lnTo>
                  <a:lnTo>
                    <a:pt x="0" y="72"/>
                  </a:lnTo>
                  <a:lnTo>
                    <a:pt x="12" y="70"/>
                  </a:lnTo>
                  <a:lnTo>
                    <a:pt x="24" y="66"/>
                  </a:lnTo>
                  <a:lnTo>
                    <a:pt x="38" y="66"/>
                  </a:lnTo>
                  <a:lnTo>
                    <a:pt x="51" y="67"/>
                  </a:lnTo>
                  <a:lnTo>
                    <a:pt x="65" y="70"/>
                  </a:lnTo>
                  <a:lnTo>
                    <a:pt x="78" y="78"/>
                  </a:lnTo>
                  <a:lnTo>
                    <a:pt x="81" y="74"/>
                  </a:lnTo>
                  <a:lnTo>
                    <a:pt x="81" y="58"/>
                  </a:lnTo>
                  <a:lnTo>
                    <a:pt x="82" y="37"/>
                  </a:lnTo>
                  <a:lnTo>
                    <a:pt x="82" y="29"/>
                  </a:lnTo>
                  <a:lnTo>
                    <a:pt x="80" y="29"/>
                  </a:lnTo>
                  <a:lnTo>
                    <a:pt x="77" y="27"/>
                  </a:lnTo>
                  <a:lnTo>
                    <a:pt x="76" y="22"/>
                  </a:lnTo>
                  <a:lnTo>
                    <a:pt x="75" y="19"/>
                  </a:lnTo>
                  <a:lnTo>
                    <a:pt x="76" y="15"/>
                  </a:lnTo>
                  <a:lnTo>
                    <a:pt x="79" y="10"/>
                  </a:lnTo>
                  <a:lnTo>
                    <a:pt x="89" y="6"/>
                  </a:lnTo>
                  <a:lnTo>
                    <a:pt x="103" y="0"/>
                  </a:lnTo>
                  <a:close/>
                </a:path>
              </a:pathLst>
            </a:custGeom>
            <a:solidFill>
              <a:schemeClr val="folHlink"/>
            </a:solidFill>
            <a:ln w="9525">
              <a:noFill/>
            </a:ln>
          </p:spPr>
          <p:txBody>
            <a:bodyPr/>
            <a:p>
              <a:endParaRPr lang="zh-CN" altLang="en-US"/>
            </a:p>
          </p:txBody>
        </p:sp>
        <p:sp>
          <p:nvSpPr>
            <p:cNvPr id="1060" name="任意多边形 20515"/>
            <p:cNvSpPr/>
            <p:nvPr/>
          </p:nvSpPr>
          <p:spPr>
            <a:xfrm>
              <a:off x="0" y="3949"/>
              <a:ext cx="47" cy="86"/>
            </a:xfrm>
            <a:custGeom>
              <a:avLst/>
              <a:gdLst/>
              <a:ahLst/>
              <a:cxnLst/>
              <a:pathLst>
                <a:path w="47" h="86">
                  <a:moveTo>
                    <a:pt x="37" y="0"/>
                  </a:moveTo>
                  <a:lnTo>
                    <a:pt x="15" y="37"/>
                  </a:lnTo>
                  <a:lnTo>
                    <a:pt x="0" y="59"/>
                  </a:lnTo>
                  <a:lnTo>
                    <a:pt x="0" y="86"/>
                  </a:lnTo>
                  <a:lnTo>
                    <a:pt x="8" y="82"/>
                  </a:lnTo>
                  <a:lnTo>
                    <a:pt x="20" y="73"/>
                  </a:lnTo>
                  <a:lnTo>
                    <a:pt x="33" y="63"/>
                  </a:lnTo>
                  <a:lnTo>
                    <a:pt x="42" y="51"/>
                  </a:lnTo>
                  <a:lnTo>
                    <a:pt x="47" y="36"/>
                  </a:lnTo>
                  <a:lnTo>
                    <a:pt x="46" y="19"/>
                  </a:lnTo>
                  <a:lnTo>
                    <a:pt x="37" y="0"/>
                  </a:lnTo>
                  <a:close/>
                </a:path>
              </a:pathLst>
            </a:custGeom>
            <a:solidFill>
              <a:schemeClr val="folHlink"/>
            </a:solidFill>
            <a:ln w="9525">
              <a:noFill/>
            </a:ln>
          </p:spPr>
          <p:txBody>
            <a:bodyPr/>
            <a:p>
              <a:endParaRPr lang="zh-CN" altLang="en-US"/>
            </a:p>
          </p:txBody>
        </p:sp>
        <p:sp>
          <p:nvSpPr>
            <p:cNvPr id="1061" name="任意多边形 20516"/>
            <p:cNvSpPr/>
            <p:nvPr/>
          </p:nvSpPr>
          <p:spPr>
            <a:xfrm>
              <a:off x="0" y="3239"/>
              <a:ext cx="497" cy="740"/>
            </a:xfrm>
            <a:custGeom>
              <a:avLst/>
              <a:gdLst/>
              <a:ahLst/>
              <a:cxnLst/>
              <a:pathLst>
                <a:path w="497" h="740">
                  <a:moveTo>
                    <a:pt x="0" y="13"/>
                  </a:moveTo>
                  <a:lnTo>
                    <a:pt x="41" y="4"/>
                  </a:lnTo>
                  <a:lnTo>
                    <a:pt x="101" y="0"/>
                  </a:lnTo>
                  <a:lnTo>
                    <a:pt x="170" y="4"/>
                  </a:lnTo>
                  <a:lnTo>
                    <a:pt x="248" y="21"/>
                  </a:lnTo>
                  <a:lnTo>
                    <a:pt x="323" y="50"/>
                  </a:lnTo>
                  <a:lnTo>
                    <a:pt x="382" y="90"/>
                  </a:lnTo>
                  <a:lnTo>
                    <a:pt x="428" y="141"/>
                  </a:lnTo>
                  <a:lnTo>
                    <a:pt x="463" y="199"/>
                  </a:lnTo>
                  <a:lnTo>
                    <a:pt x="485" y="262"/>
                  </a:lnTo>
                  <a:lnTo>
                    <a:pt x="496" y="327"/>
                  </a:lnTo>
                  <a:lnTo>
                    <a:pt x="497" y="396"/>
                  </a:lnTo>
                  <a:lnTo>
                    <a:pt x="487" y="462"/>
                  </a:lnTo>
                  <a:lnTo>
                    <a:pt x="470" y="527"/>
                  </a:lnTo>
                  <a:lnTo>
                    <a:pt x="443" y="586"/>
                  </a:lnTo>
                  <a:lnTo>
                    <a:pt x="406" y="639"/>
                  </a:lnTo>
                  <a:lnTo>
                    <a:pt x="364" y="683"/>
                  </a:lnTo>
                  <a:lnTo>
                    <a:pt x="315" y="715"/>
                  </a:lnTo>
                  <a:lnTo>
                    <a:pt x="259" y="736"/>
                  </a:lnTo>
                  <a:lnTo>
                    <a:pt x="198" y="740"/>
                  </a:lnTo>
                  <a:lnTo>
                    <a:pt x="131" y="727"/>
                  </a:lnTo>
                  <a:lnTo>
                    <a:pt x="167" y="728"/>
                  </a:lnTo>
                  <a:lnTo>
                    <a:pt x="204" y="718"/>
                  </a:lnTo>
                  <a:lnTo>
                    <a:pt x="238" y="700"/>
                  </a:lnTo>
                  <a:lnTo>
                    <a:pt x="272" y="670"/>
                  </a:lnTo>
                  <a:lnTo>
                    <a:pt x="304" y="635"/>
                  </a:lnTo>
                  <a:lnTo>
                    <a:pt x="333" y="594"/>
                  </a:lnTo>
                  <a:lnTo>
                    <a:pt x="358" y="549"/>
                  </a:lnTo>
                  <a:lnTo>
                    <a:pt x="381" y="500"/>
                  </a:lnTo>
                  <a:lnTo>
                    <a:pt x="396" y="449"/>
                  </a:lnTo>
                  <a:lnTo>
                    <a:pt x="408" y="397"/>
                  </a:lnTo>
                  <a:lnTo>
                    <a:pt x="414" y="346"/>
                  </a:lnTo>
                  <a:lnTo>
                    <a:pt x="412" y="296"/>
                  </a:lnTo>
                  <a:lnTo>
                    <a:pt x="402" y="251"/>
                  </a:lnTo>
                  <a:lnTo>
                    <a:pt x="384" y="208"/>
                  </a:lnTo>
                  <a:lnTo>
                    <a:pt x="357" y="172"/>
                  </a:lnTo>
                  <a:lnTo>
                    <a:pt x="320" y="142"/>
                  </a:lnTo>
                  <a:lnTo>
                    <a:pt x="260" y="107"/>
                  </a:lnTo>
                  <a:lnTo>
                    <a:pt x="203" y="82"/>
                  </a:lnTo>
                  <a:lnTo>
                    <a:pt x="154" y="65"/>
                  </a:lnTo>
                  <a:lnTo>
                    <a:pt x="108" y="56"/>
                  </a:lnTo>
                  <a:lnTo>
                    <a:pt x="68" y="55"/>
                  </a:lnTo>
                  <a:lnTo>
                    <a:pt x="32" y="61"/>
                  </a:lnTo>
                  <a:lnTo>
                    <a:pt x="0" y="70"/>
                  </a:lnTo>
                  <a:lnTo>
                    <a:pt x="0" y="13"/>
                  </a:lnTo>
                  <a:close/>
                </a:path>
              </a:pathLst>
            </a:custGeom>
            <a:solidFill>
              <a:schemeClr val="folHlink"/>
            </a:solidFill>
            <a:ln w="9525">
              <a:noFill/>
            </a:ln>
          </p:spPr>
          <p:txBody>
            <a:bodyPr/>
            <a:p>
              <a:endParaRPr lang="zh-CN" altLang="en-US"/>
            </a:p>
          </p:txBody>
        </p:sp>
        <p:sp>
          <p:nvSpPr>
            <p:cNvPr id="1062" name="任意多边形 20517"/>
            <p:cNvSpPr/>
            <p:nvPr/>
          </p:nvSpPr>
          <p:spPr>
            <a:xfrm rot="1584153">
              <a:off x="20" y="410"/>
              <a:ext cx="344" cy="245"/>
            </a:xfrm>
            <a:custGeom>
              <a:avLst/>
              <a:gdLst/>
              <a:ahLst/>
              <a:cxnLst/>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w="9525">
              <a:noFill/>
            </a:ln>
          </p:spPr>
          <p:txBody>
            <a:bodyPr/>
            <a:p>
              <a:endParaRPr lang="zh-CN" altLang="en-US"/>
            </a:p>
          </p:txBody>
        </p:sp>
        <p:sp>
          <p:nvSpPr>
            <p:cNvPr id="1063" name="任意多边形 20518"/>
            <p:cNvSpPr/>
            <p:nvPr/>
          </p:nvSpPr>
          <p:spPr>
            <a:xfrm rot="1584153">
              <a:off x="242" y="756"/>
              <a:ext cx="167" cy="115"/>
            </a:xfrm>
            <a:custGeom>
              <a:avLst/>
              <a:gdLst/>
              <a:ahLst/>
              <a:cxnLst/>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w="9525">
              <a:noFill/>
            </a:ln>
          </p:spPr>
          <p:txBody>
            <a:bodyPr/>
            <a:p>
              <a:endParaRPr lang="zh-CN" altLang="en-US"/>
            </a:p>
          </p:txBody>
        </p:sp>
        <p:sp>
          <p:nvSpPr>
            <p:cNvPr id="1064" name="任意多边形 20519"/>
            <p:cNvSpPr/>
            <p:nvPr/>
          </p:nvSpPr>
          <p:spPr>
            <a:xfrm rot="1584153">
              <a:off x="574" y="286"/>
              <a:ext cx="147" cy="160"/>
            </a:xfrm>
            <a:custGeom>
              <a:avLst/>
              <a:gdLst/>
              <a:ahLst/>
              <a:cxnLst/>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1"/>
            </a:solidFill>
            <a:ln w="9525">
              <a:noFill/>
            </a:ln>
          </p:spPr>
          <p:txBody>
            <a:bodyPr/>
            <a:p>
              <a:endParaRPr lang="zh-CN" altLang="en-US"/>
            </a:p>
          </p:txBody>
        </p:sp>
        <p:sp>
          <p:nvSpPr>
            <p:cNvPr id="1065" name="任意多边形 20520"/>
            <p:cNvSpPr/>
            <p:nvPr/>
          </p:nvSpPr>
          <p:spPr>
            <a:xfrm rot="1584153">
              <a:off x="236" y="721"/>
              <a:ext cx="62" cy="97"/>
            </a:xfrm>
            <a:custGeom>
              <a:avLst/>
              <a:gdLst/>
              <a:ahLst/>
              <a:cxnLst/>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w="9525">
              <a:noFill/>
            </a:ln>
          </p:spPr>
          <p:txBody>
            <a:bodyPr/>
            <a:p>
              <a:endParaRPr lang="zh-CN" altLang="en-US"/>
            </a:p>
          </p:txBody>
        </p:sp>
        <p:sp>
          <p:nvSpPr>
            <p:cNvPr id="1066" name="任意多边形 20521"/>
            <p:cNvSpPr/>
            <p:nvPr/>
          </p:nvSpPr>
          <p:spPr>
            <a:xfrm rot="1584153">
              <a:off x="585" y="466"/>
              <a:ext cx="72" cy="41"/>
            </a:xfrm>
            <a:custGeom>
              <a:avLst/>
              <a:gdLst/>
              <a:ahLst/>
              <a:cxnLst/>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1"/>
            </a:solidFill>
            <a:ln w="9525">
              <a:noFill/>
            </a:ln>
          </p:spPr>
          <p:txBody>
            <a:bodyPr/>
            <a:p>
              <a:endParaRPr lang="zh-CN" altLang="en-US"/>
            </a:p>
          </p:txBody>
        </p:sp>
        <p:sp>
          <p:nvSpPr>
            <p:cNvPr id="1067" name="任意多边形 20522"/>
            <p:cNvSpPr/>
            <p:nvPr/>
          </p:nvSpPr>
          <p:spPr>
            <a:xfrm>
              <a:off x="0" y="886"/>
              <a:ext cx="360" cy="650"/>
            </a:xfrm>
            <a:custGeom>
              <a:avLst/>
              <a:gdLst/>
              <a:ahLst/>
              <a:cxnLst/>
              <a:pathLst>
                <a:path w="360" h="650">
                  <a:moveTo>
                    <a:pt x="264" y="0"/>
                  </a:moveTo>
                  <a:lnTo>
                    <a:pt x="269" y="9"/>
                  </a:lnTo>
                  <a:lnTo>
                    <a:pt x="277" y="22"/>
                  </a:lnTo>
                  <a:lnTo>
                    <a:pt x="286" y="39"/>
                  </a:lnTo>
                  <a:lnTo>
                    <a:pt x="297" y="58"/>
                  </a:lnTo>
                  <a:lnTo>
                    <a:pt x="309" y="83"/>
                  </a:lnTo>
                  <a:lnTo>
                    <a:pt x="319" y="108"/>
                  </a:lnTo>
                  <a:lnTo>
                    <a:pt x="329" y="136"/>
                  </a:lnTo>
                  <a:lnTo>
                    <a:pt x="333" y="163"/>
                  </a:lnTo>
                  <a:lnTo>
                    <a:pt x="336" y="193"/>
                  </a:lnTo>
                  <a:lnTo>
                    <a:pt x="332" y="223"/>
                  </a:lnTo>
                  <a:lnTo>
                    <a:pt x="323" y="255"/>
                  </a:lnTo>
                  <a:lnTo>
                    <a:pt x="310" y="285"/>
                  </a:lnTo>
                  <a:lnTo>
                    <a:pt x="287" y="315"/>
                  </a:lnTo>
                  <a:lnTo>
                    <a:pt x="257" y="343"/>
                  </a:lnTo>
                  <a:lnTo>
                    <a:pt x="218" y="370"/>
                  </a:lnTo>
                  <a:lnTo>
                    <a:pt x="167" y="396"/>
                  </a:lnTo>
                  <a:lnTo>
                    <a:pt x="111" y="425"/>
                  </a:lnTo>
                  <a:lnTo>
                    <a:pt x="69" y="457"/>
                  </a:lnTo>
                  <a:lnTo>
                    <a:pt x="35" y="490"/>
                  </a:lnTo>
                  <a:lnTo>
                    <a:pt x="12" y="526"/>
                  </a:lnTo>
                  <a:lnTo>
                    <a:pt x="0" y="553"/>
                  </a:lnTo>
                  <a:lnTo>
                    <a:pt x="0" y="650"/>
                  </a:lnTo>
                  <a:lnTo>
                    <a:pt x="6" y="628"/>
                  </a:lnTo>
                  <a:lnTo>
                    <a:pt x="19" y="594"/>
                  </a:lnTo>
                  <a:lnTo>
                    <a:pt x="43" y="551"/>
                  </a:lnTo>
                  <a:lnTo>
                    <a:pt x="76" y="503"/>
                  </a:lnTo>
                  <a:lnTo>
                    <a:pt x="125" y="454"/>
                  </a:lnTo>
                  <a:lnTo>
                    <a:pt x="190" y="408"/>
                  </a:lnTo>
                  <a:lnTo>
                    <a:pt x="275" y="365"/>
                  </a:lnTo>
                  <a:lnTo>
                    <a:pt x="308" y="342"/>
                  </a:lnTo>
                  <a:lnTo>
                    <a:pt x="335" y="305"/>
                  </a:lnTo>
                  <a:lnTo>
                    <a:pt x="352" y="255"/>
                  </a:lnTo>
                  <a:lnTo>
                    <a:pt x="360" y="201"/>
                  </a:lnTo>
                  <a:lnTo>
                    <a:pt x="356" y="144"/>
                  </a:lnTo>
                  <a:lnTo>
                    <a:pt x="341" y="88"/>
                  </a:lnTo>
                  <a:lnTo>
                    <a:pt x="311" y="39"/>
                  </a:lnTo>
                  <a:lnTo>
                    <a:pt x="264" y="0"/>
                  </a:lnTo>
                  <a:close/>
                </a:path>
              </a:pathLst>
            </a:custGeom>
            <a:solidFill>
              <a:schemeClr val="accent1"/>
            </a:solidFill>
            <a:ln w="9525">
              <a:noFill/>
            </a:ln>
          </p:spPr>
          <p:txBody>
            <a:bodyPr/>
            <a:p>
              <a:endParaRPr lang="zh-CN" altLang="en-US"/>
            </a:p>
          </p:txBody>
        </p:sp>
        <p:sp>
          <p:nvSpPr>
            <p:cNvPr id="1068" name="任意多边形 20523"/>
            <p:cNvSpPr/>
            <p:nvPr/>
          </p:nvSpPr>
          <p:spPr>
            <a:xfrm rot="1584153">
              <a:off x="56" y="84"/>
              <a:ext cx="804" cy="686"/>
            </a:xfrm>
            <a:custGeom>
              <a:avLst/>
              <a:gdLst/>
              <a:ahLst/>
              <a:cxnLst/>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1"/>
            </a:solidFill>
            <a:ln w="9525">
              <a:noFill/>
            </a:ln>
          </p:spPr>
          <p:txBody>
            <a:bodyPr/>
            <a:p>
              <a:endParaRPr lang="zh-CN" altLang="en-US"/>
            </a:p>
          </p:txBody>
        </p:sp>
      </p:grpSp>
      <p:sp>
        <p:nvSpPr>
          <p:cNvPr id="20525" name="标题 20524"/>
          <p:cNvSpPr>
            <a:spLocks noGrp="1"/>
          </p:cNvSpPr>
          <p:nvPr>
            <p:ph type="title"/>
          </p:nvPr>
        </p:nvSpPr>
        <p:spPr>
          <a:xfrm>
            <a:off x="442913" y="103188"/>
            <a:ext cx="8243888" cy="1314450"/>
          </a:xfrm>
          <a:prstGeom prst="rect">
            <a:avLst/>
          </a:prstGeom>
          <a:noFill/>
          <a:ln w="9525">
            <a:noFill/>
          </a:ln>
        </p:spPr>
        <p:txBody>
          <a:bodyPr anchor="b"/>
          <a:p>
            <a:pPr lvl="0" fontAlgn="base"/>
            <a:r>
              <a:rPr lang="zh-CN" altLang="en-US" strike="noStrike" noProof="1" dirty="0"/>
              <a:t>单击此处编辑母版标题样式</a:t>
            </a:r>
            <a:endParaRPr lang="zh-CN" altLang="en-US" strike="noStrike" noProof="1" dirty="0"/>
          </a:p>
        </p:txBody>
      </p:sp>
      <p:sp>
        <p:nvSpPr>
          <p:cNvPr id="1070" name="文本占位符 20525"/>
          <p:cNvSpPr>
            <a:spLocks noGrp="1"/>
          </p:cNvSpPr>
          <p:nvPr>
            <p:ph type="body"/>
          </p:nvPr>
        </p:nvSpPr>
        <p:spPr>
          <a:xfrm>
            <a:off x="457200" y="1600200"/>
            <a:ext cx="8229600" cy="4456113"/>
          </a:xfrm>
          <a:prstGeom prst="rect">
            <a:avLst/>
          </a:prstGeom>
          <a:noFill/>
          <a:ln w="9525">
            <a:noFill/>
          </a:ln>
        </p:spPr>
        <p:txBody>
          <a:bodyPr anchor="t"/>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20527" name="日期占位符 20526"/>
          <p:cNvSpPr>
            <a:spLocks noGrp="1"/>
          </p:cNvSpPr>
          <p:nvPr>
            <p:ph type="dt" sz="half" idx="2"/>
          </p:nvPr>
        </p:nvSpPr>
        <p:spPr>
          <a:xfrm>
            <a:off x="457200" y="6243638"/>
            <a:ext cx="2133600" cy="457200"/>
          </a:xfrm>
          <a:prstGeom prst="rect">
            <a:avLst/>
          </a:prstGeom>
          <a:noFill/>
          <a:ln w="9525">
            <a:noFill/>
          </a:ln>
        </p:spPr>
        <p:txBody>
          <a:bodyPr/>
          <a:lstStyle>
            <a:lvl1pPr>
              <a:defRPr sz="1400" b="0">
                <a:latin typeface="Verdana" panose="020B0604030504040204" pitchFamily="34" charset="0"/>
              </a:defRPr>
            </a:lvl1pPr>
          </a:lstStyle>
          <a:p>
            <a:pPr lvl="0" fontAlgn="base"/>
            <a:endParaRPr lang="zh-CN" altLang="en-US" strike="noStrike" noProof="1" dirty="0">
              <a:latin typeface="Times New Roman" panose="02020603050405020304" pitchFamily="18" charset="0"/>
            </a:endParaRPr>
          </a:p>
        </p:txBody>
      </p:sp>
      <p:sp>
        <p:nvSpPr>
          <p:cNvPr id="20528" name="页脚占位符 20527"/>
          <p:cNvSpPr>
            <a:spLocks noGrp="1"/>
          </p:cNvSpPr>
          <p:nvPr>
            <p:ph type="ftr" sz="quarter" idx="3"/>
          </p:nvPr>
        </p:nvSpPr>
        <p:spPr>
          <a:xfrm>
            <a:off x="3124200" y="6248400"/>
            <a:ext cx="2895600" cy="457200"/>
          </a:xfrm>
          <a:prstGeom prst="rect">
            <a:avLst/>
          </a:prstGeom>
          <a:noFill/>
          <a:ln w="9525">
            <a:noFill/>
          </a:ln>
        </p:spPr>
        <p:txBody>
          <a:bodyPr/>
          <a:lstStyle>
            <a:lvl1pPr algn="ctr">
              <a:defRPr sz="1400" b="0">
                <a:latin typeface="Verdana" panose="020B0604030504040204" pitchFamily="34" charset="0"/>
              </a:defRPr>
            </a:lvl1pPr>
          </a:lstStyle>
          <a:p>
            <a:pPr lvl="0" fontAlgn="base"/>
            <a:endParaRPr lang="zh-CN" altLang="en-US" strike="noStrike" noProof="1" dirty="0"/>
          </a:p>
        </p:txBody>
      </p:sp>
      <p:sp>
        <p:nvSpPr>
          <p:cNvPr id="20529" name="灯片编号占位符 20528"/>
          <p:cNvSpPr>
            <a:spLocks noGrp="1"/>
          </p:cNvSpPr>
          <p:nvPr>
            <p:ph type="sldNum" sz="quarter" idx="4"/>
          </p:nvPr>
        </p:nvSpPr>
        <p:spPr>
          <a:xfrm>
            <a:off x="6553200" y="6243638"/>
            <a:ext cx="2133600" cy="457200"/>
          </a:xfrm>
          <a:prstGeom prst="rect">
            <a:avLst/>
          </a:prstGeom>
          <a:noFill/>
          <a:ln w="9525">
            <a:noFill/>
          </a:ln>
        </p:spPr>
        <p:txBody>
          <a:bodyPr/>
          <a:lstStyle>
            <a:lvl1pPr algn="r">
              <a:defRPr sz="1400" b="0">
                <a:latin typeface="Verdana" panose="020B0604030504040204" pitchFamily="34" charset="0"/>
              </a:defRPr>
            </a:lvl1pPr>
          </a:lstStyle>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
        <p:nvSpPr>
          <p:cNvPr id="1074" name="矩形 20529"/>
          <p:cNvSpPr/>
          <p:nvPr/>
        </p:nvSpPr>
        <p:spPr>
          <a:xfrm>
            <a:off x="0" y="0"/>
            <a:ext cx="9144000" cy="533400"/>
          </a:xfrm>
          <a:prstGeom prst="rect">
            <a:avLst/>
          </a:prstGeom>
          <a:gradFill rotWithShape="0">
            <a:gsLst>
              <a:gs pos="0">
                <a:srgbClr val="0000A9"/>
              </a:gs>
              <a:gs pos="100000">
                <a:srgbClr val="0000FF"/>
              </a:gs>
            </a:gsLst>
            <a:lin ang="0" scaled="1"/>
            <a:tileRect/>
          </a:gradFill>
          <a:ln w="9525" cap="flat" cmpd="sng">
            <a:solidFill>
              <a:schemeClr val="tx1"/>
            </a:solidFill>
            <a:prstDash val="solid"/>
            <a:miter/>
            <a:headEnd type="none" w="med" len="med"/>
            <a:tailEnd type="none" w="med" len="med"/>
          </a:ln>
        </p:spPr>
        <p:txBody>
          <a:bodyPr anchor="t"/>
          <a:p>
            <a:pPr lvl="0"/>
            <a:endParaRPr lang="zh-CN" altLang="en-US">
              <a:latin typeface="Arial" panose="020B0604020202020204" pitchFamily="34" charset="0"/>
            </a:endParaRPr>
          </a:p>
        </p:txBody>
      </p:sp>
      <p:sp>
        <p:nvSpPr>
          <p:cNvPr id="1075" name="矩形 20530"/>
          <p:cNvSpPr/>
          <p:nvPr/>
        </p:nvSpPr>
        <p:spPr>
          <a:xfrm>
            <a:off x="0" y="6629400"/>
            <a:ext cx="9144000" cy="228600"/>
          </a:xfrm>
          <a:prstGeom prst="rect">
            <a:avLst/>
          </a:prstGeom>
          <a:gradFill rotWithShape="0">
            <a:gsLst>
              <a:gs pos="0">
                <a:srgbClr val="0066FF"/>
              </a:gs>
              <a:gs pos="100000">
                <a:srgbClr val="0044A9"/>
              </a:gs>
            </a:gsLst>
            <a:lin ang="0" scaled="1"/>
            <a:tileRect/>
          </a:gradFill>
          <a:ln w="9525" cap="flat" cmpd="sng">
            <a:solidFill>
              <a:schemeClr val="tx1"/>
            </a:solidFill>
            <a:prstDash val="solid"/>
            <a:miter/>
            <a:headEnd type="none" w="med" len="med"/>
            <a:tailEnd type="none" w="med" len="med"/>
          </a:ln>
        </p:spPr>
        <p:txBody>
          <a:bodyPr anchor="t"/>
          <a:p>
            <a:pPr lvl="0"/>
            <a:endParaRPr lang="zh-CN" altLang="en-US">
              <a:latin typeface="Arial" panose="020B0604020202020204" pitchFamily="34" charset="0"/>
            </a:endParaRPr>
          </a:p>
        </p:txBody>
      </p:sp>
      <p:sp>
        <p:nvSpPr>
          <p:cNvPr id="1076" name="动作按钮: 前进或下一项 20531">
            <a:hlinkClick r:id="" action="ppaction://hlinkshowjump?jump=nextslide"/>
          </p:cNvPr>
          <p:cNvSpPr/>
          <p:nvPr/>
        </p:nvSpPr>
        <p:spPr>
          <a:xfrm>
            <a:off x="8686800" y="6629400"/>
            <a:ext cx="228600" cy="228600"/>
          </a:xfrm>
          <a:prstGeom prst="actionButtonForwardNext">
            <a:avLst/>
          </a:prstGeom>
          <a:solidFill>
            <a:srgbClr val="CCECFF"/>
          </a:solidFill>
          <a:ln w="9525" cap="flat" cmpd="sng">
            <a:solidFill>
              <a:schemeClr val="tx1"/>
            </a:solidFill>
            <a:prstDash val="solid"/>
            <a:miter/>
            <a:headEnd type="none" w="med" len="med"/>
            <a:tailEnd type="none" w="med" len="med"/>
          </a:ln>
        </p:spPr>
        <p:txBody>
          <a:bodyPr anchor="t"/>
          <a:p>
            <a:pPr lvl="0"/>
            <a:endParaRPr lang="zh-CN" altLang="en-US">
              <a:latin typeface="Arial" panose="020B0604020202020204" pitchFamily="34" charset="0"/>
            </a:endParaRPr>
          </a:p>
        </p:txBody>
      </p:sp>
      <p:sp>
        <p:nvSpPr>
          <p:cNvPr id="1077" name="动作按钮: 后退或前一项 20532">
            <a:hlinkClick r:id="" action="ppaction://hlinkshowjump?jump=previousslide"/>
          </p:cNvPr>
          <p:cNvSpPr/>
          <p:nvPr/>
        </p:nvSpPr>
        <p:spPr>
          <a:xfrm>
            <a:off x="8382000" y="6629400"/>
            <a:ext cx="228600" cy="228600"/>
          </a:xfrm>
          <a:prstGeom prst="actionButtonBackPrevious">
            <a:avLst/>
          </a:prstGeom>
          <a:solidFill>
            <a:srgbClr val="CCECFF"/>
          </a:solidFill>
          <a:ln w="9525" cap="flat" cmpd="sng">
            <a:solidFill>
              <a:schemeClr val="tx1"/>
            </a:solidFill>
            <a:prstDash val="solid"/>
            <a:miter/>
            <a:headEnd type="none" w="med" len="med"/>
            <a:tailEnd type="none" w="med" len="med"/>
          </a:ln>
        </p:spPr>
        <p:txBody>
          <a:bodyPr anchor="t"/>
          <a:p>
            <a:pPr lvl="0"/>
            <a:endParaRPr lang="zh-CN" altLang="en-US">
              <a:latin typeface="Arial" panose="020B0604020202020204" pitchFamily="34" charset="0"/>
            </a:endParaRPr>
          </a:p>
        </p:txBody>
      </p:sp>
      <p:sp>
        <p:nvSpPr>
          <p:cNvPr id="1079" name="矩形 20535"/>
          <p:cNvSpPr/>
          <p:nvPr/>
        </p:nvSpPr>
        <p:spPr>
          <a:xfrm>
            <a:off x="0" y="14288"/>
            <a:ext cx="7772400" cy="521970"/>
          </a:xfrm>
          <a:prstGeom prst="rect">
            <a:avLst/>
          </a:prstGeom>
          <a:noFill/>
          <a:ln w="9525">
            <a:noFill/>
          </a:ln>
        </p:spPr>
        <p:txBody>
          <a:bodyPr anchor="t">
            <a:spAutoFit/>
          </a:bodyPr>
          <a:p>
            <a:pPr lvl="0" eaLnBrk="0" hangingPunct="0"/>
            <a:r>
              <a:rPr lang="zh-CN" altLang="en-US" dirty="0">
                <a:solidFill>
                  <a:srgbClr val="FFFFFF"/>
                </a:solidFill>
                <a:latin typeface="楷体_GB2312" pitchFamily="49" charset="-122"/>
                <a:ea typeface="楷体_GB2312" pitchFamily="49" charset="-122"/>
              </a:rPr>
              <a:t>第</a:t>
            </a:r>
            <a:r>
              <a:rPr lang="en-US" altLang="zh-CN">
                <a:solidFill>
                  <a:srgbClr val="FFFFFF"/>
                </a:solidFill>
                <a:latin typeface="楷体_GB2312" pitchFamily="49" charset="-122"/>
                <a:ea typeface="楷体_GB2312" pitchFamily="49" charset="-122"/>
              </a:rPr>
              <a:t>13</a:t>
            </a:r>
            <a:r>
              <a:rPr lang="zh-CN" altLang="en-US" dirty="0">
                <a:solidFill>
                  <a:srgbClr val="FFFFFF"/>
                </a:solidFill>
                <a:latin typeface="楷体_GB2312" pitchFamily="49" charset="-122"/>
                <a:ea typeface="楷体_GB2312" pitchFamily="49" charset="-122"/>
              </a:rPr>
              <a:t>章 量子力学基础</a:t>
            </a:r>
            <a:endParaRPr lang="zh-CN" altLang="en-US" dirty="0">
              <a:solidFill>
                <a:srgbClr val="FFFFFF"/>
              </a:solidFill>
              <a:latin typeface="楷体_GB2312" pitchFamily="49" charset="-122"/>
              <a:ea typeface="楷体_GB2312" pitchFamily="49" charset="-122"/>
            </a:endParaRPr>
          </a:p>
        </p:txBody>
      </p:sp>
      <p:sp>
        <p:nvSpPr>
          <p:cNvPr id="1080" name="左箭头 20536">
            <a:hlinkClick r:id="rId12" action="ppaction://hlinkpres?slideindex=1&amp;slidetitle="/>
          </p:cNvPr>
          <p:cNvSpPr/>
          <p:nvPr userDrawn="1"/>
        </p:nvSpPr>
        <p:spPr>
          <a:xfrm>
            <a:off x="7620000" y="6629400"/>
            <a:ext cx="457200" cy="228600"/>
          </a:xfrm>
          <a:prstGeom prst="leftArrow">
            <a:avLst>
              <a:gd name="adj1" fmla="val 50000"/>
              <a:gd name="adj2" fmla="val 98601"/>
            </a:avLst>
          </a:prstGeom>
          <a:solidFill>
            <a:srgbClr val="FFFF99"/>
          </a:solidFill>
          <a:ln w="9525" cap="flat" cmpd="sng">
            <a:solidFill>
              <a:srgbClr val="993300"/>
            </a:solidFill>
            <a:prstDash val="solid"/>
            <a:miter/>
            <a:headEnd type="none" w="med" len="med"/>
            <a:tailEnd type="none" w="med" len="med"/>
          </a:ln>
          <a:effectLst>
            <a:outerShdw dist="35921" dir="2699999" algn="ctr" rotWithShape="0">
              <a:srgbClr val="FFCC00"/>
            </a:outerShdw>
          </a:effectLst>
        </p:spPr>
        <p:txBody>
          <a:bodyPr anchor="t"/>
          <a:p>
            <a:pPr lvl="0"/>
            <a:endParaRPr lang="zh-CN" altLang="en-US">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marL="0" lvl="0" indent="0" algn="ctr" defTabSz="914400" rtl="0" eaLnBrk="1" fontAlgn="base" latinLnBrk="0" hangingPunct="1">
        <a:lnSpc>
          <a:spcPct val="90000"/>
        </a:lnSpc>
        <a:spcBef>
          <a:spcPct val="0"/>
        </a:spcBef>
        <a:spcAft>
          <a:spcPct val="0"/>
        </a:spcAft>
        <a:buNone/>
        <a:defRPr sz="4400" b="0" i="0" u="none" kern="1200" baseline="0">
          <a:solidFill>
            <a:schemeClr val="tx2"/>
          </a:solidFill>
          <a:effectLst>
            <a:outerShdw blurRad="38100" dist="38100" dir="2700000">
              <a:srgbClr val="C0C0C0"/>
            </a:outerShdw>
          </a:effectLst>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5000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5000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5000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5000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5000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0.xml.rels><?xml version="1.0" encoding="UTF-8" standalone="yes"?>
<Relationships xmlns="http://schemas.openxmlformats.org/package/2006/relationships"><Relationship Id="rId6" Type="http://schemas.openxmlformats.org/officeDocument/2006/relationships/vmlDrawing" Target="../drawings/vmlDrawing63.vml"/><Relationship Id="rId5" Type="http://schemas.openxmlformats.org/officeDocument/2006/relationships/slideLayout" Target="../slideLayouts/slideLayout7.xml"/><Relationship Id="rId4" Type="http://schemas.openxmlformats.org/officeDocument/2006/relationships/image" Target="../media/image277.wmf"/><Relationship Id="rId3" Type="http://schemas.openxmlformats.org/officeDocument/2006/relationships/oleObject" Target="../embeddings/oleObject317.bin"/><Relationship Id="rId2" Type="http://schemas.openxmlformats.org/officeDocument/2006/relationships/image" Target="../media/image276.wmf"/><Relationship Id="rId1" Type="http://schemas.openxmlformats.org/officeDocument/2006/relationships/oleObject" Target="../embeddings/oleObject316.bin"/></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81.wmf"/><Relationship Id="rId7" Type="http://schemas.openxmlformats.org/officeDocument/2006/relationships/oleObject" Target="../embeddings/oleObject321.bin"/><Relationship Id="rId6" Type="http://schemas.openxmlformats.org/officeDocument/2006/relationships/image" Target="../media/image280.wmf"/><Relationship Id="rId5" Type="http://schemas.openxmlformats.org/officeDocument/2006/relationships/oleObject" Target="../embeddings/oleObject320.bin"/><Relationship Id="rId4" Type="http://schemas.openxmlformats.org/officeDocument/2006/relationships/image" Target="../media/image279.wmf"/><Relationship Id="rId3" Type="http://schemas.openxmlformats.org/officeDocument/2006/relationships/oleObject" Target="../embeddings/oleObject319.bin"/><Relationship Id="rId2" Type="http://schemas.openxmlformats.org/officeDocument/2006/relationships/image" Target="../media/image278.wmf"/><Relationship Id="rId10" Type="http://schemas.openxmlformats.org/officeDocument/2006/relationships/vmlDrawing" Target="../drawings/vmlDrawing64.vml"/><Relationship Id="rId1" Type="http://schemas.openxmlformats.org/officeDocument/2006/relationships/oleObject" Target="../embeddings/oleObject318.bin"/></Relationships>
</file>

<file path=ppt/slides/_rels/slide103.xml.rels><?xml version="1.0" encoding="UTF-8" standalone="yes"?>
<Relationships xmlns="http://schemas.openxmlformats.org/package/2006/relationships"><Relationship Id="rId8" Type="http://schemas.openxmlformats.org/officeDocument/2006/relationships/vmlDrawing" Target="../drawings/vmlDrawing65.vml"/><Relationship Id="rId7" Type="http://schemas.openxmlformats.org/officeDocument/2006/relationships/slideLayout" Target="../slideLayouts/slideLayout7.xml"/><Relationship Id="rId6" Type="http://schemas.openxmlformats.org/officeDocument/2006/relationships/image" Target="../media/image284.wmf"/><Relationship Id="rId5" Type="http://schemas.openxmlformats.org/officeDocument/2006/relationships/oleObject" Target="../embeddings/oleObject324.bin"/><Relationship Id="rId4" Type="http://schemas.openxmlformats.org/officeDocument/2006/relationships/image" Target="../media/image283.wmf"/><Relationship Id="rId3" Type="http://schemas.openxmlformats.org/officeDocument/2006/relationships/oleObject" Target="../embeddings/oleObject323.bin"/><Relationship Id="rId2" Type="http://schemas.openxmlformats.org/officeDocument/2006/relationships/image" Target="../media/image282.wmf"/><Relationship Id="rId1" Type="http://schemas.openxmlformats.org/officeDocument/2006/relationships/oleObject" Target="../embeddings/oleObject322.bin"/></Relationships>
</file>

<file path=ppt/slides/_rels/slide104.xml.rels><?xml version="1.0" encoding="UTF-8" standalone="yes"?>
<Relationships xmlns="http://schemas.openxmlformats.org/package/2006/relationships"><Relationship Id="rId9" Type="http://schemas.openxmlformats.org/officeDocument/2006/relationships/hyperlink" Target="15-0%20&#25945;&#23398;&#22522;&#26412;&#35201;&#27714;.ppt" TargetMode="External"/><Relationship Id="rId8" Type="http://schemas.openxmlformats.org/officeDocument/2006/relationships/image" Target="../media/image288.wmf"/><Relationship Id="rId7" Type="http://schemas.openxmlformats.org/officeDocument/2006/relationships/oleObject" Target="../embeddings/oleObject328.bin"/><Relationship Id="rId6" Type="http://schemas.openxmlformats.org/officeDocument/2006/relationships/image" Target="../media/image287.wmf"/><Relationship Id="rId5" Type="http://schemas.openxmlformats.org/officeDocument/2006/relationships/oleObject" Target="../embeddings/oleObject327.bin"/><Relationship Id="rId4" Type="http://schemas.openxmlformats.org/officeDocument/2006/relationships/image" Target="../media/image286.wmf"/><Relationship Id="rId3" Type="http://schemas.openxmlformats.org/officeDocument/2006/relationships/oleObject" Target="../embeddings/oleObject326.bin"/><Relationship Id="rId2" Type="http://schemas.openxmlformats.org/officeDocument/2006/relationships/image" Target="../media/image285.wmf"/><Relationship Id="rId12" Type="http://schemas.openxmlformats.org/officeDocument/2006/relationships/vmlDrawing" Target="../drawings/vmlDrawing66.vml"/><Relationship Id="rId11" Type="http://schemas.openxmlformats.org/officeDocument/2006/relationships/slideLayout" Target="../slideLayouts/slideLayout7.xml"/><Relationship Id="rId10" Type="http://schemas.openxmlformats.org/officeDocument/2006/relationships/image" Target="../media/image215.png"/><Relationship Id="rId1" Type="http://schemas.openxmlformats.org/officeDocument/2006/relationships/oleObject" Target="../embeddings/oleObject325.bin"/></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9" Type="http://schemas.openxmlformats.org/officeDocument/2006/relationships/image" Target="../media/image292.wmf"/><Relationship Id="rId8" Type="http://schemas.openxmlformats.org/officeDocument/2006/relationships/oleObject" Target="../embeddings/oleObject332.bin"/><Relationship Id="rId7" Type="http://schemas.openxmlformats.org/officeDocument/2006/relationships/image" Target="../media/image291.wmf"/><Relationship Id="rId6" Type="http://schemas.openxmlformats.org/officeDocument/2006/relationships/oleObject" Target="../embeddings/oleObject331.bin"/><Relationship Id="rId5" Type="http://schemas.openxmlformats.org/officeDocument/2006/relationships/image" Target="../media/image74.png"/><Relationship Id="rId4" Type="http://schemas.openxmlformats.org/officeDocument/2006/relationships/image" Target="../media/image290.wmf"/><Relationship Id="rId3" Type="http://schemas.openxmlformats.org/officeDocument/2006/relationships/oleObject" Target="../embeddings/oleObject330.bin"/><Relationship Id="rId2" Type="http://schemas.openxmlformats.org/officeDocument/2006/relationships/image" Target="../media/image289.wmf"/><Relationship Id="rId11" Type="http://schemas.openxmlformats.org/officeDocument/2006/relationships/vmlDrawing" Target="../drawings/vmlDrawing67.vml"/><Relationship Id="rId10" Type="http://schemas.openxmlformats.org/officeDocument/2006/relationships/slideLayout" Target="../slideLayouts/slideLayout7.xml"/><Relationship Id="rId1" Type="http://schemas.openxmlformats.org/officeDocument/2006/relationships/oleObject" Target="../embeddings/oleObject329.bin"/></Relationships>
</file>

<file path=ppt/slides/_rels/slide108.xml.rels><?xml version="1.0" encoding="UTF-8" standalone="yes"?>
<Relationships xmlns="http://schemas.openxmlformats.org/package/2006/relationships"><Relationship Id="rId8" Type="http://schemas.openxmlformats.org/officeDocument/2006/relationships/vmlDrawing" Target="../drawings/vmlDrawing68.vml"/><Relationship Id="rId7" Type="http://schemas.openxmlformats.org/officeDocument/2006/relationships/slideLayout" Target="../slideLayouts/slideLayout7.xml"/><Relationship Id="rId6" Type="http://schemas.openxmlformats.org/officeDocument/2006/relationships/image" Target="../media/image269.wmf"/><Relationship Id="rId5" Type="http://schemas.openxmlformats.org/officeDocument/2006/relationships/oleObject" Target="../embeddings/oleObject335.bin"/><Relationship Id="rId4" Type="http://schemas.openxmlformats.org/officeDocument/2006/relationships/image" Target="../media/image294.wmf"/><Relationship Id="rId3" Type="http://schemas.openxmlformats.org/officeDocument/2006/relationships/oleObject" Target="../embeddings/oleObject334.bin"/><Relationship Id="rId2" Type="http://schemas.openxmlformats.org/officeDocument/2006/relationships/image" Target="../media/image293.wmf"/><Relationship Id="rId1" Type="http://schemas.openxmlformats.org/officeDocument/2006/relationships/oleObject" Target="../embeddings/oleObject333.bin"/></Relationships>
</file>

<file path=ppt/slides/_rels/slide109.xml.rels><?xml version="1.0" encoding="UTF-8" standalone="yes"?>
<Relationships xmlns="http://schemas.openxmlformats.org/package/2006/relationships"><Relationship Id="rId7" Type="http://schemas.openxmlformats.org/officeDocument/2006/relationships/vmlDrawing" Target="../drawings/vmlDrawing69.vml"/><Relationship Id="rId6" Type="http://schemas.openxmlformats.org/officeDocument/2006/relationships/slideLayout" Target="../slideLayouts/slideLayout7.xml"/><Relationship Id="rId5" Type="http://schemas.openxmlformats.org/officeDocument/2006/relationships/image" Target="../media/image296.wmf"/><Relationship Id="rId4" Type="http://schemas.openxmlformats.org/officeDocument/2006/relationships/oleObject" Target="../embeddings/oleObject337.bin"/><Relationship Id="rId3" Type="http://schemas.openxmlformats.org/officeDocument/2006/relationships/image" Target="../media/image295.wmf"/><Relationship Id="rId2" Type="http://schemas.openxmlformats.org/officeDocument/2006/relationships/oleObject" Target="../embeddings/oleObject336.bin"/><Relationship Id="rId1" Type="http://schemas.openxmlformats.org/officeDocument/2006/relationships/image" Target="../media/image74.png"/></Relationships>
</file>

<file path=ppt/slides/_rels/slide11.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5.wmf"/><Relationship Id="rId1" Type="http://schemas.openxmlformats.org/officeDocument/2006/relationships/control" Target="../activeX/activeX1.xml"/></Relationships>
</file>

<file path=ppt/slides/_rels/slide110.xml.rels><?xml version="1.0" encoding="UTF-8" standalone="yes"?>
<Relationships xmlns="http://schemas.openxmlformats.org/package/2006/relationships"><Relationship Id="rId8" Type="http://schemas.openxmlformats.org/officeDocument/2006/relationships/vmlDrawing" Target="../drawings/vmlDrawing70.vml"/><Relationship Id="rId7" Type="http://schemas.openxmlformats.org/officeDocument/2006/relationships/slideLayout" Target="../slideLayouts/slideLayout7.xml"/><Relationship Id="rId6" Type="http://schemas.openxmlformats.org/officeDocument/2006/relationships/image" Target="../media/image299.wmf"/><Relationship Id="rId5" Type="http://schemas.openxmlformats.org/officeDocument/2006/relationships/oleObject" Target="../embeddings/oleObject340.bin"/><Relationship Id="rId4" Type="http://schemas.openxmlformats.org/officeDocument/2006/relationships/image" Target="../media/image298.wmf"/><Relationship Id="rId3" Type="http://schemas.openxmlformats.org/officeDocument/2006/relationships/oleObject" Target="../embeddings/oleObject339.bin"/><Relationship Id="rId2" Type="http://schemas.openxmlformats.org/officeDocument/2006/relationships/image" Target="../media/image297.wmf"/><Relationship Id="rId1" Type="http://schemas.openxmlformats.org/officeDocument/2006/relationships/oleObject" Target="../embeddings/oleObject338.bin"/></Relationships>
</file>

<file path=ppt/slides/_rels/slide111.xml.rels><?xml version="1.0" encoding="UTF-8" standalone="yes"?>
<Relationships xmlns="http://schemas.openxmlformats.org/package/2006/relationships"><Relationship Id="rId5" Type="http://schemas.openxmlformats.org/officeDocument/2006/relationships/vmlDrawing" Target="../drawings/vmlDrawing71.vml"/><Relationship Id="rId4" Type="http://schemas.openxmlformats.org/officeDocument/2006/relationships/slideLayout" Target="../slideLayouts/slideLayout7.xml"/><Relationship Id="rId3" Type="http://schemas.openxmlformats.org/officeDocument/2006/relationships/image" Target="../media/image74.png"/><Relationship Id="rId2" Type="http://schemas.openxmlformats.org/officeDocument/2006/relationships/image" Target="../media/image300.wmf"/><Relationship Id="rId1" Type="http://schemas.openxmlformats.org/officeDocument/2006/relationships/oleObject" Target="../embeddings/oleObject341.bin"/></Relationships>
</file>

<file path=ppt/slides/_rels/slide1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01.png"/></Relationships>
</file>

<file path=ppt/slides/_rels/slide113.xml.rels><?xml version="1.0" encoding="UTF-8" standalone="yes"?>
<Relationships xmlns="http://schemas.openxmlformats.org/package/2006/relationships"><Relationship Id="rId4" Type="http://schemas.openxmlformats.org/officeDocument/2006/relationships/vmlDrawing" Target="../drawings/vmlDrawing72.vml"/><Relationship Id="rId3" Type="http://schemas.openxmlformats.org/officeDocument/2006/relationships/slideLayout" Target="../slideLayouts/slideLayout7.xml"/><Relationship Id="rId2" Type="http://schemas.openxmlformats.org/officeDocument/2006/relationships/image" Target="../media/image302.wmf"/><Relationship Id="rId1" Type="http://schemas.openxmlformats.org/officeDocument/2006/relationships/oleObject" Target="../embeddings/oleObject342.bin"/></Relationships>
</file>

<file path=ppt/slides/_rels/slide114.xml.rels><?xml version="1.0" encoding="UTF-8" standalone="yes"?>
<Relationships xmlns="http://schemas.openxmlformats.org/package/2006/relationships"><Relationship Id="rId9" Type="http://schemas.openxmlformats.org/officeDocument/2006/relationships/oleObject" Target="../embeddings/oleObject347.bin"/><Relationship Id="rId8" Type="http://schemas.openxmlformats.org/officeDocument/2006/relationships/image" Target="../media/image306.wmf"/><Relationship Id="rId7" Type="http://schemas.openxmlformats.org/officeDocument/2006/relationships/oleObject" Target="../embeddings/oleObject346.bin"/><Relationship Id="rId6" Type="http://schemas.openxmlformats.org/officeDocument/2006/relationships/image" Target="../media/image305.wmf"/><Relationship Id="rId5" Type="http://schemas.openxmlformats.org/officeDocument/2006/relationships/oleObject" Target="../embeddings/oleObject345.bin"/><Relationship Id="rId4" Type="http://schemas.openxmlformats.org/officeDocument/2006/relationships/image" Target="../media/image304.wmf"/><Relationship Id="rId3" Type="http://schemas.openxmlformats.org/officeDocument/2006/relationships/oleObject" Target="../embeddings/oleObject344.bin"/><Relationship Id="rId2" Type="http://schemas.openxmlformats.org/officeDocument/2006/relationships/image" Target="../media/image303.wmf"/><Relationship Id="rId14" Type="http://schemas.openxmlformats.org/officeDocument/2006/relationships/vmlDrawing" Target="../drawings/vmlDrawing73.vml"/><Relationship Id="rId13" Type="http://schemas.openxmlformats.org/officeDocument/2006/relationships/slideLayout" Target="../slideLayouts/slideLayout7.xml"/><Relationship Id="rId12" Type="http://schemas.openxmlformats.org/officeDocument/2006/relationships/image" Target="../media/image308.wmf"/><Relationship Id="rId11" Type="http://schemas.openxmlformats.org/officeDocument/2006/relationships/oleObject" Target="../embeddings/oleObject348.bin"/><Relationship Id="rId10" Type="http://schemas.openxmlformats.org/officeDocument/2006/relationships/image" Target="../media/image307.wmf"/><Relationship Id="rId1" Type="http://schemas.openxmlformats.org/officeDocument/2006/relationships/oleObject" Target="../embeddings/oleObject343.bin"/></Relationships>
</file>

<file path=ppt/slides/_rels/slide115.xml.rels><?xml version="1.0" encoding="UTF-8" standalone="yes"?>
<Relationships xmlns="http://schemas.openxmlformats.org/package/2006/relationships"><Relationship Id="rId9" Type="http://schemas.openxmlformats.org/officeDocument/2006/relationships/image" Target="../media/image312.wmf"/><Relationship Id="rId8" Type="http://schemas.openxmlformats.org/officeDocument/2006/relationships/oleObject" Target="../embeddings/oleObject352.bin"/><Relationship Id="rId7" Type="http://schemas.openxmlformats.org/officeDocument/2006/relationships/image" Target="../media/image311.wmf"/><Relationship Id="rId6" Type="http://schemas.openxmlformats.org/officeDocument/2006/relationships/oleObject" Target="../embeddings/oleObject351.bin"/><Relationship Id="rId5" Type="http://schemas.openxmlformats.org/officeDocument/2006/relationships/image" Target="../media/image310.wmf"/><Relationship Id="rId4" Type="http://schemas.openxmlformats.org/officeDocument/2006/relationships/oleObject" Target="../embeddings/oleObject350.bin"/><Relationship Id="rId3" Type="http://schemas.openxmlformats.org/officeDocument/2006/relationships/image" Target="../media/image74.png"/><Relationship Id="rId2" Type="http://schemas.openxmlformats.org/officeDocument/2006/relationships/image" Target="../media/image309.wmf"/><Relationship Id="rId13" Type="http://schemas.openxmlformats.org/officeDocument/2006/relationships/vmlDrawing" Target="../drawings/vmlDrawing74.vml"/><Relationship Id="rId12" Type="http://schemas.openxmlformats.org/officeDocument/2006/relationships/slideLayout" Target="../slideLayouts/slideLayout7.xml"/><Relationship Id="rId11" Type="http://schemas.openxmlformats.org/officeDocument/2006/relationships/image" Target="../media/image313.wmf"/><Relationship Id="rId10" Type="http://schemas.openxmlformats.org/officeDocument/2006/relationships/oleObject" Target="../embeddings/oleObject353.bin"/><Relationship Id="rId1" Type="http://schemas.openxmlformats.org/officeDocument/2006/relationships/oleObject" Target="../embeddings/oleObject349.bin"/></Relationships>
</file>

<file path=ppt/slides/_rels/slide116.xml.rels><?xml version="1.0" encoding="UTF-8" standalone="yes"?>
<Relationships xmlns="http://schemas.openxmlformats.org/package/2006/relationships"><Relationship Id="rId9" Type="http://schemas.openxmlformats.org/officeDocument/2006/relationships/oleObject" Target="../embeddings/oleObject358.bin"/><Relationship Id="rId8" Type="http://schemas.openxmlformats.org/officeDocument/2006/relationships/image" Target="../media/image317.wmf"/><Relationship Id="rId7" Type="http://schemas.openxmlformats.org/officeDocument/2006/relationships/oleObject" Target="../embeddings/oleObject357.bin"/><Relationship Id="rId6" Type="http://schemas.openxmlformats.org/officeDocument/2006/relationships/image" Target="../media/image316.wmf"/><Relationship Id="rId5" Type="http://schemas.openxmlformats.org/officeDocument/2006/relationships/oleObject" Target="../embeddings/oleObject356.bin"/><Relationship Id="rId4" Type="http://schemas.openxmlformats.org/officeDocument/2006/relationships/image" Target="../media/image315.wmf"/><Relationship Id="rId3" Type="http://schemas.openxmlformats.org/officeDocument/2006/relationships/oleObject" Target="../embeddings/oleObject355.bin"/><Relationship Id="rId2" Type="http://schemas.openxmlformats.org/officeDocument/2006/relationships/image" Target="../media/image314.wmf"/><Relationship Id="rId13" Type="http://schemas.openxmlformats.org/officeDocument/2006/relationships/vmlDrawing" Target="../drawings/vmlDrawing75.vml"/><Relationship Id="rId12" Type="http://schemas.openxmlformats.org/officeDocument/2006/relationships/slideLayout" Target="../slideLayouts/slideLayout7.xml"/><Relationship Id="rId11" Type="http://schemas.openxmlformats.org/officeDocument/2006/relationships/image" Target="../media/image74.png"/><Relationship Id="rId10" Type="http://schemas.openxmlformats.org/officeDocument/2006/relationships/image" Target="../media/image318.wmf"/><Relationship Id="rId1" Type="http://schemas.openxmlformats.org/officeDocument/2006/relationships/oleObject" Target="../embeddings/oleObject354.bin"/></Relationships>
</file>

<file path=ppt/slides/_rels/slide117.xml.rels><?xml version="1.0" encoding="UTF-8" standalone="yes"?>
<Relationships xmlns="http://schemas.openxmlformats.org/package/2006/relationships"><Relationship Id="rId9" Type="http://schemas.openxmlformats.org/officeDocument/2006/relationships/image" Target="../media/image322.wmf"/><Relationship Id="rId8" Type="http://schemas.openxmlformats.org/officeDocument/2006/relationships/oleObject" Target="../embeddings/oleObject362.bin"/><Relationship Id="rId7" Type="http://schemas.openxmlformats.org/officeDocument/2006/relationships/image" Target="../media/image321.wmf"/><Relationship Id="rId6" Type="http://schemas.openxmlformats.org/officeDocument/2006/relationships/oleObject" Target="../embeddings/oleObject361.bin"/><Relationship Id="rId5" Type="http://schemas.openxmlformats.org/officeDocument/2006/relationships/image" Target="../media/image320.wmf"/><Relationship Id="rId4" Type="http://schemas.openxmlformats.org/officeDocument/2006/relationships/oleObject" Target="../embeddings/oleObject360.bin"/><Relationship Id="rId3" Type="http://schemas.openxmlformats.org/officeDocument/2006/relationships/image" Target="../media/image74.png"/><Relationship Id="rId2" Type="http://schemas.openxmlformats.org/officeDocument/2006/relationships/image" Target="../media/image319.wmf"/><Relationship Id="rId11" Type="http://schemas.openxmlformats.org/officeDocument/2006/relationships/vmlDrawing" Target="../drawings/vmlDrawing76.vml"/><Relationship Id="rId10" Type="http://schemas.openxmlformats.org/officeDocument/2006/relationships/slideLayout" Target="../slideLayouts/slideLayout7.xml"/><Relationship Id="rId1" Type="http://schemas.openxmlformats.org/officeDocument/2006/relationships/oleObject" Target="../embeddings/oleObject359.bin"/></Relationships>
</file>

<file path=ppt/slides/_rels/slide118.xml.rels><?xml version="1.0" encoding="UTF-8" standalone="yes"?>
<Relationships xmlns="http://schemas.openxmlformats.org/package/2006/relationships"><Relationship Id="rId8" Type="http://schemas.openxmlformats.org/officeDocument/2006/relationships/vmlDrawing" Target="../drawings/vmlDrawing77.vml"/><Relationship Id="rId7" Type="http://schemas.openxmlformats.org/officeDocument/2006/relationships/slideLayout" Target="../slideLayouts/slideLayout7.xml"/><Relationship Id="rId6" Type="http://schemas.openxmlformats.org/officeDocument/2006/relationships/image" Target="../media/image325.wmf"/><Relationship Id="rId5" Type="http://schemas.openxmlformats.org/officeDocument/2006/relationships/oleObject" Target="../embeddings/oleObject365.bin"/><Relationship Id="rId4" Type="http://schemas.openxmlformats.org/officeDocument/2006/relationships/image" Target="../media/image324.wmf"/><Relationship Id="rId3" Type="http://schemas.openxmlformats.org/officeDocument/2006/relationships/oleObject" Target="../embeddings/oleObject364.bin"/><Relationship Id="rId2" Type="http://schemas.openxmlformats.org/officeDocument/2006/relationships/image" Target="../media/image323.wmf"/><Relationship Id="rId1" Type="http://schemas.openxmlformats.org/officeDocument/2006/relationships/oleObject" Target="../embeddings/oleObject363.bin"/></Relationships>
</file>

<file path=ppt/slides/_rels/slide119.xml.rels><?xml version="1.0" encoding="UTF-8" standalone="yes"?>
<Relationships xmlns="http://schemas.openxmlformats.org/package/2006/relationships"><Relationship Id="rId9" Type="http://schemas.openxmlformats.org/officeDocument/2006/relationships/image" Target="../media/image329.wmf"/><Relationship Id="rId8" Type="http://schemas.openxmlformats.org/officeDocument/2006/relationships/oleObject" Target="../embeddings/oleObject369.bin"/><Relationship Id="rId7" Type="http://schemas.openxmlformats.org/officeDocument/2006/relationships/image" Target="../media/image74.png"/><Relationship Id="rId6" Type="http://schemas.openxmlformats.org/officeDocument/2006/relationships/image" Target="../media/image328.wmf"/><Relationship Id="rId5" Type="http://schemas.openxmlformats.org/officeDocument/2006/relationships/oleObject" Target="../embeddings/oleObject368.bin"/><Relationship Id="rId4" Type="http://schemas.openxmlformats.org/officeDocument/2006/relationships/image" Target="../media/image327.wmf"/><Relationship Id="rId3" Type="http://schemas.openxmlformats.org/officeDocument/2006/relationships/oleObject" Target="../embeddings/oleObject367.bin"/><Relationship Id="rId2" Type="http://schemas.openxmlformats.org/officeDocument/2006/relationships/image" Target="../media/image326.wmf"/><Relationship Id="rId11" Type="http://schemas.openxmlformats.org/officeDocument/2006/relationships/vmlDrawing" Target="../drawings/vmlDrawing78.vml"/><Relationship Id="rId10" Type="http://schemas.openxmlformats.org/officeDocument/2006/relationships/slideLayout" Target="../slideLayouts/slideLayout7.xml"/><Relationship Id="rId1" Type="http://schemas.openxmlformats.org/officeDocument/2006/relationships/oleObject" Target="../embeddings/oleObject366.bin"/></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jpeg"/><Relationship Id="rId1" Type="http://schemas.openxmlformats.org/officeDocument/2006/relationships/image" Target="../media/image6.jpeg"/></Relationships>
</file>

<file path=ppt/slides/_rels/slide120.xml.rels><?xml version="1.0" encoding="UTF-8" standalone="yes"?>
<Relationships xmlns="http://schemas.openxmlformats.org/package/2006/relationships"><Relationship Id="rId9" Type="http://schemas.openxmlformats.org/officeDocument/2006/relationships/oleObject" Target="../embeddings/oleObject374.bin"/><Relationship Id="rId8" Type="http://schemas.openxmlformats.org/officeDocument/2006/relationships/image" Target="../media/image333.wmf"/><Relationship Id="rId7" Type="http://schemas.openxmlformats.org/officeDocument/2006/relationships/oleObject" Target="../embeddings/oleObject373.bin"/><Relationship Id="rId6" Type="http://schemas.openxmlformats.org/officeDocument/2006/relationships/image" Target="../media/image332.wmf"/><Relationship Id="rId5" Type="http://schemas.openxmlformats.org/officeDocument/2006/relationships/oleObject" Target="../embeddings/oleObject372.bin"/><Relationship Id="rId4" Type="http://schemas.openxmlformats.org/officeDocument/2006/relationships/image" Target="../media/image331.wmf"/><Relationship Id="rId3" Type="http://schemas.openxmlformats.org/officeDocument/2006/relationships/oleObject" Target="../embeddings/oleObject371.bin"/><Relationship Id="rId2" Type="http://schemas.openxmlformats.org/officeDocument/2006/relationships/image" Target="../media/image330.wmf"/><Relationship Id="rId18" Type="http://schemas.openxmlformats.org/officeDocument/2006/relationships/vmlDrawing" Target="../drawings/vmlDrawing79.vml"/><Relationship Id="rId17" Type="http://schemas.openxmlformats.org/officeDocument/2006/relationships/slideLayout" Target="../slideLayouts/slideLayout7.xml"/><Relationship Id="rId16" Type="http://schemas.openxmlformats.org/officeDocument/2006/relationships/image" Target="../media/image336.wmf"/><Relationship Id="rId15" Type="http://schemas.openxmlformats.org/officeDocument/2006/relationships/oleObject" Target="../embeddings/oleObject378.bin"/><Relationship Id="rId14" Type="http://schemas.openxmlformats.org/officeDocument/2006/relationships/image" Target="../media/image335.wmf"/><Relationship Id="rId13" Type="http://schemas.openxmlformats.org/officeDocument/2006/relationships/oleObject" Target="../embeddings/oleObject377.bin"/><Relationship Id="rId12" Type="http://schemas.openxmlformats.org/officeDocument/2006/relationships/image" Target="../media/image334.wmf"/><Relationship Id="rId11" Type="http://schemas.openxmlformats.org/officeDocument/2006/relationships/oleObject" Target="../embeddings/oleObject376.bin"/><Relationship Id="rId10" Type="http://schemas.openxmlformats.org/officeDocument/2006/relationships/oleObject" Target="../embeddings/oleObject375.bin"/><Relationship Id="rId1" Type="http://schemas.openxmlformats.org/officeDocument/2006/relationships/oleObject" Target="../embeddings/oleObject370.bin"/></Relationships>
</file>

<file path=ppt/slides/_rels/slide121.xml.rels><?xml version="1.0" encoding="UTF-8" standalone="yes"?>
<Relationships xmlns="http://schemas.openxmlformats.org/package/2006/relationships"><Relationship Id="rId9" Type="http://schemas.openxmlformats.org/officeDocument/2006/relationships/oleObject" Target="../embeddings/oleObject383.bin"/><Relationship Id="rId8" Type="http://schemas.openxmlformats.org/officeDocument/2006/relationships/image" Target="../media/image340.wmf"/><Relationship Id="rId7" Type="http://schemas.openxmlformats.org/officeDocument/2006/relationships/oleObject" Target="../embeddings/oleObject382.bin"/><Relationship Id="rId6" Type="http://schemas.openxmlformats.org/officeDocument/2006/relationships/image" Target="../media/image339.wmf"/><Relationship Id="rId5" Type="http://schemas.openxmlformats.org/officeDocument/2006/relationships/oleObject" Target="../embeddings/oleObject381.bin"/><Relationship Id="rId4" Type="http://schemas.openxmlformats.org/officeDocument/2006/relationships/image" Target="../media/image338.wmf"/><Relationship Id="rId3" Type="http://schemas.openxmlformats.org/officeDocument/2006/relationships/oleObject" Target="../embeddings/oleObject380.bin"/><Relationship Id="rId25" Type="http://schemas.openxmlformats.org/officeDocument/2006/relationships/vmlDrawing" Target="../drawings/vmlDrawing80.vml"/><Relationship Id="rId24" Type="http://schemas.openxmlformats.org/officeDocument/2006/relationships/slideLayout" Target="../slideLayouts/slideLayout7.xml"/><Relationship Id="rId23" Type="http://schemas.openxmlformats.org/officeDocument/2006/relationships/image" Target="../media/image336.wmf"/><Relationship Id="rId22" Type="http://schemas.openxmlformats.org/officeDocument/2006/relationships/oleObject" Target="../embeddings/oleObject390.bin"/><Relationship Id="rId21" Type="http://schemas.openxmlformats.org/officeDocument/2006/relationships/image" Target="../media/image335.wmf"/><Relationship Id="rId20" Type="http://schemas.openxmlformats.org/officeDocument/2006/relationships/oleObject" Target="../embeddings/oleObject389.bin"/><Relationship Id="rId2" Type="http://schemas.openxmlformats.org/officeDocument/2006/relationships/image" Target="../media/image337.wmf"/><Relationship Id="rId19" Type="http://schemas.openxmlformats.org/officeDocument/2006/relationships/image" Target="../media/image334.wmf"/><Relationship Id="rId18" Type="http://schemas.openxmlformats.org/officeDocument/2006/relationships/oleObject" Target="../embeddings/oleObject388.bin"/><Relationship Id="rId17" Type="http://schemas.openxmlformats.org/officeDocument/2006/relationships/image" Target="../media/image330.wmf"/><Relationship Id="rId16" Type="http://schemas.openxmlformats.org/officeDocument/2006/relationships/oleObject" Target="../embeddings/oleObject387.bin"/><Relationship Id="rId15" Type="http://schemas.openxmlformats.org/officeDocument/2006/relationships/oleObject" Target="../embeddings/oleObject386.bin"/><Relationship Id="rId14" Type="http://schemas.openxmlformats.org/officeDocument/2006/relationships/image" Target="../media/image333.wmf"/><Relationship Id="rId13" Type="http://schemas.openxmlformats.org/officeDocument/2006/relationships/oleObject" Target="../embeddings/oleObject385.bin"/><Relationship Id="rId12" Type="http://schemas.openxmlformats.org/officeDocument/2006/relationships/image" Target="../media/image342.wmf"/><Relationship Id="rId11" Type="http://schemas.openxmlformats.org/officeDocument/2006/relationships/oleObject" Target="../embeddings/oleObject384.bin"/><Relationship Id="rId10" Type="http://schemas.openxmlformats.org/officeDocument/2006/relationships/image" Target="../media/image341.wmf"/><Relationship Id="rId1" Type="http://schemas.openxmlformats.org/officeDocument/2006/relationships/oleObject" Target="../embeddings/oleObject379.bin"/></Relationships>
</file>

<file path=ppt/slides/_rels/slide122.xml.rels><?xml version="1.0" encoding="UTF-8" standalone="yes"?>
<Relationships xmlns="http://schemas.openxmlformats.org/package/2006/relationships"><Relationship Id="rId9" Type="http://schemas.openxmlformats.org/officeDocument/2006/relationships/oleObject" Target="../embeddings/oleObject395.bin"/><Relationship Id="rId8" Type="http://schemas.openxmlformats.org/officeDocument/2006/relationships/image" Target="../media/image345.wmf"/><Relationship Id="rId7" Type="http://schemas.openxmlformats.org/officeDocument/2006/relationships/oleObject" Target="../embeddings/oleObject394.bin"/><Relationship Id="rId6" Type="http://schemas.openxmlformats.org/officeDocument/2006/relationships/image" Target="../media/image344.wmf"/><Relationship Id="rId5" Type="http://schemas.openxmlformats.org/officeDocument/2006/relationships/oleObject" Target="../embeddings/oleObject393.bin"/><Relationship Id="rId4" Type="http://schemas.openxmlformats.org/officeDocument/2006/relationships/image" Target="../media/image342.wmf"/><Relationship Id="rId3" Type="http://schemas.openxmlformats.org/officeDocument/2006/relationships/oleObject" Target="../embeddings/oleObject392.bin"/><Relationship Id="rId21" Type="http://schemas.openxmlformats.org/officeDocument/2006/relationships/vmlDrawing" Target="../drawings/vmlDrawing81.vml"/><Relationship Id="rId20" Type="http://schemas.openxmlformats.org/officeDocument/2006/relationships/slideLayout" Target="../slideLayouts/slideLayout7.xml"/><Relationship Id="rId2" Type="http://schemas.openxmlformats.org/officeDocument/2006/relationships/image" Target="../media/image343.wmf"/><Relationship Id="rId19" Type="http://schemas.openxmlformats.org/officeDocument/2006/relationships/image" Target="../media/image336.wmf"/><Relationship Id="rId18" Type="http://schemas.openxmlformats.org/officeDocument/2006/relationships/oleObject" Target="../embeddings/oleObject400.bin"/><Relationship Id="rId17" Type="http://schemas.openxmlformats.org/officeDocument/2006/relationships/image" Target="../media/image335.wmf"/><Relationship Id="rId16" Type="http://schemas.openxmlformats.org/officeDocument/2006/relationships/oleObject" Target="../embeddings/oleObject399.bin"/><Relationship Id="rId15" Type="http://schemas.openxmlformats.org/officeDocument/2006/relationships/image" Target="../media/image334.wmf"/><Relationship Id="rId14" Type="http://schemas.openxmlformats.org/officeDocument/2006/relationships/oleObject" Target="../embeddings/oleObject398.bin"/><Relationship Id="rId13" Type="http://schemas.openxmlformats.org/officeDocument/2006/relationships/image" Target="../media/image330.wmf"/><Relationship Id="rId12" Type="http://schemas.openxmlformats.org/officeDocument/2006/relationships/oleObject" Target="../embeddings/oleObject397.bin"/><Relationship Id="rId11" Type="http://schemas.openxmlformats.org/officeDocument/2006/relationships/oleObject" Target="../embeddings/oleObject396.bin"/><Relationship Id="rId10" Type="http://schemas.openxmlformats.org/officeDocument/2006/relationships/image" Target="../media/image333.wmf"/><Relationship Id="rId1" Type="http://schemas.openxmlformats.org/officeDocument/2006/relationships/oleObject" Target="../embeddings/oleObject391.bin"/></Relationships>
</file>

<file path=ppt/slides/_rels/slide123.xml.rels><?xml version="1.0" encoding="UTF-8" standalone="yes"?>
<Relationships xmlns="http://schemas.openxmlformats.org/package/2006/relationships"><Relationship Id="rId9" Type="http://schemas.openxmlformats.org/officeDocument/2006/relationships/oleObject" Target="../embeddings/oleObject405.bin"/><Relationship Id="rId8" Type="http://schemas.openxmlformats.org/officeDocument/2006/relationships/image" Target="../media/image349.wmf"/><Relationship Id="rId7" Type="http://schemas.openxmlformats.org/officeDocument/2006/relationships/oleObject" Target="../embeddings/oleObject404.bin"/><Relationship Id="rId6" Type="http://schemas.openxmlformats.org/officeDocument/2006/relationships/image" Target="../media/image348.wmf"/><Relationship Id="rId5" Type="http://schemas.openxmlformats.org/officeDocument/2006/relationships/oleObject" Target="../embeddings/oleObject403.bin"/><Relationship Id="rId4" Type="http://schemas.openxmlformats.org/officeDocument/2006/relationships/image" Target="../media/image347.wmf"/><Relationship Id="rId3" Type="http://schemas.openxmlformats.org/officeDocument/2006/relationships/oleObject" Target="../embeddings/oleObject402.bin"/><Relationship Id="rId25" Type="http://schemas.openxmlformats.org/officeDocument/2006/relationships/vmlDrawing" Target="../drawings/vmlDrawing82.vml"/><Relationship Id="rId24" Type="http://schemas.openxmlformats.org/officeDocument/2006/relationships/slideLayout" Target="../slideLayouts/slideLayout7.xml"/><Relationship Id="rId23" Type="http://schemas.openxmlformats.org/officeDocument/2006/relationships/image" Target="../media/image351.wmf"/><Relationship Id="rId22" Type="http://schemas.openxmlformats.org/officeDocument/2006/relationships/oleObject" Target="../embeddings/oleObject412.bin"/><Relationship Id="rId21" Type="http://schemas.openxmlformats.org/officeDocument/2006/relationships/image" Target="../media/image336.wmf"/><Relationship Id="rId20" Type="http://schemas.openxmlformats.org/officeDocument/2006/relationships/oleObject" Target="../embeddings/oleObject411.bin"/><Relationship Id="rId2" Type="http://schemas.openxmlformats.org/officeDocument/2006/relationships/image" Target="../media/image346.wmf"/><Relationship Id="rId19" Type="http://schemas.openxmlformats.org/officeDocument/2006/relationships/image" Target="../media/image335.wmf"/><Relationship Id="rId18" Type="http://schemas.openxmlformats.org/officeDocument/2006/relationships/oleObject" Target="../embeddings/oleObject410.bin"/><Relationship Id="rId17" Type="http://schemas.openxmlformats.org/officeDocument/2006/relationships/image" Target="../media/image334.wmf"/><Relationship Id="rId16" Type="http://schemas.openxmlformats.org/officeDocument/2006/relationships/oleObject" Target="../embeddings/oleObject409.bin"/><Relationship Id="rId15" Type="http://schemas.openxmlformats.org/officeDocument/2006/relationships/image" Target="../media/image330.wmf"/><Relationship Id="rId14" Type="http://schemas.openxmlformats.org/officeDocument/2006/relationships/oleObject" Target="../embeddings/oleObject408.bin"/><Relationship Id="rId13" Type="http://schemas.openxmlformats.org/officeDocument/2006/relationships/oleObject" Target="../embeddings/oleObject407.bin"/><Relationship Id="rId12" Type="http://schemas.openxmlformats.org/officeDocument/2006/relationships/image" Target="../media/image333.wmf"/><Relationship Id="rId11" Type="http://schemas.openxmlformats.org/officeDocument/2006/relationships/oleObject" Target="../embeddings/oleObject406.bin"/><Relationship Id="rId10" Type="http://schemas.openxmlformats.org/officeDocument/2006/relationships/image" Target="../media/image350.wmf"/><Relationship Id="rId1" Type="http://schemas.openxmlformats.org/officeDocument/2006/relationships/oleObject" Target="../embeddings/oleObject401.bin"/></Relationships>
</file>

<file path=ppt/slides/_rels/slide124.xml.rels><?xml version="1.0" encoding="UTF-8" standalone="yes"?>
<Relationships xmlns="http://schemas.openxmlformats.org/package/2006/relationships"><Relationship Id="rId9" Type="http://schemas.openxmlformats.org/officeDocument/2006/relationships/oleObject" Target="../embeddings/oleObject417.bin"/><Relationship Id="rId8" Type="http://schemas.openxmlformats.org/officeDocument/2006/relationships/image" Target="../media/image355.wmf"/><Relationship Id="rId7" Type="http://schemas.openxmlformats.org/officeDocument/2006/relationships/oleObject" Target="../embeddings/oleObject416.bin"/><Relationship Id="rId6" Type="http://schemas.openxmlformats.org/officeDocument/2006/relationships/image" Target="../media/image354.wmf"/><Relationship Id="rId5" Type="http://schemas.openxmlformats.org/officeDocument/2006/relationships/oleObject" Target="../embeddings/oleObject415.bin"/><Relationship Id="rId4" Type="http://schemas.openxmlformats.org/officeDocument/2006/relationships/image" Target="../media/image353.wmf"/><Relationship Id="rId3" Type="http://schemas.openxmlformats.org/officeDocument/2006/relationships/oleObject" Target="../embeddings/oleObject414.bin"/><Relationship Id="rId25" Type="http://schemas.openxmlformats.org/officeDocument/2006/relationships/vmlDrawing" Target="../drawings/vmlDrawing83.vml"/><Relationship Id="rId24" Type="http://schemas.openxmlformats.org/officeDocument/2006/relationships/slideLayout" Target="../slideLayouts/slideLayout7.xml"/><Relationship Id="rId23" Type="http://schemas.openxmlformats.org/officeDocument/2006/relationships/image" Target="../media/image336.wmf"/><Relationship Id="rId22" Type="http://schemas.openxmlformats.org/officeDocument/2006/relationships/oleObject" Target="../embeddings/oleObject424.bin"/><Relationship Id="rId21" Type="http://schemas.openxmlformats.org/officeDocument/2006/relationships/image" Target="../media/image335.wmf"/><Relationship Id="rId20" Type="http://schemas.openxmlformats.org/officeDocument/2006/relationships/oleObject" Target="../embeddings/oleObject423.bin"/><Relationship Id="rId2" Type="http://schemas.openxmlformats.org/officeDocument/2006/relationships/image" Target="../media/image352.wmf"/><Relationship Id="rId19" Type="http://schemas.openxmlformats.org/officeDocument/2006/relationships/image" Target="../media/image334.wmf"/><Relationship Id="rId18" Type="http://schemas.openxmlformats.org/officeDocument/2006/relationships/oleObject" Target="../embeddings/oleObject422.bin"/><Relationship Id="rId17" Type="http://schemas.openxmlformats.org/officeDocument/2006/relationships/image" Target="../media/image330.wmf"/><Relationship Id="rId16" Type="http://schemas.openxmlformats.org/officeDocument/2006/relationships/oleObject" Target="../embeddings/oleObject421.bin"/><Relationship Id="rId15" Type="http://schemas.openxmlformats.org/officeDocument/2006/relationships/oleObject" Target="../embeddings/oleObject420.bin"/><Relationship Id="rId14" Type="http://schemas.openxmlformats.org/officeDocument/2006/relationships/image" Target="../media/image333.wmf"/><Relationship Id="rId13" Type="http://schemas.openxmlformats.org/officeDocument/2006/relationships/oleObject" Target="../embeddings/oleObject419.bin"/><Relationship Id="rId12" Type="http://schemas.openxmlformats.org/officeDocument/2006/relationships/image" Target="../media/image357.wmf"/><Relationship Id="rId11" Type="http://schemas.openxmlformats.org/officeDocument/2006/relationships/oleObject" Target="../embeddings/oleObject418.bin"/><Relationship Id="rId10" Type="http://schemas.openxmlformats.org/officeDocument/2006/relationships/image" Target="../media/image356.wmf"/><Relationship Id="rId1" Type="http://schemas.openxmlformats.org/officeDocument/2006/relationships/oleObject" Target="../embeddings/oleObject413.bin"/></Relationships>
</file>

<file path=ppt/slides/_rels/slide125.xml.rels><?xml version="1.0" encoding="UTF-8" standalone="yes"?>
<Relationships xmlns="http://schemas.openxmlformats.org/package/2006/relationships"><Relationship Id="rId9" Type="http://schemas.openxmlformats.org/officeDocument/2006/relationships/oleObject" Target="../embeddings/oleObject429.bin"/><Relationship Id="rId8" Type="http://schemas.openxmlformats.org/officeDocument/2006/relationships/image" Target="../media/image361.wmf"/><Relationship Id="rId7" Type="http://schemas.openxmlformats.org/officeDocument/2006/relationships/oleObject" Target="../embeddings/oleObject428.bin"/><Relationship Id="rId6" Type="http://schemas.openxmlformats.org/officeDocument/2006/relationships/image" Target="../media/image360.wmf"/><Relationship Id="rId5" Type="http://schemas.openxmlformats.org/officeDocument/2006/relationships/oleObject" Target="../embeddings/oleObject427.bin"/><Relationship Id="rId4" Type="http://schemas.openxmlformats.org/officeDocument/2006/relationships/image" Target="../media/image359.wmf"/><Relationship Id="rId3" Type="http://schemas.openxmlformats.org/officeDocument/2006/relationships/oleObject" Target="../embeddings/oleObject426.bin"/><Relationship Id="rId24" Type="http://schemas.openxmlformats.org/officeDocument/2006/relationships/vmlDrawing" Target="../drawings/vmlDrawing84.vml"/><Relationship Id="rId23" Type="http://schemas.openxmlformats.org/officeDocument/2006/relationships/slideLayout" Target="../slideLayouts/slideLayout7.xml"/><Relationship Id="rId22" Type="http://schemas.openxmlformats.org/officeDocument/2006/relationships/image" Target="../media/image336.wmf"/><Relationship Id="rId21" Type="http://schemas.openxmlformats.org/officeDocument/2006/relationships/oleObject" Target="../embeddings/oleObject435.bin"/><Relationship Id="rId20" Type="http://schemas.openxmlformats.org/officeDocument/2006/relationships/image" Target="../media/image335.wmf"/><Relationship Id="rId2" Type="http://schemas.openxmlformats.org/officeDocument/2006/relationships/image" Target="../media/image358.wmf"/><Relationship Id="rId19" Type="http://schemas.openxmlformats.org/officeDocument/2006/relationships/oleObject" Target="../embeddings/oleObject434.bin"/><Relationship Id="rId18" Type="http://schemas.openxmlformats.org/officeDocument/2006/relationships/image" Target="../media/image334.wmf"/><Relationship Id="rId17" Type="http://schemas.openxmlformats.org/officeDocument/2006/relationships/oleObject" Target="../embeddings/oleObject433.bin"/><Relationship Id="rId16" Type="http://schemas.openxmlformats.org/officeDocument/2006/relationships/image" Target="../media/image330.wmf"/><Relationship Id="rId15" Type="http://schemas.openxmlformats.org/officeDocument/2006/relationships/oleObject" Target="../embeddings/oleObject432.bin"/><Relationship Id="rId14" Type="http://schemas.openxmlformats.org/officeDocument/2006/relationships/oleObject" Target="../embeddings/oleObject431.bin"/><Relationship Id="rId13" Type="http://schemas.openxmlformats.org/officeDocument/2006/relationships/image" Target="../media/image333.wmf"/><Relationship Id="rId12" Type="http://schemas.openxmlformats.org/officeDocument/2006/relationships/oleObject" Target="../embeddings/oleObject430.bin"/><Relationship Id="rId11" Type="http://schemas.openxmlformats.org/officeDocument/2006/relationships/image" Target="../media/image74.png"/><Relationship Id="rId10" Type="http://schemas.openxmlformats.org/officeDocument/2006/relationships/image" Target="../media/image362.wmf"/><Relationship Id="rId1" Type="http://schemas.openxmlformats.org/officeDocument/2006/relationships/oleObject" Target="../embeddings/oleObject425.bin"/></Relationships>
</file>

<file path=ppt/slides/_rels/slide126.xml.rels><?xml version="1.0" encoding="UTF-8" standalone="yes"?>
<Relationships xmlns="http://schemas.openxmlformats.org/package/2006/relationships"><Relationship Id="rId9" Type="http://schemas.openxmlformats.org/officeDocument/2006/relationships/image" Target="../media/image366.wmf"/><Relationship Id="rId8" Type="http://schemas.openxmlformats.org/officeDocument/2006/relationships/oleObject" Target="../embeddings/oleObject439.bin"/><Relationship Id="rId7" Type="http://schemas.openxmlformats.org/officeDocument/2006/relationships/image" Target="../media/image365.wmf"/><Relationship Id="rId6" Type="http://schemas.openxmlformats.org/officeDocument/2006/relationships/oleObject" Target="../embeddings/oleObject438.bin"/><Relationship Id="rId5" Type="http://schemas.openxmlformats.org/officeDocument/2006/relationships/image" Target="../media/image364.wmf"/><Relationship Id="rId4" Type="http://schemas.openxmlformats.org/officeDocument/2006/relationships/oleObject" Target="../embeddings/oleObject437.bin"/><Relationship Id="rId3" Type="http://schemas.openxmlformats.org/officeDocument/2006/relationships/image" Target="../media/image74.png"/><Relationship Id="rId24" Type="http://schemas.openxmlformats.org/officeDocument/2006/relationships/vmlDrawing" Target="../drawings/vmlDrawing85.vml"/><Relationship Id="rId23" Type="http://schemas.openxmlformats.org/officeDocument/2006/relationships/slideLayout" Target="../slideLayouts/slideLayout7.xml"/><Relationship Id="rId22" Type="http://schemas.openxmlformats.org/officeDocument/2006/relationships/image" Target="../media/image336.wmf"/><Relationship Id="rId21" Type="http://schemas.openxmlformats.org/officeDocument/2006/relationships/oleObject" Target="../embeddings/oleObject446.bin"/><Relationship Id="rId20" Type="http://schemas.openxmlformats.org/officeDocument/2006/relationships/image" Target="../media/image335.wmf"/><Relationship Id="rId2" Type="http://schemas.openxmlformats.org/officeDocument/2006/relationships/image" Target="../media/image363.wmf"/><Relationship Id="rId19" Type="http://schemas.openxmlformats.org/officeDocument/2006/relationships/oleObject" Target="../embeddings/oleObject445.bin"/><Relationship Id="rId18" Type="http://schemas.openxmlformats.org/officeDocument/2006/relationships/image" Target="../media/image334.wmf"/><Relationship Id="rId17" Type="http://schemas.openxmlformats.org/officeDocument/2006/relationships/oleObject" Target="../embeddings/oleObject444.bin"/><Relationship Id="rId16" Type="http://schemas.openxmlformats.org/officeDocument/2006/relationships/image" Target="../media/image330.wmf"/><Relationship Id="rId15" Type="http://schemas.openxmlformats.org/officeDocument/2006/relationships/oleObject" Target="../embeddings/oleObject443.bin"/><Relationship Id="rId14" Type="http://schemas.openxmlformats.org/officeDocument/2006/relationships/oleObject" Target="../embeddings/oleObject442.bin"/><Relationship Id="rId13" Type="http://schemas.openxmlformats.org/officeDocument/2006/relationships/image" Target="../media/image333.wmf"/><Relationship Id="rId12" Type="http://schemas.openxmlformats.org/officeDocument/2006/relationships/oleObject" Target="../embeddings/oleObject441.bin"/><Relationship Id="rId11" Type="http://schemas.openxmlformats.org/officeDocument/2006/relationships/image" Target="../media/image367.wmf"/><Relationship Id="rId10" Type="http://schemas.openxmlformats.org/officeDocument/2006/relationships/oleObject" Target="../embeddings/oleObject440.bin"/><Relationship Id="rId1" Type="http://schemas.openxmlformats.org/officeDocument/2006/relationships/oleObject" Target="../embeddings/oleObject436.bin"/></Relationships>
</file>

<file path=ppt/slides/_rels/slide127.xml.rels><?xml version="1.0" encoding="UTF-8" standalone="yes"?>
<Relationships xmlns="http://schemas.openxmlformats.org/package/2006/relationships"><Relationship Id="rId9" Type="http://schemas.openxmlformats.org/officeDocument/2006/relationships/oleObject" Target="../embeddings/oleObject451.bin"/><Relationship Id="rId8" Type="http://schemas.openxmlformats.org/officeDocument/2006/relationships/image" Target="../media/image333.wmf"/><Relationship Id="rId7" Type="http://schemas.openxmlformats.org/officeDocument/2006/relationships/oleObject" Target="../embeddings/oleObject450.bin"/><Relationship Id="rId6" Type="http://schemas.openxmlformats.org/officeDocument/2006/relationships/image" Target="../media/image369.wmf"/><Relationship Id="rId5" Type="http://schemas.openxmlformats.org/officeDocument/2006/relationships/oleObject" Target="../embeddings/oleObject449.bin"/><Relationship Id="rId4" Type="http://schemas.openxmlformats.org/officeDocument/2006/relationships/image" Target="../media/image364.wmf"/><Relationship Id="rId3" Type="http://schemas.openxmlformats.org/officeDocument/2006/relationships/oleObject" Target="../embeddings/oleObject448.bin"/><Relationship Id="rId2" Type="http://schemas.openxmlformats.org/officeDocument/2006/relationships/image" Target="../media/image368.wmf"/><Relationship Id="rId19" Type="http://schemas.openxmlformats.org/officeDocument/2006/relationships/vmlDrawing" Target="../drawings/vmlDrawing86.vml"/><Relationship Id="rId18" Type="http://schemas.openxmlformats.org/officeDocument/2006/relationships/slideLayout" Target="../slideLayouts/slideLayout7.xml"/><Relationship Id="rId17" Type="http://schemas.openxmlformats.org/officeDocument/2006/relationships/image" Target="../media/image336.wmf"/><Relationship Id="rId16" Type="http://schemas.openxmlformats.org/officeDocument/2006/relationships/oleObject" Target="../embeddings/oleObject455.bin"/><Relationship Id="rId15" Type="http://schemas.openxmlformats.org/officeDocument/2006/relationships/image" Target="../media/image335.wmf"/><Relationship Id="rId14" Type="http://schemas.openxmlformats.org/officeDocument/2006/relationships/oleObject" Target="../embeddings/oleObject454.bin"/><Relationship Id="rId13" Type="http://schemas.openxmlformats.org/officeDocument/2006/relationships/image" Target="../media/image334.wmf"/><Relationship Id="rId12" Type="http://schemas.openxmlformats.org/officeDocument/2006/relationships/oleObject" Target="../embeddings/oleObject453.bin"/><Relationship Id="rId11" Type="http://schemas.openxmlformats.org/officeDocument/2006/relationships/image" Target="../media/image330.wmf"/><Relationship Id="rId10" Type="http://schemas.openxmlformats.org/officeDocument/2006/relationships/oleObject" Target="../embeddings/oleObject452.bin"/><Relationship Id="rId1" Type="http://schemas.openxmlformats.org/officeDocument/2006/relationships/oleObject" Target="../embeddings/oleObject447.bin"/></Relationships>
</file>

<file path=ppt/slides/_rels/slide128.xml.rels><?xml version="1.0" encoding="UTF-8" standalone="yes"?>
<Relationships xmlns="http://schemas.openxmlformats.org/package/2006/relationships"><Relationship Id="rId6" Type="http://schemas.openxmlformats.org/officeDocument/2006/relationships/vmlDrawing" Target="../drawings/vmlDrawing87.vml"/><Relationship Id="rId5" Type="http://schemas.openxmlformats.org/officeDocument/2006/relationships/slideLayout" Target="../slideLayouts/slideLayout7.xml"/><Relationship Id="rId4" Type="http://schemas.openxmlformats.org/officeDocument/2006/relationships/image" Target="../media/image371.wmf"/><Relationship Id="rId3" Type="http://schemas.openxmlformats.org/officeDocument/2006/relationships/oleObject" Target="../embeddings/oleObject457.bin"/><Relationship Id="rId2" Type="http://schemas.openxmlformats.org/officeDocument/2006/relationships/image" Target="../media/image370.wmf"/><Relationship Id="rId1" Type="http://schemas.openxmlformats.org/officeDocument/2006/relationships/oleObject" Target="../embeddings/oleObject456.bin"/></Relationships>
</file>

<file path=ppt/slides/_rels/slide129.xml.rels><?xml version="1.0" encoding="UTF-8" standalone="yes"?>
<Relationships xmlns="http://schemas.openxmlformats.org/package/2006/relationships"><Relationship Id="rId9" Type="http://schemas.openxmlformats.org/officeDocument/2006/relationships/oleObject" Target="../embeddings/oleObject462.bin"/><Relationship Id="rId8" Type="http://schemas.openxmlformats.org/officeDocument/2006/relationships/image" Target="../media/image375.wmf"/><Relationship Id="rId7" Type="http://schemas.openxmlformats.org/officeDocument/2006/relationships/oleObject" Target="../embeddings/oleObject461.bin"/><Relationship Id="rId6" Type="http://schemas.openxmlformats.org/officeDocument/2006/relationships/image" Target="../media/image374.wmf"/><Relationship Id="rId5" Type="http://schemas.openxmlformats.org/officeDocument/2006/relationships/oleObject" Target="../embeddings/oleObject460.bin"/><Relationship Id="rId4" Type="http://schemas.openxmlformats.org/officeDocument/2006/relationships/image" Target="../media/image373.wmf"/><Relationship Id="rId3" Type="http://schemas.openxmlformats.org/officeDocument/2006/relationships/oleObject" Target="../embeddings/oleObject459.bin"/><Relationship Id="rId26" Type="http://schemas.openxmlformats.org/officeDocument/2006/relationships/vmlDrawing" Target="../drawings/vmlDrawing88.vml"/><Relationship Id="rId25" Type="http://schemas.openxmlformats.org/officeDocument/2006/relationships/slideLayout" Target="../slideLayouts/slideLayout7.xml"/><Relationship Id="rId24" Type="http://schemas.openxmlformats.org/officeDocument/2006/relationships/oleObject" Target="../embeddings/oleObject470.bin"/><Relationship Id="rId23" Type="http://schemas.openxmlformats.org/officeDocument/2006/relationships/oleObject" Target="../embeddings/oleObject469.bin"/><Relationship Id="rId22" Type="http://schemas.openxmlformats.org/officeDocument/2006/relationships/image" Target="../media/image381.wmf"/><Relationship Id="rId21" Type="http://schemas.openxmlformats.org/officeDocument/2006/relationships/oleObject" Target="../embeddings/oleObject468.bin"/><Relationship Id="rId20" Type="http://schemas.openxmlformats.org/officeDocument/2006/relationships/image" Target="../media/image363.wmf"/><Relationship Id="rId2" Type="http://schemas.openxmlformats.org/officeDocument/2006/relationships/image" Target="../media/image372.wmf"/><Relationship Id="rId19" Type="http://schemas.openxmlformats.org/officeDocument/2006/relationships/oleObject" Target="../embeddings/oleObject467.bin"/><Relationship Id="rId18" Type="http://schemas.openxmlformats.org/officeDocument/2006/relationships/image" Target="../media/image380.wmf"/><Relationship Id="rId17" Type="http://schemas.openxmlformats.org/officeDocument/2006/relationships/oleObject" Target="../embeddings/oleObject466.bin"/><Relationship Id="rId16" Type="http://schemas.openxmlformats.org/officeDocument/2006/relationships/image" Target="../media/image379.wmf"/><Relationship Id="rId15" Type="http://schemas.openxmlformats.org/officeDocument/2006/relationships/oleObject" Target="../embeddings/oleObject465.bin"/><Relationship Id="rId14" Type="http://schemas.openxmlformats.org/officeDocument/2006/relationships/image" Target="../media/image378.wmf"/><Relationship Id="rId13" Type="http://schemas.openxmlformats.org/officeDocument/2006/relationships/oleObject" Target="../embeddings/oleObject464.bin"/><Relationship Id="rId12" Type="http://schemas.openxmlformats.org/officeDocument/2006/relationships/image" Target="../media/image377.wmf"/><Relationship Id="rId11" Type="http://schemas.openxmlformats.org/officeDocument/2006/relationships/oleObject" Target="../embeddings/oleObject463.bin"/><Relationship Id="rId10" Type="http://schemas.openxmlformats.org/officeDocument/2006/relationships/image" Target="../media/image376.wmf"/><Relationship Id="rId1" Type="http://schemas.openxmlformats.org/officeDocument/2006/relationships/oleObject" Target="../embeddings/oleObject458.bin"/></Relationships>
</file>

<file path=ppt/slides/_rels/slide13.xml.rels><?xml version="1.0" encoding="UTF-8" standalone="yes"?>
<Relationships xmlns="http://schemas.openxmlformats.org/package/2006/relationships"><Relationship Id="rId9" Type="http://schemas.openxmlformats.org/officeDocument/2006/relationships/oleObject" Target="../embeddings/oleObject6.bin"/><Relationship Id="rId8" Type="http://schemas.openxmlformats.org/officeDocument/2006/relationships/image" Target="../media/image11.wmf"/><Relationship Id="rId7" Type="http://schemas.openxmlformats.org/officeDocument/2006/relationships/oleObject" Target="../embeddings/oleObject5.bin"/><Relationship Id="rId6" Type="http://schemas.openxmlformats.org/officeDocument/2006/relationships/image" Target="../media/image10.wmf"/><Relationship Id="rId5" Type="http://schemas.openxmlformats.org/officeDocument/2006/relationships/oleObject" Target="../embeddings/oleObject4.bin"/><Relationship Id="rId4" Type="http://schemas.openxmlformats.org/officeDocument/2006/relationships/image" Target="../media/image9.wmf"/><Relationship Id="rId3" Type="http://schemas.openxmlformats.org/officeDocument/2006/relationships/oleObject" Target="../embeddings/oleObject3.bin"/><Relationship Id="rId2" Type="http://schemas.openxmlformats.org/officeDocument/2006/relationships/image" Target="../media/image8.wmf"/><Relationship Id="rId14" Type="http://schemas.openxmlformats.org/officeDocument/2006/relationships/vmlDrawing" Target="../drawings/vmlDrawing3.vml"/><Relationship Id="rId13" Type="http://schemas.openxmlformats.org/officeDocument/2006/relationships/slideLayout" Target="../slideLayouts/slideLayout7.xml"/><Relationship Id="rId12" Type="http://schemas.openxmlformats.org/officeDocument/2006/relationships/image" Target="../media/image13.wmf"/><Relationship Id="rId11" Type="http://schemas.openxmlformats.org/officeDocument/2006/relationships/oleObject" Target="../embeddings/oleObject7.bin"/><Relationship Id="rId10" Type="http://schemas.openxmlformats.org/officeDocument/2006/relationships/image" Target="../media/image12.wmf"/><Relationship Id="rId1" Type="http://schemas.openxmlformats.org/officeDocument/2006/relationships/oleObject" Target="../embeddings/oleObject2.bin"/></Relationships>
</file>

<file path=ppt/slides/_rels/slide130.xml.rels><?xml version="1.0" encoding="UTF-8" standalone="yes"?>
<Relationships xmlns="http://schemas.openxmlformats.org/package/2006/relationships"><Relationship Id="rId9" Type="http://schemas.openxmlformats.org/officeDocument/2006/relationships/oleObject" Target="../embeddings/oleObject475.bin"/><Relationship Id="rId8" Type="http://schemas.openxmlformats.org/officeDocument/2006/relationships/image" Target="../media/image385.wmf"/><Relationship Id="rId7" Type="http://schemas.openxmlformats.org/officeDocument/2006/relationships/oleObject" Target="../embeddings/oleObject474.bin"/><Relationship Id="rId6" Type="http://schemas.openxmlformats.org/officeDocument/2006/relationships/image" Target="../media/image384.wmf"/><Relationship Id="rId5" Type="http://schemas.openxmlformats.org/officeDocument/2006/relationships/oleObject" Target="../embeddings/oleObject473.bin"/><Relationship Id="rId4" Type="http://schemas.openxmlformats.org/officeDocument/2006/relationships/image" Target="../media/image383.wmf"/><Relationship Id="rId3" Type="http://schemas.openxmlformats.org/officeDocument/2006/relationships/oleObject" Target="../embeddings/oleObject472.bin"/><Relationship Id="rId20" Type="http://schemas.openxmlformats.org/officeDocument/2006/relationships/vmlDrawing" Target="../drawings/vmlDrawing89.vml"/><Relationship Id="rId2" Type="http://schemas.openxmlformats.org/officeDocument/2006/relationships/image" Target="../media/image382.wmf"/><Relationship Id="rId19" Type="http://schemas.openxmlformats.org/officeDocument/2006/relationships/slideLayout" Target="../slideLayouts/slideLayout7.xml"/><Relationship Id="rId18" Type="http://schemas.openxmlformats.org/officeDocument/2006/relationships/image" Target="../media/image389.wmf"/><Relationship Id="rId17" Type="http://schemas.openxmlformats.org/officeDocument/2006/relationships/oleObject" Target="../embeddings/oleObject479.bin"/><Relationship Id="rId16" Type="http://schemas.openxmlformats.org/officeDocument/2006/relationships/image" Target="../media/image388.wmf"/><Relationship Id="rId15" Type="http://schemas.openxmlformats.org/officeDocument/2006/relationships/oleObject" Target="../embeddings/oleObject478.bin"/><Relationship Id="rId14" Type="http://schemas.openxmlformats.org/officeDocument/2006/relationships/image" Target="../media/image334.wmf"/><Relationship Id="rId13" Type="http://schemas.openxmlformats.org/officeDocument/2006/relationships/oleObject" Target="../embeddings/oleObject477.bin"/><Relationship Id="rId12" Type="http://schemas.openxmlformats.org/officeDocument/2006/relationships/image" Target="../media/image387.wmf"/><Relationship Id="rId11" Type="http://schemas.openxmlformats.org/officeDocument/2006/relationships/oleObject" Target="../embeddings/oleObject476.bin"/><Relationship Id="rId10" Type="http://schemas.openxmlformats.org/officeDocument/2006/relationships/image" Target="../media/image386.wmf"/><Relationship Id="rId1" Type="http://schemas.openxmlformats.org/officeDocument/2006/relationships/oleObject" Target="../embeddings/oleObject471.bin"/></Relationships>
</file>

<file path=ppt/slides/_rels/slide131.xml.rels><?xml version="1.0" encoding="UTF-8" standalone="yes"?>
<Relationships xmlns="http://schemas.openxmlformats.org/package/2006/relationships"><Relationship Id="rId9" Type="http://schemas.openxmlformats.org/officeDocument/2006/relationships/oleObject" Target="../embeddings/oleObject484.bin"/><Relationship Id="rId8" Type="http://schemas.openxmlformats.org/officeDocument/2006/relationships/image" Target="../media/image393.wmf"/><Relationship Id="rId7" Type="http://schemas.openxmlformats.org/officeDocument/2006/relationships/oleObject" Target="../embeddings/oleObject483.bin"/><Relationship Id="rId6" Type="http://schemas.openxmlformats.org/officeDocument/2006/relationships/image" Target="../media/image392.wmf"/><Relationship Id="rId5" Type="http://schemas.openxmlformats.org/officeDocument/2006/relationships/oleObject" Target="../embeddings/oleObject482.bin"/><Relationship Id="rId4" Type="http://schemas.openxmlformats.org/officeDocument/2006/relationships/image" Target="../media/image391.wmf"/><Relationship Id="rId3" Type="http://schemas.openxmlformats.org/officeDocument/2006/relationships/oleObject" Target="../embeddings/oleObject481.bin"/><Relationship Id="rId2" Type="http://schemas.openxmlformats.org/officeDocument/2006/relationships/image" Target="../media/image390.wmf"/><Relationship Id="rId18" Type="http://schemas.openxmlformats.org/officeDocument/2006/relationships/vmlDrawing" Target="../drawings/vmlDrawing90.vml"/><Relationship Id="rId17" Type="http://schemas.openxmlformats.org/officeDocument/2006/relationships/slideLayout" Target="../slideLayouts/slideLayout7.xml"/><Relationship Id="rId16" Type="http://schemas.openxmlformats.org/officeDocument/2006/relationships/image" Target="../media/image395.wmf"/><Relationship Id="rId15" Type="http://schemas.openxmlformats.org/officeDocument/2006/relationships/oleObject" Target="../embeddings/oleObject487.bin"/><Relationship Id="rId14" Type="http://schemas.openxmlformats.org/officeDocument/2006/relationships/image" Target="../media/image134.wmf"/><Relationship Id="rId13" Type="http://schemas.openxmlformats.org/officeDocument/2006/relationships/oleObject" Target="../embeddings/oleObject486.bin"/><Relationship Id="rId12" Type="http://schemas.openxmlformats.org/officeDocument/2006/relationships/image" Target="../media/image334.wmf"/><Relationship Id="rId11" Type="http://schemas.openxmlformats.org/officeDocument/2006/relationships/oleObject" Target="../embeddings/oleObject485.bin"/><Relationship Id="rId10" Type="http://schemas.openxmlformats.org/officeDocument/2006/relationships/image" Target="../media/image394.wmf"/><Relationship Id="rId1" Type="http://schemas.openxmlformats.org/officeDocument/2006/relationships/oleObject" Target="../embeddings/oleObject480.bin"/></Relationships>
</file>

<file path=ppt/slides/_rels/slide132.xml.rels><?xml version="1.0" encoding="UTF-8" standalone="yes"?>
<Relationships xmlns="http://schemas.openxmlformats.org/package/2006/relationships"><Relationship Id="rId9" Type="http://schemas.openxmlformats.org/officeDocument/2006/relationships/oleObject" Target="../embeddings/oleObject492.bin"/><Relationship Id="rId8" Type="http://schemas.openxmlformats.org/officeDocument/2006/relationships/image" Target="../media/image393.wmf"/><Relationship Id="rId7" Type="http://schemas.openxmlformats.org/officeDocument/2006/relationships/oleObject" Target="../embeddings/oleObject491.bin"/><Relationship Id="rId6" Type="http://schemas.openxmlformats.org/officeDocument/2006/relationships/image" Target="../media/image392.wmf"/><Relationship Id="rId5" Type="http://schemas.openxmlformats.org/officeDocument/2006/relationships/oleObject" Target="../embeddings/oleObject490.bin"/><Relationship Id="rId4" Type="http://schemas.openxmlformats.org/officeDocument/2006/relationships/image" Target="../media/image391.wmf"/><Relationship Id="rId3" Type="http://schemas.openxmlformats.org/officeDocument/2006/relationships/oleObject" Target="../embeddings/oleObject489.bin"/><Relationship Id="rId2" Type="http://schemas.openxmlformats.org/officeDocument/2006/relationships/image" Target="../media/image396.wmf"/><Relationship Id="rId18" Type="http://schemas.openxmlformats.org/officeDocument/2006/relationships/vmlDrawing" Target="../drawings/vmlDrawing91.vml"/><Relationship Id="rId17" Type="http://schemas.openxmlformats.org/officeDocument/2006/relationships/slideLayout" Target="../slideLayouts/slideLayout7.xml"/><Relationship Id="rId16" Type="http://schemas.openxmlformats.org/officeDocument/2006/relationships/image" Target="../media/image395.wmf"/><Relationship Id="rId15" Type="http://schemas.openxmlformats.org/officeDocument/2006/relationships/oleObject" Target="../embeddings/oleObject495.bin"/><Relationship Id="rId14" Type="http://schemas.openxmlformats.org/officeDocument/2006/relationships/image" Target="../media/image134.wmf"/><Relationship Id="rId13" Type="http://schemas.openxmlformats.org/officeDocument/2006/relationships/oleObject" Target="../embeddings/oleObject494.bin"/><Relationship Id="rId12" Type="http://schemas.openxmlformats.org/officeDocument/2006/relationships/image" Target="../media/image334.wmf"/><Relationship Id="rId11" Type="http://schemas.openxmlformats.org/officeDocument/2006/relationships/oleObject" Target="../embeddings/oleObject493.bin"/><Relationship Id="rId10" Type="http://schemas.openxmlformats.org/officeDocument/2006/relationships/image" Target="../media/image394.wmf"/><Relationship Id="rId1" Type="http://schemas.openxmlformats.org/officeDocument/2006/relationships/oleObject" Target="../embeddings/oleObject488.bin"/></Relationships>
</file>

<file path=ppt/slides/_rels/slide13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15.png"/><Relationship Id="rId2" Type="http://schemas.openxmlformats.org/officeDocument/2006/relationships/hyperlink" Target="15-0%20&#25945;&#23398;&#22522;&#26412;&#35201;&#27714;.ppt" TargetMode="External"/><Relationship Id="rId1" Type="http://schemas.openxmlformats.org/officeDocument/2006/relationships/image" Target="../media/image397.jpeg"/></Relationships>
</file>

<file path=ppt/slides/_rels/slide14.xml.rels><?xml version="1.0" encoding="UTF-8" standalone="yes"?>
<Relationships xmlns="http://schemas.openxmlformats.org/package/2006/relationships"><Relationship Id="rId9" Type="http://schemas.openxmlformats.org/officeDocument/2006/relationships/oleObject" Target="../embeddings/oleObject12.bin"/><Relationship Id="rId8" Type="http://schemas.openxmlformats.org/officeDocument/2006/relationships/image" Target="../media/image17.wmf"/><Relationship Id="rId7" Type="http://schemas.openxmlformats.org/officeDocument/2006/relationships/oleObject" Target="../embeddings/oleObject11.bin"/><Relationship Id="rId6" Type="http://schemas.openxmlformats.org/officeDocument/2006/relationships/image" Target="../media/image16.wmf"/><Relationship Id="rId5" Type="http://schemas.openxmlformats.org/officeDocument/2006/relationships/oleObject" Target="../embeddings/oleObject10.bin"/><Relationship Id="rId4" Type="http://schemas.openxmlformats.org/officeDocument/2006/relationships/image" Target="../media/image15.wmf"/><Relationship Id="rId3" Type="http://schemas.openxmlformats.org/officeDocument/2006/relationships/oleObject" Target="../embeddings/oleObject9.bin"/><Relationship Id="rId2" Type="http://schemas.openxmlformats.org/officeDocument/2006/relationships/image" Target="../media/image14.wmf"/><Relationship Id="rId12" Type="http://schemas.openxmlformats.org/officeDocument/2006/relationships/vmlDrawing" Target="../drawings/vmlDrawing4.vml"/><Relationship Id="rId11" Type="http://schemas.openxmlformats.org/officeDocument/2006/relationships/slideLayout" Target="../slideLayouts/slideLayout7.xml"/><Relationship Id="rId10" Type="http://schemas.openxmlformats.org/officeDocument/2006/relationships/image" Target="../media/image18.wmf"/><Relationship Id="rId1" Type="http://schemas.openxmlformats.org/officeDocument/2006/relationships/oleObject" Target="../embeddings/oleObject8.bin"/></Relationships>
</file>

<file path=ppt/slides/_rels/slide15.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7.xml"/><Relationship Id="rId2" Type="http://schemas.openxmlformats.org/officeDocument/2006/relationships/image" Target="../media/image19.wmf"/><Relationship Id="rId1" Type="http://schemas.openxmlformats.org/officeDocument/2006/relationships/control" Target="../activeX/activeX2.xml"/></Relationships>
</file>

<file path=ppt/slides/_rels/slide16.xml.rels><?xml version="1.0" encoding="UTF-8" standalone="yes"?>
<Relationships xmlns="http://schemas.openxmlformats.org/package/2006/relationships"><Relationship Id="rId9" Type="http://schemas.openxmlformats.org/officeDocument/2006/relationships/oleObject" Target="../embeddings/oleObject17.bin"/><Relationship Id="rId8" Type="http://schemas.openxmlformats.org/officeDocument/2006/relationships/image" Target="../media/image23.wmf"/><Relationship Id="rId7" Type="http://schemas.openxmlformats.org/officeDocument/2006/relationships/oleObject" Target="../embeddings/oleObject16.bin"/><Relationship Id="rId6" Type="http://schemas.openxmlformats.org/officeDocument/2006/relationships/image" Target="../media/image22.wmf"/><Relationship Id="rId5" Type="http://schemas.openxmlformats.org/officeDocument/2006/relationships/oleObject" Target="../embeddings/oleObject15.bin"/><Relationship Id="rId4" Type="http://schemas.openxmlformats.org/officeDocument/2006/relationships/image" Target="../media/image21.wmf"/><Relationship Id="rId3" Type="http://schemas.openxmlformats.org/officeDocument/2006/relationships/oleObject" Target="../embeddings/oleObject14.bin"/><Relationship Id="rId2" Type="http://schemas.openxmlformats.org/officeDocument/2006/relationships/image" Target="../media/image20.wmf"/><Relationship Id="rId12" Type="http://schemas.openxmlformats.org/officeDocument/2006/relationships/vmlDrawing" Target="../drawings/vmlDrawing6.vml"/><Relationship Id="rId11" Type="http://schemas.openxmlformats.org/officeDocument/2006/relationships/slideLayout" Target="../slideLayouts/slideLayout7.xml"/><Relationship Id="rId10" Type="http://schemas.openxmlformats.org/officeDocument/2006/relationships/image" Target="../media/image24.wmf"/><Relationship Id="rId1" Type="http://schemas.openxmlformats.org/officeDocument/2006/relationships/oleObject" Target="../embeddings/oleObject13.bin"/></Relationships>
</file>

<file path=ppt/slides/_rels/slide17.xml.rels><?xml version="1.0" encoding="UTF-8" standalone="yes"?>
<Relationships xmlns="http://schemas.openxmlformats.org/package/2006/relationships"><Relationship Id="rId9" Type="http://schemas.openxmlformats.org/officeDocument/2006/relationships/oleObject" Target="../embeddings/oleObject22.bin"/><Relationship Id="rId8" Type="http://schemas.openxmlformats.org/officeDocument/2006/relationships/image" Target="../media/image26.wmf"/><Relationship Id="rId7" Type="http://schemas.openxmlformats.org/officeDocument/2006/relationships/oleObject" Target="../embeddings/oleObject21.bin"/><Relationship Id="rId6" Type="http://schemas.openxmlformats.org/officeDocument/2006/relationships/image" Target="../media/image25.wmf"/><Relationship Id="rId5" Type="http://schemas.openxmlformats.org/officeDocument/2006/relationships/oleObject" Target="../embeddings/oleObject20.bin"/><Relationship Id="rId4" Type="http://schemas.openxmlformats.org/officeDocument/2006/relationships/image" Target="../media/image21.wmf"/><Relationship Id="rId3" Type="http://schemas.openxmlformats.org/officeDocument/2006/relationships/oleObject" Target="../embeddings/oleObject19.bin"/><Relationship Id="rId2" Type="http://schemas.openxmlformats.org/officeDocument/2006/relationships/image" Target="../media/image20.wmf"/><Relationship Id="rId12" Type="http://schemas.openxmlformats.org/officeDocument/2006/relationships/vmlDrawing" Target="../drawings/vmlDrawing7.vml"/><Relationship Id="rId11" Type="http://schemas.openxmlformats.org/officeDocument/2006/relationships/slideLayout" Target="../slideLayouts/slideLayout7.xml"/><Relationship Id="rId10" Type="http://schemas.openxmlformats.org/officeDocument/2006/relationships/image" Target="../media/image24.wmf"/><Relationship Id="rId1" Type="http://schemas.openxmlformats.org/officeDocument/2006/relationships/oleObject" Target="../embeddings/oleObject18.bin"/></Relationships>
</file>

<file path=ppt/slides/_rels/slide18.xml.rels><?xml version="1.0" encoding="UTF-8" standalone="yes"?>
<Relationships xmlns="http://schemas.openxmlformats.org/package/2006/relationships"><Relationship Id="rId9" Type="http://schemas.openxmlformats.org/officeDocument/2006/relationships/oleObject" Target="../embeddings/oleObject27.bin"/><Relationship Id="rId8" Type="http://schemas.openxmlformats.org/officeDocument/2006/relationships/image" Target="../media/image30.wmf"/><Relationship Id="rId7" Type="http://schemas.openxmlformats.org/officeDocument/2006/relationships/oleObject" Target="../embeddings/oleObject26.bin"/><Relationship Id="rId6" Type="http://schemas.openxmlformats.org/officeDocument/2006/relationships/image" Target="../media/image29.wmf"/><Relationship Id="rId5" Type="http://schemas.openxmlformats.org/officeDocument/2006/relationships/oleObject" Target="../embeddings/oleObject25.bin"/><Relationship Id="rId4" Type="http://schemas.openxmlformats.org/officeDocument/2006/relationships/image" Target="../media/image28.wmf"/><Relationship Id="rId3" Type="http://schemas.openxmlformats.org/officeDocument/2006/relationships/oleObject" Target="../embeddings/oleObject24.bin"/><Relationship Id="rId2" Type="http://schemas.openxmlformats.org/officeDocument/2006/relationships/image" Target="../media/image27.wmf"/><Relationship Id="rId12" Type="http://schemas.openxmlformats.org/officeDocument/2006/relationships/vmlDrawing" Target="../drawings/vmlDrawing8.vml"/><Relationship Id="rId11" Type="http://schemas.openxmlformats.org/officeDocument/2006/relationships/slideLayout" Target="../slideLayouts/slideLayout7.xml"/><Relationship Id="rId10" Type="http://schemas.openxmlformats.org/officeDocument/2006/relationships/image" Target="../media/image31.wmf"/><Relationship Id="rId1" Type="http://schemas.openxmlformats.org/officeDocument/2006/relationships/oleObject" Target="../embeddings/oleObject23.bin"/></Relationships>
</file>

<file path=ppt/slides/_rels/slide19.xml.rels><?xml version="1.0" encoding="UTF-8" standalone="yes"?>
<Relationships xmlns="http://schemas.openxmlformats.org/package/2006/relationships"><Relationship Id="rId6" Type="http://schemas.openxmlformats.org/officeDocument/2006/relationships/vmlDrawing" Target="../drawings/vmlDrawing9.vml"/><Relationship Id="rId5" Type="http://schemas.openxmlformats.org/officeDocument/2006/relationships/slideLayout" Target="../slideLayouts/slideLayout7.xml"/><Relationship Id="rId4" Type="http://schemas.openxmlformats.org/officeDocument/2006/relationships/image" Target="../media/image33.wmf"/><Relationship Id="rId3" Type="http://schemas.openxmlformats.org/officeDocument/2006/relationships/oleObject" Target="../embeddings/oleObject29.bin"/><Relationship Id="rId2" Type="http://schemas.openxmlformats.org/officeDocument/2006/relationships/image" Target="../media/image32.wmf"/><Relationship Id="rId1" Type="http://schemas.openxmlformats.org/officeDocument/2006/relationships/oleObject" Target="../embeddings/oleObject28.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37.wmf"/><Relationship Id="rId7" Type="http://schemas.openxmlformats.org/officeDocument/2006/relationships/oleObject" Target="../embeddings/oleObject33.bin"/><Relationship Id="rId6" Type="http://schemas.openxmlformats.org/officeDocument/2006/relationships/image" Target="../media/image36.wmf"/><Relationship Id="rId5" Type="http://schemas.openxmlformats.org/officeDocument/2006/relationships/oleObject" Target="../embeddings/oleObject32.bin"/><Relationship Id="rId4" Type="http://schemas.openxmlformats.org/officeDocument/2006/relationships/image" Target="../media/image35.wmf"/><Relationship Id="rId3" Type="http://schemas.openxmlformats.org/officeDocument/2006/relationships/oleObject" Target="../embeddings/oleObject31.bin"/><Relationship Id="rId2" Type="http://schemas.openxmlformats.org/officeDocument/2006/relationships/image" Target="../media/image34.wmf"/><Relationship Id="rId10" Type="http://schemas.openxmlformats.org/officeDocument/2006/relationships/vmlDrawing" Target="../drawings/vmlDrawing10.vml"/><Relationship Id="rId1" Type="http://schemas.openxmlformats.org/officeDocument/2006/relationships/oleObject" Target="../embeddings/oleObject30.bin"/></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9.jpeg"/><Relationship Id="rId1" Type="http://schemas.openxmlformats.org/officeDocument/2006/relationships/image" Target="../media/image38.jpeg"/></Relationships>
</file>

<file path=ppt/slides/_rels/slide23.xml.rels><?xml version="1.0" encoding="UTF-8" standalone="yes"?>
<Relationships xmlns="http://schemas.openxmlformats.org/package/2006/relationships"><Relationship Id="rId4" Type="http://schemas.openxmlformats.org/officeDocument/2006/relationships/vmlDrawing" Target="../drawings/vmlDrawing11.vml"/><Relationship Id="rId3" Type="http://schemas.openxmlformats.org/officeDocument/2006/relationships/slideLayout" Target="../slideLayouts/slideLayout7.xml"/><Relationship Id="rId2" Type="http://schemas.openxmlformats.org/officeDocument/2006/relationships/image" Target="../media/image40.wmf"/><Relationship Id="rId1" Type="http://schemas.openxmlformats.org/officeDocument/2006/relationships/oleObject" Target="../embeddings/oleObject34.bin"/></Relationships>
</file>

<file path=ppt/slides/_rels/slide24.xml.rels><?xml version="1.0" encoding="UTF-8" standalone="yes"?>
<Relationships xmlns="http://schemas.openxmlformats.org/package/2006/relationships"><Relationship Id="rId9" Type="http://schemas.openxmlformats.org/officeDocument/2006/relationships/oleObject" Target="../embeddings/oleObject39.bin"/><Relationship Id="rId8" Type="http://schemas.openxmlformats.org/officeDocument/2006/relationships/image" Target="../media/image44.wmf"/><Relationship Id="rId7" Type="http://schemas.openxmlformats.org/officeDocument/2006/relationships/oleObject" Target="../embeddings/oleObject38.bin"/><Relationship Id="rId6" Type="http://schemas.openxmlformats.org/officeDocument/2006/relationships/image" Target="../media/image43.wmf"/><Relationship Id="rId5" Type="http://schemas.openxmlformats.org/officeDocument/2006/relationships/oleObject" Target="../embeddings/oleObject37.bin"/><Relationship Id="rId4" Type="http://schemas.openxmlformats.org/officeDocument/2006/relationships/image" Target="../media/image42.wmf"/><Relationship Id="rId3" Type="http://schemas.openxmlformats.org/officeDocument/2006/relationships/oleObject" Target="../embeddings/oleObject36.bin"/><Relationship Id="rId24" Type="http://schemas.openxmlformats.org/officeDocument/2006/relationships/vmlDrawing" Target="../drawings/vmlDrawing12.vml"/><Relationship Id="rId23" Type="http://schemas.openxmlformats.org/officeDocument/2006/relationships/slideLayout" Target="../slideLayouts/slideLayout7.xml"/><Relationship Id="rId22" Type="http://schemas.openxmlformats.org/officeDocument/2006/relationships/image" Target="../media/image50.wmf"/><Relationship Id="rId21" Type="http://schemas.openxmlformats.org/officeDocument/2006/relationships/oleObject" Target="../embeddings/oleObject45.bin"/><Relationship Id="rId20" Type="http://schemas.openxmlformats.org/officeDocument/2006/relationships/image" Target="../media/image40.wmf"/><Relationship Id="rId2" Type="http://schemas.openxmlformats.org/officeDocument/2006/relationships/image" Target="../media/image41.wmf"/><Relationship Id="rId19" Type="http://schemas.openxmlformats.org/officeDocument/2006/relationships/oleObject" Target="../embeddings/oleObject44.bin"/><Relationship Id="rId18" Type="http://schemas.openxmlformats.org/officeDocument/2006/relationships/image" Target="../media/image49.wmf"/><Relationship Id="rId17" Type="http://schemas.openxmlformats.org/officeDocument/2006/relationships/oleObject" Target="../embeddings/oleObject43.bin"/><Relationship Id="rId16" Type="http://schemas.openxmlformats.org/officeDocument/2006/relationships/image" Target="../media/image48.wmf"/><Relationship Id="rId15" Type="http://schemas.openxmlformats.org/officeDocument/2006/relationships/oleObject" Target="../embeddings/oleObject42.bin"/><Relationship Id="rId14" Type="http://schemas.openxmlformats.org/officeDocument/2006/relationships/image" Target="../media/image47.wmf"/><Relationship Id="rId13" Type="http://schemas.openxmlformats.org/officeDocument/2006/relationships/oleObject" Target="../embeddings/oleObject41.bin"/><Relationship Id="rId12" Type="http://schemas.openxmlformats.org/officeDocument/2006/relationships/image" Target="../media/image46.wmf"/><Relationship Id="rId11" Type="http://schemas.openxmlformats.org/officeDocument/2006/relationships/oleObject" Target="../embeddings/oleObject40.bin"/><Relationship Id="rId10" Type="http://schemas.openxmlformats.org/officeDocument/2006/relationships/image" Target="../media/image45.wmf"/><Relationship Id="rId1" Type="http://schemas.openxmlformats.org/officeDocument/2006/relationships/oleObject" Target="../embeddings/oleObject35.bin"/></Relationships>
</file>

<file path=ppt/slides/_rels/slide25.xml.rels><?xml version="1.0" encoding="UTF-8" standalone="yes"?>
<Relationships xmlns="http://schemas.openxmlformats.org/package/2006/relationships"><Relationship Id="rId8" Type="http://schemas.openxmlformats.org/officeDocument/2006/relationships/vmlDrawing" Target="../drawings/vmlDrawing13.vml"/><Relationship Id="rId7" Type="http://schemas.openxmlformats.org/officeDocument/2006/relationships/slideLayout" Target="../slideLayouts/slideLayout7.xml"/><Relationship Id="rId6" Type="http://schemas.openxmlformats.org/officeDocument/2006/relationships/image" Target="../media/image36.wmf"/><Relationship Id="rId5" Type="http://schemas.openxmlformats.org/officeDocument/2006/relationships/oleObject" Target="../embeddings/oleObject48.bin"/><Relationship Id="rId4" Type="http://schemas.openxmlformats.org/officeDocument/2006/relationships/image" Target="../media/image51.wmf"/><Relationship Id="rId3" Type="http://schemas.openxmlformats.org/officeDocument/2006/relationships/oleObject" Target="../embeddings/oleObject47.bin"/><Relationship Id="rId2" Type="http://schemas.openxmlformats.org/officeDocument/2006/relationships/image" Target="../media/image35.wmf"/><Relationship Id="rId1" Type="http://schemas.openxmlformats.org/officeDocument/2006/relationships/oleObject" Target="../embeddings/oleObject46.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9" Type="http://schemas.openxmlformats.org/officeDocument/2006/relationships/oleObject" Target="../embeddings/oleObject53.bin"/><Relationship Id="rId8" Type="http://schemas.openxmlformats.org/officeDocument/2006/relationships/image" Target="../media/image55.wmf"/><Relationship Id="rId7" Type="http://schemas.openxmlformats.org/officeDocument/2006/relationships/oleObject" Target="../embeddings/oleObject52.bin"/><Relationship Id="rId6" Type="http://schemas.openxmlformats.org/officeDocument/2006/relationships/image" Target="../media/image54.wmf"/><Relationship Id="rId5" Type="http://schemas.openxmlformats.org/officeDocument/2006/relationships/oleObject" Target="../embeddings/oleObject51.bin"/><Relationship Id="rId4" Type="http://schemas.openxmlformats.org/officeDocument/2006/relationships/image" Target="../media/image53.wmf"/><Relationship Id="rId3" Type="http://schemas.openxmlformats.org/officeDocument/2006/relationships/oleObject" Target="../embeddings/oleObject50.bin"/><Relationship Id="rId2" Type="http://schemas.openxmlformats.org/officeDocument/2006/relationships/image" Target="../media/image52.wmf"/><Relationship Id="rId18" Type="http://schemas.openxmlformats.org/officeDocument/2006/relationships/vmlDrawing" Target="../drawings/vmlDrawing14.vml"/><Relationship Id="rId17" Type="http://schemas.openxmlformats.org/officeDocument/2006/relationships/slideLayout" Target="../slideLayouts/slideLayout7.xml"/><Relationship Id="rId16" Type="http://schemas.openxmlformats.org/officeDocument/2006/relationships/image" Target="../media/image59.wmf"/><Relationship Id="rId15" Type="http://schemas.openxmlformats.org/officeDocument/2006/relationships/oleObject" Target="../embeddings/oleObject56.bin"/><Relationship Id="rId14" Type="http://schemas.openxmlformats.org/officeDocument/2006/relationships/image" Target="../media/image58.wmf"/><Relationship Id="rId13" Type="http://schemas.openxmlformats.org/officeDocument/2006/relationships/oleObject" Target="../embeddings/oleObject55.bin"/><Relationship Id="rId12" Type="http://schemas.openxmlformats.org/officeDocument/2006/relationships/image" Target="../media/image57.wmf"/><Relationship Id="rId11" Type="http://schemas.openxmlformats.org/officeDocument/2006/relationships/oleObject" Target="../embeddings/oleObject54.bin"/><Relationship Id="rId10" Type="http://schemas.openxmlformats.org/officeDocument/2006/relationships/image" Target="../media/image56.wmf"/><Relationship Id="rId1" Type="http://schemas.openxmlformats.org/officeDocument/2006/relationships/oleObject" Target="../embeddings/oleObject49.bin"/></Relationships>
</file>

<file path=ppt/slides/_rels/slide28.xml.rels><?xml version="1.0" encoding="UTF-8" standalone="yes"?>
<Relationships xmlns="http://schemas.openxmlformats.org/package/2006/relationships"><Relationship Id="rId9" Type="http://schemas.openxmlformats.org/officeDocument/2006/relationships/oleObject" Target="../embeddings/oleObject61.bin"/><Relationship Id="rId8" Type="http://schemas.openxmlformats.org/officeDocument/2006/relationships/image" Target="../media/image62.wmf"/><Relationship Id="rId7" Type="http://schemas.openxmlformats.org/officeDocument/2006/relationships/oleObject" Target="../embeddings/oleObject60.bin"/><Relationship Id="rId6" Type="http://schemas.openxmlformats.org/officeDocument/2006/relationships/image" Target="../media/image61.wmf"/><Relationship Id="rId5" Type="http://schemas.openxmlformats.org/officeDocument/2006/relationships/oleObject" Target="../embeddings/oleObject59.bin"/><Relationship Id="rId4" Type="http://schemas.openxmlformats.org/officeDocument/2006/relationships/image" Target="../media/image57.wmf"/><Relationship Id="rId3" Type="http://schemas.openxmlformats.org/officeDocument/2006/relationships/oleObject" Target="../embeddings/oleObject58.bin"/><Relationship Id="rId2" Type="http://schemas.openxmlformats.org/officeDocument/2006/relationships/image" Target="../media/image60.wmf"/><Relationship Id="rId14" Type="http://schemas.openxmlformats.org/officeDocument/2006/relationships/vmlDrawing" Target="../drawings/vmlDrawing15.vml"/><Relationship Id="rId13" Type="http://schemas.openxmlformats.org/officeDocument/2006/relationships/slideLayout" Target="../slideLayouts/slideLayout7.xml"/><Relationship Id="rId12" Type="http://schemas.openxmlformats.org/officeDocument/2006/relationships/image" Target="../media/image64.wmf"/><Relationship Id="rId11" Type="http://schemas.openxmlformats.org/officeDocument/2006/relationships/oleObject" Target="../embeddings/oleObject62.bin"/><Relationship Id="rId10" Type="http://schemas.openxmlformats.org/officeDocument/2006/relationships/image" Target="../media/image63.wmf"/><Relationship Id="rId1" Type="http://schemas.openxmlformats.org/officeDocument/2006/relationships/oleObject" Target="../embeddings/oleObject57.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9" Type="http://schemas.openxmlformats.org/officeDocument/2006/relationships/oleObject" Target="../embeddings/oleObject67.bin"/><Relationship Id="rId8" Type="http://schemas.openxmlformats.org/officeDocument/2006/relationships/image" Target="../media/image68.wmf"/><Relationship Id="rId7" Type="http://schemas.openxmlformats.org/officeDocument/2006/relationships/oleObject" Target="../embeddings/oleObject66.bin"/><Relationship Id="rId6" Type="http://schemas.openxmlformats.org/officeDocument/2006/relationships/image" Target="../media/image67.wmf"/><Relationship Id="rId5" Type="http://schemas.openxmlformats.org/officeDocument/2006/relationships/oleObject" Target="../embeddings/oleObject65.bin"/><Relationship Id="rId4" Type="http://schemas.openxmlformats.org/officeDocument/2006/relationships/image" Target="../media/image66.wmf"/><Relationship Id="rId3" Type="http://schemas.openxmlformats.org/officeDocument/2006/relationships/oleObject" Target="../embeddings/oleObject64.bin"/><Relationship Id="rId27" Type="http://schemas.openxmlformats.org/officeDocument/2006/relationships/vmlDrawing" Target="../drawings/vmlDrawing16.vml"/><Relationship Id="rId26" Type="http://schemas.openxmlformats.org/officeDocument/2006/relationships/slideLayout" Target="../slideLayouts/slideLayout7.xml"/><Relationship Id="rId25" Type="http://schemas.openxmlformats.org/officeDocument/2006/relationships/image" Target="../media/image77.wmf"/><Relationship Id="rId24" Type="http://schemas.openxmlformats.org/officeDocument/2006/relationships/oleObject" Target="../embeddings/oleObject74.bin"/><Relationship Id="rId23" Type="http://schemas.openxmlformats.org/officeDocument/2006/relationships/image" Target="../media/image76.wmf"/><Relationship Id="rId22" Type="http://schemas.openxmlformats.org/officeDocument/2006/relationships/oleObject" Target="../embeddings/oleObject73.bin"/><Relationship Id="rId21" Type="http://schemas.openxmlformats.org/officeDocument/2006/relationships/image" Target="../media/image75.wmf"/><Relationship Id="rId20" Type="http://schemas.openxmlformats.org/officeDocument/2006/relationships/oleObject" Target="../embeddings/oleObject72.bin"/><Relationship Id="rId2" Type="http://schemas.openxmlformats.org/officeDocument/2006/relationships/image" Target="../media/image65.wmf"/><Relationship Id="rId19" Type="http://schemas.openxmlformats.org/officeDocument/2006/relationships/image" Target="../media/image74.png"/><Relationship Id="rId18" Type="http://schemas.openxmlformats.org/officeDocument/2006/relationships/image" Target="../media/image73.wmf"/><Relationship Id="rId17" Type="http://schemas.openxmlformats.org/officeDocument/2006/relationships/oleObject" Target="../embeddings/oleObject71.bin"/><Relationship Id="rId16" Type="http://schemas.openxmlformats.org/officeDocument/2006/relationships/image" Target="../media/image72.wmf"/><Relationship Id="rId15" Type="http://schemas.openxmlformats.org/officeDocument/2006/relationships/oleObject" Target="../embeddings/oleObject70.bin"/><Relationship Id="rId14" Type="http://schemas.openxmlformats.org/officeDocument/2006/relationships/image" Target="../media/image71.wmf"/><Relationship Id="rId13" Type="http://schemas.openxmlformats.org/officeDocument/2006/relationships/oleObject" Target="../embeddings/oleObject69.bin"/><Relationship Id="rId12" Type="http://schemas.openxmlformats.org/officeDocument/2006/relationships/image" Target="../media/image70.wmf"/><Relationship Id="rId11" Type="http://schemas.openxmlformats.org/officeDocument/2006/relationships/oleObject" Target="../embeddings/oleObject68.bin"/><Relationship Id="rId10" Type="http://schemas.openxmlformats.org/officeDocument/2006/relationships/image" Target="../media/image69.wmf"/><Relationship Id="rId1" Type="http://schemas.openxmlformats.org/officeDocument/2006/relationships/oleObject" Target="../embeddings/oleObject63.bin"/></Relationships>
</file>

<file path=ppt/slides/_rels/slide32.xml.rels><?xml version="1.0" encoding="UTF-8" standalone="yes"?>
<Relationships xmlns="http://schemas.openxmlformats.org/package/2006/relationships"><Relationship Id="rId9" Type="http://schemas.openxmlformats.org/officeDocument/2006/relationships/image" Target="../media/image81.wmf"/><Relationship Id="rId8" Type="http://schemas.openxmlformats.org/officeDocument/2006/relationships/oleObject" Target="../embeddings/oleObject78.bin"/><Relationship Id="rId7" Type="http://schemas.openxmlformats.org/officeDocument/2006/relationships/image" Target="../media/image80.wmf"/><Relationship Id="rId6" Type="http://schemas.openxmlformats.org/officeDocument/2006/relationships/oleObject" Target="../embeddings/oleObject77.bin"/><Relationship Id="rId5" Type="http://schemas.openxmlformats.org/officeDocument/2006/relationships/image" Target="../media/image79.wmf"/><Relationship Id="rId4" Type="http://schemas.openxmlformats.org/officeDocument/2006/relationships/oleObject" Target="../embeddings/oleObject76.bin"/><Relationship Id="rId32" Type="http://schemas.openxmlformats.org/officeDocument/2006/relationships/vmlDrawing" Target="../drawings/vmlDrawing17.vml"/><Relationship Id="rId31" Type="http://schemas.openxmlformats.org/officeDocument/2006/relationships/slideLayout" Target="../slideLayouts/slideLayout7.xml"/><Relationship Id="rId30" Type="http://schemas.openxmlformats.org/officeDocument/2006/relationships/audio" Target="../media/audio3.wav"/><Relationship Id="rId3" Type="http://schemas.openxmlformats.org/officeDocument/2006/relationships/image" Target="../media/image78.wmf"/><Relationship Id="rId29" Type="http://schemas.openxmlformats.org/officeDocument/2006/relationships/audio" Target="../media/audio2.wav"/><Relationship Id="rId28" Type="http://schemas.openxmlformats.org/officeDocument/2006/relationships/audio" Target="../media/audio1.wav"/><Relationship Id="rId27" Type="http://schemas.openxmlformats.org/officeDocument/2006/relationships/image" Target="../media/image89.wmf"/><Relationship Id="rId26" Type="http://schemas.openxmlformats.org/officeDocument/2006/relationships/oleObject" Target="../embeddings/oleObject87.bin"/><Relationship Id="rId25" Type="http://schemas.openxmlformats.org/officeDocument/2006/relationships/image" Target="../media/image88.wmf"/><Relationship Id="rId24" Type="http://schemas.openxmlformats.org/officeDocument/2006/relationships/oleObject" Target="../embeddings/oleObject86.bin"/><Relationship Id="rId23" Type="http://schemas.openxmlformats.org/officeDocument/2006/relationships/image" Target="../media/image87.wmf"/><Relationship Id="rId22" Type="http://schemas.openxmlformats.org/officeDocument/2006/relationships/oleObject" Target="../embeddings/oleObject85.bin"/><Relationship Id="rId21" Type="http://schemas.openxmlformats.org/officeDocument/2006/relationships/image" Target="../media/image86.wmf"/><Relationship Id="rId20" Type="http://schemas.openxmlformats.org/officeDocument/2006/relationships/oleObject" Target="../embeddings/oleObject84.bin"/><Relationship Id="rId2" Type="http://schemas.openxmlformats.org/officeDocument/2006/relationships/oleObject" Target="../embeddings/oleObject75.bin"/><Relationship Id="rId19" Type="http://schemas.openxmlformats.org/officeDocument/2006/relationships/image" Target="../media/image85.wmf"/><Relationship Id="rId18" Type="http://schemas.openxmlformats.org/officeDocument/2006/relationships/oleObject" Target="../embeddings/oleObject83.bin"/><Relationship Id="rId17" Type="http://schemas.openxmlformats.org/officeDocument/2006/relationships/image" Target="../media/image84.wmf"/><Relationship Id="rId16" Type="http://schemas.openxmlformats.org/officeDocument/2006/relationships/oleObject" Target="../embeddings/oleObject82.bin"/><Relationship Id="rId15" Type="http://schemas.openxmlformats.org/officeDocument/2006/relationships/image" Target="../media/image83.wmf"/><Relationship Id="rId14" Type="http://schemas.openxmlformats.org/officeDocument/2006/relationships/oleObject" Target="../embeddings/oleObject81.bin"/><Relationship Id="rId13" Type="http://schemas.openxmlformats.org/officeDocument/2006/relationships/image" Target="../media/image82.wmf"/><Relationship Id="rId12" Type="http://schemas.openxmlformats.org/officeDocument/2006/relationships/oleObject" Target="../embeddings/oleObject80.bin"/><Relationship Id="rId11" Type="http://schemas.openxmlformats.org/officeDocument/2006/relationships/image" Target="../media/image8.wmf"/><Relationship Id="rId10" Type="http://schemas.openxmlformats.org/officeDocument/2006/relationships/oleObject" Target="../embeddings/oleObject79.bin"/><Relationship Id="rId1" Type="http://schemas.openxmlformats.org/officeDocument/2006/relationships/image" Target="../media/image74.png"/></Relationships>
</file>

<file path=ppt/slides/_rels/slide33.xml.rels><?xml version="1.0" encoding="UTF-8" standalone="yes"?>
<Relationships xmlns="http://schemas.openxmlformats.org/package/2006/relationships"><Relationship Id="rId9" Type="http://schemas.openxmlformats.org/officeDocument/2006/relationships/vmlDrawing" Target="../drawings/vmlDrawing18.vml"/><Relationship Id="rId8" Type="http://schemas.openxmlformats.org/officeDocument/2006/relationships/slideLayout" Target="../slideLayouts/slideLayout7.xml"/><Relationship Id="rId7" Type="http://schemas.openxmlformats.org/officeDocument/2006/relationships/image" Target="../media/image91.wmf"/><Relationship Id="rId6" Type="http://schemas.openxmlformats.org/officeDocument/2006/relationships/oleObject" Target="../embeddings/oleObject90.bin"/><Relationship Id="rId5" Type="http://schemas.openxmlformats.org/officeDocument/2006/relationships/image" Target="../media/image90.wmf"/><Relationship Id="rId4" Type="http://schemas.openxmlformats.org/officeDocument/2006/relationships/oleObject" Target="../embeddings/oleObject89.bin"/><Relationship Id="rId3" Type="http://schemas.openxmlformats.org/officeDocument/2006/relationships/image" Target="../media/image81.wmf"/><Relationship Id="rId2" Type="http://schemas.openxmlformats.org/officeDocument/2006/relationships/oleObject" Target="../embeddings/oleObject88.bin"/><Relationship Id="rId1" Type="http://schemas.openxmlformats.org/officeDocument/2006/relationships/image" Target="../media/image74.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4.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4.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3.jpeg"/><Relationship Id="rId1" Type="http://schemas.openxmlformats.org/officeDocument/2006/relationships/image" Target="../media/image92.jpeg"/></Relationships>
</file>

<file path=ppt/slides/_rels/slide37.xml.rels><?xml version="1.0" encoding="UTF-8" standalone="yes"?>
<Relationships xmlns="http://schemas.openxmlformats.org/package/2006/relationships"><Relationship Id="rId8" Type="http://schemas.openxmlformats.org/officeDocument/2006/relationships/vmlDrawing" Target="../drawings/vmlDrawing19.vml"/><Relationship Id="rId7" Type="http://schemas.openxmlformats.org/officeDocument/2006/relationships/slideLayout" Target="../slideLayouts/slideLayout7.xml"/><Relationship Id="rId6" Type="http://schemas.openxmlformats.org/officeDocument/2006/relationships/audio" Target="../media/audio1.wav"/><Relationship Id="rId5" Type="http://schemas.openxmlformats.org/officeDocument/2006/relationships/image" Target="../media/image94.wmf"/><Relationship Id="rId4" Type="http://schemas.openxmlformats.org/officeDocument/2006/relationships/oleObject" Target="../embeddings/oleObject92.bin"/><Relationship Id="rId3" Type="http://schemas.openxmlformats.org/officeDocument/2006/relationships/image" Target="../media/image74.png"/><Relationship Id="rId2" Type="http://schemas.openxmlformats.org/officeDocument/2006/relationships/image" Target="../media/image42.wmf"/><Relationship Id="rId1" Type="http://schemas.openxmlformats.org/officeDocument/2006/relationships/oleObject" Target="../embeddings/oleObject91.bin"/></Relationships>
</file>

<file path=ppt/slides/_rels/slide38.xml.rels><?xml version="1.0" encoding="UTF-8" standalone="yes"?>
<Relationships xmlns="http://schemas.openxmlformats.org/package/2006/relationships"><Relationship Id="rId9" Type="http://schemas.openxmlformats.org/officeDocument/2006/relationships/image" Target="../media/image97.wmf"/><Relationship Id="rId8" Type="http://schemas.openxmlformats.org/officeDocument/2006/relationships/oleObject" Target="../embeddings/oleObject96.bin"/><Relationship Id="rId7" Type="http://schemas.openxmlformats.org/officeDocument/2006/relationships/image" Target="../media/image74.png"/><Relationship Id="rId6" Type="http://schemas.openxmlformats.org/officeDocument/2006/relationships/image" Target="../media/image96.wmf"/><Relationship Id="rId5" Type="http://schemas.openxmlformats.org/officeDocument/2006/relationships/oleObject" Target="../embeddings/oleObject95.bin"/><Relationship Id="rId4" Type="http://schemas.openxmlformats.org/officeDocument/2006/relationships/image" Target="../media/image95.wmf"/><Relationship Id="rId3" Type="http://schemas.openxmlformats.org/officeDocument/2006/relationships/oleObject" Target="../embeddings/oleObject94.bin"/><Relationship Id="rId2" Type="http://schemas.openxmlformats.org/officeDocument/2006/relationships/image" Target="../media/image42.wmf"/><Relationship Id="rId13" Type="http://schemas.openxmlformats.org/officeDocument/2006/relationships/vmlDrawing" Target="../drawings/vmlDrawing20.vml"/><Relationship Id="rId12" Type="http://schemas.openxmlformats.org/officeDocument/2006/relationships/slideLayout" Target="../slideLayouts/slideLayout7.xml"/><Relationship Id="rId11" Type="http://schemas.openxmlformats.org/officeDocument/2006/relationships/image" Target="../media/image98.wmf"/><Relationship Id="rId10" Type="http://schemas.openxmlformats.org/officeDocument/2006/relationships/oleObject" Target="../embeddings/oleObject97.bin"/><Relationship Id="rId1" Type="http://schemas.openxmlformats.org/officeDocument/2006/relationships/oleObject" Target="../embeddings/oleObject93.bin"/></Relationships>
</file>

<file path=ppt/slides/_rels/slide39.xml.rels><?xml version="1.0" encoding="UTF-8" standalone="yes"?>
<Relationships xmlns="http://schemas.openxmlformats.org/package/2006/relationships"><Relationship Id="rId9" Type="http://schemas.openxmlformats.org/officeDocument/2006/relationships/image" Target="../media/image101.wmf"/><Relationship Id="rId8" Type="http://schemas.openxmlformats.org/officeDocument/2006/relationships/oleObject" Target="../embeddings/oleObject101.bin"/><Relationship Id="rId7" Type="http://schemas.openxmlformats.org/officeDocument/2006/relationships/image" Target="../media/image100.wmf"/><Relationship Id="rId6" Type="http://schemas.openxmlformats.org/officeDocument/2006/relationships/oleObject" Target="../embeddings/oleObject100.bin"/><Relationship Id="rId5" Type="http://schemas.openxmlformats.org/officeDocument/2006/relationships/image" Target="../media/image96.wmf"/><Relationship Id="rId4" Type="http://schemas.openxmlformats.org/officeDocument/2006/relationships/oleObject" Target="../embeddings/oleObject99.bin"/><Relationship Id="rId3" Type="http://schemas.openxmlformats.org/officeDocument/2006/relationships/image" Target="../media/image99.wmf"/><Relationship Id="rId2" Type="http://schemas.openxmlformats.org/officeDocument/2006/relationships/oleObject" Target="../embeddings/oleObject98.bin"/><Relationship Id="rId14" Type="http://schemas.openxmlformats.org/officeDocument/2006/relationships/vmlDrawing" Target="../drawings/vmlDrawing21.vml"/><Relationship Id="rId13" Type="http://schemas.openxmlformats.org/officeDocument/2006/relationships/slideLayout" Target="../slideLayouts/slideLayout7.xml"/><Relationship Id="rId12" Type="http://schemas.openxmlformats.org/officeDocument/2006/relationships/oleObject" Target="../embeddings/oleObject103.bin"/><Relationship Id="rId11" Type="http://schemas.openxmlformats.org/officeDocument/2006/relationships/image" Target="../media/image102.wmf"/><Relationship Id="rId10" Type="http://schemas.openxmlformats.org/officeDocument/2006/relationships/oleObject" Target="../embeddings/oleObject102.bin"/><Relationship Id="rId1" Type="http://schemas.openxmlformats.org/officeDocument/2006/relationships/image" Target="../media/image7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9" Type="http://schemas.openxmlformats.org/officeDocument/2006/relationships/oleObject" Target="../embeddings/oleObject108.bin"/><Relationship Id="rId8" Type="http://schemas.openxmlformats.org/officeDocument/2006/relationships/image" Target="../media/image106.wmf"/><Relationship Id="rId7" Type="http://schemas.openxmlformats.org/officeDocument/2006/relationships/oleObject" Target="../embeddings/oleObject107.bin"/><Relationship Id="rId6" Type="http://schemas.openxmlformats.org/officeDocument/2006/relationships/image" Target="../media/image105.wmf"/><Relationship Id="rId5" Type="http://schemas.openxmlformats.org/officeDocument/2006/relationships/oleObject" Target="../embeddings/oleObject106.bin"/><Relationship Id="rId4" Type="http://schemas.openxmlformats.org/officeDocument/2006/relationships/image" Target="../media/image104.wmf"/><Relationship Id="rId3" Type="http://schemas.openxmlformats.org/officeDocument/2006/relationships/oleObject" Target="../embeddings/oleObject105.bin"/><Relationship Id="rId20" Type="http://schemas.openxmlformats.org/officeDocument/2006/relationships/vmlDrawing" Target="../drawings/vmlDrawing22.vml"/><Relationship Id="rId2" Type="http://schemas.openxmlformats.org/officeDocument/2006/relationships/image" Target="../media/image103.wmf"/><Relationship Id="rId19" Type="http://schemas.openxmlformats.org/officeDocument/2006/relationships/slideLayout" Target="../slideLayouts/slideLayout7.xml"/><Relationship Id="rId18" Type="http://schemas.openxmlformats.org/officeDocument/2006/relationships/image" Target="../media/image8.wmf"/><Relationship Id="rId17" Type="http://schemas.openxmlformats.org/officeDocument/2006/relationships/oleObject" Target="../embeddings/oleObject112.bin"/><Relationship Id="rId16" Type="http://schemas.openxmlformats.org/officeDocument/2006/relationships/image" Target="../media/image81.wmf"/><Relationship Id="rId15" Type="http://schemas.openxmlformats.org/officeDocument/2006/relationships/oleObject" Target="../embeddings/oleObject111.bin"/><Relationship Id="rId14" Type="http://schemas.openxmlformats.org/officeDocument/2006/relationships/image" Target="../media/image108.wmf"/><Relationship Id="rId13" Type="http://schemas.openxmlformats.org/officeDocument/2006/relationships/oleObject" Target="../embeddings/oleObject110.bin"/><Relationship Id="rId12" Type="http://schemas.openxmlformats.org/officeDocument/2006/relationships/image" Target="../media/image96.wmf"/><Relationship Id="rId11" Type="http://schemas.openxmlformats.org/officeDocument/2006/relationships/oleObject" Target="../embeddings/oleObject109.bin"/><Relationship Id="rId10" Type="http://schemas.openxmlformats.org/officeDocument/2006/relationships/image" Target="../media/image107.wmf"/><Relationship Id="rId1" Type="http://schemas.openxmlformats.org/officeDocument/2006/relationships/oleObject" Target="../embeddings/oleObject104.bin"/></Relationships>
</file>

<file path=ppt/slides/_rels/slide41.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12.wmf"/><Relationship Id="rId7" Type="http://schemas.openxmlformats.org/officeDocument/2006/relationships/oleObject" Target="../embeddings/oleObject116.bin"/><Relationship Id="rId6" Type="http://schemas.openxmlformats.org/officeDocument/2006/relationships/image" Target="../media/image111.wmf"/><Relationship Id="rId5" Type="http://schemas.openxmlformats.org/officeDocument/2006/relationships/oleObject" Target="../embeddings/oleObject115.bin"/><Relationship Id="rId4" Type="http://schemas.openxmlformats.org/officeDocument/2006/relationships/image" Target="../media/image110.wmf"/><Relationship Id="rId3" Type="http://schemas.openxmlformats.org/officeDocument/2006/relationships/oleObject" Target="../embeddings/oleObject114.bin"/><Relationship Id="rId2" Type="http://schemas.openxmlformats.org/officeDocument/2006/relationships/image" Target="../media/image109.wmf"/><Relationship Id="rId10" Type="http://schemas.openxmlformats.org/officeDocument/2006/relationships/vmlDrawing" Target="../drawings/vmlDrawing23.vml"/><Relationship Id="rId1" Type="http://schemas.openxmlformats.org/officeDocument/2006/relationships/oleObject" Target="../embeddings/oleObject113.bin"/></Relationships>
</file>

<file path=ppt/slides/_rels/slide42.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16.wmf"/><Relationship Id="rId7" Type="http://schemas.openxmlformats.org/officeDocument/2006/relationships/oleObject" Target="../embeddings/oleObject120.bin"/><Relationship Id="rId6" Type="http://schemas.openxmlformats.org/officeDocument/2006/relationships/image" Target="../media/image115.wmf"/><Relationship Id="rId5" Type="http://schemas.openxmlformats.org/officeDocument/2006/relationships/oleObject" Target="../embeddings/oleObject119.bin"/><Relationship Id="rId4" Type="http://schemas.openxmlformats.org/officeDocument/2006/relationships/image" Target="../media/image114.wmf"/><Relationship Id="rId3" Type="http://schemas.openxmlformats.org/officeDocument/2006/relationships/oleObject" Target="../embeddings/oleObject118.bin"/><Relationship Id="rId2" Type="http://schemas.openxmlformats.org/officeDocument/2006/relationships/image" Target="../media/image113.wmf"/><Relationship Id="rId10" Type="http://schemas.openxmlformats.org/officeDocument/2006/relationships/vmlDrawing" Target="../drawings/vmlDrawing24.vml"/><Relationship Id="rId1" Type="http://schemas.openxmlformats.org/officeDocument/2006/relationships/oleObject" Target="../embeddings/oleObject117.bin"/></Relationships>
</file>

<file path=ppt/slides/_rels/slide43.xml.rels><?xml version="1.0" encoding="UTF-8" standalone="yes"?>
<Relationships xmlns="http://schemas.openxmlformats.org/package/2006/relationships"><Relationship Id="rId4" Type="http://schemas.openxmlformats.org/officeDocument/2006/relationships/vmlDrawing" Target="../drawings/vmlDrawing25.vml"/><Relationship Id="rId3" Type="http://schemas.openxmlformats.org/officeDocument/2006/relationships/slideLayout" Target="../slideLayouts/slideLayout7.xml"/><Relationship Id="rId2" Type="http://schemas.openxmlformats.org/officeDocument/2006/relationships/image" Target="../media/image117.wmf"/><Relationship Id="rId1" Type="http://schemas.openxmlformats.org/officeDocument/2006/relationships/control" Target="../activeX/activeX3.xml"/></Relationships>
</file>

<file path=ppt/slides/_rels/slide44.xml.rels><?xml version="1.0" encoding="UTF-8" standalone="yes"?>
<Relationships xmlns="http://schemas.openxmlformats.org/package/2006/relationships"><Relationship Id="rId9" Type="http://schemas.openxmlformats.org/officeDocument/2006/relationships/image" Target="../media/image74.png"/><Relationship Id="rId8" Type="http://schemas.openxmlformats.org/officeDocument/2006/relationships/image" Target="../media/image121.wmf"/><Relationship Id="rId7" Type="http://schemas.openxmlformats.org/officeDocument/2006/relationships/oleObject" Target="../embeddings/oleObject124.bin"/><Relationship Id="rId6" Type="http://schemas.openxmlformats.org/officeDocument/2006/relationships/image" Target="../media/image120.wmf"/><Relationship Id="rId5" Type="http://schemas.openxmlformats.org/officeDocument/2006/relationships/oleObject" Target="../embeddings/oleObject123.bin"/><Relationship Id="rId4" Type="http://schemas.openxmlformats.org/officeDocument/2006/relationships/image" Target="../media/image119.wmf"/><Relationship Id="rId3" Type="http://schemas.openxmlformats.org/officeDocument/2006/relationships/oleObject" Target="../embeddings/oleObject122.bin"/><Relationship Id="rId2" Type="http://schemas.openxmlformats.org/officeDocument/2006/relationships/image" Target="../media/image118.wmf"/><Relationship Id="rId15" Type="http://schemas.openxmlformats.org/officeDocument/2006/relationships/vmlDrawing" Target="../drawings/vmlDrawing26.vml"/><Relationship Id="rId14" Type="http://schemas.openxmlformats.org/officeDocument/2006/relationships/slideLayout" Target="../slideLayouts/slideLayout7.xml"/><Relationship Id="rId13" Type="http://schemas.openxmlformats.org/officeDocument/2006/relationships/image" Target="../media/image123.wmf"/><Relationship Id="rId12" Type="http://schemas.openxmlformats.org/officeDocument/2006/relationships/oleObject" Target="../embeddings/oleObject126.bin"/><Relationship Id="rId11" Type="http://schemas.openxmlformats.org/officeDocument/2006/relationships/image" Target="../media/image122.wmf"/><Relationship Id="rId10" Type="http://schemas.openxmlformats.org/officeDocument/2006/relationships/oleObject" Target="../embeddings/oleObject125.bin"/><Relationship Id="rId1" Type="http://schemas.openxmlformats.org/officeDocument/2006/relationships/oleObject" Target="../embeddings/oleObject121.bin"/></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4" Type="http://schemas.openxmlformats.org/officeDocument/2006/relationships/vmlDrawing" Target="../drawings/vmlDrawing27.vml"/><Relationship Id="rId3" Type="http://schemas.openxmlformats.org/officeDocument/2006/relationships/slideLayout" Target="../slideLayouts/slideLayout7.xml"/><Relationship Id="rId2" Type="http://schemas.openxmlformats.org/officeDocument/2006/relationships/image" Target="../media/image124.wmf"/><Relationship Id="rId1" Type="http://schemas.openxmlformats.org/officeDocument/2006/relationships/control" Target="../activeX/activeX4.xml"/></Relationships>
</file>

<file path=ppt/slides/_rels/slide47.xml.rels><?xml version="1.0" encoding="UTF-8" standalone="yes"?>
<Relationships xmlns="http://schemas.openxmlformats.org/package/2006/relationships"><Relationship Id="rId9" Type="http://schemas.openxmlformats.org/officeDocument/2006/relationships/oleObject" Target="../embeddings/oleObject131.bin"/><Relationship Id="rId8" Type="http://schemas.openxmlformats.org/officeDocument/2006/relationships/image" Target="../media/image128.wmf"/><Relationship Id="rId7" Type="http://schemas.openxmlformats.org/officeDocument/2006/relationships/oleObject" Target="../embeddings/oleObject130.bin"/><Relationship Id="rId6" Type="http://schemas.openxmlformats.org/officeDocument/2006/relationships/image" Target="../media/image127.wmf"/><Relationship Id="rId5" Type="http://schemas.openxmlformats.org/officeDocument/2006/relationships/oleObject" Target="../embeddings/oleObject129.bin"/><Relationship Id="rId4" Type="http://schemas.openxmlformats.org/officeDocument/2006/relationships/image" Target="../media/image126.wmf"/><Relationship Id="rId3" Type="http://schemas.openxmlformats.org/officeDocument/2006/relationships/oleObject" Target="../embeddings/oleObject128.bin"/><Relationship Id="rId21" Type="http://schemas.openxmlformats.org/officeDocument/2006/relationships/vmlDrawing" Target="../drawings/vmlDrawing28.vml"/><Relationship Id="rId20" Type="http://schemas.openxmlformats.org/officeDocument/2006/relationships/slideLayout" Target="../slideLayouts/slideLayout7.xml"/><Relationship Id="rId2" Type="http://schemas.openxmlformats.org/officeDocument/2006/relationships/image" Target="../media/image125.wmf"/><Relationship Id="rId19" Type="http://schemas.openxmlformats.org/officeDocument/2006/relationships/oleObject" Target="../embeddings/oleObject137.bin"/><Relationship Id="rId18" Type="http://schemas.openxmlformats.org/officeDocument/2006/relationships/oleObject" Target="../embeddings/oleObject136.bin"/><Relationship Id="rId17" Type="http://schemas.openxmlformats.org/officeDocument/2006/relationships/oleObject" Target="../embeddings/oleObject135.bin"/><Relationship Id="rId16" Type="http://schemas.openxmlformats.org/officeDocument/2006/relationships/image" Target="../media/image131.wmf"/><Relationship Id="rId15" Type="http://schemas.openxmlformats.org/officeDocument/2006/relationships/oleObject" Target="../embeddings/oleObject134.bin"/><Relationship Id="rId14" Type="http://schemas.openxmlformats.org/officeDocument/2006/relationships/image" Target="../media/image130.wmf"/><Relationship Id="rId13" Type="http://schemas.openxmlformats.org/officeDocument/2006/relationships/oleObject" Target="../embeddings/oleObject133.bin"/><Relationship Id="rId12" Type="http://schemas.openxmlformats.org/officeDocument/2006/relationships/image" Target="../media/image129.wmf"/><Relationship Id="rId11" Type="http://schemas.openxmlformats.org/officeDocument/2006/relationships/oleObject" Target="../embeddings/oleObject132.bin"/><Relationship Id="rId10" Type="http://schemas.openxmlformats.org/officeDocument/2006/relationships/image" Target="../media/image9.wmf"/><Relationship Id="rId1" Type="http://schemas.openxmlformats.org/officeDocument/2006/relationships/oleObject" Target="../embeddings/oleObject127.bin"/></Relationships>
</file>

<file path=ppt/slides/_rels/slide48.xml.rels><?xml version="1.0" encoding="UTF-8" standalone="yes"?>
<Relationships xmlns="http://schemas.openxmlformats.org/package/2006/relationships"><Relationship Id="rId9" Type="http://schemas.openxmlformats.org/officeDocument/2006/relationships/image" Target="../media/image74.png"/><Relationship Id="rId8" Type="http://schemas.openxmlformats.org/officeDocument/2006/relationships/image" Target="../media/image135.wmf"/><Relationship Id="rId7" Type="http://schemas.openxmlformats.org/officeDocument/2006/relationships/oleObject" Target="../embeddings/oleObject141.bin"/><Relationship Id="rId6" Type="http://schemas.openxmlformats.org/officeDocument/2006/relationships/image" Target="../media/image134.wmf"/><Relationship Id="rId5" Type="http://schemas.openxmlformats.org/officeDocument/2006/relationships/oleObject" Target="../embeddings/oleObject140.bin"/><Relationship Id="rId4" Type="http://schemas.openxmlformats.org/officeDocument/2006/relationships/image" Target="../media/image133.wmf"/><Relationship Id="rId3" Type="http://schemas.openxmlformats.org/officeDocument/2006/relationships/oleObject" Target="../embeddings/oleObject139.bin"/><Relationship Id="rId27" Type="http://schemas.openxmlformats.org/officeDocument/2006/relationships/vmlDrawing" Target="../drawings/vmlDrawing29.vml"/><Relationship Id="rId26" Type="http://schemas.openxmlformats.org/officeDocument/2006/relationships/slideLayout" Target="../slideLayouts/slideLayout7.xml"/><Relationship Id="rId25" Type="http://schemas.openxmlformats.org/officeDocument/2006/relationships/image" Target="../media/image142.wmf"/><Relationship Id="rId24" Type="http://schemas.openxmlformats.org/officeDocument/2006/relationships/oleObject" Target="../embeddings/oleObject150.bin"/><Relationship Id="rId23" Type="http://schemas.openxmlformats.org/officeDocument/2006/relationships/image" Target="../media/image141.wmf"/><Relationship Id="rId22" Type="http://schemas.openxmlformats.org/officeDocument/2006/relationships/oleObject" Target="../embeddings/oleObject149.bin"/><Relationship Id="rId21" Type="http://schemas.openxmlformats.org/officeDocument/2006/relationships/image" Target="../media/image140.wmf"/><Relationship Id="rId20" Type="http://schemas.openxmlformats.org/officeDocument/2006/relationships/oleObject" Target="../embeddings/oleObject148.bin"/><Relationship Id="rId2" Type="http://schemas.openxmlformats.org/officeDocument/2006/relationships/image" Target="../media/image132.wmf"/><Relationship Id="rId19" Type="http://schemas.openxmlformats.org/officeDocument/2006/relationships/image" Target="../media/image139.wmf"/><Relationship Id="rId18" Type="http://schemas.openxmlformats.org/officeDocument/2006/relationships/oleObject" Target="../embeddings/oleObject147.bin"/><Relationship Id="rId17" Type="http://schemas.openxmlformats.org/officeDocument/2006/relationships/image" Target="../media/image138.wmf"/><Relationship Id="rId16" Type="http://schemas.openxmlformats.org/officeDocument/2006/relationships/oleObject" Target="../embeddings/oleObject146.bin"/><Relationship Id="rId15" Type="http://schemas.openxmlformats.org/officeDocument/2006/relationships/oleObject" Target="../embeddings/oleObject145.bin"/><Relationship Id="rId14" Type="http://schemas.openxmlformats.org/officeDocument/2006/relationships/oleObject" Target="../embeddings/oleObject144.bin"/><Relationship Id="rId13" Type="http://schemas.openxmlformats.org/officeDocument/2006/relationships/image" Target="../media/image137.wmf"/><Relationship Id="rId12" Type="http://schemas.openxmlformats.org/officeDocument/2006/relationships/oleObject" Target="../embeddings/oleObject143.bin"/><Relationship Id="rId11" Type="http://schemas.openxmlformats.org/officeDocument/2006/relationships/image" Target="../media/image136.wmf"/><Relationship Id="rId10" Type="http://schemas.openxmlformats.org/officeDocument/2006/relationships/oleObject" Target="../embeddings/oleObject142.bin"/><Relationship Id="rId1" Type="http://schemas.openxmlformats.org/officeDocument/2006/relationships/oleObject" Target="../embeddings/oleObject138.bin"/></Relationships>
</file>

<file path=ppt/slides/_rels/slide49.xml.rels><?xml version="1.0" encoding="UTF-8" standalone="yes"?>
<Relationships xmlns="http://schemas.openxmlformats.org/package/2006/relationships"><Relationship Id="rId9" Type="http://schemas.openxmlformats.org/officeDocument/2006/relationships/oleObject" Target="../embeddings/oleObject155.bin"/><Relationship Id="rId8" Type="http://schemas.openxmlformats.org/officeDocument/2006/relationships/image" Target="../media/image144.wmf"/><Relationship Id="rId7" Type="http://schemas.openxmlformats.org/officeDocument/2006/relationships/oleObject" Target="../embeddings/oleObject154.bin"/><Relationship Id="rId6" Type="http://schemas.openxmlformats.org/officeDocument/2006/relationships/image" Target="../media/image135.wmf"/><Relationship Id="rId5" Type="http://schemas.openxmlformats.org/officeDocument/2006/relationships/oleObject" Target="../embeddings/oleObject153.bin"/><Relationship Id="rId4" Type="http://schemas.openxmlformats.org/officeDocument/2006/relationships/image" Target="../media/image134.wmf"/><Relationship Id="rId3" Type="http://schemas.openxmlformats.org/officeDocument/2006/relationships/oleObject" Target="../embeddings/oleObject152.bin"/><Relationship Id="rId28" Type="http://schemas.openxmlformats.org/officeDocument/2006/relationships/vmlDrawing" Target="../drawings/vmlDrawing30.vml"/><Relationship Id="rId27" Type="http://schemas.openxmlformats.org/officeDocument/2006/relationships/slideLayout" Target="../slideLayouts/slideLayout7.xml"/><Relationship Id="rId26" Type="http://schemas.openxmlformats.org/officeDocument/2006/relationships/image" Target="../media/image151.wmf"/><Relationship Id="rId25" Type="http://schemas.openxmlformats.org/officeDocument/2006/relationships/oleObject" Target="../embeddings/oleObject163.bin"/><Relationship Id="rId24" Type="http://schemas.openxmlformats.org/officeDocument/2006/relationships/image" Target="../media/image150.wmf"/><Relationship Id="rId23" Type="http://schemas.openxmlformats.org/officeDocument/2006/relationships/oleObject" Target="../embeddings/oleObject162.bin"/><Relationship Id="rId22" Type="http://schemas.openxmlformats.org/officeDocument/2006/relationships/image" Target="../media/image149.wmf"/><Relationship Id="rId21" Type="http://schemas.openxmlformats.org/officeDocument/2006/relationships/oleObject" Target="../embeddings/oleObject161.bin"/><Relationship Id="rId20" Type="http://schemas.openxmlformats.org/officeDocument/2006/relationships/image" Target="../media/image138.wmf"/><Relationship Id="rId2" Type="http://schemas.openxmlformats.org/officeDocument/2006/relationships/image" Target="../media/image143.wmf"/><Relationship Id="rId19" Type="http://schemas.openxmlformats.org/officeDocument/2006/relationships/oleObject" Target="../embeddings/oleObject160.bin"/><Relationship Id="rId18" Type="http://schemas.openxmlformats.org/officeDocument/2006/relationships/image" Target="../media/image137.wmf"/><Relationship Id="rId17" Type="http://schemas.openxmlformats.org/officeDocument/2006/relationships/oleObject" Target="../embeddings/oleObject159.bin"/><Relationship Id="rId16" Type="http://schemas.openxmlformats.org/officeDocument/2006/relationships/image" Target="../media/image148.wmf"/><Relationship Id="rId15" Type="http://schemas.openxmlformats.org/officeDocument/2006/relationships/oleObject" Target="../embeddings/oleObject158.bin"/><Relationship Id="rId14" Type="http://schemas.openxmlformats.org/officeDocument/2006/relationships/image" Target="../media/image147.wmf"/><Relationship Id="rId13" Type="http://schemas.openxmlformats.org/officeDocument/2006/relationships/oleObject" Target="../embeddings/oleObject157.bin"/><Relationship Id="rId12" Type="http://schemas.openxmlformats.org/officeDocument/2006/relationships/image" Target="../media/image146.wmf"/><Relationship Id="rId11" Type="http://schemas.openxmlformats.org/officeDocument/2006/relationships/oleObject" Target="../embeddings/oleObject156.bin"/><Relationship Id="rId10" Type="http://schemas.openxmlformats.org/officeDocument/2006/relationships/image" Target="../media/image145.wmf"/><Relationship Id="rId1" Type="http://schemas.openxmlformats.org/officeDocument/2006/relationships/oleObject" Target="../embeddings/oleObject151.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9" Type="http://schemas.openxmlformats.org/officeDocument/2006/relationships/image" Target="../media/image154.wmf"/><Relationship Id="rId8" Type="http://schemas.openxmlformats.org/officeDocument/2006/relationships/oleObject" Target="../embeddings/oleObject167.bin"/><Relationship Id="rId7" Type="http://schemas.openxmlformats.org/officeDocument/2006/relationships/image" Target="../media/image151.wmf"/><Relationship Id="rId6" Type="http://schemas.openxmlformats.org/officeDocument/2006/relationships/oleObject" Target="../embeddings/oleObject166.bin"/><Relationship Id="rId5" Type="http://schemas.openxmlformats.org/officeDocument/2006/relationships/image" Target="../media/image153.wmf"/><Relationship Id="rId4" Type="http://schemas.openxmlformats.org/officeDocument/2006/relationships/oleObject" Target="../embeddings/oleObject165.bin"/><Relationship Id="rId3" Type="http://schemas.openxmlformats.org/officeDocument/2006/relationships/image" Target="../media/image152.wmf"/><Relationship Id="rId2" Type="http://schemas.openxmlformats.org/officeDocument/2006/relationships/oleObject" Target="../embeddings/oleObject164.bin"/><Relationship Id="rId15" Type="http://schemas.openxmlformats.org/officeDocument/2006/relationships/vmlDrawing" Target="../drawings/vmlDrawing31.vml"/><Relationship Id="rId14" Type="http://schemas.openxmlformats.org/officeDocument/2006/relationships/slideLayout" Target="../slideLayouts/slideLayout7.xml"/><Relationship Id="rId13" Type="http://schemas.openxmlformats.org/officeDocument/2006/relationships/image" Target="../media/image156.wmf"/><Relationship Id="rId12" Type="http://schemas.openxmlformats.org/officeDocument/2006/relationships/oleObject" Target="../embeddings/oleObject169.bin"/><Relationship Id="rId11" Type="http://schemas.openxmlformats.org/officeDocument/2006/relationships/image" Target="../media/image155.wmf"/><Relationship Id="rId10" Type="http://schemas.openxmlformats.org/officeDocument/2006/relationships/oleObject" Target="../embeddings/oleObject168.bin"/><Relationship Id="rId1" Type="http://schemas.openxmlformats.org/officeDocument/2006/relationships/image" Target="../media/image74.png"/></Relationships>
</file>

<file path=ppt/slides/_rels/slide51.xml.rels><?xml version="1.0" encoding="UTF-8" standalone="yes"?>
<Relationships xmlns="http://schemas.openxmlformats.org/package/2006/relationships"><Relationship Id="rId9" Type="http://schemas.openxmlformats.org/officeDocument/2006/relationships/image" Target="../media/image160.wmf"/><Relationship Id="rId8" Type="http://schemas.openxmlformats.org/officeDocument/2006/relationships/oleObject" Target="../embeddings/oleObject173.bin"/><Relationship Id="rId7" Type="http://schemas.openxmlformats.org/officeDocument/2006/relationships/image" Target="../media/image159.wmf"/><Relationship Id="rId6" Type="http://schemas.openxmlformats.org/officeDocument/2006/relationships/oleObject" Target="../embeddings/oleObject172.bin"/><Relationship Id="rId5" Type="http://schemas.openxmlformats.org/officeDocument/2006/relationships/image" Target="../media/image158.wmf"/><Relationship Id="rId4" Type="http://schemas.openxmlformats.org/officeDocument/2006/relationships/oleObject" Target="../embeddings/oleObject171.bin"/><Relationship Id="rId33" Type="http://schemas.openxmlformats.org/officeDocument/2006/relationships/vmlDrawing" Target="../drawings/vmlDrawing32.vml"/><Relationship Id="rId32" Type="http://schemas.openxmlformats.org/officeDocument/2006/relationships/slideLayout" Target="../slideLayouts/slideLayout7.xml"/><Relationship Id="rId31" Type="http://schemas.openxmlformats.org/officeDocument/2006/relationships/image" Target="../media/image138.wmf"/><Relationship Id="rId30" Type="http://schemas.openxmlformats.org/officeDocument/2006/relationships/oleObject" Target="../embeddings/oleObject184.bin"/><Relationship Id="rId3" Type="http://schemas.openxmlformats.org/officeDocument/2006/relationships/image" Target="../media/image157.wmf"/><Relationship Id="rId29" Type="http://schemas.openxmlformats.org/officeDocument/2006/relationships/image" Target="../media/image137.wmf"/><Relationship Id="rId28" Type="http://schemas.openxmlformats.org/officeDocument/2006/relationships/oleObject" Target="../embeddings/oleObject183.bin"/><Relationship Id="rId27" Type="http://schemas.openxmlformats.org/officeDocument/2006/relationships/image" Target="../media/image148.wmf"/><Relationship Id="rId26" Type="http://schemas.openxmlformats.org/officeDocument/2006/relationships/oleObject" Target="../embeddings/oleObject182.bin"/><Relationship Id="rId25" Type="http://schemas.openxmlformats.org/officeDocument/2006/relationships/image" Target="../media/image147.wmf"/><Relationship Id="rId24" Type="http://schemas.openxmlformats.org/officeDocument/2006/relationships/oleObject" Target="../embeddings/oleObject181.bin"/><Relationship Id="rId23" Type="http://schemas.openxmlformats.org/officeDocument/2006/relationships/image" Target="../media/image146.wmf"/><Relationship Id="rId22" Type="http://schemas.openxmlformats.org/officeDocument/2006/relationships/oleObject" Target="../embeddings/oleObject180.bin"/><Relationship Id="rId21" Type="http://schemas.openxmlformats.org/officeDocument/2006/relationships/image" Target="../media/image145.wmf"/><Relationship Id="rId20" Type="http://schemas.openxmlformats.org/officeDocument/2006/relationships/oleObject" Target="../embeddings/oleObject179.bin"/><Relationship Id="rId2" Type="http://schemas.openxmlformats.org/officeDocument/2006/relationships/oleObject" Target="../embeddings/oleObject170.bin"/><Relationship Id="rId19" Type="http://schemas.openxmlformats.org/officeDocument/2006/relationships/image" Target="../media/image144.wmf"/><Relationship Id="rId18" Type="http://schemas.openxmlformats.org/officeDocument/2006/relationships/oleObject" Target="../embeddings/oleObject178.bin"/><Relationship Id="rId17" Type="http://schemas.openxmlformats.org/officeDocument/2006/relationships/image" Target="../media/image135.wmf"/><Relationship Id="rId16" Type="http://schemas.openxmlformats.org/officeDocument/2006/relationships/oleObject" Target="../embeddings/oleObject177.bin"/><Relationship Id="rId15" Type="http://schemas.openxmlformats.org/officeDocument/2006/relationships/image" Target="../media/image134.wmf"/><Relationship Id="rId14" Type="http://schemas.openxmlformats.org/officeDocument/2006/relationships/oleObject" Target="../embeddings/oleObject176.bin"/><Relationship Id="rId13" Type="http://schemas.openxmlformats.org/officeDocument/2006/relationships/image" Target="../media/image162.wmf"/><Relationship Id="rId12" Type="http://schemas.openxmlformats.org/officeDocument/2006/relationships/oleObject" Target="../embeddings/oleObject175.bin"/><Relationship Id="rId11" Type="http://schemas.openxmlformats.org/officeDocument/2006/relationships/image" Target="../media/image161.wmf"/><Relationship Id="rId10" Type="http://schemas.openxmlformats.org/officeDocument/2006/relationships/oleObject" Target="../embeddings/oleObject174.bin"/><Relationship Id="rId1" Type="http://schemas.openxmlformats.org/officeDocument/2006/relationships/image" Target="../media/image74.png"/></Relationships>
</file>

<file path=ppt/slides/_rels/slide52.xml.rels><?xml version="1.0" encoding="UTF-8" standalone="yes"?>
<Relationships xmlns="http://schemas.openxmlformats.org/package/2006/relationships"><Relationship Id="rId9" Type="http://schemas.openxmlformats.org/officeDocument/2006/relationships/image" Target="../media/image158.wmf"/><Relationship Id="rId8" Type="http://schemas.openxmlformats.org/officeDocument/2006/relationships/oleObject" Target="../embeddings/oleObject188.bin"/><Relationship Id="rId7" Type="http://schemas.openxmlformats.org/officeDocument/2006/relationships/image" Target="../media/image157.wmf"/><Relationship Id="rId6" Type="http://schemas.openxmlformats.org/officeDocument/2006/relationships/oleObject" Target="../embeddings/oleObject187.bin"/><Relationship Id="rId5" Type="http://schemas.openxmlformats.org/officeDocument/2006/relationships/image" Target="../media/image164.wmf"/><Relationship Id="rId4" Type="http://schemas.openxmlformats.org/officeDocument/2006/relationships/oleObject" Target="../embeddings/oleObject186.bin"/><Relationship Id="rId3" Type="http://schemas.openxmlformats.org/officeDocument/2006/relationships/image" Target="../media/image163.wmf"/><Relationship Id="rId2" Type="http://schemas.openxmlformats.org/officeDocument/2006/relationships/oleObject" Target="../embeddings/oleObject185.bin"/><Relationship Id="rId15" Type="http://schemas.openxmlformats.org/officeDocument/2006/relationships/vmlDrawing" Target="../drawings/vmlDrawing33.vml"/><Relationship Id="rId14" Type="http://schemas.openxmlformats.org/officeDocument/2006/relationships/slideLayout" Target="../slideLayouts/slideLayout7.xml"/><Relationship Id="rId13" Type="http://schemas.openxmlformats.org/officeDocument/2006/relationships/image" Target="../media/image162.wmf"/><Relationship Id="rId12" Type="http://schemas.openxmlformats.org/officeDocument/2006/relationships/oleObject" Target="../embeddings/oleObject190.bin"/><Relationship Id="rId11" Type="http://schemas.openxmlformats.org/officeDocument/2006/relationships/image" Target="../media/image165.wmf"/><Relationship Id="rId10" Type="http://schemas.openxmlformats.org/officeDocument/2006/relationships/oleObject" Target="../embeddings/oleObject189.bin"/><Relationship Id="rId1" Type="http://schemas.openxmlformats.org/officeDocument/2006/relationships/image" Target="../media/image74.png"/></Relationships>
</file>

<file path=ppt/slides/_rels/slide53.xml.rels><?xml version="1.0" encoding="UTF-8" standalone="yes"?>
<Relationships xmlns="http://schemas.openxmlformats.org/package/2006/relationships"><Relationship Id="rId9" Type="http://schemas.openxmlformats.org/officeDocument/2006/relationships/oleObject" Target="../embeddings/oleObject195.bin"/><Relationship Id="rId8" Type="http://schemas.openxmlformats.org/officeDocument/2006/relationships/image" Target="../media/image169.wmf"/><Relationship Id="rId7" Type="http://schemas.openxmlformats.org/officeDocument/2006/relationships/oleObject" Target="../embeddings/oleObject194.bin"/><Relationship Id="rId6" Type="http://schemas.openxmlformats.org/officeDocument/2006/relationships/image" Target="../media/image168.wmf"/><Relationship Id="rId5" Type="http://schemas.openxmlformats.org/officeDocument/2006/relationships/oleObject" Target="../embeddings/oleObject193.bin"/><Relationship Id="rId4" Type="http://schemas.openxmlformats.org/officeDocument/2006/relationships/image" Target="../media/image167.wmf"/><Relationship Id="rId3" Type="http://schemas.openxmlformats.org/officeDocument/2006/relationships/oleObject" Target="../embeddings/oleObject192.bin"/><Relationship Id="rId2" Type="http://schemas.openxmlformats.org/officeDocument/2006/relationships/image" Target="../media/image166.wmf"/><Relationship Id="rId16" Type="http://schemas.openxmlformats.org/officeDocument/2006/relationships/vmlDrawing" Target="../drawings/vmlDrawing34.vml"/><Relationship Id="rId15" Type="http://schemas.openxmlformats.org/officeDocument/2006/relationships/slideLayout" Target="../slideLayouts/slideLayout7.xml"/><Relationship Id="rId14" Type="http://schemas.openxmlformats.org/officeDocument/2006/relationships/image" Target="../media/image171.wmf"/><Relationship Id="rId13" Type="http://schemas.openxmlformats.org/officeDocument/2006/relationships/oleObject" Target="../embeddings/oleObject197.bin"/><Relationship Id="rId12" Type="http://schemas.openxmlformats.org/officeDocument/2006/relationships/image" Target="../media/image157.wmf"/><Relationship Id="rId11" Type="http://schemas.openxmlformats.org/officeDocument/2006/relationships/oleObject" Target="../embeddings/oleObject196.bin"/><Relationship Id="rId10" Type="http://schemas.openxmlformats.org/officeDocument/2006/relationships/image" Target="../media/image170.wmf"/><Relationship Id="rId1" Type="http://schemas.openxmlformats.org/officeDocument/2006/relationships/oleObject" Target="../embeddings/oleObject191.bin"/></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5" Type="http://schemas.openxmlformats.org/officeDocument/2006/relationships/vmlDrawing" Target="../drawings/vmlDrawing35.vml"/><Relationship Id="rId4" Type="http://schemas.openxmlformats.org/officeDocument/2006/relationships/slideLayout" Target="../slideLayouts/slideLayout1.xml"/><Relationship Id="rId3" Type="http://schemas.openxmlformats.org/officeDocument/2006/relationships/image" Target="../media/image172.wmf"/><Relationship Id="rId2" Type="http://schemas.openxmlformats.org/officeDocument/2006/relationships/oleObject" Target="../embeddings/oleObject198.bin"/><Relationship Id="rId1" Type="http://schemas.openxmlformats.org/officeDocument/2006/relationships/image" Target="../media/image7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9" Type="http://schemas.openxmlformats.org/officeDocument/2006/relationships/image" Target="../media/image176.wmf"/><Relationship Id="rId8" Type="http://schemas.openxmlformats.org/officeDocument/2006/relationships/oleObject" Target="../embeddings/oleObject202.bin"/><Relationship Id="rId7" Type="http://schemas.openxmlformats.org/officeDocument/2006/relationships/image" Target="../media/image175.wmf"/><Relationship Id="rId6" Type="http://schemas.openxmlformats.org/officeDocument/2006/relationships/oleObject" Target="../embeddings/oleObject201.bin"/><Relationship Id="rId5" Type="http://schemas.openxmlformats.org/officeDocument/2006/relationships/image" Target="../media/image174.wmf"/><Relationship Id="rId4" Type="http://schemas.openxmlformats.org/officeDocument/2006/relationships/oleObject" Target="../embeddings/oleObject200.bin"/><Relationship Id="rId3" Type="http://schemas.openxmlformats.org/officeDocument/2006/relationships/image" Target="../media/image173.wmf"/><Relationship Id="rId2" Type="http://schemas.openxmlformats.org/officeDocument/2006/relationships/oleObject" Target="../embeddings/oleObject199.bin"/><Relationship Id="rId11" Type="http://schemas.openxmlformats.org/officeDocument/2006/relationships/vmlDrawing" Target="../drawings/vmlDrawing36.vml"/><Relationship Id="rId10" Type="http://schemas.openxmlformats.org/officeDocument/2006/relationships/slideLayout" Target="../slideLayouts/slideLayout7.xml"/><Relationship Id="rId1" Type="http://schemas.openxmlformats.org/officeDocument/2006/relationships/image" Target="../media/image74.png"/></Relationships>
</file>

<file path=ppt/slides/_rels/slide58.xml.rels><?xml version="1.0" encoding="UTF-8" standalone="yes"?>
<Relationships xmlns="http://schemas.openxmlformats.org/package/2006/relationships"><Relationship Id="rId6" Type="http://schemas.openxmlformats.org/officeDocument/2006/relationships/vmlDrawing" Target="../drawings/vmlDrawing37.vml"/><Relationship Id="rId5" Type="http://schemas.openxmlformats.org/officeDocument/2006/relationships/slideLayout" Target="../slideLayouts/slideLayout7.xml"/><Relationship Id="rId4" Type="http://schemas.openxmlformats.org/officeDocument/2006/relationships/image" Target="../media/image178.wmf"/><Relationship Id="rId3" Type="http://schemas.openxmlformats.org/officeDocument/2006/relationships/oleObject" Target="../embeddings/oleObject204.bin"/><Relationship Id="rId2" Type="http://schemas.openxmlformats.org/officeDocument/2006/relationships/image" Target="../media/image177.wmf"/><Relationship Id="rId1" Type="http://schemas.openxmlformats.org/officeDocument/2006/relationships/oleObject" Target="../embeddings/oleObject203.bin"/></Relationships>
</file>

<file path=ppt/slides/_rels/slide59.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82.wmf"/><Relationship Id="rId7" Type="http://schemas.openxmlformats.org/officeDocument/2006/relationships/oleObject" Target="../embeddings/oleObject208.bin"/><Relationship Id="rId6" Type="http://schemas.openxmlformats.org/officeDocument/2006/relationships/image" Target="../media/image181.wmf"/><Relationship Id="rId5" Type="http://schemas.openxmlformats.org/officeDocument/2006/relationships/oleObject" Target="../embeddings/oleObject207.bin"/><Relationship Id="rId4" Type="http://schemas.openxmlformats.org/officeDocument/2006/relationships/image" Target="../media/image180.wmf"/><Relationship Id="rId3" Type="http://schemas.openxmlformats.org/officeDocument/2006/relationships/oleObject" Target="../embeddings/oleObject206.bin"/><Relationship Id="rId2" Type="http://schemas.openxmlformats.org/officeDocument/2006/relationships/image" Target="../media/image179.wmf"/><Relationship Id="rId10" Type="http://schemas.openxmlformats.org/officeDocument/2006/relationships/vmlDrawing" Target="../drawings/vmlDrawing38.vml"/><Relationship Id="rId1" Type="http://schemas.openxmlformats.org/officeDocument/2006/relationships/oleObject" Target="../embeddings/oleObject205.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5" Type="http://schemas.openxmlformats.org/officeDocument/2006/relationships/vmlDrawing" Target="../drawings/vmlDrawing39.vml"/><Relationship Id="rId4" Type="http://schemas.openxmlformats.org/officeDocument/2006/relationships/slideLayout" Target="../slideLayouts/slideLayout7.xml"/><Relationship Id="rId3" Type="http://schemas.openxmlformats.org/officeDocument/2006/relationships/image" Target="../media/image183.wmf"/><Relationship Id="rId2" Type="http://schemas.openxmlformats.org/officeDocument/2006/relationships/oleObject" Target="../embeddings/oleObject209.bin"/><Relationship Id="rId1" Type="http://schemas.openxmlformats.org/officeDocument/2006/relationships/image" Target="../media/image74.png"/></Relationships>
</file>

<file path=ppt/slides/_rels/slide61.xml.rels><?xml version="1.0" encoding="UTF-8" standalone="yes"?>
<Relationships xmlns="http://schemas.openxmlformats.org/package/2006/relationships"><Relationship Id="rId4" Type="http://schemas.openxmlformats.org/officeDocument/2006/relationships/vmlDrawing" Target="../drawings/vmlDrawing40.vml"/><Relationship Id="rId3" Type="http://schemas.openxmlformats.org/officeDocument/2006/relationships/slideLayout" Target="../slideLayouts/slideLayout7.xml"/><Relationship Id="rId2" Type="http://schemas.openxmlformats.org/officeDocument/2006/relationships/image" Target="../media/image184.png"/><Relationship Id="rId1" Type="http://schemas.openxmlformats.org/officeDocument/2006/relationships/oleObject" Target="../embeddings/oleObject210.bin"/></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4.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9" Type="http://schemas.openxmlformats.org/officeDocument/2006/relationships/oleObject" Target="../embeddings/oleObject215.bin"/><Relationship Id="rId8" Type="http://schemas.openxmlformats.org/officeDocument/2006/relationships/image" Target="../media/image188.wmf"/><Relationship Id="rId7" Type="http://schemas.openxmlformats.org/officeDocument/2006/relationships/oleObject" Target="../embeddings/oleObject214.bin"/><Relationship Id="rId6" Type="http://schemas.openxmlformats.org/officeDocument/2006/relationships/image" Target="../media/image187.wmf"/><Relationship Id="rId5" Type="http://schemas.openxmlformats.org/officeDocument/2006/relationships/oleObject" Target="../embeddings/oleObject213.bin"/><Relationship Id="rId4" Type="http://schemas.openxmlformats.org/officeDocument/2006/relationships/image" Target="../media/image186.wmf"/><Relationship Id="rId3" Type="http://schemas.openxmlformats.org/officeDocument/2006/relationships/oleObject" Target="../embeddings/oleObject212.bin"/><Relationship Id="rId2" Type="http://schemas.openxmlformats.org/officeDocument/2006/relationships/image" Target="../media/image185.wmf"/><Relationship Id="rId16" Type="http://schemas.openxmlformats.org/officeDocument/2006/relationships/vmlDrawing" Target="../drawings/vmlDrawing41.vml"/><Relationship Id="rId15" Type="http://schemas.openxmlformats.org/officeDocument/2006/relationships/slideLayout" Target="../slideLayouts/slideLayout7.xml"/><Relationship Id="rId14" Type="http://schemas.openxmlformats.org/officeDocument/2006/relationships/oleObject" Target="../embeddings/oleObject217.bin"/><Relationship Id="rId13" Type="http://schemas.openxmlformats.org/officeDocument/2006/relationships/image" Target="../media/image190.wmf"/><Relationship Id="rId12" Type="http://schemas.openxmlformats.org/officeDocument/2006/relationships/oleObject" Target="../embeddings/oleObject216.bin"/><Relationship Id="rId11" Type="http://schemas.openxmlformats.org/officeDocument/2006/relationships/image" Target="../media/image74.png"/><Relationship Id="rId10" Type="http://schemas.openxmlformats.org/officeDocument/2006/relationships/image" Target="../media/image189.wmf"/><Relationship Id="rId1" Type="http://schemas.openxmlformats.org/officeDocument/2006/relationships/oleObject" Target="../embeddings/oleObject211.bin"/></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1.jpe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8" Type="http://schemas.openxmlformats.org/officeDocument/2006/relationships/vmlDrawing" Target="../drawings/vmlDrawing42.vml"/><Relationship Id="rId7" Type="http://schemas.openxmlformats.org/officeDocument/2006/relationships/slideLayout" Target="../slideLayouts/slideLayout7.xml"/><Relationship Id="rId6" Type="http://schemas.openxmlformats.org/officeDocument/2006/relationships/image" Target="../media/image194.wmf"/><Relationship Id="rId5" Type="http://schemas.openxmlformats.org/officeDocument/2006/relationships/oleObject" Target="../embeddings/oleObject220.bin"/><Relationship Id="rId4" Type="http://schemas.openxmlformats.org/officeDocument/2006/relationships/image" Target="../media/image193.wmf"/><Relationship Id="rId3" Type="http://schemas.openxmlformats.org/officeDocument/2006/relationships/oleObject" Target="../embeddings/oleObject219.bin"/><Relationship Id="rId2" Type="http://schemas.openxmlformats.org/officeDocument/2006/relationships/image" Target="../media/image192.wmf"/><Relationship Id="rId1" Type="http://schemas.openxmlformats.org/officeDocument/2006/relationships/oleObject" Target="../embeddings/oleObject218.bin"/></Relationships>
</file>

<file path=ppt/slides/_rels/slide69.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98.wmf"/><Relationship Id="rId7" Type="http://schemas.openxmlformats.org/officeDocument/2006/relationships/oleObject" Target="../embeddings/oleObject224.bin"/><Relationship Id="rId6" Type="http://schemas.openxmlformats.org/officeDocument/2006/relationships/image" Target="../media/image197.wmf"/><Relationship Id="rId5" Type="http://schemas.openxmlformats.org/officeDocument/2006/relationships/oleObject" Target="../embeddings/oleObject223.bin"/><Relationship Id="rId4" Type="http://schemas.openxmlformats.org/officeDocument/2006/relationships/image" Target="../media/image196.wmf"/><Relationship Id="rId3" Type="http://schemas.openxmlformats.org/officeDocument/2006/relationships/oleObject" Target="../embeddings/oleObject222.bin"/><Relationship Id="rId2" Type="http://schemas.openxmlformats.org/officeDocument/2006/relationships/image" Target="../media/image195.wmf"/><Relationship Id="rId10" Type="http://schemas.openxmlformats.org/officeDocument/2006/relationships/vmlDrawing" Target="../drawings/vmlDrawing43.vml"/><Relationship Id="rId1" Type="http://schemas.openxmlformats.org/officeDocument/2006/relationships/oleObject" Target="../embeddings/oleObject221.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9" Type="http://schemas.openxmlformats.org/officeDocument/2006/relationships/oleObject" Target="../embeddings/oleObject229.bin"/><Relationship Id="rId8" Type="http://schemas.openxmlformats.org/officeDocument/2006/relationships/image" Target="../media/image202.wmf"/><Relationship Id="rId7" Type="http://schemas.openxmlformats.org/officeDocument/2006/relationships/oleObject" Target="../embeddings/oleObject228.bin"/><Relationship Id="rId6" Type="http://schemas.openxmlformats.org/officeDocument/2006/relationships/image" Target="../media/image201.wmf"/><Relationship Id="rId5" Type="http://schemas.openxmlformats.org/officeDocument/2006/relationships/oleObject" Target="../embeddings/oleObject227.bin"/><Relationship Id="rId4" Type="http://schemas.openxmlformats.org/officeDocument/2006/relationships/image" Target="../media/image200.wmf"/><Relationship Id="rId3" Type="http://schemas.openxmlformats.org/officeDocument/2006/relationships/oleObject" Target="../embeddings/oleObject226.bin"/><Relationship Id="rId2" Type="http://schemas.openxmlformats.org/officeDocument/2006/relationships/image" Target="../media/image199.wmf"/><Relationship Id="rId14" Type="http://schemas.openxmlformats.org/officeDocument/2006/relationships/vmlDrawing" Target="../drawings/vmlDrawing44.vml"/><Relationship Id="rId13" Type="http://schemas.openxmlformats.org/officeDocument/2006/relationships/slideLayout" Target="../slideLayouts/slideLayout7.xml"/><Relationship Id="rId12" Type="http://schemas.openxmlformats.org/officeDocument/2006/relationships/image" Target="../media/image198.wmf"/><Relationship Id="rId11" Type="http://schemas.openxmlformats.org/officeDocument/2006/relationships/oleObject" Target="../embeddings/oleObject230.bin"/><Relationship Id="rId10" Type="http://schemas.openxmlformats.org/officeDocument/2006/relationships/image" Target="../media/image197.wmf"/><Relationship Id="rId1" Type="http://schemas.openxmlformats.org/officeDocument/2006/relationships/oleObject" Target="../embeddings/oleObject225.bin"/></Relationships>
</file>

<file path=ppt/slides/_rels/slide71.xml.rels><?xml version="1.0" encoding="UTF-8" standalone="yes"?>
<Relationships xmlns="http://schemas.openxmlformats.org/package/2006/relationships"><Relationship Id="rId9" Type="http://schemas.openxmlformats.org/officeDocument/2006/relationships/oleObject" Target="../embeddings/oleObject235.bin"/><Relationship Id="rId8" Type="http://schemas.openxmlformats.org/officeDocument/2006/relationships/image" Target="../media/image206.wmf"/><Relationship Id="rId7" Type="http://schemas.openxmlformats.org/officeDocument/2006/relationships/oleObject" Target="../embeddings/oleObject234.bin"/><Relationship Id="rId6" Type="http://schemas.openxmlformats.org/officeDocument/2006/relationships/image" Target="../media/image205.wmf"/><Relationship Id="rId5" Type="http://schemas.openxmlformats.org/officeDocument/2006/relationships/oleObject" Target="../embeddings/oleObject233.bin"/><Relationship Id="rId4" Type="http://schemas.openxmlformats.org/officeDocument/2006/relationships/image" Target="../media/image204.wmf"/><Relationship Id="rId3" Type="http://schemas.openxmlformats.org/officeDocument/2006/relationships/oleObject" Target="../embeddings/oleObject232.bin"/><Relationship Id="rId2" Type="http://schemas.openxmlformats.org/officeDocument/2006/relationships/image" Target="../media/image203.wmf"/><Relationship Id="rId14" Type="http://schemas.openxmlformats.org/officeDocument/2006/relationships/vmlDrawing" Target="../drawings/vmlDrawing45.vml"/><Relationship Id="rId13" Type="http://schemas.openxmlformats.org/officeDocument/2006/relationships/slideLayout" Target="../slideLayouts/slideLayout7.xml"/><Relationship Id="rId12" Type="http://schemas.openxmlformats.org/officeDocument/2006/relationships/image" Target="../media/image208.wmf"/><Relationship Id="rId11" Type="http://schemas.openxmlformats.org/officeDocument/2006/relationships/oleObject" Target="../embeddings/oleObject236.bin"/><Relationship Id="rId10" Type="http://schemas.openxmlformats.org/officeDocument/2006/relationships/image" Target="../media/image207.wmf"/><Relationship Id="rId1" Type="http://schemas.openxmlformats.org/officeDocument/2006/relationships/oleObject" Target="../embeddings/oleObject231.bin"/></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9" Type="http://schemas.openxmlformats.org/officeDocument/2006/relationships/oleObject" Target="../embeddings/oleObject241.bin"/><Relationship Id="rId8" Type="http://schemas.openxmlformats.org/officeDocument/2006/relationships/image" Target="../media/image212.wmf"/><Relationship Id="rId7" Type="http://schemas.openxmlformats.org/officeDocument/2006/relationships/oleObject" Target="../embeddings/oleObject240.bin"/><Relationship Id="rId6" Type="http://schemas.openxmlformats.org/officeDocument/2006/relationships/image" Target="../media/image211.wmf"/><Relationship Id="rId5" Type="http://schemas.openxmlformats.org/officeDocument/2006/relationships/oleObject" Target="../embeddings/oleObject239.bin"/><Relationship Id="rId4" Type="http://schemas.openxmlformats.org/officeDocument/2006/relationships/image" Target="../media/image210.wmf"/><Relationship Id="rId3" Type="http://schemas.openxmlformats.org/officeDocument/2006/relationships/oleObject" Target="../embeddings/oleObject238.bin"/><Relationship Id="rId2" Type="http://schemas.openxmlformats.org/officeDocument/2006/relationships/image" Target="../media/image209.wmf"/><Relationship Id="rId14" Type="http://schemas.openxmlformats.org/officeDocument/2006/relationships/vmlDrawing" Target="../drawings/vmlDrawing46.vml"/><Relationship Id="rId13" Type="http://schemas.openxmlformats.org/officeDocument/2006/relationships/slideLayout" Target="../slideLayouts/slideLayout7.xml"/><Relationship Id="rId12" Type="http://schemas.openxmlformats.org/officeDocument/2006/relationships/image" Target="../media/image214.wmf"/><Relationship Id="rId11" Type="http://schemas.openxmlformats.org/officeDocument/2006/relationships/oleObject" Target="../embeddings/oleObject242.bin"/><Relationship Id="rId10" Type="http://schemas.openxmlformats.org/officeDocument/2006/relationships/image" Target="../media/image213.wmf"/><Relationship Id="rId1" Type="http://schemas.openxmlformats.org/officeDocument/2006/relationships/oleObject" Target="../embeddings/oleObject237.bin"/></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15.png"/><Relationship Id="rId1" Type="http://schemas.openxmlformats.org/officeDocument/2006/relationships/hyperlink" Target="15-0%20&#25945;&#23398;&#22522;&#26412;&#35201;&#27714;.ppt"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17.jpeg"/><Relationship Id="rId1" Type="http://schemas.openxmlformats.org/officeDocument/2006/relationships/image" Target="../media/image216.jpeg"/></Relationships>
</file>

<file path=ppt/slides/_rels/slide79.xml.rels><?xml version="1.0" encoding="UTF-8" standalone="yes"?>
<Relationships xmlns="http://schemas.openxmlformats.org/package/2006/relationships"><Relationship Id="rId4" Type="http://schemas.openxmlformats.org/officeDocument/2006/relationships/vmlDrawing" Target="../drawings/vmlDrawing47.vml"/><Relationship Id="rId3" Type="http://schemas.openxmlformats.org/officeDocument/2006/relationships/slideLayout" Target="../slideLayouts/slideLayout7.xml"/><Relationship Id="rId2" Type="http://schemas.openxmlformats.org/officeDocument/2006/relationships/image" Target="../media/image218.wmf"/><Relationship Id="rId1" Type="http://schemas.openxmlformats.org/officeDocument/2006/relationships/oleObject" Target="../embeddings/oleObject243.bin"/></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80.xml.rels><?xml version="1.0" encoding="UTF-8" standalone="yes"?>
<Relationships xmlns="http://schemas.openxmlformats.org/package/2006/relationships"><Relationship Id="rId9" Type="http://schemas.openxmlformats.org/officeDocument/2006/relationships/image" Target="../media/image222.wmf"/><Relationship Id="rId8" Type="http://schemas.openxmlformats.org/officeDocument/2006/relationships/oleObject" Target="../embeddings/oleObject247.bin"/><Relationship Id="rId7" Type="http://schemas.openxmlformats.org/officeDocument/2006/relationships/image" Target="../media/image221.wmf"/><Relationship Id="rId6" Type="http://schemas.openxmlformats.org/officeDocument/2006/relationships/oleObject" Target="../embeddings/oleObject246.bin"/><Relationship Id="rId5" Type="http://schemas.openxmlformats.org/officeDocument/2006/relationships/image" Target="../media/image220.wmf"/><Relationship Id="rId4" Type="http://schemas.openxmlformats.org/officeDocument/2006/relationships/oleObject" Target="../embeddings/oleObject245.bin"/><Relationship Id="rId3" Type="http://schemas.openxmlformats.org/officeDocument/2006/relationships/image" Target="../media/image74.png"/><Relationship Id="rId2" Type="http://schemas.openxmlformats.org/officeDocument/2006/relationships/image" Target="../media/image219.wmf"/><Relationship Id="rId13" Type="http://schemas.openxmlformats.org/officeDocument/2006/relationships/vmlDrawing" Target="../drawings/vmlDrawing48.vml"/><Relationship Id="rId12" Type="http://schemas.openxmlformats.org/officeDocument/2006/relationships/slideLayout" Target="../slideLayouts/slideLayout7.xml"/><Relationship Id="rId11" Type="http://schemas.openxmlformats.org/officeDocument/2006/relationships/image" Target="../media/image223.wmf"/><Relationship Id="rId10" Type="http://schemas.openxmlformats.org/officeDocument/2006/relationships/oleObject" Target="../embeddings/oleObject248.bin"/><Relationship Id="rId1" Type="http://schemas.openxmlformats.org/officeDocument/2006/relationships/oleObject" Target="../embeddings/oleObject244.bin"/></Relationships>
</file>

<file path=ppt/slides/_rels/slide81.xml.rels><?xml version="1.0" encoding="UTF-8" standalone="yes"?>
<Relationships xmlns="http://schemas.openxmlformats.org/package/2006/relationships"><Relationship Id="rId8" Type="http://schemas.openxmlformats.org/officeDocument/2006/relationships/vmlDrawing" Target="../drawings/vmlDrawing49.vml"/><Relationship Id="rId7" Type="http://schemas.openxmlformats.org/officeDocument/2006/relationships/slideLayout" Target="../slideLayouts/slideLayout7.xml"/><Relationship Id="rId6" Type="http://schemas.openxmlformats.org/officeDocument/2006/relationships/image" Target="../media/image226.wmf"/><Relationship Id="rId5" Type="http://schemas.openxmlformats.org/officeDocument/2006/relationships/oleObject" Target="../embeddings/oleObject251.bin"/><Relationship Id="rId4" Type="http://schemas.openxmlformats.org/officeDocument/2006/relationships/image" Target="../media/image225.wmf"/><Relationship Id="rId3" Type="http://schemas.openxmlformats.org/officeDocument/2006/relationships/oleObject" Target="../embeddings/oleObject250.bin"/><Relationship Id="rId2" Type="http://schemas.openxmlformats.org/officeDocument/2006/relationships/image" Target="../media/image224.wmf"/><Relationship Id="rId1" Type="http://schemas.openxmlformats.org/officeDocument/2006/relationships/oleObject" Target="../embeddings/oleObject249.bin"/></Relationships>
</file>

<file path=ppt/slides/_rels/slide82.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30.wmf"/><Relationship Id="rId7" Type="http://schemas.openxmlformats.org/officeDocument/2006/relationships/oleObject" Target="../embeddings/oleObject255.bin"/><Relationship Id="rId6" Type="http://schemas.openxmlformats.org/officeDocument/2006/relationships/image" Target="../media/image229.wmf"/><Relationship Id="rId5" Type="http://schemas.openxmlformats.org/officeDocument/2006/relationships/oleObject" Target="../embeddings/oleObject254.bin"/><Relationship Id="rId4" Type="http://schemas.openxmlformats.org/officeDocument/2006/relationships/image" Target="../media/image228.wmf"/><Relationship Id="rId3" Type="http://schemas.openxmlformats.org/officeDocument/2006/relationships/oleObject" Target="../embeddings/oleObject253.bin"/><Relationship Id="rId2" Type="http://schemas.openxmlformats.org/officeDocument/2006/relationships/image" Target="../media/image227.wmf"/><Relationship Id="rId10" Type="http://schemas.openxmlformats.org/officeDocument/2006/relationships/vmlDrawing" Target="../drawings/vmlDrawing50.vml"/><Relationship Id="rId1" Type="http://schemas.openxmlformats.org/officeDocument/2006/relationships/oleObject" Target="../embeddings/oleObject252.bin"/></Relationships>
</file>

<file path=ppt/slides/_rels/slide83.xml.rels><?xml version="1.0" encoding="UTF-8" standalone="yes"?>
<Relationships xmlns="http://schemas.openxmlformats.org/package/2006/relationships"><Relationship Id="rId8" Type="http://schemas.openxmlformats.org/officeDocument/2006/relationships/vmlDrawing" Target="../drawings/vmlDrawing51.vml"/><Relationship Id="rId7" Type="http://schemas.openxmlformats.org/officeDocument/2006/relationships/slideLayout" Target="../slideLayouts/slideLayout7.xml"/><Relationship Id="rId6" Type="http://schemas.openxmlformats.org/officeDocument/2006/relationships/image" Target="../media/image233.wmf"/><Relationship Id="rId5" Type="http://schemas.openxmlformats.org/officeDocument/2006/relationships/oleObject" Target="../embeddings/oleObject258.bin"/><Relationship Id="rId4" Type="http://schemas.openxmlformats.org/officeDocument/2006/relationships/image" Target="../media/image232.wmf"/><Relationship Id="rId3" Type="http://schemas.openxmlformats.org/officeDocument/2006/relationships/oleObject" Target="../embeddings/oleObject257.bin"/><Relationship Id="rId2" Type="http://schemas.openxmlformats.org/officeDocument/2006/relationships/image" Target="../media/image231.wmf"/><Relationship Id="rId1" Type="http://schemas.openxmlformats.org/officeDocument/2006/relationships/oleObject" Target="../embeddings/oleObject256.bin"/></Relationships>
</file>

<file path=ppt/slides/_rels/slide84.xml.rels><?xml version="1.0" encoding="UTF-8" standalone="yes"?>
<Relationships xmlns="http://schemas.openxmlformats.org/package/2006/relationships"><Relationship Id="rId8" Type="http://schemas.openxmlformats.org/officeDocument/2006/relationships/vmlDrawing" Target="../drawings/vmlDrawing52.vml"/><Relationship Id="rId7" Type="http://schemas.openxmlformats.org/officeDocument/2006/relationships/slideLayout" Target="../slideLayouts/slideLayout7.xml"/><Relationship Id="rId6" Type="http://schemas.openxmlformats.org/officeDocument/2006/relationships/image" Target="../media/image236.wmf"/><Relationship Id="rId5" Type="http://schemas.openxmlformats.org/officeDocument/2006/relationships/oleObject" Target="../embeddings/oleObject261.bin"/><Relationship Id="rId4" Type="http://schemas.openxmlformats.org/officeDocument/2006/relationships/image" Target="../media/image235.wmf"/><Relationship Id="rId3" Type="http://schemas.openxmlformats.org/officeDocument/2006/relationships/oleObject" Target="../embeddings/oleObject260.bin"/><Relationship Id="rId2" Type="http://schemas.openxmlformats.org/officeDocument/2006/relationships/image" Target="../media/image234.wmf"/><Relationship Id="rId1" Type="http://schemas.openxmlformats.org/officeDocument/2006/relationships/oleObject" Target="../embeddings/oleObject259.bin"/></Relationships>
</file>

<file path=ppt/slides/_rels/slide85.xml.rels><?xml version="1.0" encoding="UTF-8" standalone="yes"?>
<Relationships xmlns="http://schemas.openxmlformats.org/package/2006/relationships"><Relationship Id="rId9" Type="http://schemas.openxmlformats.org/officeDocument/2006/relationships/oleObject" Target="../embeddings/oleObject266.bin"/><Relationship Id="rId8" Type="http://schemas.openxmlformats.org/officeDocument/2006/relationships/image" Target="../media/image240.wmf"/><Relationship Id="rId7" Type="http://schemas.openxmlformats.org/officeDocument/2006/relationships/oleObject" Target="../embeddings/oleObject265.bin"/><Relationship Id="rId6" Type="http://schemas.openxmlformats.org/officeDocument/2006/relationships/image" Target="../media/image239.wmf"/><Relationship Id="rId5" Type="http://schemas.openxmlformats.org/officeDocument/2006/relationships/oleObject" Target="../embeddings/oleObject264.bin"/><Relationship Id="rId4" Type="http://schemas.openxmlformats.org/officeDocument/2006/relationships/image" Target="../media/image238.wmf"/><Relationship Id="rId3" Type="http://schemas.openxmlformats.org/officeDocument/2006/relationships/oleObject" Target="../embeddings/oleObject263.bin"/><Relationship Id="rId2" Type="http://schemas.openxmlformats.org/officeDocument/2006/relationships/image" Target="../media/image237.wmf"/><Relationship Id="rId16" Type="http://schemas.openxmlformats.org/officeDocument/2006/relationships/vmlDrawing" Target="../drawings/vmlDrawing53.vml"/><Relationship Id="rId15" Type="http://schemas.openxmlformats.org/officeDocument/2006/relationships/slideLayout" Target="../slideLayouts/slideLayout7.xml"/><Relationship Id="rId14" Type="http://schemas.openxmlformats.org/officeDocument/2006/relationships/image" Target="../media/image242.wmf"/><Relationship Id="rId13" Type="http://schemas.openxmlformats.org/officeDocument/2006/relationships/oleObject" Target="../embeddings/oleObject268.bin"/><Relationship Id="rId12" Type="http://schemas.openxmlformats.org/officeDocument/2006/relationships/image" Target="../media/image241.wmf"/><Relationship Id="rId11" Type="http://schemas.openxmlformats.org/officeDocument/2006/relationships/oleObject" Target="../embeddings/oleObject267.bin"/><Relationship Id="rId10" Type="http://schemas.openxmlformats.org/officeDocument/2006/relationships/image" Target="../media/image137.wmf"/><Relationship Id="rId1" Type="http://schemas.openxmlformats.org/officeDocument/2006/relationships/oleObject" Target="../embeddings/oleObject262.bin"/></Relationships>
</file>

<file path=ppt/slides/_rels/slide86.xml.rels><?xml version="1.0" encoding="UTF-8" standalone="yes"?>
<Relationships xmlns="http://schemas.openxmlformats.org/package/2006/relationships"><Relationship Id="rId9" Type="http://schemas.openxmlformats.org/officeDocument/2006/relationships/oleObject" Target="../embeddings/oleObject273.bin"/><Relationship Id="rId8" Type="http://schemas.openxmlformats.org/officeDocument/2006/relationships/image" Target="../media/image246.wmf"/><Relationship Id="rId7" Type="http://schemas.openxmlformats.org/officeDocument/2006/relationships/oleObject" Target="../embeddings/oleObject272.bin"/><Relationship Id="rId6" Type="http://schemas.openxmlformats.org/officeDocument/2006/relationships/image" Target="../media/image245.wmf"/><Relationship Id="rId5" Type="http://schemas.openxmlformats.org/officeDocument/2006/relationships/oleObject" Target="../embeddings/oleObject271.bin"/><Relationship Id="rId4" Type="http://schemas.openxmlformats.org/officeDocument/2006/relationships/image" Target="../media/image244.wmf"/><Relationship Id="rId3" Type="http://schemas.openxmlformats.org/officeDocument/2006/relationships/oleObject" Target="../embeddings/oleObject270.bin"/><Relationship Id="rId2" Type="http://schemas.openxmlformats.org/officeDocument/2006/relationships/image" Target="../media/image243.wmf"/><Relationship Id="rId16" Type="http://schemas.openxmlformats.org/officeDocument/2006/relationships/vmlDrawing" Target="../drawings/vmlDrawing54.vml"/><Relationship Id="rId15" Type="http://schemas.openxmlformats.org/officeDocument/2006/relationships/slideLayout" Target="../slideLayouts/slideLayout7.xml"/><Relationship Id="rId14" Type="http://schemas.openxmlformats.org/officeDocument/2006/relationships/image" Target="../media/image248.wmf"/><Relationship Id="rId13" Type="http://schemas.openxmlformats.org/officeDocument/2006/relationships/oleObject" Target="../embeddings/oleObject276.bin"/><Relationship Id="rId12" Type="http://schemas.openxmlformats.org/officeDocument/2006/relationships/oleObject" Target="../embeddings/oleObject275.bin"/><Relationship Id="rId11" Type="http://schemas.openxmlformats.org/officeDocument/2006/relationships/oleObject" Target="../embeddings/oleObject274.bin"/><Relationship Id="rId10" Type="http://schemas.openxmlformats.org/officeDocument/2006/relationships/image" Target="../media/image247.wmf"/><Relationship Id="rId1" Type="http://schemas.openxmlformats.org/officeDocument/2006/relationships/oleObject" Target="../embeddings/oleObject269.bin"/></Relationships>
</file>

<file path=ppt/slides/_rels/slide87.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52.wmf"/><Relationship Id="rId7" Type="http://schemas.openxmlformats.org/officeDocument/2006/relationships/oleObject" Target="../embeddings/oleObject280.bin"/><Relationship Id="rId6" Type="http://schemas.openxmlformats.org/officeDocument/2006/relationships/image" Target="../media/image251.wmf"/><Relationship Id="rId5" Type="http://schemas.openxmlformats.org/officeDocument/2006/relationships/oleObject" Target="../embeddings/oleObject279.bin"/><Relationship Id="rId4" Type="http://schemas.openxmlformats.org/officeDocument/2006/relationships/image" Target="../media/image250.wmf"/><Relationship Id="rId3" Type="http://schemas.openxmlformats.org/officeDocument/2006/relationships/oleObject" Target="../embeddings/oleObject278.bin"/><Relationship Id="rId2" Type="http://schemas.openxmlformats.org/officeDocument/2006/relationships/image" Target="../media/image249.wmf"/><Relationship Id="rId10" Type="http://schemas.openxmlformats.org/officeDocument/2006/relationships/vmlDrawing" Target="../drawings/vmlDrawing55.vml"/><Relationship Id="rId1" Type="http://schemas.openxmlformats.org/officeDocument/2006/relationships/oleObject" Target="../embeddings/oleObject277.bin"/></Relationships>
</file>

<file path=ppt/slides/_rels/slide88.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52.wmf"/><Relationship Id="rId7" Type="http://schemas.openxmlformats.org/officeDocument/2006/relationships/oleObject" Target="../embeddings/oleObject284.bin"/><Relationship Id="rId6" Type="http://schemas.openxmlformats.org/officeDocument/2006/relationships/image" Target="../media/image255.wmf"/><Relationship Id="rId5" Type="http://schemas.openxmlformats.org/officeDocument/2006/relationships/oleObject" Target="../embeddings/oleObject283.bin"/><Relationship Id="rId4" Type="http://schemas.openxmlformats.org/officeDocument/2006/relationships/image" Target="../media/image254.wmf"/><Relationship Id="rId3" Type="http://schemas.openxmlformats.org/officeDocument/2006/relationships/oleObject" Target="../embeddings/oleObject282.bin"/><Relationship Id="rId2" Type="http://schemas.openxmlformats.org/officeDocument/2006/relationships/image" Target="../media/image253.wmf"/><Relationship Id="rId10" Type="http://schemas.openxmlformats.org/officeDocument/2006/relationships/vmlDrawing" Target="../drawings/vmlDrawing56.vml"/><Relationship Id="rId1" Type="http://schemas.openxmlformats.org/officeDocument/2006/relationships/oleObject" Target="../embeddings/oleObject281.bin"/></Relationships>
</file>

<file path=ppt/slides/_rels/slide89.xml.rels><?xml version="1.0" encoding="UTF-8" standalone="yes"?>
<Relationships xmlns="http://schemas.openxmlformats.org/package/2006/relationships"><Relationship Id="rId9" Type="http://schemas.openxmlformats.org/officeDocument/2006/relationships/image" Target="../media/image260.png"/><Relationship Id="rId8" Type="http://schemas.openxmlformats.org/officeDocument/2006/relationships/image" Target="../media/image259.wmf"/><Relationship Id="rId7" Type="http://schemas.openxmlformats.org/officeDocument/2006/relationships/oleObject" Target="../embeddings/oleObject288.bin"/><Relationship Id="rId6" Type="http://schemas.openxmlformats.org/officeDocument/2006/relationships/image" Target="../media/image258.wmf"/><Relationship Id="rId5" Type="http://schemas.openxmlformats.org/officeDocument/2006/relationships/oleObject" Target="../embeddings/oleObject287.bin"/><Relationship Id="rId4" Type="http://schemas.openxmlformats.org/officeDocument/2006/relationships/image" Target="../media/image257.wmf"/><Relationship Id="rId3" Type="http://schemas.openxmlformats.org/officeDocument/2006/relationships/oleObject" Target="../embeddings/oleObject286.bin"/><Relationship Id="rId2" Type="http://schemas.openxmlformats.org/officeDocument/2006/relationships/image" Target="../media/image256.wmf"/><Relationship Id="rId11" Type="http://schemas.openxmlformats.org/officeDocument/2006/relationships/vmlDrawing" Target="../drawings/vmlDrawing57.vml"/><Relationship Id="rId10" Type="http://schemas.openxmlformats.org/officeDocument/2006/relationships/slideLayout" Target="../slideLayouts/slideLayout7.xml"/><Relationship Id="rId1" Type="http://schemas.openxmlformats.org/officeDocument/2006/relationships/oleObject" Target="../embeddings/oleObject285.bin"/></Relationships>
</file>

<file path=ppt/slides/_rels/slide9.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7.xml"/><Relationship Id="rId4" Type="http://schemas.openxmlformats.org/officeDocument/2006/relationships/image" Target="../media/image4.jpeg"/><Relationship Id="rId3" Type="http://schemas.openxmlformats.org/officeDocument/2006/relationships/image" Target="../media/image3.jpeg"/><Relationship Id="rId2" Type="http://schemas.openxmlformats.org/officeDocument/2006/relationships/image" Target="../media/image2.wmf"/><Relationship Id="rId1" Type="http://schemas.openxmlformats.org/officeDocument/2006/relationships/oleObject" Target="../embeddings/oleObject1.bin"/></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4" Type="http://schemas.openxmlformats.org/officeDocument/2006/relationships/vmlDrawing" Target="../drawings/vmlDrawing58.vml"/><Relationship Id="rId3" Type="http://schemas.openxmlformats.org/officeDocument/2006/relationships/slideLayout" Target="../slideLayouts/slideLayout7.xml"/><Relationship Id="rId2" Type="http://schemas.openxmlformats.org/officeDocument/2006/relationships/image" Target="../media/image261.wmf"/><Relationship Id="rId1" Type="http://schemas.openxmlformats.org/officeDocument/2006/relationships/oleObject" Target="../embeddings/oleObject289.bin"/></Relationships>
</file>

<file path=ppt/slides/_rels/slide93.xml.rels><?xml version="1.0" encoding="UTF-8" standalone="yes"?>
<Relationships xmlns="http://schemas.openxmlformats.org/package/2006/relationships"><Relationship Id="rId4" Type="http://schemas.openxmlformats.org/officeDocument/2006/relationships/vmlDrawing" Target="../drawings/vmlDrawing59.vml"/><Relationship Id="rId3" Type="http://schemas.openxmlformats.org/officeDocument/2006/relationships/slideLayout" Target="../slideLayouts/slideLayout7.xml"/><Relationship Id="rId2" Type="http://schemas.openxmlformats.org/officeDocument/2006/relationships/image" Target="../media/image261.wmf"/><Relationship Id="rId1" Type="http://schemas.openxmlformats.org/officeDocument/2006/relationships/oleObject" Target="../embeddings/oleObject290.bin"/></Relationships>
</file>

<file path=ppt/slides/_rels/slide9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15.png"/><Relationship Id="rId1" Type="http://schemas.openxmlformats.org/officeDocument/2006/relationships/hyperlink" Target="15-0%20&#25945;&#23398;&#22522;&#26412;&#35201;&#27714;.ppt" TargetMode="Externa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62.jpeg"/><Relationship Id="rId1" Type="http://schemas.openxmlformats.org/officeDocument/2006/relationships/hyperlink" Target="http://image.baidu.com/i?ct=503316480&amp;z=536217301&amp;tn=baiduimagedetail&amp;word=&#28023;&#26862;&#20271;&amp;in=3" TargetMode="External"/></Relationships>
</file>

<file path=ppt/slides/_rels/slide97.xml.rels><?xml version="1.0" encoding="UTF-8" standalone="yes"?>
<Relationships xmlns="http://schemas.openxmlformats.org/package/2006/relationships"><Relationship Id="rId9" Type="http://schemas.openxmlformats.org/officeDocument/2006/relationships/image" Target="../media/image134.wmf"/><Relationship Id="rId8" Type="http://schemas.openxmlformats.org/officeDocument/2006/relationships/oleObject" Target="../embeddings/oleObject294.bin"/><Relationship Id="rId7" Type="http://schemas.openxmlformats.org/officeDocument/2006/relationships/image" Target="../media/image265.wmf"/><Relationship Id="rId6" Type="http://schemas.openxmlformats.org/officeDocument/2006/relationships/oleObject" Target="../embeddings/oleObject293.bin"/><Relationship Id="rId5" Type="http://schemas.openxmlformats.org/officeDocument/2006/relationships/image" Target="../media/image74.png"/><Relationship Id="rId4" Type="http://schemas.openxmlformats.org/officeDocument/2006/relationships/image" Target="../media/image264.wmf"/><Relationship Id="rId3" Type="http://schemas.openxmlformats.org/officeDocument/2006/relationships/oleObject" Target="../embeddings/oleObject292.bin"/><Relationship Id="rId20" Type="http://schemas.openxmlformats.org/officeDocument/2006/relationships/vmlDrawing" Target="../drawings/vmlDrawing60.vml"/><Relationship Id="rId2" Type="http://schemas.openxmlformats.org/officeDocument/2006/relationships/image" Target="../media/image263.wmf"/><Relationship Id="rId19" Type="http://schemas.openxmlformats.org/officeDocument/2006/relationships/slideLayout" Target="../slideLayouts/slideLayout1.xml"/><Relationship Id="rId18" Type="http://schemas.openxmlformats.org/officeDocument/2006/relationships/image" Target="../media/image268.wmf"/><Relationship Id="rId17" Type="http://schemas.openxmlformats.org/officeDocument/2006/relationships/oleObject" Target="../embeddings/oleObject299.bin"/><Relationship Id="rId16" Type="http://schemas.openxmlformats.org/officeDocument/2006/relationships/image" Target="../media/image138.wmf"/><Relationship Id="rId15" Type="http://schemas.openxmlformats.org/officeDocument/2006/relationships/oleObject" Target="../embeddings/oleObject298.bin"/><Relationship Id="rId14" Type="http://schemas.openxmlformats.org/officeDocument/2006/relationships/image" Target="../media/image267.wmf"/><Relationship Id="rId13" Type="http://schemas.openxmlformats.org/officeDocument/2006/relationships/oleObject" Target="../embeddings/oleObject297.bin"/><Relationship Id="rId12" Type="http://schemas.openxmlformats.org/officeDocument/2006/relationships/oleObject" Target="../embeddings/oleObject296.bin"/><Relationship Id="rId11" Type="http://schemas.openxmlformats.org/officeDocument/2006/relationships/image" Target="../media/image266.wmf"/><Relationship Id="rId10" Type="http://schemas.openxmlformats.org/officeDocument/2006/relationships/oleObject" Target="../embeddings/oleObject295.bin"/><Relationship Id="rId1" Type="http://schemas.openxmlformats.org/officeDocument/2006/relationships/oleObject" Target="../embeddings/oleObject291.bin"/></Relationships>
</file>

<file path=ppt/slides/_rels/slide98.xml.rels><?xml version="1.0" encoding="UTF-8" standalone="yes"?>
<Relationships xmlns="http://schemas.openxmlformats.org/package/2006/relationships"><Relationship Id="rId9" Type="http://schemas.openxmlformats.org/officeDocument/2006/relationships/oleObject" Target="../embeddings/oleObject304.bin"/><Relationship Id="rId8" Type="http://schemas.openxmlformats.org/officeDocument/2006/relationships/image" Target="../media/image272.wmf"/><Relationship Id="rId7" Type="http://schemas.openxmlformats.org/officeDocument/2006/relationships/oleObject" Target="../embeddings/oleObject303.bin"/><Relationship Id="rId6" Type="http://schemas.openxmlformats.org/officeDocument/2006/relationships/image" Target="../media/image271.wmf"/><Relationship Id="rId5" Type="http://schemas.openxmlformats.org/officeDocument/2006/relationships/oleObject" Target="../embeddings/oleObject302.bin"/><Relationship Id="rId4" Type="http://schemas.openxmlformats.org/officeDocument/2006/relationships/image" Target="../media/image270.wmf"/><Relationship Id="rId3" Type="http://schemas.openxmlformats.org/officeDocument/2006/relationships/oleObject" Target="../embeddings/oleObject301.bin"/><Relationship Id="rId25" Type="http://schemas.openxmlformats.org/officeDocument/2006/relationships/vmlDrawing" Target="../drawings/vmlDrawing61.vml"/><Relationship Id="rId24" Type="http://schemas.openxmlformats.org/officeDocument/2006/relationships/slideLayout" Target="../slideLayouts/slideLayout7.xml"/><Relationship Id="rId23" Type="http://schemas.openxmlformats.org/officeDocument/2006/relationships/image" Target="../media/image268.wmf"/><Relationship Id="rId22" Type="http://schemas.openxmlformats.org/officeDocument/2006/relationships/oleObject" Target="../embeddings/oleObject311.bin"/><Relationship Id="rId21" Type="http://schemas.openxmlformats.org/officeDocument/2006/relationships/image" Target="../media/image138.wmf"/><Relationship Id="rId20" Type="http://schemas.openxmlformats.org/officeDocument/2006/relationships/oleObject" Target="../embeddings/oleObject310.bin"/><Relationship Id="rId2" Type="http://schemas.openxmlformats.org/officeDocument/2006/relationships/image" Target="../media/image269.wmf"/><Relationship Id="rId19" Type="http://schemas.openxmlformats.org/officeDocument/2006/relationships/image" Target="../media/image267.wmf"/><Relationship Id="rId18" Type="http://schemas.openxmlformats.org/officeDocument/2006/relationships/oleObject" Target="../embeddings/oleObject309.bin"/><Relationship Id="rId17" Type="http://schemas.openxmlformats.org/officeDocument/2006/relationships/oleObject" Target="../embeddings/oleObject308.bin"/><Relationship Id="rId16" Type="http://schemas.openxmlformats.org/officeDocument/2006/relationships/image" Target="../media/image266.wmf"/><Relationship Id="rId15" Type="http://schemas.openxmlformats.org/officeDocument/2006/relationships/oleObject" Target="../embeddings/oleObject307.bin"/><Relationship Id="rId14" Type="http://schemas.openxmlformats.org/officeDocument/2006/relationships/image" Target="../media/image134.wmf"/><Relationship Id="rId13" Type="http://schemas.openxmlformats.org/officeDocument/2006/relationships/oleObject" Target="../embeddings/oleObject306.bin"/><Relationship Id="rId12" Type="http://schemas.openxmlformats.org/officeDocument/2006/relationships/image" Target="../media/image265.wmf"/><Relationship Id="rId11" Type="http://schemas.openxmlformats.org/officeDocument/2006/relationships/oleObject" Target="../embeddings/oleObject305.bin"/><Relationship Id="rId10" Type="http://schemas.openxmlformats.org/officeDocument/2006/relationships/image" Target="../media/image263.wmf"/><Relationship Id="rId1" Type="http://schemas.openxmlformats.org/officeDocument/2006/relationships/oleObject" Target="../embeddings/oleObject300.bin"/></Relationships>
</file>

<file path=ppt/slides/_rels/slide99.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oleObject" Target="../embeddings/oleObject315.bin"/><Relationship Id="rId7" Type="http://schemas.openxmlformats.org/officeDocument/2006/relationships/image" Target="../media/image275.wmf"/><Relationship Id="rId6" Type="http://schemas.openxmlformats.org/officeDocument/2006/relationships/oleObject" Target="../embeddings/oleObject314.bin"/><Relationship Id="rId5" Type="http://schemas.openxmlformats.org/officeDocument/2006/relationships/image" Target="../media/image274.wmf"/><Relationship Id="rId4" Type="http://schemas.openxmlformats.org/officeDocument/2006/relationships/oleObject" Target="../embeddings/oleObject313.bin"/><Relationship Id="rId3" Type="http://schemas.openxmlformats.org/officeDocument/2006/relationships/image" Target="../media/image273.wmf"/><Relationship Id="rId2" Type="http://schemas.openxmlformats.org/officeDocument/2006/relationships/oleObject" Target="../embeddings/oleObject312.bin"/><Relationship Id="rId10" Type="http://schemas.openxmlformats.org/officeDocument/2006/relationships/vmlDrawing" Target="../drawings/vmlDrawing62.vml"/><Relationship Id="rId1" Type="http://schemas.openxmlformats.org/officeDocument/2006/relationships/image" Target="../media/image7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标题 32769"/>
          <p:cNvSpPr>
            <a:spLocks noGrp="1"/>
          </p:cNvSpPr>
          <p:nvPr>
            <p:ph type="ctrTitle"/>
          </p:nvPr>
        </p:nvSpPr>
        <p:spPr>
          <a:xfrm>
            <a:off x="2455863" y="596900"/>
            <a:ext cx="6192838" cy="3581400"/>
          </a:xfrm>
          <a:ln/>
        </p:spPr>
        <p:txBody>
          <a:bodyPr anchor="b"/>
          <a:p>
            <a:pPr marL="0" marR="0" indent="0" algn="ctr" defTabSz="914400" rtl="0" eaLnBrk="1" fontAlgn="base" latinLnBrk="0" hangingPunct="1">
              <a:lnSpc>
                <a:spcPct val="90000"/>
              </a:lnSpc>
              <a:spcBef>
                <a:spcPct val="0"/>
              </a:spcBef>
              <a:spcAft>
                <a:spcPct val="0"/>
              </a:spcAft>
              <a:buClrTx/>
              <a:buSzTx/>
              <a:buFontTx/>
              <a:buNone/>
            </a:pPr>
            <a:r>
              <a:rPr kumimoji="0" lang="zh-CN" altLang="en-US" sz="5200" b="1" i="0" u="none" strike="noStrike" kern="1200" cap="none" spc="0" normalizeH="0" baseline="0" noProof="1" dirty="0">
                <a:solidFill>
                  <a:schemeClr val="tx2"/>
                </a:solidFill>
                <a:effectLst>
                  <a:outerShdw blurRad="38100" dist="38100" dir="2700000">
                    <a:srgbClr val="C0C0C0"/>
                  </a:outerShdw>
                </a:effectLst>
                <a:latin typeface="Verdana" panose="020B0604030504040204" pitchFamily="34" charset="0"/>
                <a:ea typeface="宋体" panose="02010600030101010101" pitchFamily="2" charset="-122"/>
                <a:cs typeface="+mj-cs"/>
              </a:rPr>
              <a:t>量子力学基础</a:t>
            </a:r>
            <a:endParaRPr kumimoji="0" lang="zh-CN" altLang="en-US" sz="5200" b="1" i="0" u="none" strike="noStrike" kern="1200" cap="none" spc="0" normalizeH="0" baseline="0" noProof="1" dirty="0">
              <a:solidFill>
                <a:schemeClr val="tx2"/>
              </a:solidFill>
              <a:effectLst>
                <a:outerShdw blurRad="38100" dist="38100" dir="2700000">
                  <a:srgbClr val="C0C0C0"/>
                </a:outerShdw>
              </a:effectLst>
              <a:latin typeface="Verdana" panose="020B0604030504040204" pitchFamily="34" charset="0"/>
              <a:ea typeface="宋体" panose="02010600030101010101" pitchFamily="2" charset="-122"/>
              <a:cs typeface="+mj-cs"/>
            </a:endParaRPr>
          </a:p>
        </p:txBody>
      </p:sp>
      <p:sp>
        <p:nvSpPr>
          <p:cNvPr id="32771" name="副标题 32770"/>
          <p:cNvSpPr>
            <a:spLocks noGrp="1"/>
          </p:cNvSpPr>
          <p:nvPr>
            <p:ph type="subTitle" idx="1"/>
          </p:nvPr>
        </p:nvSpPr>
        <p:spPr>
          <a:ln/>
        </p:spPr>
        <p:txBody>
          <a:bodyPr anchor="t"/>
          <a:p>
            <a:pPr defTabSz="914400" fontAlgn="base">
              <a:buSzTx/>
            </a:pPr>
            <a:endParaRPr lang="zh-CN" altLang="en-US" strike="noStrike" kern="1200" baseline="0" noProof="1" dirty="0">
              <a:latin typeface="Verdana" panose="020B0604030504040204" pitchFamily="34" charset="0"/>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文本框 43009"/>
          <p:cNvSpPr txBox="1"/>
          <p:nvPr/>
        </p:nvSpPr>
        <p:spPr>
          <a:xfrm>
            <a:off x="533400" y="762000"/>
            <a:ext cx="4572000" cy="519113"/>
          </a:xfrm>
          <a:prstGeom prst="rect">
            <a:avLst/>
          </a:prstGeom>
          <a:noFill/>
          <a:ln w="9525">
            <a:noFill/>
          </a:ln>
        </p:spPr>
        <p:txBody>
          <a:bodyPr anchor="t">
            <a:spAutoFit/>
          </a:bodyPr>
          <a:p>
            <a:r>
              <a:rPr lang="zh-CN" altLang="en-US" dirty="0">
                <a:solidFill>
                  <a:srgbClr val="CC0000"/>
                </a:solidFill>
                <a:latin typeface="宋体" panose="02010600030101010101" pitchFamily="2" charset="-122"/>
                <a:ea typeface="宋体" panose="02010600030101010101" pitchFamily="2" charset="-122"/>
              </a:rPr>
              <a:t>一  黑体 黑体辐射</a:t>
            </a:r>
            <a:endParaRPr lang="zh-CN" altLang="en-US" dirty="0">
              <a:solidFill>
                <a:srgbClr val="CC0000"/>
              </a:solidFill>
              <a:latin typeface="宋体" panose="02010600030101010101" pitchFamily="2" charset="-122"/>
              <a:ea typeface="宋体" panose="02010600030101010101" pitchFamily="2" charset="-122"/>
            </a:endParaRPr>
          </a:p>
        </p:txBody>
      </p:sp>
      <p:sp>
        <p:nvSpPr>
          <p:cNvPr id="43011" name="文本框 43010"/>
          <p:cNvSpPr txBox="1"/>
          <p:nvPr/>
        </p:nvSpPr>
        <p:spPr>
          <a:xfrm>
            <a:off x="371475" y="1295400"/>
            <a:ext cx="8772525" cy="1801813"/>
          </a:xfrm>
          <a:prstGeom prst="rect">
            <a:avLst/>
          </a:prstGeom>
          <a:noFill/>
          <a:ln w="9525">
            <a:noFill/>
          </a:ln>
        </p:spPr>
        <p:txBody>
          <a:bodyPr anchor="t">
            <a:spAutoFit/>
          </a:bodyPr>
          <a:p>
            <a:r>
              <a:rPr lang="zh-CN" altLang="en-US" dirty="0">
                <a:latin typeface="宋体" panose="02010600030101010101" pitchFamily="2" charset="-122"/>
                <a:ea typeface="宋体" panose="02010600030101010101" pitchFamily="2" charset="-122"/>
              </a:rPr>
              <a:t>    </a:t>
            </a:r>
            <a:r>
              <a:rPr lang="zh-CN" altLang="en-US" dirty="0">
                <a:solidFill>
                  <a:srgbClr val="CC0000"/>
                </a:solidFill>
                <a:latin typeface="宋体" panose="02010600030101010101" pitchFamily="2" charset="-122"/>
                <a:ea typeface="宋体" panose="02010600030101010101" pitchFamily="2" charset="-122"/>
              </a:rPr>
              <a:t>（1）热辐射</a:t>
            </a:r>
            <a:r>
              <a:rPr lang="zh-CN" altLang="en-US" dirty="0">
                <a:latin typeface="宋体" panose="02010600030101010101" pitchFamily="2" charset="-122"/>
                <a:ea typeface="宋体" panose="02010600030101010101" pitchFamily="2" charset="-122"/>
              </a:rPr>
              <a:t>  </a:t>
            </a:r>
            <a:r>
              <a:rPr lang="zh-CN" altLang="en-US" sz="900"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实验证明不同温度下物体能发出</a:t>
            </a:r>
            <a:endParaRPr lang="zh-CN" altLang="en-US"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不同的电磁波，这种能量按频率的分布随温度而不同</a:t>
            </a:r>
            <a:endParaRPr lang="zh-CN" altLang="en-US"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的电磁辐射叫做热辐射.</a:t>
            </a:r>
            <a:endParaRPr lang="zh-CN" altLang="en-US" dirty="0">
              <a:latin typeface="宋体" panose="02010600030101010101" pitchFamily="2" charset="-122"/>
              <a:ea typeface="宋体" panose="02010600030101010101" pitchFamily="2" charset="-122"/>
            </a:endParaRPr>
          </a:p>
        </p:txBody>
      </p:sp>
      <p:sp>
        <p:nvSpPr>
          <p:cNvPr id="43030" name="文本框 43029"/>
          <p:cNvSpPr txBox="1"/>
          <p:nvPr/>
        </p:nvSpPr>
        <p:spPr>
          <a:xfrm>
            <a:off x="468313" y="5876925"/>
            <a:ext cx="7613650" cy="579438"/>
          </a:xfrm>
          <a:prstGeom prst="rect">
            <a:avLst/>
          </a:prstGeom>
          <a:noFill/>
          <a:ln w="9525">
            <a:noFill/>
          </a:ln>
        </p:spPr>
        <p:txBody>
          <a:bodyPr anchor="t">
            <a:spAutoFit/>
          </a:bodyPr>
          <a:p>
            <a:r>
              <a:rPr lang="zh-CN" altLang="en-US" sz="3200" dirty="0">
                <a:solidFill>
                  <a:srgbClr val="FF3300"/>
                </a:solidFill>
                <a:latin typeface="Times New Roman" panose="02020603050405020304" pitchFamily="18" charset="0"/>
                <a:ea typeface="黑体" pitchFamily="2" charset="-122"/>
              </a:rPr>
              <a:t>激光 、 日光灯发光就不是热辐射。</a:t>
            </a:r>
            <a:endParaRPr lang="zh-CN" altLang="en-US" sz="3200">
              <a:solidFill>
                <a:srgbClr val="FF3300"/>
              </a:solidFill>
              <a:latin typeface="Times New Roman" panose="02020603050405020304" pitchFamily="18" charset="0"/>
              <a:ea typeface="黑体" pitchFamily="2" charset="-122"/>
            </a:endParaRPr>
          </a:p>
        </p:txBody>
      </p:sp>
      <p:sp>
        <p:nvSpPr>
          <p:cNvPr id="43031" name="文本框 43030"/>
          <p:cNvSpPr txBox="1"/>
          <p:nvPr/>
        </p:nvSpPr>
        <p:spPr>
          <a:xfrm>
            <a:off x="925513" y="5191125"/>
            <a:ext cx="6762750" cy="579438"/>
          </a:xfrm>
          <a:prstGeom prst="rect">
            <a:avLst/>
          </a:prstGeom>
          <a:noFill/>
          <a:ln w="9525">
            <a:noFill/>
          </a:ln>
        </p:spPr>
        <p:txBody>
          <a:bodyPr anchor="t">
            <a:spAutoFit/>
          </a:bodyPr>
          <a:p>
            <a:r>
              <a:rPr lang="zh-CN" altLang="en-US" sz="3200" dirty="0">
                <a:latin typeface="Times New Roman" panose="02020603050405020304" pitchFamily="18" charset="0"/>
                <a:ea typeface="黑体" pitchFamily="2" charset="-122"/>
              </a:rPr>
              <a:t>并不是所有发光现象都是热辐射，</a:t>
            </a:r>
            <a:endParaRPr lang="zh-CN" altLang="en-US" sz="3200" dirty="0">
              <a:latin typeface="Times New Roman" panose="02020603050405020304" pitchFamily="18" charset="0"/>
              <a:ea typeface="黑体" pitchFamily="2"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011"/>
                                        </p:tgtEl>
                                        <p:attrNameLst>
                                          <p:attrName>style.visibility</p:attrName>
                                        </p:attrNameLst>
                                      </p:cBhvr>
                                      <p:to>
                                        <p:strVal val="visible"/>
                                      </p:to>
                                    </p:set>
                                    <p:animEffect transition="in" filter="blinds(horizontal)">
                                      <p:cBhvr>
                                        <p:cTn id="7" dur="500"/>
                                        <p:tgtEl>
                                          <p:spTgt spid="430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3031"/>
                                        </p:tgtEl>
                                        <p:attrNameLst>
                                          <p:attrName>style.visibility</p:attrName>
                                        </p:attrNameLst>
                                      </p:cBhvr>
                                      <p:to>
                                        <p:strVal val="visible"/>
                                      </p:to>
                                    </p:set>
                                    <p:animEffect transition="in" filter="wipe(left)">
                                      <p:cBhvr>
                                        <p:cTn id="12" dur="500"/>
                                        <p:tgtEl>
                                          <p:spTgt spid="43031"/>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43030"/>
                                        </p:tgtEl>
                                        <p:attrNameLst>
                                          <p:attrName>style.visibility</p:attrName>
                                        </p:attrNameLst>
                                      </p:cBhvr>
                                      <p:to>
                                        <p:strVal val="visible"/>
                                      </p:to>
                                    </p:set>
                                    <p:animEffect transition="in" filter="wipe(left)">
                                      <p:cBhvr>
                                        <p:cTn id="16" dur="500"/>
                                        <p:tgtEl>
                                          <p:spTgt spid="43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p:bldP spid="43030" grpId="0"/>
      <p:bldP spid="43031"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8194" name="矩形 8193"/>
          <p:cNvSpPr/>
          <p:nvPr/>
        </p:nvSpPr>
        <p:spPr>
          <a:xfrm>
            <a:off x="609600" y="3536950"/>
            <a:ext cx="8153400" cy="1260475"/>
          </a:xfrm>
          <a:prstGeom prst="rect">
            <a:avLst/>
          </a:prstGeom>
          <a:noFill/>
          <a:ln w="9525">
            <a:noFill/>
          </a:ln>
        </p:spPr>
        <p:txBody>
          <a:bodyPr>
            <a:spAutoFit/>
          </a:bodyPr>
          <a:p>
            <a:pPr>
              <a:lnSpc>
                <a:spcPct val="120000"/>
              </a:lnSpc>
              <a:spcBef>
                <a:spcPct val="50000"/>
              </a:spcBef>
            </a:pPr>
            <a:r>
              <a:rPr lang="en-US" altLang="zh-CN" sz="2800" b="1" dirty="0">
                <a:solidFill>
                  <a:srgbClr val="CC0000"/>
                </a:solidFill>
                <a:latin typeface="Times New Roman" panose="02020603050405020304" pitchFamily="18" charset="0"/>
              </a:rPr>
              <a:t>        </a:t>
            </a:r>
            <a:r>
              <a:rPr lang="en-US" altLang="zh-CN" sz="3200" b="1">
                <a:solidFill>
                  <a:srgbClr val="CC0000"/>
                </a:solidFill>
                <a:latin typeface="宋体" panose="02010600030101010101" pitchFamily="2" charset="-122"/>
              </a:rPr>
              <a:t>(</a:t>
            </a:r>
            <a:r>
              <a:rPr lang="en-US" altLang="zh-CN" sz="3200" b="1">
                <a:solidFill>
                  <a:srgbClr val="CC0000"/>
                </a:solidFill>
                <a:latin typeface="Times New Roman" panose="02020603050405020304" pitchFamily="18" charset="0"/>
              </a:rPr>
              <a:t>2</a:t>
            </a:r>
            <a:r>
              <a:rPr lang="en-US" altLang="zh-CN" sz="3200" b="1">
                <a:solidFill>
                  <a:srgbClr val="CC0000"/>
                </a:solidFill>
                <a:latin typeface="宋体" panose="02010600030101010101" pitchFamily="2" charset="-122"/>
              </a:rPr>
              <a:t>)</a:t>
            </a:r>
            <a:r>
              <a:rPr lang="zh-CN" altLang="en-US" sz="3200" b="1" dirty="0">
                <a:latin typeface="Times New Roman" panose="02020603050405020304" pitchFamily="18" charset="0"/>
              </a:rPr>
              <a:t>不确定的根源是“</a:t>
            </a:r>
            <a:r>
              <a:rPr lang="zh-CN" altLang="en-US" sz="3200" b="1" dirty="0">
                <a:solidFill>
                  <a:srgbClr val="CC0000"/>
                </a:solidFill>
                <a:latin typeface="Times New Roman" panose="02020603050405020304" pitchFamily="18" charset="0"/>
              </a:rPr>
              <a:t>波粒二象性</a:t>
            </a:r>
            <a:r>
              <a:rPr lang="zh-CN" altLang="en-US" sz="3200" b="1" dirty="0">
                <a:latin typeface="Times New Roman" panose="02020603050405020304" pitchFamily="18" charset="0"/>
              </a:rPr>
              <a:t>”这是微观粒子的根本属性 </a:t>
            </a:r>
            <a:r>
              <a:rPr lang="en-US" altLang="zh-CN" sz="3200" b="1">
                <a:latin typeface="Times New Roman" panose="02020603050405020304" pitchFamily="18" charset="0"/>
              </a:rPr>
              <a:t>.</a:t>
            </a:r>
            <a:endParaRPr lang="en-US" altLang="zh-CN" sz="3200" b="1">
              <a:latin typeface="Times New Roman" panose="02020603050405020304" pitchFamily="18" charset="0"/>
            </a:endParaRPr>
          </a:p>
        </p:txBody>
      </p:sp>
      <p:grpSp>
        <p:nvGrpSpPr>
          <p:cNvPr id="8205" name="组合 8204"/>
          <p:cNvGrpSpPr/>
          <p:nvPr/>
        </p:nvGrpSpPr>
        <p:grpSpPr>
          <a:xfrm>
            <a:off x="533400" y="4800600"/>
            <a:ext cx="8229600" cy="1260475"/>
            <a:chOff x="336" y="3024"/>
            <a:chExt cx="5184" cy="794"/>
          </a:xfrm>
        </p:grpSpPr>
        <p:sp>
          <p:nvSpPr>
            <p:cNvPr id="8196" name="文本框 8195"/>
            <p:cNvSpPr txBox="1"/>
            <p:nvPr/>
          </p:nvSpPr>
          <p:spPr>
            <a:xfrm>
              <a:off x="336" y="3024"/>
              <a:ext cx="5184" cy="794"/>
            </a:xfrm>
            <a:prstGeom prst="rect">
              <a:avLst/>
            </a:prstGeom>
            <a:noFill/>
            <a:ln w="9525">
              <a:noFill/>
            </a:ln>
          </p:spPr>
          <p:txBody>
            <a:bodyPr>
              <a:spAutoFit/>
            </a:bodyPr>
            <a:p>
              <a:pPr>
                <a:lnSpc>
                  <a:spcPct val="120000"/>
                </a:lnSpc>
                <a:spcBef>
                  <a:spcPct val="50000"/>
                </a:spcBef>
              </a:pPr>
              <a:r>
                <a:rPr lang="en-US" altLang="zh-CN" sz="3200" b="1" dirty="0">
                  <a:solidFill>
                    <a:srgbClr val="CC0000"/>
                  </a:solidFill>
                  <a:latin typeface="Times New Roman" panose="02020603050405020304" pitchFamily="18" charset="0"/>
                </a:rPr>
                <a:t>        </a:t>
              </a:r>
              <a:r>
                <a:rPr lang="en-US" altLang="zh-CN" sz="3200" b="1">
                  <a:solidFill>
                    <a:srgbClr val="CC0000"/>
                  </a:solidFill>
                  <a:latin typeface="宋体" panose="02010600030101010101" pitchFamily="2" charset="-122"/>
                </a:rPr>
                <a:t>(</a:t>
              </a:r>
              <a:r>
                <a:rPr lang="en-US" altLang="zh-CN" sz="3200" b="1">
                  <a:solidFill>
                    <a:srgbClr val="CC0000"/>
                  </a:solidFill>
                  <a:latin typeface="Times New Roman" panose="02020603050405020304" pitchFamily="18" charset="0"/>
                </a:rPr>
                <a:t>3</a:t>
              </a:r>
              <a:r>
                <a:rPr lang="en-US" altLang="zh-CN" sz="3200" b="1">
                  <a:solidFill>
                    <a:srgbClr val="CC0000"/>
                  </a:solidFill>
                  <a:latin typeface="宋体" panose="02010600030101010101" pitchFamily="2" charset="-122"/>
                </a:rPr>
                <a:t>)</a:t>
              </a:r>
              <a:r>
                <a:rPr lang="en-US" altLang="zh-CN" sz="3200" b="1">
                  <a:solidFill>
                    <a:srgbClr val="CC0000"/>
                  </a:solidFill>
                  <a:latin typeface="Times New Roman" panose="02020603050405020304" pitchFamily="18" charset="0"/>
                </a:rPr>
                <a:t> </a:t>
              </a:r>
              <a:r>
                <a:rPr lang="zh-CN" altLang="en-US" sz="3200" b="1" dirty="0">
                  <a:latin typeface="Times New Roman" panose="02020603050405020304" pitchFamily="18" charset="0"/>
                </a:rPr>
                <a:t>对</a:t>
              </a:r>
              <a:r>
                <a:rPr lang="zh-CN" altLang="en-US" sz="3200" b="1" dirty="0">
                  <a:solidFill>
                    <a:srgbClr val="CC0000"/>
                  </a:solidFill>
                  <a:latin typeface="Times New Roman" panose="02020603050405020304" pitchFamily="18" charset="0"/>
                </a:rPr>
                <a:t>宏观</a:t>
              </a:r>
              <a:r>
                <a:rPr lang="zh-CN" altLang="en-US" sz="3200" b="1" dirty="0">
                  <a:latin typeface="Times New Roman" panose="02020603050405020304" pitchFamily="18" charset="0"/>
                </a:rPr>
                <a:t>粒子，因     很小，                             可视为位置和动量</a:t>
              </a:r>
              <a:r>
                <a:rPr lang="zh-CN" altLang="en-US" sz="3200" b="1" dirty="0">
                  <a:solidFill>
                    <a:srgbClr val="CC0000"/>
                  </a:solidFill>
                  <a:latin typeface="Times New Roman" panose="02020603050405020304" pitchFamily="18" charset="0"/>
                </a:rPr>
                <a:t>能同时</a:t>
              </a:r>
              <a:r>
                <a:rPr lang="zh-CN" altLang="en-US" sz="3200" b="1" dirty="0">
                  <a:latin typeface="Times New Roman" panose="02020603050405020304" pitchFamily="18" charset="0"/>
                </a:rPr>
                <a:t>准确测量 </a:t>
              </a:r>
              <a:r>
                <a:rPr lang="en-US" altLang="zh-CN" sz="3200" b="1">
                  <a:latin typeface="Times New Roman" panose="02020603050405020304" pitchFamily="18" charset="0"/>
                </a:rPr>
                <a:t>.</a:t>
              </a:r>
              <a:endParaRPr lang="en-US" altLang="zh-CN" sz="3200" b="1">
                <a:latin typeface="Times New Roman" panose="02020603050405020304" pitchFamily="18" charset="0"/>
              </a:endParaRPr>
            </a:p>
          </p:txBody>
        </p:sp>
        <p:graphicFrame>
          <p:nvGraphicFramePr>
            <p:cNvPr id="8197" name="对象 8196"/>
            <p:cNvGraphicFramePr/>
            <p:nvPr/>
          </p:nvGraphicFramePr>
          <p:xfrm>
            <a:off x="3216" y="3105"/>
            <a:ext cx="211" cy="303"/>
          </p:xfrm>
          <a:graphic>
            <a:graphicData uri="http://schemas.openxmlformats.org/presentationml/2006/ole">
              <mc:AlternateContent xmlns:mc="http://schemas.openxmlformats.org/markup-compatibility/2006">
                <mc:Choice xmlns:v="urn:schemas-microsoft-com:vml" Requires="v">
                  <p:oleObj spid="_x0000_s3109" name="" r:id="rId1" imgW="177800" imgH="253365" progId="Equation.3">
                    <p:embed/>
                  </p:oleObj>
                </mc:Choice>
                <mc:Fallback>
                  <p:oleObj name="" r:id="rId1" imgW="177800" imgH="253365" progId="Equation.3">
                    <p:embed/>
                    <p:pic>
                      <p:nvPicPr>
                        <p:cNvPr id="0" name="图片 3108"/>
                        <p:cNvPicPr/>
                        <p:nvPr/>
                      </p:nvPicPr>
                      <p:blipFill>
                        <a:blip r:embed="rId2"/>
                        <a:stretch>
                          <a:fillRect/>
                        </a:stretch>
                      </p:blipFill>
                      <p:spPr>
                        <a:xfrm>
                          <a:off x="3216" y="3105"/>
                          <a:ext cx="211" cy="303"/>
                        </a:xfrm>
                        <a:prstGeom prst="rect">
                          <a:avLst/>
                        </a:prstGeom>
                        <a:noFill/>
                        <a:ln w="38100">
                          <a:noFill/>
                          <a:miter/>
                        </a:ln>
                      </p:spPr>
                    </p:pic>
                  </p:oleObj>
                </mc:Fallback>
              </mc:AlternateContent>
            </a:graphicData>
          </a:graphic>
        </p:graphicFrame>
        <p:graphicFrame>
          <p:nvGraphicFramePr>
            <p:cNvPr id="8198" name="对象 8197"/>
            <p:cNvGraphicFramePr/>
            <p:nvPr/>
          </p:nvGraphicFramePr>
          <p:xfrm>
            <a:off x="4176" y="3096"/>
            <a:ext cx="1152" cy="348"/>
          </p:xfrm>
          <a:graphic>
            <a:graphicData uri="http://schemas.openxmlformats.org/presentationml/2006/ole">
              <mc:AlternateContent xmlns:mc="http://schemas.openxmlformats.org/markup-compatibility/2006">
                <mc:Choice xmlns:v="urn:schemas-microsoft-com:vml" Requires="v">
                  <p:oleObj spid="_x0000_s3082" name="" r:id="rId3" imgW="1193165" imgH="330200" progId="Equation.3">
                    <p:embed/>
                  </p:oleObj>
                </mc:Choice>
                <mc:Fallback>
                  <p:oleObj name="" r:id="rId3" imgW="1193165" imgH="330200" progId="Equation.3">
                    <p:embed/>
                    <p:pic>
                      <p:nvPicPr>
                        <p:cNvPr id="0" name="图片 3081"/>
                        <p:cNvPicPr/>
                        <p:nvPr/>
                      </p:nvPicPr>
                      <p:blipFill>
                        <a:blip r:embed="rId4"/>
                        <a:stretch>
                          <a:fillRect/>
                        </a:stretch>
                      </p:blipFill>
                      <p:spPr>
                        <a:xfrm>
                          <a:off x="4176" y="3096"/>
                          <a:ext cx="1152" cy="348"/>
                        </a:xfrm>
                        <a:prstGeom prst="rect">
                          <a:avLst/>
                        </a:prstGeom>
                        <a:noFill/>
                        <a:ln w="38100">
                          <a:noFill/>
                          <a:miter/>
                        </a:ln>
                      </p:spPr>
                    </p:pic>
                  </p:oleObj>
                </mc:Fallback>
              </mc:AlternateContent>
            </a:graphicData>
          </a:graphic>
        </p:graphicFrame>
      </p:grpSp>
      <p:sp>
        <p:nvSpPr>
          <p:cNvPr id="8199" name="文本框 8198"/>
          <p:cNvSpPr txBox="1"/>
          <p:nvPr/>
        </p:nvSpPr>
        <p:spPr>
          <a:xfrm>
            <a:off x="685800" y="1752600"/>
            <a:ext cx="7924800" cy="1844675"/>
          </a:xfrm>
          <a:prstGeom prst="rect">
            <a:avLst/>
          </a:prstGeom>
          <a:noFill/>
          <a:ln w="9525">
            <a:noFill/>
          </a:ln>
        </p:spPr>
        <p:txBody>
          <a:bodyPr>
            <a:spAutoFit/>
          </a:bodyPr>
          <a:p>
            <a:pPr>
              <a:lnSpc>
                <a:spcPct val="120000"/>
              </a:lnSpc>
              <a:spcBef>
                <a:spcPct val="50000"/>
              </a:spcBef>
            </a:pPr>
            <a:r>
              <a:rPr lang="en-US" altLang="zh-CN" sz="3200" b="1" dirty="0">
                <a:solidFill>
                  <a:srgbClr val="CC0000"/>
                </a:solidFill>
                <a:latin typeface="宋体" panose="02010600030101010101" pitchFamily="2" charset="-122"/>
              </a:rPr>
              <a:t>   </a:t>
            </a:r>
            <a:r>
              <a:rPr lang="en-US" altLang="zh-CN" sz="3200" b="1">
                <a:solidFill>
                  <a:srgbClr val="CC0000"/>
                </a:solidFill>
                <a:latin typeface="宋体" panose="02010600030101010101" pitchFamily="2" charset="-122"/>
              </a:rPr>
              <a:t>(</a:t>
            </a:r>
            <a:r>
              <a:rPr lang="en-US" altLang="zh-CN" sz="3200" b="1">
                <a:solidFill>
                  <a:srgbClr val="CC0000"/>
                </a:solidFill>
                <a:latin typeface="Times New Roman" panose="02020603050405020304" pitchFamily="18" charset="0"/>
              </a:rPr>
              <a:t>1</a:t>
            </a:r>
            <a:r>
              <a:rPr lang="en-US" altLang="zh-CN" sz="3200" b="1">
                <a:solidFill>
                  <a:srgbClr val="CC0000"/>
                </a:solidFill>
                <a:latin typeface="宋体" panose="02010600030101010101" pitchFamily="2" charset="-122"/>
              </a:rPr>
              <a:t>)</a:t>
            </a:r>
            <a:r>
              <a:rPr lang="en-US" altLang="zh-CN" sz="3200" b="1">
                <a:solidFill>
                  <a:schemeClr val="bg2"/>
                </a:solidFill>
                <a:latin typeface="Times New Roman" panose="02020603050405020304" pitchFamily="18" charset="0"/>
              </a:rPr>
              <a:t> </a:t>
            </a:r>
            <a:r>
              <a:rPr lang="zh-CN" altLang="en-US" sz="3200" b="1" dirty="0">
                <a:latin typeface="Times New Roman" panose="02020603050405020304" pitchFamily="18" charset="0"/>
              </a:rPr>
              <a:t>微观粒子</a:t>
            </a:r>
            <a:r>
              <a:rPr lang="zh-CN" altLang="en-US" sz="3200" b="1" dirty="0">
                <a:solidFill>
                  <a:srgbClr val="CC0000"/>
                </a:solidFill>
                <a:latin typeface="Times New Roman" panose="02020603050405020304" pitchFamily="18" charset="0"/>
              </a:rPr>
              <a:t>同一</a:t>
            </a:r>
            <a:r>
              <a:rPr lang="zh-CN" altLang="en-US" sz="3200" b="1" dirty="0">
                <a:latin typeface="Times New Roman" panose="02020603050405020304" pitchFamily="18" charset="0"/>
              </a:rPr>
              <a:t>方向上的坐标与动量</a:t>
            </a:r>
            <a:r>
              <a:rPr lang="zh-CN" altLang="en-US" sz="3200" b="1" dirty="0">
                <a:solidFill>
                  <a:srgbClr val="CC0000"/>
                </a:solidFill>
                <a:latin typeface="Times New Roman" panose="02020603050405020304" pitchFamily="18" charset="0"/>
              </a:rPr>
              <a:t>不可同时</a:t>
            </a:r>
            <a:r>
              <a:rPr lang="zh-CN" altLang="en-US" sz="3200" b="1" dirty="0">
                <a:latin typeface="Times New Roman" panose="02020603050405020304" pitchFamily="18" charset="0"/>
              </a:rPr>
              <a:t>准确测量，它们的精度存在一个终极的不可逾越的限制 </a:t>
            </a:r>
            <a:r>
              <a:rPr lang="en-US" altLang="zh-CN" sz="3200" b="1">
                <a:latin typeface="Times New Roman" panose="02020603050405020304" pitchFamily="18" charset="0"/>
              </a:rPr>
              <a:t>.</a:t>
            </a:r>
            <a:endParaRPr lang="en-US" altLang="zh-CN" sz="3200" b="1">
              <a:latin typeface="Times New Roman" panose="02020603050405020304" pitchFamily="18" charset="0"/>
            </a:endParaRPr>
          </a:p>
        </p:txBody>
      </p:sp>
      <p:grpSp>
        <p:nvGrpSpPr>
          <p:cNvPr id="8204" name="组合 8203"/>
          <p:cNvGrpSpPr/>
          <p:nvPr/>
        </p:nvGrpSpPr>
        <p:grpSpPr>
          <a:xfrm>
            <a:off x="762000" y="914400"/>
            <a:ext cx="2667000" cy="914400"/>
            <a:chOff x="480" y="576"/>
            <a:chExt cx="1680" cy="576"/>
          </a:xfrm>
        </p:grpSpPr>
        <p:sp>
          <p:nvSpPr>
            <p:cNvPr id="8201" name="横卷形 8200"/>
            <p:cNvSpPr/>
            <p:nvPr/>
          </p:nvSpPr>
          <p:spPr>
            <a:xfrm>
              <a:off x="480" y="576"/>
              <a:ext cx="1392" cy="576"/>
            </a:xfrm>
            <a:prstGeom prst="horizontalScroll">
              <a:avLst>
                <a:gd name="adj" fmla="val 12500"/>
              </a:avLst>
            </a:prstGeom>
            <a:gradFill rotWithShape="0">
              <a:gsLst>
                <a:gs pos="0">
                  <a:srgbClr val="CC99FF"/>
                </a:gs>
                <a:gs pos="50000">
                  <a:schemeClr val="bg1"/>
                </a:gs>
                <a:gs pos="100000">
                  <a:srgbClr val="CC99FF"/>
                </a:gs>
              </a:gsLst>
              <a:lin ang="5400000" scaled="1"/>
              <a:tileRect/>
            </a:gradFill>
            <a:ln w="9525" cap="flat" cmpd="sng">
              <a:solidFill>
                <a:schemeClr val="tx1"/>
              </a:solidFill>
              <a:prstDash val="solid"/>
              <a:headEnd type="none" w="med" len="med"/>
              <a:tailEnd type="none" w="med" len="med"/>
            </a:ln>
            <a:effectLst>
              <a:outerShdw dist="107763" dir="13499999" algn="ctr" rotWithShape="0">
                <a:schemeClr val="tx2"/>
              </a:outerShdw>
            </a:effectLst>
          </p:spPr>
          <p:txBody>
            <a:bodyPr/>
            <a:p>
              <a:endParaRPr lang="zh-CN" altLang="en-US"/>
            </a:p>
          </p:txBody>
        </p:sp>
        <p:sp>
          <p:nvSpPr>
            <p:cNvPr id="8202" name="矩形 8201"/>
            <p:cNvSpPr/>
            <p:nvPr/>
          </p:nvSpPr>
          <p:spPr>
            <a:xfrm>
              <a:off x="624" y="672"/>
              <a:ext cx="1536" cy="365"/>
            </a:xfrm>
            <a:prstGeom prst="rect">
              <a:avLst/>
            </a:prstGeom>
            <a:noFill/>
            <a:ln w="9525">
              <a:noFill/>
            </a:ln>
          </p:spPr>
          <p:txBody>
            <a:bodyPr>
              <a:spAutoFit/>
            </a:bodyPr>
            <a:p>
              <a:r>
                <a:rPr lang="zh-CN" altLang="en-US" sz="3200" b="1" dirty="0">
                  <a:solidFill>
                    <a:srgbClr val="CC0000"/>
                  </a:solidFill>
                  <a:latin typeface="Times New Roman" panose="02020603050405020304" pitchFamily="18" charset="0"/>
                </a:rPr>
                <a:t>物理意义</a:t>
              </a:r>
              <a:endParaRPr lang="zh-CN" altLang="en-US" sz="3200" b="1" dirty="0">
                <a:solidFill>
                  <a:srgbClr val="CC0000"/>
                </a:solidFill>
                <a:latin typeface="Times New Roman" panose="02020603050405020304" pitchFamily="18" charset="0"/>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99"/>
                                        </p:tgtEl>
                                        <p:attrNameLst>
                                          <p:attrName>style.visibility</p:attrName>
                                        </p:attrNameLst>
                                      </p:cBhvr>
                                      <p:to>
                                        <p:strVal val="visible"/>
                                      </p:to>
                                    </p:set>
                                    <p:animEffect transition="in" filter="blinds(horizontal)">
                                      <p:cBhvr>
                                        <p:cTn id="7" dur="500"/>
                                        <p:tgtEl>
                                          <p:spTgt spid="819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194"/>
                                        </p:tgtEl>
                                        <p:attrNameLst>
                                          <p:attrName>style.visibility</p:attrName>
                                        </p:attrNameLst>
                                      </p:cBhvr>
                                      <p:to>
                                        <p:strVal val="visible"/>
                                      </p:to>
                                    </p:set>
                                    <p:animEffect transition="in" filter="blinds(horizontal)">
                                      <p:cBhvr>
                                        <p:cTn id="12" dur="500"/>
                                        <p:tgtEl>
                                          <p:spTgt spid="819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205"/>
                                        </p:tgtEl>
                                        <p:attrNameLst>
                                          <p:attrName>style.visibility</p:attrName>
                                        </p:attrNameLst>
                                      </p:cBhvr>
                                      <p:to>
                                        <p:strVal val="visible"/>
                                      </p:to>
                                    </p:set>
                                    <p:animEffect transition="in" filter="blinds(horizontal)">
                                      <p:cBhvr>
                                        <p:cTn id="17" dur="500"/>
                                        <p:tgtEl>
                                          <p:spTgt spid="82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p:bldP spid="8199"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7170" name="矩形 7169"/>
          <p:cNvSpPr/>
          <p:nvPr/>
        </p:nvSpPr>
        <p:spPr>
          <a:xfrm>
            <a:off x="609600" y="1600200"/>
            <a:ext cx="8229600" cy="2530475"/>
          </a:xfrm>
          <a:prstGeom prst="rect">
            <a:avLst/>
          </a:prstGeom>
          <a:noFill/>
          <a:ln w="9525">
            <a:noFill/>
          </a:ln>
        </p:spPr>
        <p:txBody>
          <a:bodyPr>
            <a:spAutoFit/>
          </a:bodyPr>
          <a:p>
            <a:pPr>
              <a:lnSpc>
                <a:spcPct val="125000"/>
              </a:lnSpc>
            </a:pPr>
            <a:r>
              <a:rPr lang="en-US" altLang="zh-CN" sz="3200" b="1" dirty="0">
                <a:solidFill>
                  <a:schemeClr val="tx2"/>
                </a:solidFill>
                <a:latin typeface="Times New Roman" panose="02020603050405020304" pitchFamily="18" charset="0"/>
              </a:rPr>
              <a:t>        </a:t>
            </a:r>
            <a:r>
              <a:rPr lang="zh-CN" altLang="en-US" sz="3200" b="1" dirty="0">
                <a:solidFill>
                  <a:schemeClr val="tx2"/>
                </a:solidFill>
                <a:latin typeface="Times New Roman" panose="02020603050405020304" pitchFamily="18" charset="0"/>
              </a:rPr>
              <a:t>对于微观粒子，</a:t>
            </a:r>
            <a:r>
              <a:rPr lang="en-US" altLang="zh-CN" sz="3200" i="1">
                <a:solidFill>
                  <a:schemeClr val="tx2"/>
                </a:solidFill>
                <a:latin typeface="Times New Roman" panose="02020603050405020304" pitchFamily="18" charset="0"/>
              </a:rPr>
              <a:t>h</a:t>
            </a:r>
            <a:r>
              <a:rPr lang="en-US" altLang="zh-CN" sz="3200" b="1" i="1">
                <a:solidFill>
                  <a:schemeClr val="tx2"/>
                </a:solidFill>
                <a:latin typeface="Times New Roman" panose="02020603050405020304" pitchFamily="18" charset="0"/>
              </a:rPr>
              <a:t> </a:t>
            </a:r>
            <a:r>
              <a:rPr lang="zh-CN" altLang="en-US" sz="3200" b="1" dirty="0">
                <a:solidFill>
                  <a:schemeClr val="tx2"/>
                </a:solidFill>
                <a:latin typeface="Times New Roman" panose="02020603050405020304" pitchFamily="18" charset="0"/>
              </a:rPr>
              <a:t>不能忽略， </a:t>
            </a:r>
            <a:r>
              <a:rPr lang="en-US" altLang="zh-CN" sz="3200" dirty="0">
                <a:solidFill>
                  <a:schemeClr val="tx2"/>
                </a:solidFill>
                <a:latin typeface="Times New Roman" panose="02020603050405020304" pitchFamily="18" charset="0"/>
                <a:sym typeface="Symbol" panose="05050102010706020507" pitchFamily="18" charset="2"/>
              </a:rPr>
              <a:t></a:t>
            </a:r>
            <a:r>
              <a:rPr lang="en-US" altLang="zh-CN" sz="3200" i="1">
                <a:solidFill>
                  <a:schemeClr val="tx2"/>
                </a:solidFill>
                <a:latin typeface="Times New Roman" panose="02020603050405020304" pitchFamily="18" charset="0"/>
                <a:sym typeface="Symbol" panose="05050102010706020507" pitchFamily="18" charset="2"/>
              </a:rPr>
              <a:t>x</a:t>
            </a:r>
            <a:r>
              <a:rPr lang="zh-CN" altLang="en-US" sz="3200" b="1">
                <a:solidFill>
                  <a:schemeClr val="tx2"/>
                </a:solidFill>
                <a:latin typeface="Times New Roman" panose="02020603050405020304" pitchFamily="18" charset="0"/>
                <a:sym typeface="Symbol" panose="05050102010706020507" pitchFamily="18" charset="2"/>
              </a:rPr>
              <a:t>、</a:t>
            </a:r>
            <a:r>
              <a:rPr lang="en-US" altLang="zh-CN" sz="3200">
                <a:solidFill>
                  <a:schemeClr val="tx2"/>
                </a:solidFill>
                <a:latin typeface="Times New Roman" panose="02020603050405020304" pitchFamily="18" charset="0"/>
                <a:sym typeface="Symbol" panose="05050102010706020507" pitchFamily="18" charset="2"/>
              </a:rPr>
              <a:t></a:t>
            </a:r>
            <a:r>
              <a:rPr lang="en-US" altLang="zh-CN" sz="3200" i="1" err="1">
                <a:solidFill>
                  <a:schemeClr val="tx2"/>
                </a:solidFill>
                <a:latin typeface="Times New Roman" panose="02020603050405020304" pitchFamily="18" charset="0"/>
                <a:sym typeface="Symbol" panose="05050102010706020507" pitchFamily="18" charset="2"/>
              </a:rPr>
              <a:t>p</a:t>
            </a:r>
            <a:r>
              <a:rPr lang="en-US" altLang="zh-CN" sz="3200" i="1" baseline="-25000" err="1">
                <a:solidFill>
                  <a:schemeClr val="tx2"/>
                </a:solidFill>
                <a:latin typeface="Times New Roman" panose="02020603050405020304" pitchFamily="18" charset="0"/>
                <a:sym typeface="Symbol" panose="05050102010706020507" pitchFamily="18" charset="2"/>
              </a:rPr>
              <a:t>x</a:t>
            </a:r>
            <a:r>
              <a:rPr lang="en-US" altLang="zh-CN" sz="3200" b="1" dirty="0">
                <a:solidFill>
                  <a:schemeClr val="tx2"/>
                </a:solidFill>
                <a:latin typeface="Times New Roman" panose="02020603050405020304" pitchFamily="18" charset="0"/>
              </a:rPr>
              <a:t> </a:t>
            </a:r>
            <a:r>
              <a:rPr lang="zh-CN" altLang="en-US" sz="3200" b="1" dirty="0">
                <a:solidFill>
                  <a:schemeClr val="tx2"/>
                </a:solidFill>
                <a:latin typeface="Times New Roman" panose="02020603050405020304" pitchFamily="18" charset="0"/>
              </a:rPr>
              <a:t>不能同时具有确定值 </a:t>
            </a:r>
            <a:r>
              <a:rPr lang="en-US" altLang="zh-CN" sz="3200" b="1" dirty="0">
                <a:solidFill>
                  <a:schemeClr val="tx2"/>
                </a:solidFill>
                <a:latin typeface="Times New Roman" panose="02020603050405020304" pitchFamily="18" charset="0"/>
              </a:rPr>
              <a:t>.  </a:t>
            </a:r>
            <a:r>
              <a:rPr lang="zh-CN" altLang="en-US" sz="3200" b="1" dirty="0">
                <a:solidFill>
                  <a:schemeClr val="tx2"/>
                </a:solidFill>
                <a:latin typeface="Times New Roman" panose="02020603050405020304" pitchFamily="18" charset="0"/>
              </a:rPr>
              <a:t>此时，只有从概率统计角度去认识其运动规律 </a:t>
            </a:r>
            <a:r>
              <a:rPr lang="en-US" altLang="zh-CN" sz="3200" b="1" dirty="0">
                <a:solidFill>
                  <a:schemeClr val="tx2"/>
                </a:solidFill>
                <a:latin typeface="Times New Roman" panose="02020603050405020304" pitchFamily="18" charset="0"/>
              </a:rPr>
              <a:t>.   </a:t>
            </a:r>
            <a:r>
              <a:rPr lang="zh-CN" altLang="en-US" sz="3200" b="1" dirty="0">
                <a:solidFill>
                  <a:schemeClr val="tx2"/>
                </a:solidFill>
                <a:latin typeface="Times New Roman" panose="02020603050405020304" pitchFamily="18" charset="0"/>
              </a:rPr>
              <a:t>在量子力学中，将用波函数来描述微观粒子</a:t>
            </a:r>
            <a:r>
              <a:rPr lang="en-US" altLang="zh-CN" sz="3200" b="1">
                <a:solidFill>
                  <a:schemeClr val="tx2"/>
                </a:solidFill>
                <a:latin typeface="Times New Roman" panose="02020603050405020304" pitchFamily="18" charset="0"/>
              </a:rPr>
              <a:t>.</a:t>
            </a:r>
            <a:endParaRPr lang="en-US" altLang="zh-CN" sz="3200" b="1">
              <a:solidFill>
                <a:schemeClr val="tx2"/>
              </a:solidFill>
              <a:latin typeface="Times New Roman" panose="02020603050405020304" pitchFamily="18" charset="0"/>
            </a:endParaRPr>
          </a:p>
        </p:txBody>
      </p:sp>
      <p:sp>
        <p:nvSpPr>
          <p:cNvPr id="7171" name="矩形 7170"/>
          <p:cNvSpPr/>
          <p:nvPr/>
        </p:nvSpPr>
        <p:spPr>
          <a:xfrm>
            <a:off x="1497013" y="4476750"/>
            <a:ext cx="5589587" cy="579438"/>
          </a:xfrm>
          <a:prstGeom prst="rect">
            <a:avLst/>
          </a:prstGeom>
          <a:noFill/>
          <a:ln w="9525">
            <a:noFill/>
          </a:ln>
        </p:spPr>
        <p:txBody>
          <a:bodyPr wrap="none" anchor="t">
            <a:spAutoFit/>
          </a:bodyPr>
          <a:p>
            <a:r>
              <a:rPr lang="zh-CN" altLang="en-US" sz="3200" b="1" dirty="0">
                <a:solidFill>
                  <a:schemeClr val="tx2"/>
                </a:solidFill>
                <a:latin typeface="Times New Roman" panose="02020603050405020304" pitchFamily="18" charset="0"/>
              </a:rPr>
              <a:t>不确定关系是量子力学的基础</a:t>
            </a:r>
            <a:r>
              <a:rPr lang="en-US" altLang="zh-CN" sz="3200" b="1">
                <a:solidFill>
                  <a:schemeClr val="tx2"/>
                </a:solidFill>
                <a:latin typeface="Times New Roman" panose="02020603050405020304" pitchFamily="18" charset="0"/>
              </a:rPr>
              <a:t>.</a:t>
            </a:r>
            <a:endParaRPr lang="en-US" altLang="zh-CN" sz="3200" b="1">
              <a:solidFill>
                <a:schemeClr val="tx2"/>
              </a:solidFill>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blinds(horizontal)">
                                      <p:cBhvr>
                                        <p:cTn id="7" dur="500"/>
                                        <p:tgtEl>
                                          <p:spTgt spid="717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171"/>
                                        </p:tgtEl>
                                        <p:attrNameLst>
                                          <p:attrName>style.visibility</p:attrName>
                                        </p:attrNameLst>
                                      </p:cBhvr>
                                      <p:to>
                                        <p:strVal val="visible"/>
                                      </p:to>
                                    </p:set>
                                    <p:animEffect transition="in" filter="blinds(horizontal)">
                                      <p:cBhvr>
                                        <p:cTn id="12" dur="500"/>
                                        <p:tgtEl>
                                          <p:spTgt spid="7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P spid="7171"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graphicFrame>
        <p:nvGraphicFramePr>
          <p:cNvPr id="9219" name="对象 9218"/>
          <p:cNvGraphicFramePr/>
          <p:nvPr/>
        </p:nvGraphicFramePr>
        <p:xfrm>
          <a:off x="4572000" y="3495675"/>
          <a:ext cx="3744913" cy="654050"/>
        </p:xfrm>
        <a:graphic>
          <a:graphicData uri="http://schemas.openxmlformats.org/presentationml/2006/ole">
            <mc:AlternateContent xmlns:mc="http://schemas.openxmlformats.org/markup-compatibility/2006">
              <mc:Choice xmlns:v="urn:schemas-microsoft-com:vml" Requires="v">
                <p:oleObj spid="_x0000_s3108" name="" r:id="rId1" imgW="1320165" imgH="228600" progId="Equation.3">
                  <p:embed/>
                </p:oleObj>
              </mc:Choice>
              <mc:Fallback>
                <p:oleObj name="" r:id="rId1" imgW="1320165" imgH="228600" progId="Equation.3">
                  <p:embed/>
                  <p:pic>
                    <p:nvPicPr>
                      <p:cNvPr id="0" name="图片 3107"/>
                      <p:cNvPicPr/>
                      <p:nvPr/>
                    </p:nvPicPr>
                    <p:blipFill>
                      <a:blip r:embed="rId2"/>
                      <a:stretch>
                        <a:fillRect/>
                      </a:stretch>
                    </p:blipFill>
                    <p:spPr>
                      <a:xfrm>
                        <a:off x="4572000" y="3495675"/>
                        <a:ext cx="3744913" cy="654050"/>
                      </a:xfrm>
                      <a:prstGeom prst="rect">
                        <a:avLst/>
                      </a:prstGeom>
                      <a:noFill/>
                      <a:ln w="38100">
                        <a:noFill/>
                        <a:miter/>
                      </a:ln>
                    </p:spPr>
                  </p:pic>
                </p:oleObj>
              </mc:Fallback>
            </mc:AlternateContent>
          </a:graphicData>
        </a:graphic>
      </p:graphicFrame>
      <p:sp>
        <p:nvSpPr>
          <p:cNvPr id="9220" name="文本框 9219"/>
          <p:cNvSpPr txBox="1"/>
          <p:nvPr/>
        </p:nvSpPr>
        <p:spPr>
          <a:xfrm>
            <a:off x="1600200" y="3635375"/>
            <a:ext cx="3598863" cy="579438"/>
          </a:xfrm>
          <a:prstGeom prst="rect">
            <a:avLst/>
          </a:prstGeom>
          <a:noFill/>
          <a:ln w="9525">
            <a:noFill/>
          </a:ln>
        </p:spPr>
        <p:txBody>
          <a:bodyPr>
            <a:spAutoFit/>
          </a:bodyPr>
          <a:p>
            <a:pPr>
              <a:spcBef>
                <a:spcPct val="50000"/>
              </a:spcBef>
            </a:pPr>
            <a:r>
              <a:rPr lang="zh-CN" altLang="en-US" sz="3200" b="1" dirty="0">
                <a:solidFill>
                  <a:srgbClr val="CC0000"/>
                </a:solidFill>
                <a:latin typeface="Times New Roman" panose="02020603050405020304" pitchFamily="18" charset="0"/>
              </a:rPr>
              <a:t>解   </a:t>
            </a:r>
            <a:r>
              <a:rPr lang="zh-CN" altLang="en-US" sz="3200" b="1" dirty="0">
                <a:latin typeface="Times New Roman" panose="02020603050405020304" pitchFamily="18" charset="0"/>
              </a:rPr>
              <a:t>子弹的动量</a:t>
            </a:r>
            <a:endParaRPr lang="zh-CN" altLang="en-US" sz="3200" b="1" dirty="0">
              <a:latin typeface="Times New Roman" panose="02020603050405020304" pitchFamily="18" charset="0"/>
            </a:endParaRPr>
          </a:p>
        </p:txBody>
      </p:sp>
      <p:graphicFrame>
        <p:nvGraphicFramePr>
          <p:cNvPr id="9230" name="对象 9229"/>
          <p:cNvGraphicFramePr/>
          <p:nvPr/>
        </p:nvGraphicFramePr>
        <p:xfrm>
          <a:off x="1763713" y="5272088"/>
          <a:ext cx="6408737" cy="655637"/>
        </p:xfrm>
        <a:graphic>
          <a:graphicData uri="http://schemas.openxmlformats.org/presentationml/2006/ole">
            <mc:AlternateContent xmlns:mc="http://schemas.openxmlformats.org/markup-compatibility/2006">
              <mc:Choice xmlns:v="urn:schemas-microsoft-com:vml" Requires="v">
                <p:oleObj spid="_x0000_s3088" name="" r:id="rId3" imgW="2197100" imgH="228600" progId="Equation.3">
                  <p:embed/>
                </p:oleObj>
              </mc:Choice>
              <mc:Fallback>
                <p:oleObj name="" r:id="rId3" imgW="2197100" imgH="228600" progId="Equation.3">
                  <p:embed/>
                  <p:pic>
                    <p:nvPicPr>
                      <p:cNvPr id="0" name="图片 3087"/>
                      <p:cNvPicPr/>
                      <p:nvPr/>
                    </p:nvPicPr>
                    <p:blipFill>
                      <a:blip r:embed="rId4"/>
                      <a:stretch>
                        <a:fillRect/>
                      </a:stretch>
                    </p:blipFill>
                    <p:spPr>
                      <a:xfrm>
                        <a:off x="1763713" y="5272088"/>
                        <a:ext cx="6408737" cy="655637"/>
                      </a:xfrm>
                      <a:prstGeom prst="rect">
                        <a:avLst/>
                      </a:prstGeom>
                      <a:noFill/>
                      <a:ln w="38100">
                        <a:noFill/>
                        <a:miter/>
                      </a:ln>
                    </p:spPr>
                  </p:pic>
                </p:oleObj>
              </mc:Fallback>
            </mc:AlternateContent>
          </a:graphicData>
        </a:graphic>
      </p:graphicFrame>
      <p:sp>
        <p:nvSpPr>
          <p:cNvPr id="9231" name="矩形 9230"/>
          <p:cNvSpPr/>
          <p:nvPr/>
        </p:nvSpPr>
        <p:spPr>
          <a:xfrm>
            <a:off x="1676400" y="4449763"/>
            <a:ext cx="4495800" cy="579437"/>
          </a:xfrm>
          <a:prstGeom prst="rect">
            <a:avLst/>
          </a:prstGeom>
          <a:noFill/>
          <a:ln w="9525">
            <a:noFill/>
          </a:ln>
        </p:spPr>
        <p:txBody>
          <a:bodyPr>
            <a:spAutoFit/>
          </a:bodyPr>
          <a:p>
            <a:r>
              <a:rPr lang="zh-CN" altLang="en-US" sz="3200" b="1" dirty="0">
                <a:latin typeface="Times New Roman" panose="02020603050405020304" pitchFamily="18" charset="0"/>
              </a:rPr>
              <a:t>动量的不确定范围</a:t>
            </a:r>
            <a:endParaRPr lang="zh-CN" altLang="en-US" sz="3200" b="1" dirty="0">
              <a:latin typeface="Times New Roman" panose="02020603050405020304" pitchFamily="18" charset="0"/>
            </a:endParaRPr>
          </a:p>
        </p:txBody>
      </p:sp>
      <p:graphicFrame>
        <p:nvGraphicFramePr>
          <p:cNvPr id="9228" name="对象 9227"/>
          <p:cNvGraphicFramePr/>
          <p:nvPr/>
        </p:nvGraphicFramePr>
        <p:xfrm>
          <a:off x="6248400" y="1811338"/>
          <a:ext cx="1066800" cy="369887"/>
        </p:xfrm>
        <a:graphic>
          <a:graphicData uri="http://schemas.openxmlformats.org/presentationml/2006/ole">
            <mc:AlternateContent xmlns:mc="http://schemas.openxmlformats.org/markup-compatibility/2006">
              <mc:Choice xmlns:v="urn:schemas-microsoft-com:vml" Requires="v">
                <p:oleObj spid="_x0000_s3089" name="" r:id="rId5" imgW="698500" imgH="241300" progId="Equation.3">
                  <p:embed/>
                </p:oleObj>
              </mc:Choice>
              <mc:Fallback>
                <p:oleObj name="" r:id="rId5" imgW="698500" imgH="241300" progId="Equation.3">
                  <p:embed/>
                  <p:pic>
                    <p:nvPicPr>
                      <p:cNvPr id="0" name="图片 3088"/>
                      <p:cNvPicPr/>
                      <p:nvPr/>
                    </p:nvPicPr>
                    <p:blipFill>
                      <a:blip r:embed="rId6"/>
                      <a:stretch>
                        <a:fillRect/>
                      </a:stretch>
                    </p:blipFill>
                    <p:spPr>
                      <a:xfrm>
                        <a:off x="6248400" y="1811338"/>
                        <a:ext cx="1066800" cy="369887"/>
                      </a:xfrm>
                      <a:prstGeom prst="rect">
                        <a:avLst/>
                      </a:prstGeom>
                      <a:noFill/>
                      <a:ln w="38100">
                        <a:noFill/>
                        <a:miter/>
                      </a:ln>
                    </p:spPr>
                  </p:pic>
                </p:oleObj>
              </mc:Fallback>
            </mc:AlternateContent>
          </a:graphicData>
        </a:graphic>
      </p:graphicFrame>
      <p:grpSp>
        <p:nvGrpSpPr>
          <p:cNvPr id="9244" name="组合 9243"/>
          <p:cNvGrpSpPr/>
          <p:nvPr/>
        </p:nvGrpSpPr>
        <p:grpSpPr>
          <a:xfrm>
            <a:off x="355600" y="1104900"/>
            <a:ext cx="8864600" cy="2366963"/>
            <a:chOff x="224" y="696"/>
            <a:chExt cx="5584" cy="1491"/>
          </a:xfrm>
        </p:grpSpPr>
        <p:graphicFrame>
          <p:nvGraphicFramePr>
            <p:cNvPr id="9227" name="对象 9226"/>
            <p:cNvGraphicFramePr/>
            <p:nvPr/>
          </p:nvGraphicFramePr>
          <p:xfrm>
            <a:off x="4286" y="703"/>
            <a:ext cx="1089" cy="341"/>
          </p:xfrm>
          <a:graphic>
            <a:graphicData uri="http://schemas.openxmlformats.org/presentationml/2006/ole">
              <mc:AlternateContent xmlns:mc="http://schemas.openxmlformats.org/markup-compatibility/2006">
                <mc:Choice xmlns:v="urn:schemas-microsoft-com:vml" Requires="v">
                  <p:oleObj spid="_x0000_s3096" name="" r:id="rId7" imgW="647065" imgH="203200" progId="Equation.3">
                    <p:embed/>
                  </p:oleObj>
                </mc:Choice>
                <mc:Fallback>
                  <p:oleObj name="" r:id="rId7" imgW="647065" imgH="203200" progId="Equation.3">
                    <p:embed/>
                    <p:pic>
                      <p:nvPicPr>
                        <p:cNvPr id="0" name="图片 3095"/>
                        <p:cNvPicPr/>
                        <p:nvPr/>
                      </p:nvPicPr>
                      <p:blipFill>
                        <a:blip r:embed="rId8"/>
                        <a:stretch>
                          <a:fillRect/>
                        </a:stretch>
                      </p:blipFill>
                      <p:spPr>
                        <a:xfrm>
                          <a:off x="4286" y="703"/>
                          <a:ext cx="1089" cy="341"/>
                        </a:xfrm>
                        <a:prstGeom prst="rect">
                          <a:avLst/>
                        </a:prstGeom>
                        <a:noFill/>
                        <a:ln w="38100">
                          <a:noFill/>
                          <a:miter/>
                        </a:ln>
                      </p:spPr>
                    </p:pic>
                  </p:oleObj>
                </mc:Fallback>
              </mc:AlternateContent>
            </a:graphicData>
          </a:graphic>
        </p:graphicFrame>
        <p:sp>
          <p:nvSpPr>
            <p:cNvPr id="9226" name="文本框 9225"/>
            <p:cNvSpPr txBox="1"/>
            <p:nvPr/>
          </p:nvSpPr>
          <p:spPr>
            <a:xfrm>
              <a:off x="432" y="1025"/>
              <a:ext cx="4992" cy="1162"/>
            </a:xfrm>
            <a:prstGeom prst="rect">
              <a:avLst/>
            </a:prstGeom>
            <a:noFill/>
            <a:ln w="9525">
              <a:noFill/>
            </a:ln>
          </p:spPr>
          <p:txBody>
            <a:bodyPr>
              <a:spAutoFit/>
            </a:bodyPr>
            <a:p>
              <a:pPr>
                <a:lnSpc>
                  <a:spcPct val="120000"/>
                </a:lnSpc>
                <a:spcBef>
                  <a:spcPct val="50000"/>
                </a:spcBef>
              </a:pPr>
              <a:r>
                <a:rPr lang="zh-CN" altLang="en-US" sz="3200" b="1" dirty="0">
                  <a:latin typeface="Times New Roman" panose="02020603050405020304" pitchFamily="18" charset="0"/>
                </a:rPr>
                <a:t>其动量的不确定范围为动量的 </a:t>
              </a:r>
              <a:r>
                <a:rPr lang="zh-CN" altLang="en-US" sz="3200" dirty="0">
                  <a:latin typeface="Times New Roman" panose="02020603050405020304" pitchFamily="18" charset="0"/>
                </a:rPr>
                <a:t>   </a:t>
              </a:r>
              <a:r>
                <a:rPr lang="zh-CN" altLang="en-US" sz="3200" b="1" dirty="0">
                  <a:latin typeface="Times New Roman" panose="02020603050405020304" pitchFamily="18" charset="0"/>
                </a:rPr>
                <a:t>         </a:t>
              </a:r>
              <a:r>
                <a:rPr lang="en-US" altLang="zh-CN" sz="3200" b="1" dirty="0">
                  <a:latin typeface="Times New Roman" panose="02020603050405020304" pitchFamily="18" charset="0"/>
                </a:rPr>
                <a:t>(</a:t>
              </a:r>
              <a:r>
                <a:rPr lang="zh-CN" altLang="en-US" sz="3200" b="1" dirty="0">
                  <a:latin typeface="Times New Roman" panose="02020603050405020304" pitchFamily="18" charset="0"/>
                </a:rPr>
                <a:t>这在宏观范围是十分精确的 </a:t>
              </a:r>
              <a:r>
                <a:rPr lang="en-US" altLang="zh-CN" sz="3200" b="1" dirty="0">
                  <a:latin typeface="Times New Roman" panose="02020603050405020304" pitchFamily="18" charset="0"/>
                </a:rPr>
                <a:t>) </a:t>
              </a:r>
              <a:r>
                <a:rPr lang="zh-CN" altLang="en-US" sz="3200" b="1" dirty="0">
                  <a:latin typeface="Times New Roman" panose="02020603050405020304" pitchFamily="18" charset="0"/>
                </a:rPr>
                <a:t>， 该子弹位置的不确定量范围为多大？</a:t>
              </a:r>
              <a:endParaRPr lang="zh-CN" altLang="en-US" sz="3200" b="1" dirty="0">
                <a:latin typeface="Times New Roman" panose="02020603050405020304" pitchFamily="18" charset="0"/>
              </a:endParaRPr>
            </a:p>
          </p:txBody>
        </p:sp>
        <p:sp>
          <p:nvSpPr>
            <p:cNvPr id="9235" name="矩形 9234"/>
            <p:cNvSpPr/>
            <p:nvPr/>
          </p:nvSpPr>
          <p:spPr>
            <a:xfrm>
              <a:off x="224" y="696"/>
              <a:ext cx="5584" cy="366"/>
            </a:xfrm>
            <a:prstGeom prst="rect">
              <a:avLst/>
            </a:prstGeom>
            <a:noFill/>
            <a:ln w="9525">
              <a:noFill/>
            </a:ln>
          </p:spPr>
          <p:txBody>
            <a:bodyPr>
              <a:spAutoFit/>
            </a:bodyPr>
            <a:p>
              <a:r>
                <a:rPr lang="en-US" altLang="zh-CN" sz="3200" b="1" dirty="0">
                  <a:solidFill>
                    <a:srgbClr val="CC0000"/>
                  </a:solidFill>
                  <a:latin typeface="Times New Roman" panose="02020603050405020304" pitchFamily="18" charset="0"/>
                </a:rPr>
                <a:t>           </a:t>
              </a:r>
              <a:r>
                <a:rPr lang="zh-CN" altLang="en-US" sz="3200" b="1" dirty="0">
                  <a:solidFill>
                    <a:srgbClr val="CC0000"/>
                  </a:solidFill>
                  <a:latin typeface="Times New Roman" panose="02020603050405020304" pitchFamily="18" charset="0"/>
                </a:rPr>
                <a:t>例 </a:t>
              </a:r>
              <a:r>
                <a:rPr lang="en-US" altLang="zh-CN" sz="3200" b="1">
                  <a:solidFill>
                    <a:srgbClr val="CC0000"/>
                  </a:solidFill>
                  <a:latin typeface="Times New Roman" panose="02020603050405020304" pitchFamily="18" charset="0"/>
                </a:rPr>
                <a:t>1    </a:t>
              </a:r>
              <a:r>
                <a:rPr lang="zh-CN" altLang="en-US" sz="3200" b="1" dirty="0">
                  <a:latin typeface="Times New Roman" panose="02020603050405020304" pitchFamily="18" charset="0"/>
                </a:rPr>
                <a:t>质量</a:t>
              </a:r>
              <a:r>
                <a:rPr lang="en-US" altLang="zh-CN" sz="3200">
                  <a:latin typeface="Times New Roman" panose="02020603050405020304" pitchFamily="18" charset="0"/>
                </a:rPr>
                <a:t>10 g </a:t>
              </a:r>
              <a:r>
                <a:rPr lang="zh-CN" altLang="en-US" sz="3200" b="1" dirty="0">
                  <a:latin typeface="Times New Roman" panose="02020603050405020304" pitchFamily="18" charset="0"/>
                </a:rPr>
                <a:t>的子弹，速率                 </a:t>
              </a:r>
              <a:r>
                <a:rPr lang="en-US" altLang="zh-CN" sz="3200" b="1">
                  <a:latin typeface="Times New Roman" panose="02020603050405020304" pitchFamily="18" charset="0"/>
                </a:rPr>
                <a:t>.</a:t>
              </a:r>
              <a:endParaRPr lang="en-US" altLang="zh-CN" sz="3200" b="1">
                <a:latin typeface="Times New Roman" panose="02020603050405020304" pitchFamily="18" charset="0"/>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20"/>
                                        </p:tgtEl>
                                        <p:attrNameLst>
                                          <p:attrName>style.visibility</p:attrName>
                                        </p:attrNameLst>
                                      </p:cBhvr>
                                      <p:to>
                                        <p:strVal val="visible"/>
                                      </p:to>
                                    </p:set>
                                    <p:animEffect transition="in" filter="blinds(horizontal)">
                                      <p:cBhvr>
                                        <p:cTn id="7" dur="500"/>
                                        <p:tgtEl>
                                          <p:spTgt spid="922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nodeType="clickEffect">
                                  <p:stCondLst>
                                    <p:cond delay="0"/>
                                  </p:stCondLst>
                                  <p:childTnLst>
                                    <p:set>
                                      <p:cBhvr>
                                        <p:cTn id="11" dur="1" fill="hold">
                                          <p:stCondLst>
                                            <p:cond delay="0"/>
                                          </p:stCondLst>
                                        </p:cTn>
                                        <p:tgtEl>
                                          <p:spTgt spid="9219"/>
                                        </p:tgtEl>
                                        <p:attrNameLst>
                                          <p:attrName>style.visibility</p:attrName>
                                        </p:attrNameLst>
                                      </p:cBhvr>
                                      <p:to>
                                        <p:strVal val="visible"/>
                                      </p:to>
                                    </p:set>
                                    <p:animEffect transition="in" filter="blinds(vertical)">
                                      <p:cBhvr>
                                        <p:cTn id="12" dur="500"/>
                                        <p:tgtEl>
                                          <p:spTgt spid="921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231"/>
                                        </p:tgtEl>
                                        <p:attrNameLst>
                                          <p:attrName>style.visibility</p:attrName>
                                        </p:attrNameLst>
                                      </p:cBhvr>
                                      <p:to>
                                        <p:strVal val="visible"/>
                                      </p:to>
                                    </p:set>
                                    <p:animEffect transition="in" filter="blinds(horizontal)">
                                      <p:cBhvr>
                                        <p:cTn id="17" dur="500"/>
                                        <p:tgtEl>
                                          <p:spTgt spid="923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nodeType="clickEffect">
                                  <p:stCondLst>
                                    <p:cond delay="0"/>
                                  </p:stCondLst>
                                  <p:childTnLst>
                                    <p:set>
                                      <p:cBhvr>
                                        <p:cTn id="21" dur="1" fill="hold">
                                          <p:stCondLst>
                                            <p:cond delay="0"/>
                                          </p:stCondLst>
                                        </p:cTn>
                                        <p:tgtEl>
                                          <p:spTgt spid="9230"/>
                                        </p:tgtEl>
                                        <p:attrNameLst>
                                          <p:attrName>style.visibility</p:attrName>
                                        </p:attrNameLst>
                                      </p:cBhvr>
                                      <p:to>
                                        <p:strVal val="visible"/>
                                      </p:to>
                                    </p:set>
                                    <p:animEffect transition="in" filter="blinds(vertical)">
                                      <p:cBhvr>
                                        <p:cTn id="22" dur="500"/>
                                        <p:tgtEl>
                                          <p:spTgt spid="92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p:bldP spid="9231"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graphicFrame>
        <p:nvGraphicFramePr>
          <p:cNvPr id="13314" name="对象 13313"/>
          <p:cNvGraphicFramePr/>
          <p:nvPr/>
        </p:nvGraphicFramePr>
        <p:xfrm>
          <a:off x="1619250" y="2508250"/>
          <a:ext cx="6840538" cy="1235075"/>
        </p:xfrm>
        <a:graphic>
          <a:graphicData uri="http://schemas.openxmlformats.org/presentationml/2006/ole">
            <mc:AlternateContent xmlns:mc="http://schemas.openxmlformats.org/markup-compatibility/2006">
              <mc:Choice xmlns:v="urn:schemas-microsoft-com:vml" Requires="v">
                <p:oleObj spid="_x0000_s3090" name="" r:id="rId1" imgW="2449830" imgH="444500" progId="Equation.3">
                  <p:embed/>
                </p:oleObj>
              </mc:Choice>
              <mc:Fallback>
                <p:oleObj name="" r:id="rId1" imgW="2449830" imgH="444500" progId="Equation.3">
                  <p:embed/>
                  <p:pic>
                    <p:nvPicPr>
                      <p:cNvPr id="0" name="图片 3089"/>
                      <p:cNvPicPr/>
                      <p:nvPr/>
                    </p:nvPicPr>
                    <p:blipFill>
                      <a:blip r:embed="rId2"/>
                      <a:stretch>
                        <a:fillRect/>
                      </a:stretch>
                    </p:blipFill>
                    <p:spPr>
                      <a:xfrm>
                        <a:off x="1619250" y="2508250"/>
                        <a:ext cx="6840538" cy="1235075"/>
                      </a:xfrm>
                      <a:prstGeom prst="rect">
                        <a:avLst/>
                      </a:prstGeom>
                      <a:noFill/>
                      <a:ln w="38100">
                        <a:noFill/>
                        <a:miter/>
                      </a:ln>
                    </p:spPr>
                  </p:pic>
                </p:oleObj>
              </mc:Fallback>
            </mc:AlternateContent>
          </a:graphicData>
        </a:graphic>
      </p:graphicFrame>
      <p:sp>
        <p:nvSpPr>
          <p:cNvPr id="13315" name="矩形 13314"/>
          <p:cNvSpPr/>
          <p:nvPr/>
        </p:nvSpPr>
        <p:spPr>
          <a:xfrm>
            <a:off x="1600200" y="1782763"/>
            <a:ext cx="4114800" cy="579437"/>
          </a:xfrm>
          <a:prstGeom prst="rect">
            <a:avLst/>
          </a:prstGeom>
          <a:noFill/>
          <a:ln w="9525">
            <a:noFill/>
          </a:ln>
        </p:spPr>
        <p:txBody>
          <a:bodyPr>
            <a:spAutoFit/>
          </a:bodyPr>
          <a:p>
            <a:r>
              <a:rPr lang="zh-CN" altLang="en-US" sz="3200" b="1" dirty="0">
                <a:latin typeface="Times New Roman" panose="02020603050405020304" pitchFamily="18" charset="0"/>
              </a:rPr>
              <a:t>位置的不确定范围</a:t>
            </a:r>
            <a:endParaRPr lang="zh-CN" altLang="en-US" sz="3200" b="1" dirty="0">
              <a:latin typeface="Times New Roman" panose="02020603050405020304" pitchFamily="18" charset="0"/>
            </a:endParaRPr>
          </a:p>
        </p:txBody>
      </p:sp>
      <p:grpSp>
        <p:nvGrpSpPr>
          <p:cNvPr id="13324" name="组合 13323"/>
          <p:cNvGrpSpPr/>
          <p:nvPr/>
        </p:nvGrpSpPr>
        <p:grpSpPr>
          <a:xfrm>
            <a:off x="755650" y="3860800"/>
            <a:ext cx="7848600" cy="2428875"/>
            <a:chOff x="567" y="2790"/>
            <a:chExt cx="4944" cy="1530"/>
          </a:xfrm>
        </p:grpSpPr>
        <p:graphicFrame>
          <p:nvGraphicFramePr>
            <p:cNvPr id="13318" name="对象 13317"/>
            <p:cNvGraphicFramePr/>
            <p:nvPr/>
          </p:nvGraphicFramePr>
          <p:xfrm>
            <a:off x="3016" y="2841"/>
            <a:ext cx="1043" cy="335"/>
          </p:xfrm>
          <a:graphic>
            <a:graphicData uri="http://schemas.openxmlformats.org/presentationml/2006/ole">
              <mc:AlternateContent xmlns:mc="http://schemas.openxmlformats.org/markup-compatibility/2006">
                <mc:Choice xmlns:v="urn:schemas-microsoft-com:vml" Requires="v">
                  <p:oleObj spid="_x0000_s3085" name="" r:id="rId3" imgW="634365" imgH="203200" progId="Equation.3">
                    <p:embed/>
                  </p:oleObj>
                </mc:Choice>
                <mc:Fallback>
                  <p:oleObj name="" r:id="rId3" imgW="634365" imgH="203200" progId="Equation.3">
                    <p:embed/>
                    <p:pic>
                      <p:nvPicPr>
                        <p:cNvPr id="0" name="图片 3084"/>
                        <p:cNvPicPr/>
                        <p:nvPr/>
                      </p:nvPicPr>
                      <p:blipFill>
                        <a:blip r:embed="rId4"/>
                        <a:stretch>
                          <a:fillRect/>
                        </a:stretch>
                      </p:blipFill>
                      <p:spPr>
                        <a:xfrm>
                          <a:off x="3016" y="2841"/>
                          <a:ext cx="1043" cy="335"/>
                        </a:xfrm>
                        <a:prstGeom prst="rect">
                          <a:avLst/>
                        </a:prstGeom>
                        <a:noFill/>
                        <a:ln w="38100">
                          <a:noFill/>
                          <a:miter/>
                        </a:ln>
                      </p:spPr>
                    </p:pic>
                  </p:oleObj>
                </mc:Fallback>
              </mc:AlternateContent>
            </a:graphicData>
          </a:graphic>
        </p:graphicFrame>
        <p:sp>
          <p:nvSpPr>
            <p:cNvPr id="13319" name="矩形 13318"/>
            <p:cNvSpPr/>
            <p:nvPr/>
          </p:nvSpPr>
          <p:spPr>
            <a:xfrm>
              <a:off x="567" y="2790"/>
              <a:ext cx="4944" cy="1530"/>
            </a:xfrm>
            <a:prstGeom prst="rect">
              <a:avLst/>
            </a:prstGeom>
            <a:noFill/>
            <a:ln w="9525">
              <a:noFill/>
            </a:ln>
          </p:spPr>
          <p:txBody>
            <a:bodyPr>
              <a:spAutoFit/>
            </a:bodyPr>
            <a:p>
              <a:pPr>
                <a:lnSpc>
                  <a:spcPct val="120000"/>
                </a:lnSpc>
              </a:pPr>
              <a:r>
                <a:rPr lang="en-US" altLang="zh-CN" sz="3200" b="1" dirty="0">
                  <a:solidFill>
                    <a:srgbClr val="CC0000"/>
                  </a:solidFill>
                  <a:latin typeface="Times New Roman" panose="02020603050405020304" pitchFamily="18" charset="0"/>
                </a:rPr>
                <a:t>        </a:t>
              </a:r>
              <a:r>
                <a:rPr lang="zh-CN" altLang="en-US" sz="3200" b="1" dirty="0">
                  <a:solidFill>
                    <a:srgbClr val="CC0000"/>
                  </a:solidFill>
                  <a:latin typeface="Times New Roman" panose="02020603050405020304" pitchFamily="18" charset="0"/>
                </a:rPr>
                <a:t>例</a:t>
              </a:r>
              <a:r>
                <a:rPr lang="en-US" altLang="zh-CN" sz="3200" b="1">
                  <a:solidFill>
                    <a:srgbClr val="CC0000"/>
                  </a:solidFill>
                  <a:latin typeface="Times New Roman" panose="02020603050405020304" pitchFamily="18" charset="0"/>
                </a:rPr>
                <a:t>2   </a:t>
              </a:r>
              <a:r>
                <a:rPr lang="zh-CN" altLang="en-US" sz="3200" b="1" dirty="0">
                  <a:latin typeface="Times New Roman" panose="02020603050405020304" pitchFamily="18" charset="0"/>
                </a:rPr>
                <a:t>一电子具有                 的速率， 动量的不确范围为动量的   </a:t>
              </a:r>
              <a:r>
                <a:rPr lang="en-US" altLang="zh-CN" sz="3200">
                  <a:latin typeface="Times New Roman" panose="02020603050405020304" pitchFamily="18" charset="0"/>
                </a:rPr>
                <a:t>0.01%</a:t>
              </a:r>
              <a:r>
                <a:rPr lang="en-US" altLang="zh-CN" sz="3200" b="1">
                  <a:latin typeface="Times New Roman" panose="02020603050405020304" pitchFamily="18" charset="0"/>
                </a:rPr>
                <a:t>   </a:t>
              </a:r>
              <a:r>
                <a:rPr lang="en-US" altLang="zh-CN" sz="3200" b="1">
                  <a:latin typeface="宋体" panose="02010600030101010101" pitchFamily="2" charset="-122"/>
                </a:rPr>
                <a:t>(</a:t>
              </a:r>
              <a:r>
                <a:rPr lang="zh-CN" altLang="en-US" sz="3200" b="1" dirty="0">
                  <a:latin typeface="Times New Roman" panose="02020603050405020304" pitchFamily="18" charset="0"/>
                </a:rPr>
                <a:t>这也是足够精确的了</a:t>
              </a:r>
              <a:r>
                <a:rPr lang="en-US" altLang="zh-CN" sz="3200" b="1">
                  <a:latin typeface="宋体" panose="02010600030101010101" pitchFamily="2" charset="-122"/>
                </a:rPr>
                <a:t>)</a:t>
              </a:r>
              <a:r>
                <a:rPr lang="zh-CN" altLang="en-US" sz="3200" b="1" dirty="0">
                  <a:latin typeface="Times New Roman" panose="02020603050405020304" pitchFamily="18" charset="0"/>
                </a:rPr>
                <a:t>，则该电子的位置不确定范围有多大？</a:t>
              </a:r>
              <a:endParaRPr lang="zh-CN" altLang="en-US" sz="3200" b="1" dirty="0">
                <a:latin typeface="Times New Roman" panose="02020603050405020304" pitchFamily="18" charset="0"/>
              </a:endParaRPr>
            </a:p>
          </p:txBody>
        </p:sp>
      </p:grpSp>
      <p:graphicFrame>
        <p:nvGraphicFramePr>
          <p:cNvPr id="13322" name="对象 13321"/>
          <p:cNvGraphicFramePr/>
          <p:nvPr/>
        </p:nvGraphicFramePr>
        <p:xfrm>
          <a:off x="1676400" y="990600"/>
          <a:ext cx="6324600" cy="631825"/>
        </p:xfrm>
        <a:graphic>
          <a:graphicData uri="http://schemas.openxmlformats.org/presentationml/2006/ole">
            <mc:AlternateContent xmlns:mc="http://schemas.openxmlformats.org/markup-compatibility/2006">
              <mc:Choice xmlns:v="urn:schemas-microsoft-com:vml" Requires="v">
                <p:oleObj spid="_x0000_s3102" name="" r:id="rId5" imgW="3632200" imgH="368300" progId="Equation.3">
                  <p:embed/>
                </p:oleObj>
              </mc:Choice>
              <mc:Fallback>
                <p:oleObj name="" r:id="rId5" imgW="3632200" imgH="368300" progId="Equation.3">
                  <p:embed/>
                  <p:pic>
                    <p:nvPicPr>
                      <p:cNvPr id="0" name="图片 3101"/>
                      <p:cNvPicPr/>
                      <p:nvPr/>
                    </p:nvPicPr>
                    <p:blipFill>
                      <a:blip r:embed="rId6"/>
                      <a:stretch>
                        <a:fillRect/>
                      </a:stretch>
                    </p:blipFill>
                    <p:spPr>
                      <a:xfrm>
                        <a:off x="1676400" y="990600"/>
                        <a:ext cx="6324600" cy="63182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315"/>
                                        </p:tgtEl>
                                        <p:attrNameLst>
                                          <p:attrName>style.visibility</p:attrName>
                                        </p:attrNameLst>
                                      </p:cBhvr>
                                      <p:to>
                                        <p:strVal val="visible"/>
                                      </p:to>
                                    </p:set>
                                    <p:animEffect transition="in" filter="blinds(horizontal)">
                                      <p:cBhvr>
                                        <p:cTn id="7" dur="500"/>
                                        <p:tgtEl>
                                          <p:spTgt spid="1331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nodeType="clickEffect">
                                  <p:stCondLst>
                                    <p:cond delay="0"/>
                                  </p:stCondLst>
                                  <p:childTnLst>
                                    <p:set>
                                      <p:cBhvr>
                                        <p:cTn id="11" dur="1" fill="hold">
                                          <p:stCondLst>
                                            <p:cond delay="0"/>
                                          </p:stCondLst>
                                        </p:cTn>
                                        <p:tgtEl>
                                          <p:spTgt spid="13314"/>
                                        </p:tgtEl>
                                        <p:attrNameLst>
                                          <p:attrName>style.visibility</p:attrName>
                                        </p:attrNameLst>
                                      </p:cBhvr>
                                      <p:to>
                                        <p:strVal val="visible"/>
                                      </p:to>
                                    </p:set>
                                    <p:animEffect transition="in" filter="blinds(vertical)">
                                      <p:cBhvr>
                                        <p:cTn id="12" dur="500"/>
                                        <p:tgtEl>
                                          <p:spTgt spid="1331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324"/>
                                        </p:tgtEl>
                                        <p:attrNameLst>
                                          <p:attrName>style.visibility</p:attrName>
                                        </p:attrNameLst>
                                      </p:cBhvr>
                                      <p:to>
                                        <p:strVal val="visible"/>
                                      </p:to>
                                    </p:set>
                                    <p:animEffect transition="in" filter="blinds(horizontal)">
                                      <p:cBhvr>
                                        <p:cTn id="17" dur="500"/>
                                        <p:tgtEl>
                                          <p:spTgt spid="133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graphicFrame>
        <p:nvGraphicFramePr>
          <p:cNvPr id="10245" name="对象 10244"/>
          <p:cNvGraphicFramePr/>
          <p:nvPr/>
        </p:nvGraphicFramePr>
        <p:xfrm>
          <a:off x="1600200" y="2362200"/>
          <a:ext cx="4419600" cy="614363"/>
        </p:xfrm>
        <a:graphic>
          <a:graphicData uri="http://schemas.openxmlformats.org/presentationml/2006/ole">
            <mc:AlternateContent xmlns:mc="http://schemas.openxmlformats.org/markup-compatibility/2006">
              <mc:Choice xmlns:v="urn:schemas-microsoft-com:vml" Requires="v">
                <p:oleObj spid="_x0000_s3091" name="" r:id="rId1" imgW="2476500" imgH="368300" progId="Equation.3">
                  <p:embed/>
                </p:oleObj>
              </mc:Choice>
              <mc:Fallback>
                <p:oleObj name="" r:id="rId1" imgW="2476500" imgH="368300" progId="Equation.3">
                  <p:embed/>
                  <p:pic>
                    <p:nvPicPr>
                      <p:cNvPr id="0" name="图片 3090"/>
                      <p:cNvPicPr/>
                      <p:nvPr/>
                    </p:nvPicPr>
                    <p:blipFill>
                      <a:blip r:embed="rId2"/>
                      <a:stretch>
                        <a:fillRect/>
                      </a:stretch>
                    </p:blipFill>
                    <p:spPr>
                      <a:xfrm>
                        <a:off x="1600200" y="2362200"/>
                        <a:ext cx="4419600" cy="614363"/>
                      </a:xfrm>
                      <a:prstGeom prst="rect">
                        <a:avLst/>
                      </a:prstGeom>
                      <a:noFill/>
                      <a:ln w="38100">
                        <a:noFill/>
                        <a:miter/>
                      </a:ln>
                    </p:spPr>
                  </p:pic>
                </p:oleObj>
              </mc:Fallback>
            </mc:AlternateContent>
          </a:graphicData>
        </a:graphic>
      </p:graphicFrame>
      <p:sp>
        <p:nvSpPr>
          <p:cNvPr id="10247" name="文本框 10246"/>
          <p:cNvSpPr txBox="1"/>
          <p:nvPr/>
        </p:nvSpPr>
        <p:spPr>
          <a:xfrm>
            <a:off x="1524000" y="914400"/>
            <a:ext cx="3352800" cy="579438"/>
          </a:xfrm>
          <a:prstGeom prst="rect">
            <a:avLst/>
          </a:prstGeom>
          <a:noFill/>
          <a:ln w="9525">
            <a:noFill/>
          </a:ln>
        </p:spPr>
        <p:txBody>
          <a:bodyPr>
            <a:spAutoFit/>
          </a:bodyPr>
          <a:p>
            <a:pPr>
              <a:spcBef>
                <a:spcPct val="50000"/>
              </a:spcBef>
            </a:pPr>
            <a:r>
              <a:rPr lang="zh-CN" altLang="en-US" sz="3200" b="1" dirty="0">
                <a:solidFill>
                  <a:srgbClr val="CC0000"/>
                </a:solidFill>
                <a:latin typeface="Times New Roman" panose="02020603050405020304" pitchFamily="18" charset="0"/>
              </a:rPr>
              <a:t>解   </a:t>
            </a:r>
            <a:r>
              <a:rPr lang="zh-CN" altLang="en-US" sz="3200" b="1" dirty="0">
                <a:latin typeface="Times New Roman" panose="02020603050405020304" pitchFamily="18" charset="0"/>
              </a:rPr>
              <a:t>电子的动量 </a:t>
            </a:r>
            <a:endParaRPr lang="zh-CN" altLang="en-US" sz="3200" b="1" dirty="0">
              <a:latin typeface="Times New Roman" panose="02020603050405020304" pitchFamily="18" charset="0"/>
            </a:endParaRPr>
          </a:p>
        </p:txBody>
      </p:sp>
      <p:graphicFrame>
        <p:nvGraphicFramePr>
          <p:cNvPr id="10248" name="对象 10247"/>
          <p:cNvGraphicFramePr/>
          <p:nvPr/>
        </p:nvGraphicFramePr>
        <p:xfrm>
          <a:off x="1547813" y="1628775"/>
          <a:ext cx="5832475" cy="620713"/>
        </p:xfrm>
        <a:graphic>
          <a:graphicData uri="http://schemas.openxmlformats.org/presentationml/2006/ole">
            <mc:AlternateContent xmlns:mc="http://schemas.openxmlformats.org/markup-compatibility/2006">
              <mc:Choice xmlns:v="urn:schemas-microsoft-com:vml" Requires="v">
                <p:oleObj spid="_x0000_s3097" name="" r:id="rId3" imgW="2171700" imgH="228600" progId="Equation.3">
                  <p:embed/>
                </p:oleObj>
              </mc:Choice>
              <mc:Fallback>
                <p:oleObj name="" r:id="rId3" imgW="2171700" imgH="228600" progId="Equation.3">
                  <p:embed/>
                  <p:pic>
                    <p:nvPicPr>
                      <p:cNvPr id="0" name="图片 3096"/>
                      <p:cNvPicPr/>
                      <p:nvPr/>
                    </p:nvPicPr>
                    <p:blipFill>
                      <a:blip r:embed="rId4"/>
                      <a:stretch>
                        <a:fillRect/>
                      </a:stretch>
                    </p:blipFill>
                    <p:spPr>
                      <a:xfrm>
                        <a:off x="1547813" y="1628775"/>
                        <a:ext cx="5832475" cy="620713"/>
                      </a:xfrm>
                      <a:prstGeom prst="rect">
                        <a:avLst/>
                      </a:prstGeom>
                      <a:noFill/>
                      <a:ln w="38100">
                        <a:noFill/>
                        <a:miter/>
                      </a:ln>
                    </p:spPr>
                  </p:pic>
                </p:oleObj>
              </mc:Fallback>
            </mc:AlternateContent>
          </a:graphicData>
        </a:graphic>
      </p:graphicFrame>
      <p:graphicFrame>
        <p:nvGraphicFramePr>
          <p:cNvPr id="10250" name="对象 10249"/>
          <p:cNvGraphicFramePr/>
          <p:nvPr/>
        </p:nvGraphicFramePr>
        <p:xfrm>
          <a:off x="1600200" y="3657600"/>
          <a:ext cx="6324600" cy="615950"/>
        </p:xfrm>
        <a:graphic>
          <a:graphicData uri="http://schemas.openxmlformats.org/presentationml/2006/ole">
            <mc:AlternateContent xmlns:mc="http://schemas.openxmlformats.org/markup-compatibility/2006">
              <mc:Choice xmlns:v="urn:schemas-microsoft-com:vml" Requires="v">
                <p:oleObj spid="_x0000_s3081" name="" r:id="rId5" imgW="2311400" imgH="228600" progId="Equation.3">
                  <p:embed/>
                </p:oleObj>
              </mc:Choice>
              <mc:Fallback>
                <p:oleObj name="" r:id="rId5" imgW="2311400" imgH="228600" progId="Equation.3">
                  <p:embed/>
                  <p:pic>
                    <p:nvPicPr>
                      <p:cNvPr id="0" name="图片 3080"/>
                      <p:cNvPicPr/>
                      <p:nvPr/>
                    </p:nvPicPr>
                    <p:blipFill>
                      <a:blip r:embed="rId6"/>
                      <a:stretch>
                        <a:fillRect/>
                      </a:stretch>
                    </p:blipFill>
                    <p:spPr>
                      <a:xfrm>
                        <a:off x="1600200" y="3657600"/>
                        <a:ext cx="6324600" cy="615950"/>
                      </a:xfrm>
                      <a:prstGeom prst="rect">
                        <a:avLst/>
                      </a:prstGeom>
                      <a:noFill/>
                      <a:ln w="38100">
                        <a:noFill/>
                        <a:miter/>
                      </a:ln>
                    </p:spPr>
                  </p:pic>
                </p:oleObj>
              </mc:Fallback>
            </mc:AlternateContent>
          </a:graphicData>
        </a:graphic>
      </p:graphicFrame>
      <p:sp>
        <p:nvSpPr>
          <p:cNvPr id="10251" name="矩形 10250"/>
          <p:cNvSpPr/>
          <p:nvPr/>
        </p:nvSpPr>
        <p:spPr>
          <a:xfrm>
            <a:off x="1524000" y="3048000"/>
            <a:ext cx="4495800" cy="579438"/>
          </a:xfrm>
          <a:prstGeom prst="rect">
            <a:avLst/>
          </a:prstGeom>
          <a:noFill/>
          <a:ln w="9525">
            <a:noFill/>
          </a:ln>
        </p:spPr>
        <p:txBody>
          <a:bodyPr>
            <a:spAutoFit/>
          </a:bodyPr>
          <a:p>
            <a:r>
              <a:rPr lang="zh-CN" altLang="en-US" sz="3200" b="1" dirty="0">
                <a:latin typeface="Times New Roman" panose="02020603050405020304" pitchFamily="18" charset="0"/>
              </a:rPr>
              <a:t>动量的不确定范围</a:t>
            </a:r>
            <a:endParaRPr lang="zh-CN" altLang="en-US" sz="3200" b="1" dirty="0">
              <a:latin typeface="Times New Roman" panose="02020603050405020304" pitchFamily="18" charset="0"/>
            </a:endParaRPr>
          </a:p>
        </p:txBody>
      </p:sp>
      <p:graphicFrame>
        <p:nvGraphicFramePr>
          <p:cNvPr id="10253" name="对象 10252"/>
          <p:cNvGraphicFramePr/>
          <p:nvPr/>
        </p:nvGraphicFramePr>
        <p:xfrm>
          <a:off x="1676400" y="4973638"/>
          <a:ext cx="6207125" cy="1122362"/>
        </p:xfrm>
        <a:graphic>
          <a:graphicData uri="http://schemas.openxmlformats.org/presentationml/2006/ole">
            <mc:AlternateContent xmlns:mc="http://schemas.openxmlformats.org/markup-compatibility/2006">
              <mc:Choice xmlns:v="urn:schemas-microsoft-com:vml" Requires="v">
                <p:oleObj spid="_x0000_s3103" name="" r:id="rId7" imgW="3985895" imgH="723900" progId="Equation.3">
                  <p:embed/>
                </p:oleObj>
              </mc:Choice>
              <mc:Fallback>
                <p:oleObj name="" r:id="rId7" imgW="3985895" imgH="723900" progId="Equation.3">
                  <p:embed/>
                  <p:pic>
                    <p:nvPicPr>
                      <p:cNvPr id="0" name="图片 3102"/>
                      <p:cNvPicPr/>
                      <p:nvPr/>
                    </p:nvPicPr>
                    <p:blipFill>
                      <a:blip r:embed="rId8"/>
                      <a:stretch>
                        <a:fillRect/>
                      </a:stretch>
                    </p:blipFill>
                    <p:spPr>
                      <a:xfrm>
                        <a:off x="1676400" y="4973638"/>
                        <a:ext cx="6207125" cy="1122362"/>
                      </a:xfrm>
                      <a:prstGeom prst="rect">
                        <a:avLst/>
                      </a:prstGeom>
                      <a:noFill/>
                      <a:ln w="38100">
                        <a:noFill/>
                        <a:miter/>
                      </a:ln>
                    </p:spPr>
                  </p:pic>
                </p:oleObj>
              </mc:Fallback>
            </mc:AlternateContent>
          </a:graphicData>
        </a:graphic>
      </p:graphicFrame>
      <p:sp>
        <p:nvSpPr>
          <p:cNvPr id="10254" name="矩形 10253"/>
          <p:cNvSpPr/>
          <p:nvPr/>
        </p:nvSpPr>
        <p:spPr>
          <a:xfrm>
            <a:off x="1524000" y="4343400"/>
            <a:ext cx="4114800" cy="579438"/>
          </a:xfrm>
          <a:prstGeom prst="rect">
            <a:avLst/>
          </a:prstGeom>
          <a:noFill/>
          <a:ln w="9525">
            <a:noFill/>
          </a:ln>
        </p:spPr>
        <p:txBody>
          <a:bodyPr>
            <a:spAutoFit/>
          </a:bodyPr>
          <a:p>
            <a:r>
              <a:rPr lang="zh-CN" altLang="en-US" sz="3200" b="1" dirty="0">
                <a:latin typeface="Times New Roman" panose="02020603050405020304" pitchFamily="18" charset="0"/>
              </a:rPr>
              <a:t>位置的不确定范围</a:t>
            </a:r>
            <a:endParaRPr lang="zh-CN" altLang="en-US" sz="3200" b="1" dirty="0">
              <a:latin typeface="Times New Roman" panose="02020603050405020304" pitchFamily="18" charset="0"/>
            </a:endParaRPr>
          </a:p>
        </p:txBody>
      </p:sp>
      <p:pic>
        <p:nvPicPr>
          <p:cNvPr id="10258" name="图片 10257" descr="BOOK05">
            <a:hlinkClick r:id="rId9" action="ppaction://hlinkpres?slideindex=1&amp;slidetitle="/>
          </p:cNvPr>
          <p:cNvPicPr>
            <a:picLocks noChangeAspect="1"/>
          </p:cNvPicPr>
          <p:nvPr/>
        </p:nvPicPr>
        <p:blipFill>
          <a:blip r:embed="rId10"/>
          <a:stretch>
            <a:fillRect/>
          </a:stretch>
        </p:blipFill>
        <p:spPr>
          <a:xfrm>
            <a:off x="8458200" y="5867400"/>
            <a:ext cx="533400" cy="533400"/>
          </a:xfrm>
          <a:prstGeom prst="rect">
            <a:avLst/>
          </a:prstGeom>
          <a:noFill/>
          <a:ln w="9525">
            <a:noFill/>
          </a:ln>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10248"/>
                                        </p:tgtEl>
                                        <p:attrNameLst>
                                          <p:attrName>style.visibility</p:attrName>
                                        </p:attrNameLst>
                                      </p:cBhvr>
                                      <p:to>
                                        <p:strVal val="visible"/>
                                      </p:to>
                                    </p:set>
                                    <p:animEffect transition="in" filter="blinds(vertical)">
                                      <p:cBhvr>
                                        <p:cTn id="7" dur="500"/>
                                        <p:tgtEl>
                                          <p:spTgt spid="1024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nodeType="clickEffect">
                                  <p:stCondLst>
                                    <p:cond delay="0"/>
                                  </p:stCondLst>
                                  <p:childTnLst>
                                    <p:set>
                                      <p:cBhvr>
                                        <p:cTn id="11" dur="1" fill="hold">
                                          <p:stCondLst>
                                            <p:cond delay="0"/>
                                          </p:stCondLst>
                                        </p:cTn>
                                        <p:tgtEl>
                                          <p:spTgt spid="10245"/>
                                        </p:tgtEl>
                                        <p:attrNameLst>
                                          <p:attrName>style.visibility</p:attrName>
                                        </p:attrNameLst>
                                      </p:cBhvr>
                                      <p:to>
                                        <p:strVal val="visible"/>
                                      </p:to>
                                    </p:set>
                                    <p:animEffect transition="in" filter="blinds(vertical)">
                                      <p:cBhvr>
                                        <p:cTn id="12" dur="500"/>
                                        <p:tgtEl>
                                          <p:spTgt spid="1024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251"/>
                                        </p:tgtEl>
                                        <p:attrNameLst>
                                          <p:attrName>style.visibility</p:attrName>
                                        </p:attrNameLst>
                                      </p:cBhvr>
                                      <p:to>
                                        <p:strVal val="visible"/>
                                      </p:to>
                                    </p:set>
                                    <p:animEffect transition="in" filter="blinds(horizontal)">
                                      <p:cBhvr>
                                        <p:cTn id="17" dur="500"/>
                                        <p:tgtEl>
                                          <p:spTgt spid="1025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nodeType="clickEffect">
                                  <p:stCondLst>
                                    <p:cond delay="0"/>
                                  </p:stCondLst>
                                  <p:childTnLst>
                                    <p:set>
                                      <p:cBhvr>
                                        <p:cTn id="21" dur="1" fill="hold">
                                          <p:stCondLst>
                                            <p:cond delay="0"/>
                                          </p:stCondLst>
                                        </p:cTn>
                                        <p:tgtEl>
                                          <p:spTgt spid="10250"/>
                                        </p:tgtEl>
                                        <p:attrNameLst>
                                          <p:attrName>style.visibility</p:attrName>
                                        </p:attrNameLst>
                                      </p:cBhvr>
                                      <p:to>
                                        <p:strVal val="visible"/>
                                      </p:to>
                                    </p:set>
                                    <p:animEffect transition="in" filter="blinds(vertical)">
                                      <p:cBhvr>
                                        <p:cTn id="22" dur="500"/>
                                        <p:tgtEl>
                                          <p:spTgt spid="1025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254"/>
                                        </p:tgtEl>
                                        <p:attrNameLst>
                                          <p:attrName>style.visibility</p:attrName>
                                        </p:attrNameLst>
                                      </p:cBhvr>
                                      <p:to>
                                        <p:strVal val="visible"/>
                                      </p:to>
                                    </p:set>
                                    <p:animEffect transition="in" filter="blinds(horizontal)">
                                      <p:cBhvr>
                                        <p:cTn id="27" dur="500"/>
                                        <p:tgtEl>
                                          <p:spTgt spid="1025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5" fill="hold" nodeType="clickEffect">
                                  <p:stCondLst>
                                    <p:cond delay="0"/>
                                  </p:stCondLst>
                                  <p:childTnLst>
                                    <p:set>
                                      <p:cBhvr>
                                        <p:cTn id="31" dur="1" fill="hold">
                                          <p:stCondLst>
                                            <p:cond delay="0"/>
                                          </p:stCondLst>
                                        </p:cTn>
                                        <p:tgtEl>
                                          <p:spTgt spid="10253"/>
                                        </p:tgtEl>
                                        <p:attrNameLst>
                                          <p:attrName>style.visibility</p:attrName>
                                        </p:attrNameLst>
                                      </p:cBhvr>
                                      <p:to>
                                        <p:strVal val="visible"/>
                                      </p:to>
                                    </p:set>
                                    <p:animEffect transition="in" filter="blinds(vertical)">
                                      <p:cBhvr>
                                        <p:cTn id="32" dur="500"/>
                                        <p:tgtEl>
                                          <p:spTgt spid="102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1" grpId="0"/>
      <p:bldP spid="10254"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矩形 33795"/>
          <p:cNvSpPr/>
          <p:nvPr/>
        </p:nvSpPr>
        <p:spPr>
          <a:xfrm>
            <a:off x="1403350" y="2852738"/>
            <a:ext cx="6624638" cy="642937"/>
          </a:xfrm>
          <a:prstGeom prst="rect">
            <a:avLst/>
          </a:prstGeom>
          <a:solidFill>
            <a:srgbClr val="0062AC"/>
          </a:solidFill>
          <a:ln w="25400" cap="flat" cmpd="sng">
            <a:solidFill>
              <a:srgbClr val="00B0F0"/>
            </a:solidFill>
            <a:prstDash val="solid"/>
            <a:round/>
            <a:headEnd type="none" w="med" len="med"/>
            <a:tailEnd type="none" w="med" len="med"/>
          </a:ln>
          <a:effectLst>
            <a:outerShdw dist="41309" dir="2699999" algn="ctr" rotWithShape="0">
              <a:srgbClr val="000000">
                <a:alpha val="37500"/>
              </a:srgbClr>
            </a:outerShdw>
          </a:effectLst>
        </p:spPr>
        <p:txBody>
          <a:bodyPr anchor="t"/>
          <a:p>
            <a:endParaRPr lang="zh-CN" altLang="en-US">
              <a:latin typeface="Arial" panose="020B0604020202020204" pitchFamily="34" charset="0"/>
            </a:endParaRPr>
          </a:p>
        </p:txBody>
      </p:sp>
      <p:sp>
        <p:nvSpPr>
          <p:cNvPr id="33794" name="矩形 33793"/>
          <p:cNvSpPr/>
          <p:nvPr/>
        </p:nvSpPr>
        <p:spPr>
          <a:xfrm>
            <a:off x="468313" y="2636838"/>
            <a:ext cx="8243888" cy="882650"/>
          </a:xfrm>
          <a:noFill/>
          <a:ln w="9525">
            <a:noFill/>
          </a:ln>
        </p:spPr>
        <p:txBody>
          <a:bodyPr anchor="b"/>
          <a:lstStyle>
            <a:lvl1pPr marL="0" lvl="0" indent="0" algn="ctr" defTabSz="914400" rtl="0" eaLnBrk="1" fontAlgn="base" latinLnBrk="0" hangingPunct="1">
              <a:lnSpc>
                <a:spcPct val="90000"/>
              </a:lnSpc>
              <a:spcBef>
                <a:spcPct val="0"/>
              </a:spcBef>
              <a:spcAft>
                <a:spcPct val="0"/>
              </a:spcAft>
              <a:buClrTx/>
              <a:buSzTx/>
              <a:buFontTx/>
              <a:buNone/>
              <a:defRPr sz="5200" b="1" u="none" kern="1200" baseline="0">
                <a:solidFill>
                  <a:schemeClr val="tx2"/>
                </a:solidFill>
                <a:effectLst>
                  <a:outerShdw blurRad="38100" dist="38100" dir="2700000">
                    <a:srgbClr val="C0C0C0"/>
                  </a:outerShdw>
                </a:effectLst>
                <a:latin typeface="Verdana" panose="020B0604030504040204" pitchFamily="34" charset="0"/>
                <a:ea typeface="宋体" panose="02010600030101010101" pitchFamily="2" charset="-122"/>
              </a:defRPr>
            </a:lvl1pPr>
          </a:lstStyle>
          <a:p>
            <a:pPr lvl="0" fontAlgn="base"/>
            <a:r>
              <a:rPr lang="zh-CN" altLang="ko-KR" sz="4400" strike="noStrike" noProof="1" dirty="0">
                <a:solidFill>
                  <a:srgbClr val="FFFFFF"/>
                </a:solidFill>
                <a:latin typeface="宋体" panose="02010600030101010101" pitchFamily="2" charset="-122"/>
              </a:rPr>
              <a:t>波函数的统计诠释</a:t>
            </a:r>
            <a:endParaRPr lang="zh-CN" altLang="ko-KR" sz="4400" strike="noStrike" noProof="1" dirty="0">
              <a:solidFill>
                <a:srgbClr val="FFFFFF"/>
              </a:solidFill>
              <a:latin typeface="宋体" panose="02010600030101010101" pitchFamily="2" charset="-122"/>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2052" name="文本框 2051"/>
          <p:cNvSpPr txBox="1"/>
          <p:nvPr/>
        </p:nvSpPr>
        <p:spPr>
          <a:xfrm>
            <a:off x="685800" y="2736850"/>
            <a:ext cx="7924800" cy="2673350"/>
          </a:xfrm>
          <a:prstGeom prst="rect">
            <a:avLst/>
          </a:prstGeom>
          <a:noFill/>
          <a:ln w="9525">
            <a:noFill/>
          </a:ln>
        </p:spPr>
        <p:txBody>
          <a:bodyPr>
            <a:spAutoFit/>
          </a:bodyPr>
          <a:p>
            <a:pPr algn="just" eaLnBrk="0" hangingPunct="0">
              <a:lnSpc>
                <a:spcPct val="120000"/>
              </a:lnSpc>
            </a:pPr>
            <a:r>
              <a:rPr lang="en-US" altLang="zh-CN" sz="3200" b="1" dirty="0">
                <a:solidFill>
                  <a:schemeClr val="tx2"/>
                </a:solidFill>
                <a:latin typeface="Times New Roman" panose="02020603050405020304" pitchFamily="18" charset="0"/>
              </a:rPr>
              <a:t>        </a:t>
            </a:r>
            <a:r>
              <a:rPr lang="zh-CN" altLang="en-US" sz="3200" b="1" dirty="0">
                <a:solidFill>
                  <a:schemeClr val="tx2"/>
                </a:solidFill>
                <a:latin typeface="Times New Roman" panose="02020603050405020304" pitchFamily="18" charset="0"/>
              </a:rPr>
              <a:t>由于微观粒子具有波粒二象性，其位置与动量不能同时确定</a:t>
            </a:r>
            <a:r>
              <a:rPr lang="en-US" altLang="zh-CN" sz="3200" b="1" dirty="0">
                <a:solidFill>
                  <a:schemeClr val="tx2"/>
                </a:solidFill>
                <a:latin typeface="Times New Roman" panose="02020603050405020304" pitchFamily="18" charset="0"/>
              </a:rPr>
              <a:t>. </a:t>
            </a:r>
            <a:r>
              <a:rPr lang="zh-CN" altLang="en-US" sz="3200" b="1" dirty="0">
                <a:solidFill>
                  <a:schemeClr val="tx2"/>
                </a:solidFill>
                <a:latin typeface="Times New Roman" panose="02020603050405020304" pitchFamily="18" charset="0"/>
              </a:rPr>
              <a:t>所以已无法用经典物理方法去描述其运动状态</a:t>
            </a:r>
            <a:r>
              <a:rPr lang="en-US" altLang="zh-CN" sz="3200" b="1">
                <a:solidFill>
                  <a:schemeClr val="tx2"/>
                </a:solidFill>
                <a:latin typeface="Times New Roman" panose="02020603050405020304" pitchFamily="18" charset="0"/>
              </a:rPr>
              <a:t>.</a:t>
            </a:r>
            <a:endParaRPr lang="en-US" altLang="zh-CN" sz="3200" b="1">
              <a:solidFill>
                <a:schemeClr val="tx2"/>
              </a:solidFill>
              <a:latin typeface="Times New Roman" panose="02020603050405020304" pitchFamily="18" charset="0"/>
            </a:endParaRPr>
          </a:p>
          <a:p>
            <a:pPr algn="just" eaLnBrk="0" hangingPunct="0">
              <a:lnSpc>
                <a:spcPct val="120000"/>
              </a:lnSpc>
              <a:spcBef>
                <a:spcPct val="50000"/>
              </a:spcBef>
            </a:pPr>
            <a:r>
              <a:rPr lang="en-US" altLang="zh-CN" sz="3200" b="1" dirty="0">
                <a:solidFill>
                  <a:schemeClr val="tx2"/>
                </a:solidFill>
                <a:latin typeface="Times New Roman" panose="02020603050405020304" pitchFamily="18" charset="0"/>
              </a:rPr>
              <a:t>        </a:t>
            </a:r>
            <a:r>
              <a:rPr lang="zh-CN" altLang="en-US" sz="3200" b="1" dirty="0">
                <a:solidFill>
                  <a:schemeClr val="tx2"/>
                </a:solidFill>
                <a:latin typeface="Times New Roman" panose="02020603050405020304" pitchFamily="18" charset="0"/>
              </a:rPr>
              <a:t>用波函数来描述微观粒子的运动</a:t>
            </a:r>
            <a:r>
              <a:rPr lang="en-US" altLang="zh-CN" sz="3200" b="1">
                <a:solidFill>
                  <a:schemeClr val="tx2"/>
                </a:solidFill>
                <a:latin typeface="Times New Roman" panose="02020603050405020304" pitchFamily="18" charset="0"/>
              </a:rPr>
              <a:t>.</a:t>
            </a:r>
            <a:endParaRPr lang="en-US" altLang="zh-CN" sz="3200" b="1">
              <a:solidFill>
                <a:schemeClr val="tx2"/>
              </a:solidFill>
              <a:latin typeface="Times New Roman" panose="02020603050405020304" pitchFamily="18" charset="0"/>
            </a:endParaRPr>
          </a:p>
        </p:txBody>
      </p:sp>
      <p:sp>
        <p:nvSpPr>
          <p:cNvPr id="2059" name="矩形 2058"/>
          <p:cNvSpPr/>
          <p:nvPr/>
        </p:nvSpPr>
        <p:spPr>
          <a:xfrm>
            <a:off x="533400" y="995363"/>
            <a:ext cx="6257925" cy="833437"/>
          </a:xfrm>
          <a:prstGeom prst="rect">
            <a:avLst/>
          </a:prstGeom>
          <a:noFill/>
          <a:ln w="9525">
            <a:noFill/>
          </a:ln>
        </p:spPr>
        <p:txBody>
          <a:bodyPr wrap="none" anchor="t">
            <a:spAutoFit/>
          </a:bodyPr>
          <a:p>
            <a:pPr eaLnBrk="0" hangingPunct="0">
              <a:lnSpc>
                <a:spcPct val="135000"/>
              </a:lnSpc>
            </a:pPr>
            <a:r>
              <a:rPr lang="en-US" altLang="zh-CN" sz="3600" b="1" dirty="0">
                <a:solidFill>
                  <a:srgbClr val="CC0000"/>
                </a:solidFill>
                <a:latin typeface="Times New Roman" panose="02020603050405020304" pitchFamily="18" charset="0"/>
              </a:rPr>
              <a:t>         </a:t>
            </a:r>
            <a:r>
              <a:rPr lang="zh-CN" altLang="en-US" sz="3600" b="1" dirty="0">
                <a:solidFill>
                  <a:srgbClr val="CC0000"/>
                </a:solidFill>
                <a:latin typeface="Times New Roman" panose="02020603050405020304" pitchFamily="18" charset="0"/>
              </a:rPr>
              <a:t>一    波函数及其统计解释</a:t>
            </a:r>
            <a:endParaRPr lang="zh-CN" altLang="en-US" sz="3600" b="1" dirty="0">
              <a:solidFill>
                <a:srgbClr val="CC0000"/>
              </a:solidFill>
              <a:latin typeface="Times New Roman" panose="02020603050405020304" pitchFamily="18" charset="0"/>
            </a:endParaRPr>
          </a:p>
        </p:txBody>
      </p:sp>
      <p:sp>
        <p:nvSpPr>
          <p:cNvPr id="2060" name="矩形 2059"/>
          <p:cNvSpPr/>
          <p:nvPr/>
        </p:nvSpPr>
        <p:spPr>
          <a:xfrm>
            <a:off x="1585913" y="1841500"/>
            <a:ext cx="2376487" cy="749300"/>
          </a:xfrm>
          <a:prstGeom prst="rect">
            <a:avLst/>
          </a:prstGeom>
          <a:noFill/>
          <a:ln w="9525">
            <a:noFill/>
          </a:ln>
        </p:spPr>
        <p:txBody>
          <a:bodyPr>
            <a:spAutoFit/>
          </a:bodyPr>
          <a:p>
            <a:pPr eaLnBrk="0" hangingPunct="0">
              <a:lnSpc>
                <a:spcPct val="135000"/>
              </a:lnSpc>
            </a:pPr>
            <a:r>
              <a:rPr lang="en-US" altLang="zh-CN" sz="3200" b="1">
                <a:solidFill>
                  <a:srgbClr val="CC0000"/>
                </a:solidFill>
                <a:latin typeface="Times New Roman" panose="02020603050405020304" pitchFamily="18" charset="0"/>
              </a:rPr>
              <a:t>1</a:t>
            </a:r>
            <a:r>
              <a:rPr lang="en-US" altLang="zh-CN" sz="3200" b="1">
                <a:solidFill>
                  <a:srgbClr val="FF3300"/>
                </a:solidFill>
                <a:latin typeface="Times New Roman" panose="02020603050405020304" pitchFamily="18" charset="0"/>
              </a:rPr>
              <a:t>   </a:t>
            </a:r>
            <a:r>
              <a:rPr lang="zh-CN" altLang="en-US" sz="3200" b="1" dirty="0">
                <a:latin typeface="Times New Roman" panose="02020603050405020304" pitchFamily="18" charset="0"/>
              </a:rPr>
              <a:t>波函数</a:t>
            </a:r>
            <a:endParaRPr lang="zh-CN" altLang="en-US" sz="3200" b="1">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60"/>
                                        </p:tgtEl>
                                        <p:attrNameLst>
                                          <p:attrName>style.visibility</p:attrName>
                                        </p:attrNameLst>
                                      </p:cBhvr>
                                      <p:to>
                                        <p:strVal val="visible"/>
                                      </p:to>
                                    </p:set>
                                    <p:animEffect transition="in" filter="blinds(horizontal)">
                                      <p:cBhvr>
                                        <p:cTn id="7" dur="500"/>
                                        <p:tgtEl>
                                          <p:spTgt spid="206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52"/>
                                        </p:tgtEl>
                                        <p:attrNameLst>
                                          <p:attrName>style.visibility</p:attrName>
                                        </p:attrNameLst>
                                      </p:cBhvr>
                                      <p:to>
                                        <p:strVal val="visible"/>
                                      </p:to>
                                    </p:set>
                                    <p:animEffect transition="in" filter="blinds(horizontal)">
                                      <p:cBhvr>
                                        <p:cTn id="12"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2" grpId="0"/>
      <p:bldP spid="2060"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1027" name="文本框 1026"/>
          <p:cNvSpPr txBox="1"/>
          <p:nvPr/>
        </p:nvSpPr>
        <p:spPr>
          <a:xfrm>
            <a:off x="1447800" y="1022350"/>
            <a:ext cx="4724400" cy="579438"/>
          </a:xfrm>
          <a:prstGeom prst="rect">
            <a:avLst/>
          </a:prstGeom>
          <a:noFill/>
          <a:ln w="9525">
            <a:noFill/>
          </a:ln>
        </p:spPr>
        <p:txBody>
          <a:bodyPr>
            <a:spAutoFit/>
          </a:bodyPr>
          <a:p>
            <a:pPr>
              <a:spcBef>
                <a:spcPct val="50000"/>
              </a:spcBef>
            </a:pPr>
            <a:r>
              <a:rPr lang="en-US" altLang="zh-CN" sz="3200" b="1">
                <a:solidFill>
                  <a:srgbClr val="CC0000"/>
                </a:solidFill>
                <a:latin typeface="宋体" panose="02010600030101010101" pitchFamily="2" charset="-122"/>
              </a:rPr>
              <a:t>(</a:t>
            </a:r>
            <a:r>
              <a:rPr lang="en-US" altLang="zh-CN" sz="3200" b="1">
                <a:solidFill>
                  <a:srgbClr val="CC0000"/>
                </a:solidFill>
                <a:latin typeface="Times New Roman" panose="02020603050405020304" pitchFamily="18" charset="0"/>
              </a:rPr>
              <a:t>1</a:t>
            </a:r>
            <a:r>
              <a:rPr lang="en-US" altLang="zh-CN" sz="3200" b="1">
                <a:solidFill>
                  <a:srgbClr val="CC0000"/>
                </a:solidFill>
                <a:latin typeface="宋体" panose="02010600030101010101" pitchFamily="2" charset="-122"/>
              </a:rPr>
              <a:t>) </a:t>
            </a:r>
            <a:r>
              <a:rPr lang="zh-CN" altLang="en-US" sz="3200" b="1" dirty="0">
                <a:latin typeface="Times New Roman" panose="02020603050405020304" pitchFamily="18" charset="0"/>
              </a:rPr>
              <a:t>经典的波与波函数</a:t>
            </a:r>
            <a:endParaRPr lang="zh-CN" altLang="en-US" sz="3200" b="1" dirty="0">
              <a:latin typeface="Times New Roman" panose="02020603050405020304" pitchFamily="18" charset="0"/>
            </a:endParaRPr>
          </a:p>
        </p:txBody>
      </p:sp>
      <p:grpSp>
        <p:nvGrpSpPr>
          <p:cNvPr id="1042" name="组合 1041"/>
          <p:cNvGrpSpPr/>
          <p:nvPr/>
        </p:nvGrpSpPr>
        <p:grpSpPr>
          <a:xfrm>
            <a:off x="1600200" y="2590800"/>
            <a:ext cx="6629400" cy="1838325"/>
            <a:chOff x="1008" y="1632"/>
            <a:chExt cx="4176" cy="1158"/>
          </a:xfrm>
        </p:grpSpPr>
        <p:graphicFrame>
          <p:nvGraphicFramePr>
            <p:cNvPr id="1029" name="对象 1028"/>
            <p:cNvGraphicFramePr/>
            <p:nvPr/>
          </p:nvGraphicFramePr>
          <p:xfrm>
            <a:off x="2592" y="1632"/>
            <a:ext cx="2592" cy="612"/>
          </p:xfrm>
          <a:graphic>
            <a:graphicData uri="http://schemas.openxmlformats.org/presentationml/2006/ole">
              <mc:AlternateContent xmlns:mc="http://schemas.openxmlformats.org/markup-compatibility/2006">
                <mc:Choice xmlns:v="urn:schemas-microsoft-com:vml" Requires="v">
                  <p:oleObj spid="_x0000_s3077" name="" r:id="rId1" imgW="1624965" imgH="393700" progId="Equation.3">
                    <p:embed/>
                  </p:oleObj>
                </mc:Choice>
                <mc:Fallback>
                  <p:oleObj name="" r:id="rId1" imgW="1624965" imgH="393700" progId="Equation.3">
                    <p:embed/>
                    <p:pic>
                      <p:nvPicPr>
                        <p:cNvPr id="0" name="图片 3076"/>
                        <p:cNvPicPr/>
                        <p:nvPr/>
                      </p:nvPicPr>
                      <p:blipFill>
                        <a:blip r:embed="rId2"/>
                        <a:stretch>
                          <a:fillRect/>
                        </a:stretch>
                      </p:blipFill>
                      <p:spPr>
                        <a:xfrm>
                          <a:off x="2592" y="1632"/>
                          <a:ext cx="2592" cy="612"/>
                        </a:xfrm>
                        <a:prstGeom prst="rect">
                          <a:avLst/>
                        </a:prstGeom>
                        <a:noFill/>
                        <a:ln w="38100">
                          <a:noFill/>
                          <a:miter/>
                        </a:ln>
                      </p:spPr>
                    </p:pic>
                  </p:oleObj>
                </mc:Fallback>
              </mc:AlternateContent>
            </a:graphicData>
          </a:graphic>
        </p:graphicFrame>
        <p:graphicFrame>
          <p:nvGraphicFramePr>
            <p:cNvPr id="1030" name="对象 1029"/>
            <p:cNvGraphicFramePr/>
            <p:nvPr/>
          </p:nvGraphicFramePr>
          <p:xfrm>
            <a:off x="2586" y="2208"/>
            <a:ext cx="2592" cy="582"/>
          </p:xfrm>
          <a:graphic>
            <a:graphicData uri="http://schemas.openxmlformats.org/presentationml/2006/ole">
              <mc:AlternateContent xmlns:mc="http://schemas.openxmlformats.org/markup-compatibility/2006">
                <mc:Choice xmlns:v="urn:schemas-microsoft-com:vml" Requires="v">
                  <p:oleObj spid="_x0000_s3078" name="" r:id="rId3" imgW="1675765" imgH="393700" progId="Equation.3">
                    <p:embed/>
                  </p:oleObj>
                </mc:Choice>
                <mc:Fallback>
                  <p:oleObj name="" r:id="rId3" imgW="1675765" imgH="393700" progId="Equation.3">
                    <p:embed/>
                    <p:pic>
                      <p:nvPicPr>
                        <p:cNvPr id="0" name="图片 3077"/>
                        <p:cNvPicPr/>
                        <p:nvPr/>
                      </p:nvPicPr>
                      <p:blipFill>
                        <a:blip r:embed="rId4"/>
                        <a:stretch>
                          <a:fillRect/>
                        </a:stretch>
                      </p:blipFill>
                      <p:spPr>
                        <a:xfrm>
                          <a:off x="2586" y="2208"/>
                          <a:ext cx="2592" cy="582"/>
                        </a:xfrm>
                        <a:prstGeom prst="rect">
                          <a:avLst/>
                        </a:prstGeom>
                        <a:noFill/>
                        <a:ln w="38100">
                          <a:noFill/>
                          <a:miter/>
                        </a:ln>
                      </p:spPr>
                    </p:pic>
                  </p:oleObj>
                </mc:Fallback>
              </mc:AlternateContent>
            </a:graphicData>
          </a:graphic>
        </p:graphicFrame>
        <p:sp>
          <p:nvSpPr>
            <p:cNvPr id="1031" name="文本框 1030"/>
            <p:cNvSpPr txBox="1"/>
            <p:nvPr/>
          </p:nvSpPr>
          <p:spPr>
            <a:xfrm>
              <a:off x="1008" y="1994"/>
              <a:ext cx="1514" cy="365"/>
            </a:xfrm>
            <a:prstGeom prst="rect">
              <a:avLst/>
            </a:prstGeom>
            <a:noFill/>
            <a:ln w="9525">
              <a:noFill/>
            </a:ln>
          </p:spPr>
          <p:txBody>
            <a:bodyPr>
              <a:spAutoFit/>
            </a:bodyPr>
            <a:p>
              <a:pPr>
                <a:spcBef>
                  <a:spcPct val="50000"/>
                </a:spcBef>
                <a:buBlip>
                  <a:blip r:embed="rId5"/>
                </a:buBlip>
              </a:pPr>
              <a:r>
                <a:rPr lang="en-US" altLang="zh-CN" sz="2800" b="1" dirty="0">
                  <a:latin typeface="Times New Roman" panose="02020603050405020304" pitchFamily="18" charset="0"/>
                </a:rPr>
                <a:t>    </a:t>
              </a:r>
              <a:r>
                <a:rPr lang="zh-CN" altLang="en-US" sz="3200" b="1" dirty="0">
                  <a:latin typeface="Times New Roman" panose="02020603050405020304" pitchFamily="18" charset="0"/>
                </a:rPr>
                <a:t>电磁波</a:t>
              </a:r>
              <a:endParaRPr lang="zh-CN" altLang="en-US" sz="3200" b="1" dirty="0">
                <a:latin typeface="Times New Roman" panose="02020603050405020304" pitchFamily="18" charset="0"/>
              </a:endParaRPr>
            </a:p>
          </p:txBody>
        </p:sp>
        <p:sp>
          <p:nvSpPr>
            <p:cNvPr id="1032" name="左大括号 1031"/>
            <p:cNvSpPr/>
            <p:nvPr/>
          </p:nvSpPr>
          <p:spPr>
            <a:xfrm>
              <a:off x="2337" y="1889"/>
              <a:ext cx="178" cy="576"/>
            </a:xfrm>
            <a:prstGeom prst="leftBrace">
              <a:avLst>
                <a:gd name="adj1" fmla="val 26966"/>
                <a:gd name="adj2" fmla="val 50000"/>
              </a:avLst>
            </a:prstGeom>
            <a:noFill/>
            <a:ln w="19050" cap="flat" cmpd="sng">
              <a:solidFill>
                <a:srgbClr val="0000FF"/>
              </a:solidFill>
              <a:prstDash val="solid"/>
              <a:headEnd type="none" w="med" len="med"/>
              <a:tailEnd type="none" w="med" len="med"/>
            </a:ln>
          </p:spPr>
          <p:txBody>
            <a:bodyPr/>
            <a:p>
              <a:endParaRPr lang="zh-CN" altLang="en-US"/>
            </a:p>
          </p:txBody>
        </p:sp>
      </p:grpSp>
      <p:grpSp>
        <p:nvGrpSpPr>
          <p:cNvPr id="1043" name="组合 1042"/>
          <p:cNvGrpSpPr/>
          <p:nvPr/>
        </p:nvGrpSpPr>
        <p:grpSpPr>
          <a:xfrm>
            <a:off x="1568450" y="1666875"/>
            <a:ext cx="6737350" cy="904875"/>
            <a:chOff x="988" y="1050"/>
            <a:chExt cx="4244" cy="570"/>
          </a:xfrm>
        </p:grpSpPr>
        <p:graphicFrame>
          <p:nvGraphicFramePr>
            <p:cNvPr id="1034" name="对象 1033"/>
            <p:cNvGraphicFramePr/>
            <p:nvPr/>
          </p:nvGraphicFramePr>
          <p:xfrm>
            <a:off x="2489" y="1050"/>
            <a:ext cx="2743" cy="570"/>
          </p:xfrm>
          <a:graphic>
            <a:graphicData uri="http://schemas.openxmlformats.org/presentationml/2006/ole">
              <mc:AlternateContent xmlns:mc="http://schemas.openxmlformats.org/markup-compatibility/2006">
                <mc:Choice xmlns:v="urn:schemas-microsoft-com:vml" Requires="v">
                  <p:oleObj spid="_x0000_s3079" name="" r:id="rId6" imgW="1548765" imgH="393700" progId="Equation.3">
                    <p:embed/>
                  </p:oleObj>
                </mc:Choice>
                <mc:Fallback>
                  <p:oleObj name="" r:id="rId6" imgW="1548765" imgH="393700" progId="Equation.3">
                    <p:embed/>
                    <p:pic>
                      <p:nvPicPr>
                        <p:cNvPr id="0" name="图片 3078"/>
                        <p:cNvPicPr/>
                        <p:nvPr/>
                      </p:nvPicPr>
                      <p:blipFill>
                        <a:blip r:embed="rId7"/>
                        <a:stretch>
                          <a:fillRect/>
                        </a:stretch>
                      </p:blipFill>
                      <p:spPr>
                        <a:xfrm>
                          <a:off x="2489" y="1050"/>
                          <a:ext cx="2743" cy="570"/>
                        </a:xfrm>
                        <a:prstGeom prst="rect">
                          <a:avLst/>
                        </a:prstGeom>
                        <a:noFill/>
                        <a:ln w="38100">
                          <a:noFill/>
                          <a:miter/>
                        </a:ln>
                      </p:spPr>
                    </p:pic>
                  </p:oleObj>
                </mc:Fallback>
              </mc:AlternateContent>
            </a:graphicData>
          </a:graphic>
        </p:graphicFrame>
        <p:sp>
          <p:nvSpPr>
            <p:cNvPr id="1035" name="文本框 1034"/>
            <p:cNvSpPr txBox="1"/>
            <p:nvPr/>
          </p:nvSpPr>
          <p:spPr>
            <a:xfrm>
              <a:off x="988" y="1149"/>
              <a:ext cx="1644" cy="365"/>
            </a:xfrm>
            <a:prstGeom prst="rect">
              <a:avLst/>
            </a:prstGeom>
            <a:noFill/>
            <a:ln w="9525">
              <a:noFill/>
            </a:ln>
          </p:spPr>
          <p:txBody>
            <a:bodyPr>
              <a:spAutoFit/>
            </a:bodyPr>
            <a:p>
              <a:pPr>
                <a:spcBef>
                  <a:spcPct val="50000"/>
                </a:spcBef>
                <a:buBlip>
                  <a:blip r:embed="rId5"/>
                </a:buBlip>
              </a:pPr>
              <a:r>
                <a:rPr lang="en-US" altLang="zh-CN" sz="2800" b="1" dirty="0">
                  <a:solidFill>
                    <a:srgbClr val="1C1C1C"/>
                  </a:solidFill>
                  <a:latin typeface="Times New Roman" panose="02020603050405020304" pitchFamily="18" charset="0"/>
                </a:rPr>
                <a:t>    </a:t>
              </a:r>
              <a:r>
                <a:rPr lang="zh-CN" altLang="en-US" sz="3200" b="1" dirty="0">
                  <a:solidFill>
                    <a:srgbClr val="1C1C1C"/>
                  </a:solidFill>
                  <a:latin typeface="Times New Roman" panose="02020603050405020304" pitchFamily="18" charset="0"/>
                </a:rPr>
                <a:t>机械波</a:t>
              </a:r>
              <a:endParaRPr lang="zh-CN" altLang="en-US" sz="3200" b="1">
                <a:solidFill>
                  <a:srgbClr val="1C1C1C"/>
                </a:solidFill>
                <a:latin typeface="Times New Roman" panose="02020603050405020304" pitchFamily="18" charset="0"/>
              </a:endParaRPr>
            </a:p>
          </p:txBody>
        </p:sp>
      </p:grpSp>
      <p:graphicFrame>
        <p:nvGraphicFramePr>
          <p:cNvPr id="1037" name="对象 1036"/>
          <p:cNvGraphicFramePr/>
          <p:nvPr/>
        </p:nvGraphicFramePr>
        <p:xfrm>
          <a:off x="2514600" y="5029200"/>
          <a:ext cx="4267200" cy="871538"/>
        </p:xfrm>
        <a:graphic>
          <a:graphicData uri="http://schemas.openxmlformats.org/presentationml/2006/ole">
            <mc:AlternateContent xmlns:mc="http://schemas.openxmlformats.org/markup-compatibility/2006">
              <mc:Choice xmlns:v="urn:schemas-microsoft-com:vml" Requires="v">
                <p:oleObj spid="_x0000_s3083" name="" r:id="rId8" imgW="1485265" imgH="330200" progId="Equation.3">
                  <p:embed/>
                </p:oleObj>
              </mc:Choice>
              <mc:Fallback>
                <p:oleObj name="" r:id="rId8" imgW="1485265" imgH="330200" progId="Equation.3">
                  <p:embed/>
                  <p:pic>
                    <p:nvPicPr>
                      <p:cNvPr id="0" name="图片 3082"/>
                      <p:cNvPicPr/>
                      <p:nvPr/>
                    </p:nvPicPr>
                    <p:blipFill>
                      <a:blip r:embed="rId9"/>
                      <a:stretch>
                        <a:fillRect/>
                      </a:stretch>
                    </p:blipFill>
                    <p:spPr>
                      <a:xfrm>
                        <a:off x="2514600" y="5029200"/>
                        <a:ext cx="4267200" cy="871538"/>
                      </a:xfrm>
                      <a:prstGeom prst="rect">
                        <a:avLst/>
                      </a:prstGeom>
                      <a:noFill/>
                      <a:ln w="38100">
                        <a:noFill/>
                        <a:miter/>
                      </a:ln>
                    </p:spPr>
                  </p:pic>
                </p:oleObj>
              </mc:Fallback>
            </mc:AlternateContent>
          </a:graphicData>
        </a:graphic>
      </p:graphicFrame>
      <p:sp>
        <p:nvSpPr>
          <p:cNvPr id="1038" name="文本框 1037"/>
          <p:cNvSpPr txBox="1"/>
          <p:nvPr/>
        </p:nvSpPr>
        <p:spPr>
          <a:xfrm>
            <a:off x="1600200" y="4419600"/>
            <a:ext cx="4564063" cy="579438"/>
          </a:xfrm>
          <a:prstGeom prst="rect">
            <a:avLst/>
          </a:prstGeom>
          <a:noFill/>
          <a:ln w="9525">
            <a:noFill/>
          </a:ln>
        </p:spPr>
        <p:txBody>
          <a:bodyPr>
            <a:spAutoFit/>
          </a:bodyPr>
          <a:p>
            <a:pPr>
              <a:spcBef>
                <a:spcPct val="50000"/>
              </a:spcBef>
              <a:buBlip>
                <a:blip r:embed="rId5"/>
              </a:buBlip>
            </a:pPr>
            <a:r>
              <a:rPr lang="en-US" altLang="zh-CN" sz="2800" b="1" dirty="0">
                <a:latin typeface="Times New Roman" panose="02020603050405020304" pitchFamily="18" charset="0"/>
              </a:rPr>
              <a:t>   </a:t>
            </a:r>
            <a:r>
              <a:rPr lang="zh-CN" altLang="en-US" sz="3200" b="1" dirty="0">
                <a:latin typeface="Times New Roman" panose="02020603050405020304" pitchFamily="18" charset="0"/>
              </a:rPr>
              <a:t>经典波为</a:t>
            </a:r>
            <a:r>
              <a:rPr lang="zh-CN" altLang="en-US" sz="3200" b="1" dirty="0">
                <a:solidFill>
                  <a:srgbClr val="CC0000"/>
                </a:solidFill>
                <a:latin typeface="Times New Roman" panose="02020603050405020304" pitchFamily="18" charset="0"/>
              </a:rPr>
              <a:t>实</a:t>
            </a:r>
            <a:r>
              <a:rPr lang="zh-CN" altLang="en-US" sz="3200" b="1" dirty="0">
                <a:latin typeface="Times New Roman" panose="02020603050405020304" pitchFamily="18" charset="0"/>
              </a:rPr>
              <a:t>函数</a:t>
            </a:r>
            <a:endParaRPr lang="zh-CN" altLang="en-US" sz="3200" b="1" dirty="0">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42"/>
                                        </p:tgtEl>
                                        <p:attrNameLst>
                                          <p:attrName>style.visibility</p:attrName>
                                        </p:attrNameLst>
                                      </p:cBhvr>
                                    </p:set>
                                    <p:animEffect transition="in" filter="blinds(horizontal)">
                                      <p:cBhvr>
                                        <p:cTn id="7" dur="500"/>
                                        <p:tgtEl>
                                          <p:spTgt spid="104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38">
                                            <p:txEl>
                                              <p:charRg st="4294967295" end="4294967295"/>
                                            </p:txEl>
                                          </p:spTgt>
                                        </p:tgtEl>
                                        <p:attrNameLst>
                                          <p:attrName>style.visibility</p:attrName>
                                        </p:attrNameLst>
                                      </p:cBhvr>
                                    </p:set>
                                    <p:animEffect transition="in" filter="blinds(horizontal)">
                                      <p:cBhvr>
                                        <p:cTn id="12" dur="500"/>
                                        <p:tgtEl>
                                          <p:spTgt spid="1038">
                                            <p:txEl>
                                              <p:charRg st="4294967295" end="429496729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37"/>
                                        </p:tgtEl>
                                        <p:attrNameLst>
                                          <p:attrName>style.visibility</p:attrName>
                                        </p:attrNameLst>
                                      </p:cBhvr>
                                    </p:set>
                                    <p:animEffect transition="in" filter="blinds(horizontal)">
                                      <p:cBhvr>
                                        <p:cTn id="17" dur="500"/>
                                        <p:tgtEl>
                                          <p:spTgt spid="10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8" grpId="0" animBg="1" advAuto="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5122" name="文本框 5121"/>
          <p:cNvSpPr txBox="1"/>
          <p:nvPr/>
        </p:nvSpPr>
        <p:spPr>
          <a:xfrm>
            <a:off x="1447800" y="1096963"/>
            <a:ext cx="5715000" cy="579437"/>
          </a:xfrm>
          <a:prstGeom prst="rect">
            <a:avLst/>
          </a:prstGeom>
          <a:noFill/>
          <a:ln w="9525">
            <a:noFill/>
          </a:ln>
        </p:spPr>
        <p:txBody>
          <a:bodyPr>
            <a:spAutoFit/>
          </a:bodyPr>
          <a:p>
            <a:pPr>
              <a:spcBef>
                <a:spcPct val="50000"/>
              </a:spcBef>
            </a:pPr>
            <a:r>
              <a:rPr lang="en-US" altLang="zh-CN" sz="3200" b="1">
                <a:solidFill>
                  <a:srgbClr val="CC0000"/>
                </a:solidFill>
                <a:latin typeface="宋体" panose="02010600030101010101" pitchFamily="2" charset="-122"/>
              </a:rPr>
              <a:t>(</a:t>
            </a:r>
            <a:r>
              <a:rPr lang="en-US" altLang="zh-CN" sz="3200" b="1">
                <a:solidFill>
                  <a:srgbClr val="CC0000"/>
                </a:solidFill>
                <a:latin typeface="Times New Roman" panose="02020603050405020304" pitchFamily="18" charset="0"/>
              </a:rPr>
              <a:t>2</a:t>
            </a:r>
            <a:r>
              <a:rPr lang="en-US" altLang="zh-CN" sz="3200" b="1">
                <a:solidFill>
                  <a:srgbClr val="CC0000"/>
                </a:solidFill>
                <a:latin typeface="宋体" panose="02010600030101010101" pitchFamily="2" charset="-122"/>
              </a:rPr>
              <a:t>)</a:t>
            </a:r>
            <a:r>
              <a:rPr lang="zh-CN" altLang="en-US" sz="3200" b="1" dirty="0">
                <a:latin typeface="Times New Roman" panose="02020603050405020304" pitchFamily="18" charset="0"/>
              </a:rPr>
              <a:t>量子力学波函数</a:t>
            </a:r>
            <a:r>
              <a:rPr lang="en-US" altLang="zh-CN" sz="3200" b="1">
                <a:latin typeface="宋体" panose="02010600030101010101" pitchFamily="2" charset="-122"/>
              </a:rPr>
              <a:t>(</a:t>
            </a:r>
            <a:r>
              <a:rPr lang="zh-CN" altLang="en-US" sz="3200" b="1" dirty="0">
                <a:solidFill>
                  <a:srgbClr val="CC0000"/>
                </a:solidFill>
                <a:latin typeface="Times New Roman" panose="02020603050405020304" pitchFamily="18" charset="0"/>
              </a:rPr>
              <a:t>复函数</a:t>
            </a:r>
            <a:r>
              <a:rPr lang="en-US" altLang="zh-CN" sz="3200" b="1">
                <a:latin typeface="宋体" panose="02010600030101010101" pitchFamily="2" charset="-122"/>
              </a:rPr>
              <a:t>)</a:t>
            </a:r>
            <a:endParaRPr lang="en-US" altLang="zh-CN" sz="3200" b="1">
              <a:latin typeface="宋体" panose="02010600030101010101" pitchFamily="2" charset="-122"/>
            </a:endParaRPr>
          </a:p>
        </p:txBody>
      </p:sp>
      <p:grpSp>
        <p:nvGrpSpPr>
          <p:cNvPr id="5143" name="组合 5142"/>
          <p:cNvGrpSpPr/>
          <p:nvPr/>
        </p:nvGrpSpPr>
        <p:grpSpPr>
          <a:xfrm>
            <a:off x="1524000" y="1828800"/>
            <a:ext cx="6905625" cy="617538"/>
            <a:chOff x="960" y="1152"/>
            <a:chExt cx="4350" cy="389"/>
          </a:xfrm>
        </p:grpSpPr>
        <p:graphicFrame>
          <p:nvGraphicFramePr>
            <p:cNvPr id="5127" name="对象 5126"/>
            <p:cNvGraphicFramePr/>
            <p:nvPr/>
          </p:nvGraphicFramePr>
          <p:xfrm>
            <a:off x="4110" y="1224"/>
            <a:ext cx="1200" cy="317"/>
          </p:xfrm>
          <a:graphic>
            <a:graphicData uri="http://schemas.openxmlformats.org/presentationml/2006/ole">
              <mc:AlternateContent xmlns:mc="http://schemas.openxmlformats.org/markup-compatibility/2006">
                <mc:Choice xmlns:v="urn:schemas-microsoft-com:vml" Requires="v">
                  <p:oleObj spid="_x0000_s3097" name="" r:id="rId1" imgW="710565" imgH="203200" progId="Equation.3">
                    <p:embed/>
                  </p:oleObj>
                </mc:Choice>
                <mc:Fallback>
                  <p:oleObj name="" r:id="rId1" imgW="710565" imgH="203200" progId="Equation.3">
                    <p:embed/>
                    <p:pic>
                      <p:nvPicPr>
                        <p:cNvPr id="0" name="图片 3096"/>
                        <p:cNvPicPr/>
                        <p:nvPr/>
                      </p:nvPicPr>
                      <p:blipFill>
                        <a:blip r:embed="rId2"/>
                        <a:stretch>
                          <a:fillRect/>
                        </a:stretch>
                      </p:blipFill>
                      <p:spPr>
                        <a:xfrm>
                          <a:off x="4110" y="1224"/>
                          <a:ext cx="1200" cy="317"/>
                        </a:xfrm>
                        <a:prstGeom prst="rect">
                          <a:avLst/>
                        </a:prstGeom>
                        <a:noFill/>
                        <a:ln w="38100">
                          <a:noFill/>
                          <a:miter/>
                        </a:ln>
                      </p:spPr>
                    </p:pic>
                  </p:oleObj>
                </mc:Fallback>
              </mc:AlternateContent>
            </a:graphicData>
          </a:graphic>
        </p:graphicFrame>
        <p:sp>
          <p:nvSpPr>
            <p:cNvPr id="5128" name="文本框 5127"/>
            <p:cNvSpPr txBox="1"/>
            <p:nvPr/>
          </p:nvSpPr>
          <p:spPr>
            <a:xfrm>
              <a:off x="960" y="1152"/>
              <a:ext cx="3792" cy="365"/>
            </a:xfrm>
            <a:prstGeom prst="rect">
              <a:avLst/>
            </a:prstGeom>
            <a:noFill/>
            <a:ln w="9525">
              <a:noFill/>
            </a:ln>
          </p:spPr>
          <p:txBody>
            <a:bodyPr>
              <a:spAutoFit/>
            </a:bodyPr>
            <a:p>
              <a:pPr>
                <a:spcBef>
                  <a:spcPct val="50000"/>
                </a:spcBef>
              </a:pPr>
              <a:r>
                <a:rPr lang="zh-CN" altLang="en-US" sz="3200" b="1" dirty="0">
                  <a:latin typeface="Times New Roman" panose="02020603050405020304" pitchFamily="18" charset="0"/>
                </a:rPr>
                <a:t>描述</a:t>
              </a:r>
              <a:r>
                <a:rPr lang="zh-CN" altLang="en-US" sz="3200" b="1" dirty="0">
                  <a:solidFill>
                    <a:srgbClr val="CC0000"/>
                  </a:solidFill>
                  <a:latin typeface="Times New Roman" panose="02020603050405020304" pitchFamily="18" charset="0"/>
                </a:rPr>
                <a:t>微观</a:t>
              </a:r>
              <a:r>
                <a:rPr lang="zh-CN" altLang="en-US" sz="3200" b="1" dirty="0">
                  <a:latin typeface="Times New Roman" panose="02020603050405020304" pitchFamily="18" charset="0"/>
                </a:rPr>
                <a:t>粒子运动的</a:t>
              </a:r>
              <a:r>
                <a:rPr lang="zh-CN" altLang="en-US" sz="3200" b="1" dirty="0">
                  <a:solidFill>
                    <a:srgbClr val="CC0000"/>
                  </a:solidFill>
                  <a:latin typeface="Times New Roman" panose="02020603050405020304" pitchFamily="18" charset="0"/>
                </a:rPr>
                <a:t>波</a:t>
              </a:r>
              <a:r>
                <a:rPr lang="zh-CN" altLang="en-US" sz="3200" b="1" dirty="0">
                  <a:latin typeface="Times New Roman" panose="02020603050405020304" pitchFamily="18" charset="0"/>
                </a:rPr>
                <a:t>函数</a:t>
              </a:r>
              <a:endParaRPr lang="zh-CN" altLang="en-US" sz="3200" b="1" dirty="0">
                <a:latin typeface="Times New Roman" panose="02020603050405020304" pitchFamily="18" charset="0"/>
              </a:endParaRPr>
            </a:p>
          </p:txBody>
        </p:sp>
      </p:grpSp>
      <p:grpSp>
        <p:nvGrpSpPr>
          <p:cNvPr id="5142" name="组合 5141"/>
          <p:cNvGrpSpPr/>
          <p:nvPr/>
        </p:nvGrpSpPr>
        <p:grpSpPr>
          <a:xfrm>
            <a:off x="1524000" y="2549525"/>
            <a:ext cx="6705600" cy="1143000"/>
            <a:chOff x="960" y="1606"/>
            <a:chExt cx="4224" cy="720"/>
          </a:xfrm>
        </p:grpSpPr>
        <p:graphicFrame>
          <p:nvGraphicFramePr>
            <p:cNvPr id="5130" name="对象 5129"/>
            <p:cNvGraphicFramePr/>
            <p:nvPr/>
          </p:nvGraphicFramePr>
          <p:xfrm>
            <a:off x="3744" y="1606"/>
            <a:ext cx="576" cy="647"/>
          </p:xfrm>
          <a:graphic>
            <a:graphicData uri="http://schemas.openxmlformats.org/presentationml/2006/ole">
              <mc:AlternateContent xmlns:mc="http://schemas.openxmlformats.org/markup-compatibility/2006">
                <mc:Choice xmlns:v="urn:schemas-microsoft-com:vml" Requires="v">
                  <p:oleObj spid="_x0000_s3093" name="" r:id="rId3" imgW="635000" imgH="609600" progId="Equation.3">
                    <p:embed/>
                  </p:oleObj>
                </mc:Choice>
                <mc:Fallback>
                  <p:oleObj name="" r:id="rId3" imgW="635000" imgH="609600" progId="Equation.3">
                    <p:embed/>
                    <p:pic>
                      <p:nvPicPr>
                        <p:cNvPr id="0" name="图片 3092"/>
                        <p:cNvPicPr/>
                        <p:nvPr/>
                      </p:nvPicPr>
                      <p:blipFill>
                        <a:blip r:embed="rId4"/>
                        <a:stretch>
                          <a:fillRect/>
                        </a:stretch>
                      </p:blipFill>
                      <p:spPr>
                        <a:xfrm>
                          <a:off x="3744" y="1606"/>
                          <a:ext cx="576" cy="647"/>
                        </a:xfrm>
                        <a:prstGeom prst="rect">
                          <a:avLst/>
                        </a:prstGeom>
                        <a:noFill/>
                        <a:ln w="38100">
                          <a:noFill/>
                          <a:miter/>
                        </a:ln>
                      </p:spPr>
                    </p:pic>
                  </p:oleObj>
                </mc:Fallback>
              </mc:AlternateContent>
            </a:graphicData>
          </a:graphic>
        </p:graphicFrame>
        <p:graphicFrame>
          <p:nvGraphicFramePr>
            <p:cNvPr id="5131" name="对象 5130"/>
            <p:cNvGraphicFramePr/>
            <p:nvPr/>
          </p:nvGraphicFramePr>
          <p:xfrm>
            <a:off x="4560" y="1606"/>
            <a:ext cx="624" cy="720"/>
          </p:xfrm>
          <a:graphic>
            <a:graphicData uri="http://schemas.openxmlformats.org/presentationml/2006/ole">
              <mc:AlternateContent xmlns:mc="http://schemas.openxmlformats.org/markup-compatibility/2006">
                <mc:Choice xmlns:v="urn:schemas-microsoft-com:vml" Requires="v">
                  <p:oleObj spid="_x0000_s3089" name="" r:id="rId5" imgW="647700" imgH="660400" progId="Equation.3">
                    <p:embed/>
                  </p:oleObj>
                </mc:Choice>
                <mc:Fallback>
                  <p:oleObj name="" r:id="rId5" imgW="647700" imgH="660400" progId="Equation.3">
                    <p:embed/>
                    <p:pic>
                      <p:nvPicPr>
                        <p:cNvPr id="0" name="图片 3088"/>
                        <p:cNvPicPr/>
                        <p:nvPr/>
                      </p:nvPicPr>
                      <p:blipFill>
                        <a:blip r:embed="rId6"/>
                        <a:stretch>
                          <a:fillRect/>
                        </a:stretch>
                      </p:blipFill>
                      <p:spPr>
                        <a:xfrm>
                          <a:off x="4560" y="1606"/>
                          <a:ext cx="624" cy="720"/>
                        </a:xfrm>
                        <a:prstGeom prst="rect">
                          <a:avLst/>
                        </a:prstGeom>
                        <a:noFill/>
                        <a:ln w="38100">
                          <a:noFill/>
                          <a:miter/>
                        </a:ln>
                      </p:spPr>
                    </p:pic>
                  </p:oleObj>
                </mc:Fallback>
              </mc:AlternateContent>
            </a:graphicData>
          </a:graphic>
        </p:graphicFrame>
        <p:sp>
          <p:nvSpPr>
            <p:cNvPr id="5132" name="矩形 5131"/>
            <p:cNvSpPr/>
            <p:nvPr/>
          </p:nvSpPr>
          <p:spPr>
            <a:xfrm>
              <a:off x="960" y="1743"/>
              <a:ext cx="3312" cy="365"/>
            </a:xfrm>
            <a:prstGeom prst="rect">
              <a:avLst/>
            </a:prstGeom>
            <a:noFill/>
            <a:ln w="9525">
              <a:noFill/>
            </a:ln>
          </p:spPr>
          <p:txBody>
            <a:bodyPr>
              <a:spAutoFit/>
            </a:bodyPr>
            <a:p>
              <a:r>
                <a:rPr lang="zh-CN" altLang="en-US" sz="3200" b="1" dirty="0">
                  <a:latin typeface="Times New Roman" panose="02020603050405020304" pitchFamily="18" charset="0"/>
                </a:rPr>
                <a:t>微观粒子的</a:t>
              </a:r>
              <a:r>
                <a:rPr lang="zh-CN" altLang="en-US" sz="3200" b="1" dirty="0">
                  <a:solidFill>
                    <a:srgbClr val="CC0000"/>
                  </a:solidFill>
                  <a:latin typeface="Times New Roman" panose="02020603050405020304" pitchFamily="18" charset="0"/>
                </a:rPr>
                <a:t>波粒二象性</a:t>
              </a:r>
              <a:endParaRPr lang="zh-CN" altLang="en-US" sz="3200" b="1" dirty="0">
                <a:solidFill>
                  <a:srgbClr val="CC0000"/>
                </a:solidFill>
                <a:latin typeface="Times New Roman" panose="02020603050405020304" pitchFamily="18" charset="0"/>
              </a:endParaRPr>
            </a:p>
          </p:txBody>
        </p:sp>
      </p:grpSp>
      <p:sp>
        <p:nvSpPr>
          <p:cNvPr id="5134" name="文本框 5133"/>
          <p:cNvSpPr txBox="1"/>
          <p:nvPr/>
        </p:nvSpPr>
        <p:spPr>
          <a:xfrm>
            <a:off x="762000" y="3581400"/>
            <a:ext cx="7924800" cy="2428875"/>
          </a:xfrm>
          <a:prstGeom prst="rect">
            <a:avLst/>
          </a:prstGeom>
          <a:noFill/>
          <a:ln w="9525">
            <a:noFill/>
          </a:ln>
        </p:spPr>
        <p:txBody>
          <a:bodyPr>
            <a:spAutoFit/>
          </a:bodyPr>
          <a:p>
            <a:pPr>
              <a:lnSpc>
                <a:spcPct val="120000"/>
              </a:lnSpc>
              <a:spcBef>
                <a:spcPct val="50000"/>
              </a:spcBef>
            </a:pPr>
            <a:r>
              <a:rPr lang="en-US" altLang="zh-CN" sz="3200" b="1" dirty="0">
                <a:solidFill>
                  <a:srgbClr val="CC0000"/>
                </a:solidFill>
                <a:latin typeface="Times New Roman" panose="02020603050405020304" pitchFamily="18" charset="0"/>
              </a:rPr>
              <a:t>        </a:t>
            </a:r>
            <a:r>
              <a:rPr lang="zh-CN" altLang="en-US" sz="3200" b="1" dirty="0">
                <a:solidFill>
                  <a:srgbClr val="CC0000"/>
                </a:solidFill>
                <a:latin typeface="Times New Roman" panose="02020603050405020304" pitchFamily="18" charset="0"/>
              </a:rPr>
              <a:t>自由</a:t>
            </a:r>
            <a:r>
              <a:rPr lang="zh-CN" altLang="en-US" sz="3200" b="1" dirty="0">
                <a:latin typeface="Times New Roman" panose="02020603050405020304" pitchFamily="18" charset="0"/>
              </a:rPr>
              <a:t>粒子的能量和动量是</a:t>
            </a:r>
            <a:r>
              <a:rPr lang="zh-CN" altLang="en-US" sz="3200" b="1" dirty="0">
                <a:solidFill>
                  <a:srgbClr val="CC0000"/>
                </a:solidFill>
                <a:latin typeface="Times New Roman" panose="02020603050405020304" pitchFamily="18" charset="0"/>
              </a:rPr>
              <a:t>确定</a:t>
            </a:r>
            <a:r>
              <a:rPr lang="zh-CN" altLang="en-US" sz="3200" b="1" dirty="0">
                <a:latin typeface="Times New Roman" panose="02020603050405020304" pitchFamily="18" charset="0"/>
              </a:rPr>
              <a:t>的，其德布罗意频率和波长不变 ，可认为是一</a:t>
            </a:r>
            <a:r>
              <a:rPr lang="zh-CN" altLang="en-US" sz="3200" b="1" dirty="0">
                <a:solidFill>
                  <a:srgbClr val="CC0000"/>
                </a:solidFill>
                <a:latin typeface="Times New Roman" panose="02020603050405020304" pitchFamily="18" charset="0"/>
              </a:rPr>
              <a:t>平面</a:t>
            </a:r>
            <a:r>
              <a:rPr lang="zh-CN" altLang="en-US" sz="3200" b="1" dirty="0">
                <a:latin typeface="Times New Roman" panose="02020603050405020304" pitchFamily="18" charset="0"/>
              </a:rPr>
              <a:t>单色波</a:t>
            </a:r>
            <a:r>
              <a:rPr lang="en-US" altLang="zh-CN" sz="3200" b="1" dirty="0">
                <a:latin typeface="Times New Roman" panose="02020603050405020304" pitchFamily="18" charset="0"/>
              </a:rPr>
              <a:t>. </a:t>
            </a:r>
            <a:r>
              <a:rPr lang="zh-CN" altLang="en-US" sz="3200" b="1" dirty="0">
                <a:latin typeface="Times New Roman" panose="02020603050405020304" pitchFamily="18" charset="0"/>
              </a:rPr>
              <a:t>波列</a:t>
            </a:r>
            <a:r>
              <a:rPr lang="zh-CN" altLang="en-US" sz="3200" b="1" dirty="0">
                <a:solidFill>
                  <a:srgbClr val="CC0000"/>
                </a:solidFill>
                <a:latin typeface="Times New Roman" panose="02020603050405020304" pitchFamily="18" charset="0"/>
              </a:rPr>
              <a:t>无限长，</a:t>
            </a:r>
            <a:r>
              <a:rPr lang="zh-CN" altLang="en-US" sz="3200" b="1" dirty="0">
                <a:latin typeface="Times New Roman" panose="02020603050405020304" pitchFamily="18" charset="0"/>
              </a:rPr>
              <a:t>根据不确定原理 ，粒子在 </a:t>
            </a:r>
            <a:r>
              <a:rPr lang="en-US" altLang="zh-CN" sz="3200" b="1" i="1">
                <a:latin typeface="Times New Roman" panose="02020603050405020304" pitchFamily="18" charset="0"/>
              </a:rPr>
              <a:t>x</a:t>
            </a:r>
            <a:r>
              <a:rPr lang="zh-CN" altLang="en-US" sz="3200" b="1" dirty="0">
                <a:latin typeface="Times New Roman" panose="02020603050405020304" pitchFamily="18" charset="0"/>
              </a:rPr>
              <a:t>方向上的位置</a:t>
            </a:r>
            <a:r>
              <a:rPr lang="zh-CN" altLang="en-US" sz="3200" b="1" dirty="0">
                <a:solidFill>
                  <a:srgbClr val="CC0000"/>
                </a:solidFill>
                <a:latin typeface="Times New Roman" panose="02020603050405020304" pitchFamily="18" charset="0"/>
              </a:rPr>
              <a:t>完全不</a:t>
            </a:r>
            <a:r>
              <a:rPr lang="zh-CN" altLang="en-US" sz="3200" b="1" dirty="0">
                <a:latin typeface="Times New Roman" panose="02020603050405020304" pitchFamily="18" charset="0"/>
              </a:rPr>
              <a:t>确定</a:t>
            </a:r>
            <a:r>
              <a:rPr lang="en-US" altLang="zh-CN" sz="3200" b="1">
                <a:latin typeface="Times New Roman" panose="02020603050405020304" pitchFamily="18" charset="0"/>
              </a:rPr>
              <a:t>.</a:t>
            </a:r>
            <a:endParaRPr lang="en-US" altLang="zh-CN" sz="3200" b="1">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142"/>
                                        </p:tgtEl>
                                        <p:attrNameLst>
                                          <p:attrName>style.visibility</p:attrName>
                                        </p:attrNameLst>
                                      </p:cBhvr>
                                      <p:to>
                                        <p:strVal val="visible"/>
                                      </p:to>
                                    </p:set>
                                    <p:animEffect transition="in" filter="blinds(horizontal)">
                                      <p:cBhvr>
                                        <p:cTn id="7" dur="500"/>
                                        <p:tgtEl>
                                          <p:spTgt spid="514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134"/>
                                        </p:tgtEl>
                                        <p:attrNameLst>
                                          <p:attrName>style.visibility</p:attrName>
                                        </p:attrNameLst>
                                      </p:cBhvr>
                                      <p:to>
                                        <p:strVal val="visible"/>
                                      </p:to>
                                    </p:set>
                                    <p:animEffect transition="in" filter="blinds(horizontal)">
                                      <p:cBhvr>
                                        <p:cTn id="12" dur="500"/>
                                        <p:tgtEl>
                                          <p:spTgt spid="5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4"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31747" name="文本框 31746"/>
          <p:cNvSpPr txBox="1"/>
          <p:nvPr/>
        </p:nvSpPr>
        <p:spPr>
          <a:xfrm>
            <a:off x="1524000" y="1096963"/>
            <a:ext cx="6096000" cy="579437"/>
          </a:xfrm>
          <a:prstGeom prst="rect">
            <a:avLst/>
          </a:prstGeom>
          <a:noFill/>
          <a:ln w="9525">
            <a:noFill/>
          </a:ln>
        </p:spPr>
        <p:txBody>
          <a:bodyPr>
            <a:spAutoFit/>
          </a:bodyPr>
          <a:p>
            <a:pPr>
              <a:spcBef>
                <a:spcPct val="50000"/>
              </a:spcBef>
              <a:buBlip>
                <a:blip r:embed="rId1"/>
              </a:buBlip>
            </a:pPr>
            <a:r>
              <a:rPr lang="en-US" altLang="zh-CN" sz="2800" b="1" dirty="0">
                <a:solidFill>
                  <a:srgbClr val="CC0000"/>
                </a:solidFill>
                <a:latin typeface="Times New Roman" panose="02020603050405020304" pitchFamily="18" charset="0"/>
              </a:rPr>
              <a:t>   </a:t>
            </a:r>
            <a:r>
              <a:rPr lang="zh-CN" altLang="en-US" sz="3200" b="1" dirty="0">
                <a:solidFill>
                  <a:srgbClr val="CC0000"/>
                </a:solidFill>
                <a:latin typeface="Times New Roman" panose="02020603050405020304" pitchFamily="18" charset="0"/>
              </a:rPr>
              <a:t>自由</a:t>
            </a:r>
            <a:r>
              <a:rPr lang="zh-CN" altLang="en-US" sz="3200" b="1" dirty="0">
                <a:latin typeface="Times New Roman" panose="02020603050405020304" pitchFamily="18" charset="0"/>
              </a:rPr>
              <a:t>粒子平面波函数</a:t>
            </a:r>
            <a:endParaRPr lang="zh-CN" altLang="en-US" sz="3200" b="1" dirty="0">
              <a:latin typeface="Times New Roman" panose="02020603050405020304" pitchFamily="18" charset="0"/>
            </a:endParaRPr>
          </a:p>
        </p:txBody>
      </p:sp>
      <p:sp>
        <p:nvSpPr>
          <p:cNvPr id="31748" name="文本框 31747"/>
          <p:cNvSpPr txBox="1"/>
          <p:nvPr/>
        </p:nvSpPr>
        <p:spPr>
          <a:xfrm>
            <a:off x="1676400" y="2819400"/>
            <a:ext cx="4419600" cy="579438"/>
          </a:xfrm>
          <a:prstGeom prst="rect">
            <a:avLst/>
          </a:prstGeom>
          <a:noFill/>
          <a:ln w="9525">
            <a:noFill/>
          </a:ln>
        </p:spPr>
        <p:txBody>
          <a:bodyPr>
            <a:spAutoFit/>
          </a:bodyPr>
          <a:p>
            <a:pPr>
              <a:spcBef>
                <a:spcPct val="50000"/>
              </a:spcBef>
            </a:pPr>
            <a:r>
              <a:rPr lang="en-US" altLang="zh-CN" sz="3200" b="1">
                <a:solidFill>
                  <a:srgbClr val="CC0000"/>
                </a:solidFill>
                <a:latin typeface="Times New Roman" panose="02020603050405020304" pitchFamily="18" charset="0"/>
              </a:rPr>
              <a:t>2</a:t>
            </a:r>
            <a:r>
              <a:rPr lang="en-US" altLang="zh-CN" sz="3200" b="1">
                <a:solidFill>
                  <a:srgbClr val="FF0000"/>
                </a:solidFill>
                <a:latin typeface="Times New Roman" panose="02020603050405020304" pitchFamily="18" charset="0"/>
              </a:rPr>
              <a:t>   </a:t>
            </a:r>
            <a:r>
              <a:rPr lang="zh-CN" altLang="en-US" sz="3200" b="1" dirty="0">
                <a:latin typeface="Times New Roman" panose="02020603050405020304" pitchFamily="18" charset="0"/>
              </a:rPr>
              <a:t>波函数的统计意义</a:t>
            </a:r>
            <a:endParaRPr lang="zh-CN" altLang="en-US" sz="3200" b="1" dirty="0">
              <a:latin typeface="Times New Roman" panose="02020603050405020304" pitchFamily="18" charset="0"/>
            </a:endParaRPr>
          </a:p>
        </p:txBody>
      </p:sp>
      <p:graphicFrame>
        <p:nvGraphicFramePr>
          <p:cNvPr id="31749" name="对象 31748"/>
          <p:cNvGraphicFramePr/>
          <p:nvPr/>
        </p:nvGraphicFramePr>
        <p:xfrm>
          <a:off x="2590800" y="5097463"/>
          <a:ext cx="1905000" cy="666750"/>
        </p:xfrm>
        <a:graphic>
          <a:graphicData uri="http://schemas.openxmlformats.org/presentationml/2006/ole">
            <mc:AlternateContent xmlns:mc="http://schemas.openxmlformats.org/markup-compatibility/2006">
              <mc:Choice xmlns:v="urn:schemas-microsoft-com:vml" Requires="v">
                <p:oleObj spid="_x0000_s3100" name="" r:id="rId2" imgW="1054100" imgH="419100" progId="Equation.3">
                  <p:embed/>
                </p:oleObj>
              </mc:Choice>
              <mc:Fallback>
                <p:oleObj name="" r:id="rId2" imgW="1054100" imgH="419100" progId="Equation.3">
                  <p:embed/>
                  <p:pic>
                    <p:nvPicPr>
                      <p:cNvPr id="0" name="图片 3099"/>
                      <p:cNvPicPr/>
                      <p:nvPr/>
                    </p:nvPicPr>
                    <p:blipFill>
                      <a:blip r:embed="rId3"/>
                      <a:stretch>
                        <a:fillRect/>
                      </a:stretch>
                    </p:blipFill>
                    <p:spPr>
                      <a:xfrm>
                        <a:off x="2590800" y="5097463"/>
                        <a:ext cx="1905000" cy="666750"/>
                      </a:xfrm>
                      <a:prstGeom prst="rect">
                        <a:avLst/>
                      </a:prstGeom>
                      <a:gradFill rotWithShape="0">
                        <a:gsLst>
                          <a:gs pos="0">
                            <a:schemeClr val="accent1"/>
                          </a:gs>
                          <a:gs pos="50000">
                            <a:srgbClr val="FFFFFF"/>
                          </a:gs>
                          <a:gs pos="100000">
                            <a:schemeClr val="accent1"/>
                          </a:gs>
                        </a:gsLst>
                        <a:lin ang="5400000" scaled="1"/>
                        <a:tileRect/>
                      </a:gradFill>
                      <a:ln w="9525" cap="flat" cmpd="sng">
                        <a:solidFill>
                          <a:schemeClr val="tx2"/>
                        </a:solidFill>
                        <a:prstDash val="solid"/>
                        <a:miter/>
                        <a:headEnd type="none" w="med" len="med"/>
                        <a:tailEnd type="none" w="med" len="med"/>
                      </a:ln>
                    </p:spPr>
                  </p:pic>
                </p:oleObj>
              </mc:Fallback>
            </mc:AlternateContent>
          </a:graphicData>
        </a:graphic>
      </p:graphicFrame>
      <p:sp>
        <p:nvSpPr>
          <p:cNvPr id="31750" name="文本框 31749"/>
          <p:cNvSpPr txBox="1"/>
          <p:nvPr/>
        </p:nvSpPr>
        <p:spPr>
          <a:xfrm>
            <a:off x="838200" y="3500438"/>
            <a:ext cx="7848600" cy="1260475"/>
          </a:xfrm>
          <a:prstGeom prst="rect">
            <a:avLst/>
          </a:prstGeom>
          <a:noFill/>
          <a:ln w="19050">
            <a:noFill/>
          </a:ln>
        </p:spPr>
        <p:txBody>
          <a:bodyPr>
            <a:spAutoFit/>
          </a:bodyPr>
          <a:p>
            <a:pPr>
              <a:lnSpc>
                <a:spcPct val="120000"/>
              </a:lnSpc>
              <a:spcBef>
                <a:spcPct val="50000"/>
              </a:spcBef>
            </a:pPr>
            <a:r>
              <a:rPr lang="en-US" altLang="zh-CN" sz="3200" b="1" dirty="0">
                <a:solidFill>
                  <a:srgbClr val="CC0000"/>
                </a:solidFill>
                <a:latin typeface="Times New Roman" panose="02020603050405020304" pitchFamily="18" charset="0"/>
              </a:rPr>
              <a:t>        </a:t>
            </a:r>
            <a:r>
              <a:rPr lang="zh-CN" altLang="en-US" sz="3200" b="1" dirty="0">
                <a:solidFill>
                  <a:srgbClr val="CC0000"/>
                </a:solidFill>
                <a:latin typeface="Times New Roman" panose="02020603050405020304" pitchFamily="18" charset="0"/>
              </a:rPr>
              <a:t>概率密度   </a:t>
            </a:r>
            <a:r>
              <a:rPr lang="zh-CN" altLang="en-US" sz="3200" b="1" dirty="0">
                <a:latin typeface="Times New Roman" panose="02020603050405020304" pitchFamily="18" charset="0"/>
              </a:rPr>
              <a:t>表示在某处</a:t>
            </a:r>
            <a:r>
              <a:rPr lang="zh-CN" altLang="en-US" sz="3200" b="1" dirty="0">
                <a:solidFill>
                  <a:srgbClr val="CC0000"/>
                </a:solidFill>
                <a:latin typeface="Times New Roman" panose="02020603050405020304" pitchFamily="18" charset="0"/>
              </a:rPr>
              <a:t>单位</a:t>
            </a:r>
            <a:r>
              <a:rPr lang="zh-CN" altLang="en-US" sz="3200" b="1" dirty="0">
                <a:latin typeface="Times New Roman" panose="02020603050405020304" pitchFamily="18" charset="0"/>
              </a:rPr>
              <a:t>体积内粒子出现的</a:t>
            </a:r>
            <a:r>
              <a:rPr lang="zh-CN" altLang="en-US" sz="3200" b="1" dirty="0">
                <a:solidFill>
                  <a:srgbClr val="CC0000"/>
                </a:solidFill>
                <a:latin typeface="Times New Roman" panose="02020603050405020304" pitchFamily="18" charset="0"/>
              </a:rPr>
              <a:t>概率</a:t>
            </a:r>
            <a:endParaRPr lang="zh-CN" altLang="en-US" sz="3200" b="1">
              <a:latin typeface="Times New Roman" panose="02020603050405020304" pitchFamily="18" charset="0"/>
            </a:endParaRPr>
          </a:p>
        </p:txBody>
      </p:sp>
      <p:sp>
        <p:nvSpPr>
          <p:cNvPr id="31751" name="文本框 31750"/>
          <p:cNvSpPr txBox="1"/>
          <p:nvPr/>
        </p:nvSpPr>
        <p:spPr>
          <a:xfrm>
            <a:off x="5334000" y="5181600"/>
            <a:ext cx="1524000" cy="528638"/>
          </a:xfrm>
          <a:prstGeom prst="rect">
            <a:avLst/>
          </a:prstGeom>
          <a:gradFill rotWithShape="0">
            <a:gsLst>
              <a:gs pos="0">
                <a:schemeClr val="accent1"/>
              </a:gs>
              <a:gs pos="50000">
                <a:srgbClr val="FFFFFF"/>
              </a:gs>
              <a:gs pos="100000">
                <a:schemeClr val="accent1"/>
              </a:gs>
            </a:gsLst>
            <a:lin ang="5400000" scaled="1"/>
            <a:tileRect/>
          </a:gradFill>
          <a:ln w="9525" cap="flat" cmpd="sng">
            <a:solidFill>
              <a:schemeClr val="tx2"/>
            </a:solidFill>
            <a:prstDash val="solid"/>
            <a:miter/>
            <a:headEnd type="none" w="med" len="med"/>
            <a:tailEnd type="none" w="med" len="med"/>
          </a:ln>
        </p:spPr>
        <p:txBody>
          <a:bodyPr>
            <a:spAutoFit/>
          </a:bodyPr>
          <a:p>
            <a:pPr algn="ctr">
              <a:spcBef>
                <a:spcPct val="50000"/>
              </a:spcBef>
            </a:pPr>
            <a:r>
              <a:rPr lang="zh-CN" altLang="en-US" sz="2800" b="1" dirty="0">
                <a:solidFill>
                  <a:srgbClr val="1C1C1C"/>
                </a:solidFill>
                <a:latin typeface="Times New Roman" panose="02020603050405020304" pitchFamily="18" charset="0"/>
              </a:rPr>
              <a:t>正实数</a:t>
            </a:r>
            <a:endParaRPr lang="zh-CN" altLang="en-US" sz="2800" b="1">
              <a:solidFill>
                <a:srgbClr val="1C1C1C"/>
              </a:solidFill>
              <a:latin typeface="Times New Roman" panose="02020603050405020304" pitchFamily="18" charset="0"/>
            </a:endParaRPr>
          </a:p>
        </p:txBody>
      </p:sp>
      <p:graphicFrame>
        <p:nvGraphicFramePr>
          <p:cNvPr id="31752" name="对象 31751"/>
          <p:cNvGraphicFramePr/>
          <p:nvPr/>
        </p:nvGraphicFramePr>
        <p:xfrm>
          <a:off x="2179638" y="1700213"/>
          <a:ext cx="3632200" cy="915987"/>
        </p:xfrm>
        <a:graphic>
          <a:graphicData uri="http://schemas.openxmlformats.org/presentationml/2006/ole">
            <mc:AlternateContent xmlns:mc="http://schemas.openxmlformats.org/markup-compatibility/2006">
              <mc:Choice xmlns:v="urn:schemas-microsoft-com:vml" Requires="v">
                <p:oleObj spid="_x0000_s3084" name="" r:id="rId4" imgW="1358265" imgH="342900" progId="Equation.3">
                  <p:embed/>
                </p:oleObj>
              </mc:Choice>
              <mc:Fallback>
                <p:oleObj name="" r:id="rId4" imgW="1358265" imgH="342900" progId="Equation.3">
                  <p:embed/>
                  <p:pic>
                    <p:nvPicPr>
                      <p:cNvPr id="0" name="图片 3083"/>
                      <p:cNvPicPr/>
                      <p:nvPr/>
                    </p:nvPicPr>
                    <p:blipFill>
                      <a:blip r:embed="rId5"/>
                      <a:stretch>
                        <a:fillRect/>
                      </a:stretch>
                    </p:blipFill>
                    <p:spPr>
                      <a:xfrm>
                        <a:off x="2179638" y="1700213"/>
                        <a:ext cx="3632200" cy="915987"/>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748"/>
                                        </p:tgtEl>
                                        <p:attrNameLst>
                                          <p:attrName>style.visibility</p:attrName>
                                        </p:attrNameLst>
                                      </p:cBhvr>
                                      <p:to>
                                        <p:strVal val="visible"/>
                                      </p:to>
                                    </p:set>
                                    <p:animEffect transition="in" filter="blinds(horizontal)">
                                      <p:cBhvr>
                                        <p:cTn id="7" dur="500"/>
                                        <p:tgtEl>
                                          <p:spTgt spid="3174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1750"/>
                                        </p:tgtEl>
                                        <p:attrNameLst>
                                          <p:attrName>style.visibility</p:attrName>
                                        </p:attrNameLst>
                                      </p:cBhvr>
                                      <p:to>
                                        <p:strVal val="visible"/>
                                      </p:to>
                                    </p:set>
                                    <p:animEffect transition="in" filter="blinds(horizontal)">
                                      <p:cBhvr>
                                        <p:cTn id="12" dur="500"/>
                                        <p:tgtEl>
                                          <p:spTgt spid="3175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1749"/>
                                        </p:tgtEl>
                                        <p:attrNameLst>
                                          <p:attrName>style.visibility</p:attrName>
                                        </p:attrNameLst>
                                      </p:cBhvr>
                                      <p:to>
                                        <p:strVal val="visible"/>
                                      </p:to>
                                    </p:set>
                                    <p:animEffect transition="in" filter="blinds(horizontal)">
                                      <p:cBhvr>
                                        <p:cTn id="17" dur="500"/>
                                        <p:tgtEl>
                                          <p:spTgt spid="3174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1751"/>
                                        </p:tgtEl>
                                        <p:attrNameLst>
                                          <p:attrName>style.visibility</p:attrName>
                                        </p:attrNameLst>
                                      </p:cBhvr>
                                      <p:to>
                                        <p:strVal val="visible"/>
                                      </p:to>
                                    </p:set>
                                    <p:animEffect transition="in" filter="blinds(horizontal)">
                                      <p:cBhvr>
                                        <p:cTn id="22" dur="500"/>
                                        <p:tgtEl>
                                          <p:spTgt spid="317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8" grpId="0"/>
      <p:bldP spid="31750" grpId="0"/>
      <p:bldP spid="31751"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9" name="文本框 62468"/>
          <p:cNvSpPr txBox="1"/>
          <p:nvPr/>
        </p:nvSpPr>
        <p:spPr>
          <a:xfrm>
            <a:off x="387350" y="692150"/>
            <a:ext cx="8756650" cy="519113"/>
          </a:xfrm>
          <a:prstGeom prst="rect">
            <a:avLst/>
          </a:prstGeom>
          <a:noFill/>
          <a:ln w="9525">
            <a:noFill/>
          </a:ln>
        </p:spPr>
        <p:txBody>
          <a:bodyPr wrap="none" anchor="t">
            <a:spAutoFit/>
          </a:bodyPr>
          <a:p>
            <a:r>
              <a:rPr lang="zh-CN" altLang="en-US" dirty="0">
                <a:latin typeface="Arial" panose="020B0604020202020204" pitchFamily="34" charset="0"/>
              </a:rPr>
              <a:t>与波长关系：温度越高，能量最大处对应的波长越短；</a:t>
            </a:r>
            <a:endParaRPr lang="zh-CN" altLang="en-US" dirty="0">
              <a:latin typeface="Arial" panose="020B0604020202020204" pitchFamily="34" charset="0"/>
            </a:endParaRPr>
          </a:p>
        </p:txBody>
      </p:sp>
      <p:sp>
        <p:nvSpPr>
          <p:cNvPr id="62470" name="文本框 62469"/>
          <p:cNvSpPr txBox="1"/>
          <p:nvPr/>
        </p:nvSpPr>
        <p:spPr>
          <a:xfrm>
            <a:off x="438150" y="1195388"/>
            <a:ext cx="8515350" cy="579437"/>
          </a:xfrm>
          <a:prstGeom prst="rect">
            <a:avLst/>
          </a:prstGeom>
          <a:noFill/>
          <a:ln w="9525">
            <a:noFill/>
          </a:ln>
        </p:spPr>
        <p:txBody>
          <a:bodyPr anchor="t">
            <a:spAutoFit/>
          </a:bodyPr>
          <a:p>
            <a:pPr>
              <a:spcBef>
                <a:spcPct val="0"/>
              </a:spcBef>
            </a:pPr>
            <a:r>
              <a:rPr lang="zh-CN" altLang="en-US" sz="3200" dirty="0">
                <a:latin typeface="Times New Roman" panose="02020603050405020304" pitchFamily="18" charset="0"/>
                <a:ea typeface="黑体" pitchFamily="2" charset="-122"/>
              </a:rPr>
              <a:t>      </a:t>
            </a:r>
            <a:r>
              <a:rPr lang="zh-CN" altLang="en-US" dirty="0">
                <a:latin typeface="Times New Roman" panose="02020603050405020304" pitchFamily="18" charset="0"/>
                <a:ea typeface="黑体" pitchFamily="2" charset="-122"/>
              </a:rPr>
              <a:t>例如：加热铁块， 温度</a:t>
            </a:r>
            <a:r>
              <a:rPr lang="zh-CN" altLang="en-US" dirty="0">
                <a:latin typeface="Times New Roman" panose="02020603050405020304" pitchFamily="18" charset="0"/>
                <a:ea typeface="黑体" pitchFamily="2" charset="-122"/>
                <a:sym typeface="Symbol" panose="05050102010706020507" pitchFamily="18" charset="2"/>
              </a:rPr>
              <a:t>，</a:t>
            </a:r>
            <a:r>
              <a:rPr lang="zh-CN" altLang="en-US" dirty="0">
                <a:latin typeface="Times New Roman" panose="02020603050405020304" pitchFamily="18" charset="0"/>
                <a:ea typeface="黑体" pitchFamily="2" charset="-122"/>
              </a:rPr>
              <a:t>铁块颜色由看</a:t>
            </a:r>
            <a:r>
              <a:rPr lang="zh-CN" altLang="en-US" sz="3200" dirty="0">
                <a:latin typeface="Times New Roman" panose="02020603050405020304" pitchFamily="18" charset="0"/>
                <a:ea typeface="黑体" pitchFamily="2" charset="-122"/>
              </a:rPr>
              <a:t> </a:t>
            </a:r>
            <a:endParaRPr lang="zh-CN" altLang="en-US" sz="3200" dirty="0">
              <a:latin typeface="Times New Roman" panose="02020603050405020304" pitchFamily="18" charset="0"/>
              <a:ea typeface="黑体" pitchFamily="2" charset="-122"/>
            </a:endParaRPr>
          </a:p>
        </p:txBody>
      </p:sp>
      <p:sp>
        <p:nvSpPr>
          <p:cNvPr id="62471" name="矩形 62470"/>
          <p:cNvSpPr/>
          <p:nvPr/>
        </p:nvSpPr>
        <p:spPr>
          <a:xfrm>
            <a:off x="6686550" y="1771650"/>
            <a:ext cx="2457450" cy="579438"/>
          </a:xfrm>
          <a:prstGeom prst="rect">
            <a:avLst/>
          </a:prstGeom>
          <a:noFill/>
          <a:ln w="9525">
            <a:noFill/>
          </a:ln>
        </p:spPr>
        <p:txBody>
          <a:bodyPr anchor="t">
            <a:spAutoFit/>
          </a:bodyPr>
          <a:p>
            <a:pPr>
              <a:spcBef>
                <a:spcPct val="0"/>
              </a:spcBef>
            </a:pPr>
            <a:r>
              <a:rPr lang="zh-CN" altLang="en-US" sz="3200" dirty="0">
                <a:latin typeface="Times New Roman" panose="02020603050405020304" pitchFamily="18" charset="0"/>
                <a:ea typeface="黑体" pitchFamily="2" charset="-122"/>
                <a:sym typeface="Symbol" panose="05050102010706020507" pitchFamily="18" charset="2"/>
              </a:rPr>
              <a:t> </a:t>
            </a:r>
            <a:r>
              <a:rPr lang="zh-CN" altLang="en-US" dirty="0">
                <a:latin typeface="Times New Roman" panose="02020603050405020304" pitchFamily="18" charset="0"/>
                <a:ea typeface="黑体" pitchFamily="2" charset="-122"/>
                <a:sym typeface="Monotype Sorts" pitchFamily="2" charset="2"/>
              </a:rPr>
              <a:t>蓝白</a:t>
            </a:r>
            <a:r>
              <a:rPr lang="zh-CN" altLang="en-US" dirty="0">
                <a:latin typeface="Times New Roman" panose="02020603050405020304" pitchFamily="18" charset="0"/>
                <a:ea typeface="黑体" pitchFamily="2" charset="-122"/>
              </a:rPr>
              <a:t>色</a:t>
            </a:r>
            <a:endParaRPr lang="zh-CN" altLang="en-US" dirty="0">
              <a:latin typeface="Times New Roman" panose="02020603050405020304" pitchFamily="18" charset="0"/>
              <a:ea typeface="黑体" pitchFamily="2" charset="-122"/>
            </a:endParaRPr>
          </a:p>
        </p:txBody>
      </p:sp>
      <p:sp>
        <p:nvSpPr>
          <p:cNvPr id="62472" name="矩形 62471"/>
          <p:cNvSpPr/>
          <p:nvPr/>
        </p:nvSpPr>
        <p:spPr>
          <a:xfrm>
            <a:off x="517525" y="1785938"/>
            <a:ext cx="3636963" cy="579437"/>
          </a:xfrm>
          <a:prstGeom prst="rect">
            <a:avLst/>
          </a:prstGeom>
          <a:noFill/>
          <a:ln w="9525">
            <a:noFill/>
          </a:ln>
        </p:spPr>
        <p:txBody>
          <a:bodyPr anchor="t">
            <a:spAutoFit/>
          </a:bodyPr>
          <a:p>
            <a:pPr>
              <a:spcBef>
                <a:spcPct val="0"/>
              </a:spcBef>
            </a:pPr>
            <a:r>
              <a:rPr lang="zh-CN" altLang="en-US" dirty="0">
                <a:latin typeface="Times New Roman" panose="02020603050405020304" pitchFamily="18" charset="0"/>
                <a:ea typeface="黑体" pitchFamily="2" charset="-122"/>
              </a:rPr>
              <a:t>不出发光</a:t>
            </a:r>
            <a:r>
              <a:rPr lang="zh-CN" altLang="en-US" sz="3200" dirty="0">
                <a:latin typeface="Times New Roman" panose="02020603050405020304" pitchFamily="18" charset="0"/>
                <a:ea typeface="黑体" pitchFamily="2" charset="-122"/>
              </a:rPr>
              <a:t> </a:t>
            </a:r>
            <a:r>
              <a:rPr lang="zh-CN" altLang="en-US" sz="3200" dirty="0">
                <a:latin typeface="Times New Roman" panose="02020603050405020304" pitchFamily="18" charset="0"/>
                <a:ea typeface="黑体" pitchFamily="2" charset="-122"/>
                <a:sym typeface="Symbol" panose="05050102010706020507" pitchFamily="18" charset="2"/>
              </a:rPr>
              <a:t></a:t>
            </a:r>
            <a:r>
              <a:rPr lang="zh-CN" altLang="en-US" sz="3200" dirty="0">
                <a:solidFill>
                  <a:srgbClr val="0000FF"/>
                </a:solidFill>
                <a:latin typeface="Times New Roman" panose="02020603050405020304" pitchFamily="18" charset="0"/>
                <a:ea typeface="黑体" pitchFamily="2" charset="-122"/>
                <a:sym typeface="Monotype Sorts" pitchFamily="2" charset="2"/>
              </a:rPr>
              <a:t> </a:t>
            </a:r>
            <a:r>
              <a:rPr lang="zh-CN" altLang="en-US" sz="3200" dirty="0">
                <a:latin typeface="Times New Roman" panose="02020603050405020304" pitchFamily="18" charset="0"/>
                <a:ea typeface="黑体" pitchFamily="2" charset="-122"/>
              </a:rPr>
              <a:t>暗红 </a:t>
            </a:r>
            <a:endParaRPr lang="zh-CN" altLang="en-US" sz="3200" dirty="0">
              <a:latin typeface="Times New Roman" panose="02020603050405020304" pitchFamily="18" charset="0"/>
              <a:ea typeface="黑体" pitchFamily="2" charset="-122"/>
            </a:endParaRPr>
          </a:p>
        </p:txBody>
      </p:sp>
      <p:sp>
        <p:nvSpPr>
          <p:cNvPr id="62473" name="矩形 62472"/>
          <p:cNvSpPr/>
          <p:nvPr/>
        </p:nvSpPr>
        <p:spPr>
          <a:xfrm>
            <a:off x="3546475" y="1790700"/>
            <a:ext cx="1871663" cy="579438"/>
          </a:xfrm>
          <a:prstGeom prst="rect">
            <a:avLst/>
          </a:prstGeom>
          <a:noFill/>
          <a:ln w="9525">
            <a:noFill/>
          </a:ln>
        </p:spPr>
        <p:txBody>
          <a:bodyPr anchor="t">
            <a:spAutoFit/>
          </a:bodyPr>
          <a:p>
            <a:pPr>
              <a:spcBef>
                <a:spcPct val="0"/>
              </a:spcBef>
            </a:pPr>
            <a:r>
              <a:rPr lang="zh-CN" altLang="en-US" sz="3200" dirty="0">
                <a:latin typeface="Times New Roman" panose="02020603050405020304" pitchFamily="18" charset="0"/>
                <a:ea typeface="黑体" pitchFamily="2" charset="-122"/>
                <a:sym typeface="Symbol" panose="05050102010706020507" pitchFamily="18" charset="2"/>
              </a:rPr>
              <a:t> </a:t>
            </a:r>
            <a:r>
              <a:rPr lang="zh-CN" altLang="en-US" dirty="0">
                <a:latin typeface="Times New Roman" panose="02020603050405020304" pitchFamily="18" charset="0"/>
                <a:ea typeface="黑体" pitchFamily="2" charset="-122"/>
              </a:rPr>
              <a:t>橙色</a:t>
            </a:r>
            <a:endParaRPr lang="zh-CN" altLang="en-US" dirty="0">
              <a:latin typeface="Times New Roman" panose="02020603050405020304" pitchFamily="18" charset="0"/>
              <a:ea typeface="黑体" pitchFamily="2" charset="-122"/>
            </a:endParaRPr>
          </a:p>
        </p:txBody>
      </p:sp>
      <p:sp>
        <p:nvSpPr>
          <p:cNvPr id="62474" name="矩形 62473"/>
          <p:cNvSpPr/>
          <p:nvPr/>
        </p:nvSpPr>
        <p:spPr>
          <a:xfrm>
            <a:off x="4899025" y="1771650"/>
            <a:ext cx="2471738" cy="579438"/>
          </a:xfrm>
          <a:prstGeom prst="rect">
            <a:avLst/>
          </a:prstGeom>
          <a:noFill/>
          <a:ln w="9525">
            <a:noFill/>
          </a:ln>
        </p:spPr>
        <p:txBody>
          <a:bodyPr anchor="t">
            <a:spAutoFit/>
          </a:bodyPr>
          <a:p>
            <a:pPr>
              <a:spcBef>
                <a:spcPct val="0"/>
              </a:spcBef>
            </a:pPr>
            <a:r>
              <a:rPr lang="zh-CN" altLang="en-US" sz="3200" dirty="0">
                <a:latin typeface="Times New Roman" panose="02020603050405020304" pitchFamily="18" charset="0"/>
                <a:ea typeface="黑体" pitchFamily="2" charset="-122"/>
                <a:sym typeface="Symbol" panose="05050102010706020507" pitchFamily="18" charset="2"/>
              </a:rPr>
              <a:t> </a:t>
            </a:r>
            <a:r>
              <a:rPr lang="zh-CN" altLang="en-US" dirty="0">
                <a:latin typeface="Times New Roman" panose="02020603050405020304" pitchFamily="18" charset="0"/>
                <a:ea typeface="黑体" pitchFamily="2" charset="-122"/>
              </a:rPr>
              <a:t>黄白色</a:t>
            </a:r>
            <a:endParaRPr lang="zh-CN" altLang="en-US" dirty="0">
              <a:latin typeface="Times New Roman" panose="02020603050405020304" pitchFamily="18" charset="0"/>
              <a:ea typeface="黑体" pitchFamily="2" charset="-122"/>
            </a:endParaRPr>
          </a:p>
        </p:txBody>
      </p:sp>
    </p:spTree>
    <p:controls>
      <mc:AlternateContent xmlns:mc="http://schemas.openxmlformats.org/markup-compatibility/2006">
        <mc:Choice xmlns:v="urn:schemas-microsoft-com:vml" Requires="v">
          <p:control spid="15361" name="" r:id="rId1" imgW="3733800" imgH="3657600"/>
        </mc:Choice>
        <mc:Fallback>
          <p:control name="" r:id="rId1" imgW="3733800" imgH="3657600">
            <p:pic>
              <p:nvPicPr>
                <p:cNvPr id="0" name="ShockwaveFlash1"/>
                <p:cNvPicPr/>
                <p:nvPr/>
              </p:nvPicPr>
              <p:blipFill>
                <a:blip r:embed="rId2"/>
                <a:stretch>
                  <a:fillRect/>
                </a:stretch>
              </p:blipFill>
              <p:spPr>
                <a:xfrm>
                  <a:off x="2484438" y="2636838"/>
                  <a:ext cx="3733800" cy="3657600"/>
                </a:xfrm>
                <a:prstGeom prst="rect">
                  <a:avLst/>
                </a:prstGeom>
              </p:spPr>
            </p:pic>
          </p:control>
        </mc:Fallback>
      </mc:AlternateContent>
    </p:controls>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2469"/>
                                        </p:tgtEl>
                                        <p:attrNameLst>
                                          <p:attrName>style.visibility</p:attrName>
                                        </p:attrNameLst>
                                      </p:cBhvr>
                                      <p:to>
                                        <p:strVal val="visible"/>
                                      </p:to>
                                    </p:set>
                                    <p:anim calcmode="lin" valueType="num">
                                      <p:cBhvr additive="base">
                                        <p:cTn id="7" dur="500" fill="hold"/>
                                        <p:tgtEl>
                                          <p:spTgt spid="62469"/>
                                        </p:tgtEl>
                                        <p:attrNameLst>
                                          <p:attrName>ppt_x</p:attrName>
                                        </p:attrNameLst>
                                      </p:cBhvr>
                                      <p:tavLst>
                                        <p:tav tm="0">
                                          <p:val>
                                            <p:strVal val="0-#ppt_w/2"/>
                                          </p:val>
                                        </p:tav>
                                        <p:tav tm="100000">
                                          <p:val>
                                            <p:strVal val="#ppt_x"/>
                                          </p:val>
                                        </p:tav>
                                      </p:tavLst>
                                    </p:anim>
                                    <p:anim calcmode="lin" valueType="num">
                                      <p:cBhvr additive="base">
                                        <p:cTn id="8" dur="500" fill="hold"/>
                                        <p:tgtEl>
                                          <p:spTgt spid="6246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62470"/>
                                        </p:tgtEl>
                                        <p:attrNameLst>
                                          <p:attrName>style.visibility</p:attrName>
                                        </p:attrNameLst>
                                      </p:cBhvr>
                                      <p:to>
                                        <p:strVal val="visible"/>
                                      </p:to>
                                    </p:set>
                                    <p:animEffect transition="in" filter="wipe(left)">
                                      <p:cBhvr>
                                        <p:cTn id="13" dur="500"/>
                                        <p:tgtEl>
                                          <p:spTgt spid="62470"/>
                                        </p:tgtEl>
                                      </p:cBhvr>
                                    </p:animEffect>
                                  </p:childTnLst>
                                </p:cTn>
                              </p:par>
                            </p:childTnLst>
                          </p:cTn>
                        </p:par>
                        <p:par>
                          <p:cTn id="14" fill="hold">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62472"/>
                                        </p:tgtEl>
                                        <p:attrNameLst>
                                          <p:attrName>style.visibility</p:attrName>
                                        </p:attrNameLst>
                                      </p:cBhvr>
                                      <p:to>
                                        <p:strVal val="visible"/>
                                      </p:to>
                                    </p:set>
                                    <p:animEffect transition="in" filter="wipe(left)">
                                      <p:cBhvr>
                                        <p:cTn id="17" dur="500"/>
                                        <p:tgtEl>
                                          <p:spTgt spid="6247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2473"/>
                                        </p:tgtEl>
                                        <p:attrNameLst>
                                          <p:attrName>style.visibility</p:attrName>
                                        </p:attrNameLst>
                                      </p:cBhvr>
                                      <p:to>
                                        <p:strVal val="visible"/>
                                      </p:to>
                                    </p:set>
                                    <p:animEffect transition="in" filter="wipe(left)">
                                      <p:cBhvr>
                                        <p:cTn id="22" dur="500"/>
                                        <p:tgtEl>
                                          <p:spTgt spid="6247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2474"/>
                                        </p:tgtEl>
                                        <p:attrNameLst>
                                          <p:attrName>style.visibility</p:attrName>
                                        </p:attrNameLst>
                                      </p:cBhvr>
                                      <p:to>
                                        <p:strVal val="visible"/>
                                      </p:to>
                                    </p:set>
                                    <p:animEffect transition="in" filter="wipe(left)">
                                      <p:cBhvr>
                                        <p:cTn id="27" dur="500"/>
                                        <p:tgtEl>
                                          <p:spTgt spid="6247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2471"/>
                                        </p:tgtEl>
                                        <p:attrNameLst>
                                          <p:attrName>style.visibility</p:attrName>
                                        </p:attrNameLst>
                                      </p:cBhvr>
                                      <p:to>
                                        <p:strVal val="visible"/>
                                      </p:to>
                                    </p:set>
                                    <p:animEffect transition="in" filter="wipe(left)">
                                      <p:cBhvr>
                                        <p:cTn id="32" dur="500"/>
                                        <p:tgtEl>
                                          <p:spTgt spid="624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9" grpId="0"/>
      <p:bldP spid="62470" grpId="0"/>
      <p:bldP spid="62471" grpId="0"/>
      <p:bldP spid="62472" grpId="0"/>
      <p:bldP spid="62473" grpId="0"/>
      <p:bldP spid="62474"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grpSp>
        <p:nvGrpSpPr>
          <p:cNvPr id="6170" name="组合 6169"/>
          <p:cNvGrpSpPr/>
          <p:nvPr/>
        </p:nvGrpSpPr>
        <p:grpSpPr>
          <a:xfrm>
            <a:off x="685800" y="1223963"/>
            <a:ext cx="8077200" cy="1260475"/>
            <a:chOff x="336" y="579"/>
            <a:chExt cx="5088" cy="794"/>
          </a:xfrm>
        </p:grpSpPr>
        <p:sp>
          <p:nvSpPr>
            <p:cNvPr id="6164" name="矩形 6163"/>
            <p:cNvSpPr/>
            <p:nvPr/>
          </p:nvSpPr>
          <p:spPr>
            <a:xfrm>
              <a:off x="336" y="579"/>
              <a:ext cx="5088" cy="794"/>
            </a:xfrm>
            <a:prstGeom prst="rect">
              <a:avLst/>
            </a:prstGeom>
            <a:noFill/>
            <a:ln w="9525">
              <a:noFill/>
            </a:ln>
          </p:spPr>
          <p:txBody>
            <a:bodyPr>
              <a:spAutoFit/>
            </a:bodyPr>
            <a:p>
              <a:pPr>
                <a:lnSpc>
                  <a:spcPct val="120000"/>
                </a:lnSpc>
                <a:spcBef>
                  <a:spcPct val="50000"/>
                </a:spcBef>
              </a:pPr>
              <a:r>
                <a:rPr lang="en-US" altLang="zh-CN" sz="2800" b="1" dirty="0">
                  <a:latin typeface="Times New Roman" panose="02020603050405020304" pitchFamily="18" charset="0"/>
                </a:rPr>
                <a:t>         </a:t>
              </a:r>
              <a:r>
                <a:rPr lang="zh-CN" altLang="en-US" sz="3200" b="1" dirty="0">
                  <a:latin typeface="Times New Roman" panose="02020603050405020304" pitchFamily="18" charset="0"/>
                </a:rPr>
                <a:t>某一时刻出现在某点附近在体积元       中的粒子的</a:t>
              </a:r>
              <a:r>
                <a:rPr lang="zh-CN" altLang="en-US" sz="3200" b="1" dirty="0">
                  <a:solidFill>
                    <a:srgbClr val="CC0000"/>
                  </a:solidFill>
                  <a:latin typeface="Times New Roman" panose="02020603050405020304" pitchFamily="18" charset="0"/>
                </a:rPr>
                <a:t>概率为</a:t>
              </a:r>
              <a:endParaRPr lang="zh-CN" altLang="en-US" sz="3200" b="1" dirty="0">
                <a:solidFill>
                  <a:srgbClr val="CC0000"/>
                </a:solidFill>
                <a:latin typeface="Times New Roman" panose="02020603050405020304" pitchFamily="18" charset="0"/>
              </a:endParaRPr>
            </a:p>
          </p:txBody>
        </p:sp>
        <p:graphicFrame>
          <p:nvGraphicFramePr>
            <p:cNvPr id="6165" name="对象 6164"/>
            <p:cNvGraphicFramePr/>
            <p:nvPr/>
          </p:nvGraphicFramePr>
          <p:xfrm>
            <a:off x="4773" y="672"/>
            <a:ext cx="363" cy="259"/>
          </p:xfrm>
          <a:graphic>
            <a:graphicData uri="http://schemas.openxmlformats.org/presentationml/2006/ole">
              <mc:AlternateContent xmlns:mc="http://schemas.openxmlformats.org/markup-compatibility/2006">
                <mc:Choice xmlns:v="urn:schemas-microsoft-com:vml" Requires="v">
                  <p:oleObj spid="_x0000_s3095" name="" r:id="rId1" imgW="355600" imgH="254000" progId="Equation.3">
                    <p:embed/>
                  </p:oleObj>
                </mc:Choice>
                <mc:Fallback>
                  <p:oleObj name="" r:id="rId1" imgW="355600" imgH="254000" progId="Equation.3">
                    <p:embed/>
                    <p:pic>
                      <p:nvPicPr>
                        <p:cNvPr id="0" name="图片 3094"/>
                        <p:cNvPicPr/>
                        <p:nvPr/>
                      </p:nvPicPr>
                      <p:blipFill>
                        <a:blip r:embed="rId2"/>
                        <a:stretch>
                          <a:fillRect/>
                        </a:stretch>
                      </p:blipFill>
                      <p:spPr>
                        <a:xfrm>
                          <a:off x="4773" y="672"/>
                          <a:ext cx="363" cy="259"/>
                        </a:xfrm>
                        <a:prstGeom prst="rect">
                          <a:avLst/>
                        </a:prstGeom>
                        <a:noFill/>
                        <a:ln w="38100">
                          <a:noFill/>
                          <a:miter/>
                        </a:ln>
                      </p:spPr>
                    </p:pic>
                  </p:oleObj>
                </mc:Fallback>
              </mc:AlternateContent>
            </a:graphicData>
          </a:graphic>
        </p:graphicFrame>
      </p:grpSp>
      <p:grpSp>
        <p:nvGrpSpPr>
          <p:cNvPr id="6166" name="组合 6165"/>
          <p:cNvGrpSpPr/>
          <p:nvPr/>
        </p:nvGrpSpPr>
        <p:grpSpPr>
          <a:xfrm>
            <a:off x="2819400" y="2854325"/>
            <a:ext cx="3581400" cy="727075"/>
            <a:chOff x="1699" y="1482"/>
            <a:chExt cx="1901" cy="419"/>
          </a:xfrm>
        </p:grpSpPr>
        <p:graphicFrame>
          <p:nvGraphicFramePr>
            <p:cNvPr id="6167" name="对象 6166"/>
            <p:cNvGraphicFramePr/>
            <p:nvPr/>
          </p:nvGraphicFramePr>
          <p:xfrm>
            <a:off x="1699" y="1482"/>
            <a:ext cx="1901" cy="419"/>
          </p:xfrm>
          <a:graphic>
            <a:graphicData uri="http://schemas.openxmlformats.org/presentationml/2006/ole">
              <mc:AlternateContent xmlns:mc="http://schemas.openxmlformats.org/markup-compatibility/2006">
                <mc:Choice xmlns:v="urn:schemas-microsoft-com:vml" Requires="v">
                  <p:oleObj spid="_x0000_s3096" name="" r:id="rId3" imgW="1778000" imgH="419100" progId="Equation.3">
                    <p:embed/>
                  </p:oleObj>
                </mc:Choice>
                <mc:Fallback>
                  <p:oleObj name="" r:id="rId3" imgW="1778000" imgH="419100" progId="Equation.3">
                    <p:embed/>
                    <p:pic>
                      <p:nvPicPr>
                        <p:cNvPr id="0" name="图片 3095"/>
                        <p:cNvPicPr/>
                        <p:nvPr/>
                      </p:nvPicPr>
                      <p:blipFill>
                        <a:blip r:embed="rId4"/>
                        <a:stretch>
                          <a:fillRect/>
                        </a:stretch>
                      </p:blipFill>
                      <p:spPr>
                        <a:xfrm>
                          <a:off x="1699" y="1482"/>
                          <a:ext cx="1901" cy="419"/>
                        </a:xfrm>
                        <a:prstGeom prst="rect">
                          <a:avLst/>
                        </a:prstGeom>
                        <a:noFill/>
                        <a:ln w="38100">
                          <a:noFill/>
                          <a:miter/>
                        </a:ln>
                      </p:spPr>
                    </p:pic>
                  </p:oleObj>
                </mc:Fallback>
              </mc:AlternateContent>
            </a:graphicData>
          </a:graphic>
        </p:graphicFrame>
        <p:graphicFrame>
          <p:nvGraphicFramePr>
            <p:cNvPr id="6168" name="对象 6167"/>
            <p:cNvGraphicFramePr/>
            <p:nvPr/>
          </p:nvGraphicFramePr>
          <p:xfrm>
            <a:off x="2778" y="1584"/>
            <a:ext cx="198" cy="240"/>
          </p:xfrm>
          <a:graphic>
            <a:graphicData uri="http://schemas.openxmlformats.org/presentationml/2006/ole">
              <mc:AlternateContent xmlns:mc="http://schemas.openxmlformats.org/markup-compatibility/2006">
                <mc:Choice xmlns:v="urn:schemas-microsoft-com:vml" Requires="v">
                  <p:oleObj spid="_x0000_s3099" name="" r:id="rId5" imgW="177800" imgH="215265" progId="Equation.3">
                    <p:embed/>
                  </p:oleObj>
                </mc:Choice>
                <mc:Fallback>
                  <p:oleObj name="" r:id="rId5" imgW="177800" imgH="215265" progId="Equation.3">
                    <p:embed/>
                    <p:pic>
                      <p:nvPicPr>
                        <p:cNvPr id="0" name="图片 3098"/>
                        <p:cNvPicPr/>
                        <p:nvPr/>
                      </p:nvPicPr>
                      <p:blipFill>
                        <a:blip r:embed="rId6"/>
                        <a:stretch>
                          <a:fillRect/>
                        </a:stretch>
                      </p:blipFill>
                      <p:spPr>
                        <a:xfrm>
                          <a:off x="2778" y="1584"/>
                          <a:ext cx="198" cy="240"/>
                        </a:xfrm>
                        <a:prstGeom prst="rect">
                          <a:avLst/>
                        </a:prstGeom>
                        <a:noFill/>
                        <a:ln w="38100">
                          <a:noFill/>
                          <a:miter/>
                        </a:ln>
                      </p:spPr>
                    </p:pic>
                  </p:oleObj>
                </mc:Fallback>
              </mc:AlternateContent>
            </a:graphicData>
          </a:graphic>
        </p:graphicFrame>
      </p:grpSp>
      <p:sp>
        <p:nvSpPr>
          <p:cNvPr id="6169" name="矩形 6168"/>
          <p:cNvSpPr/>
          <p:nvPr/>
        </p:nvSpPr>
        <p:spPr>
          <a:xfrm>
            <a:off x="685800" y="3921125"/>
            <a:ext cx="8458200" cy="1260475"/>
          </a:xfrm>
          <a:prstGeom prst="rect">
            <a:avLst/>
          </a:prstGeom>
          <a:noFill/>
          <a:ln w="9525">
            <a:noFill/>
          </a:ln>
        </p:spPr>
        <p:txBody>
          <a:bodyPr>
            <a:spAutoFit/>
          </a:bodyPr>
          <a:p>
            <a:pPr eaLnBrk="0" hangingPunct="0">
              <a:lnSpc>
                <a:spcPct val="120000"/>
              </a:lnSpc>
            </a:pPr>
            <a:r>
              <a:rPr lang="en-US" altLang="zh-CN" sz="3200" b="1" dirty="0">
                <a:solidFill>
                  <a:schemeClr val="tx2"/>
                </a:solidFill>
                <a:latin typeface="Times New Roman" panose="02020603050405020304" pitchFamily="18" charset="0"/>
              </a:rPr>
              <a:t>        </a:t>
            </a:r>
            <a:r>
              <a:rPr lang="zh-CN" altLang="en-US" sz="3200" b="1" dirty="0">
                <a:solidFill>
                  <a:schemeClr val="tx2"/>
                </a:solidFill>
                <a:latin typeface="Times New Roman" panose="02020603050405020304" pitchFamily="18" charset="0"/>
              </a:rPr>
              <a:t>可见，德布罗意波</a:t>
            </a:r>
            <a:r>
              <a:rPr lang="en-US" altLang="zh-CN" sz="3200" b="1">
                <a:solidFill>
                  <a:schemeClr val="tx2"/>
                </a:solidFill>
                <a:latin typeface="宋体" panose="02010600030101010101" pitchFamily="2" charset="-122"/>
              </a:rPr>
              <a:t>(</a:t>
            </a:r>
            <a:r>
              <a:rPr lang="zh-CN" altLang="en-US" sz="3200" b="1" dirty="0">
                <a:solidFill>
                  <a:schemeClr val="tx2"/>
                </a:solidFill>
                <a:latin typeface="Times New Roman" panose="02020603050405020304" pitchFamily="18" charset="0"/>
              </a:rPr>
              <a:t>或物质波</a:t>
            </a:r>
            <a:r>
              <a:rPr lang="en-US" altLang="zh-CN" sz="3200" b="1">
                <a:solidFill>
                  <a:schemeClr val="tx2"/>
                </a:solidFill>
                <a:latin typeface="宋体" panose="02010600030101010101" pitchFamily="2" charset="-122"/>
              </a:rPr>
              <a:t>)</a:t>
            </a:r>
            <a:r>
              <a:rPr lang="zh-CN" altLang="en-US" sz="3200" b="1" dirty="0">
                <a:solidFill>
                  <a:schemeClr val="tx2"/>
                </a:solidFill>
                <a:latin typeface="Times New Roman" panose="02020603050405020304" pitchFamily="18" charset="0"/>
              </a:rPr>
              <a:t>与机械波、电磁波不同，是一种概率波</a:t>
            </a:r>
            <a:r>
              <a:rPr lang="en-US" altLang="zh-CN" sz="3200" b="1">
                <a:solidFill>
                  <a:schemeClr val="tx2"/>
                </a:solidFill>
                <a:latin typeface="Times New Roman" panose="02020603050405020304" pitchFamily="18" charset="0"/>
              </a:rPr>
              <a:t>.</a:t>
            </a:r>
            <a:endParaRPr lang="en-US" altLang="zh-CN" sz="3200" b="1">
              <a:solidFill>
                <a:srgbClr val="FFFF00"/>
              </a:solidFill>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166"/>
                                        </p:tgtEl>
                                        <p:attrNameLst>
                                          <p:attrName>style.visibility</p:attrName>
                                        </p:attrNameLst>
                                      </p:cBhvr>
                                      <p:to>
                                        <p:strVal val="visible"/>
                                      </p:to>
                                    </p:set>
                                    <p:animEffect transition="in" filter="blinds(horizontal)">
                                      <p:cBhvr>
                                        <p:cTn id="7" dur="500"/>
                                        <p:tgtEl>
                                          <p:spTgt spid="616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169"/>
                                        </p:tgtEl>
                                        <p:attrNameLst>
                                          <p:attrName>style.visibility</p:attrName>
                                        </p:attrNameLst>
                                      </p:cBhvr>
                                      <p:to>
                                        <p:strVal val="visible"/>
                                      </p:to>
                                    </p:set>
                                    <p:animEffect transition="in" filter="blinds(horizontal)">
                                      <p:cBhvr>
                                        <p:cTn id="12" dur="500"/>
                                        <p:tgtEl>
                                          <p:spTgt spid="6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69"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7203" name="矩形 7202"/>
          <p:cNvSpPr/>
          <p:nvPr/>
        </p:nvSpPr>
        <p:spPr>
          <a:xfrm>
            <a:off x="1231900" y="3535363"/>
            <a:ext cx="1816100" cy="579437"/>
          </a:xfrm>
          <a:prstGeom prst="rect">
            <a:avLst/>
          </a:prstGeom>
          <a:noFill/>
          <a:ln w="9525">
            <a:noFill/>
          </a:ln>
        </p:spPr>
        <p:txBody>
          <a:bodyPr wrap="none" anchor="t">
            <a:spAutoFit/>
          </a:bodyPr>
          <a:p>
            <a:r>
              <a:rPr lang="zh-CN" altLang="en-US" sz="3200" b="1" dirty="0">
                <a:solidFill>
                  <a:srgbClr val="CC0000"/>
                </a:solidFill>
                <a:latin typeface="Times New Roman" panose="02020603050405020304" pitchFamily="18" charset="0"/>
              </a:rPr>
              <a:t>标准条件</a:t>
            </a:r>
            <a:endParaRPr lang="zh-CN" altLang="en-US" sz="3200" b="1" dirty="0">
              <a:solidFill>
                <a:srgbClr val="CC0000"/>
              </a:solidFill>
              <a:latin typeface="Times New Roman" panose="02020603050405020304" pitchFamily="18" charset="0"/>
            </a:endParaRPr>
          </a:p>
        </p:txBody>
      </p:sp>
      <p:sp>
        <p:nvSpPr>
          <p:cNvPr id="7204" name="矩形 7203"/>
          <p:cNvSpPr/>
          <p:nvPr/>
        </p:nvSpPr>
        <p:spPr>
          <a:xfrm>
            <a:off x="1312863" y="4432300"/>
            <a:ext cx="7194550" cy="749300"/>
          </a:xfrm>
          <a:prstGeom prst="rect">
            <a:avLst/>
          </a:prstGeom>
          <a:noFill/>
          <a:ln w="9525">
            <a:noFill/>
          </a:ln>
        </p:spPr>
        <p:txBody>
          <a:bodyPr wrap="none" anchor="t">
            <a:spAutoFit/>
          </a:bodyPr>
          <a:p>
            <a:pPr eaLnBrk="0" hangingPunct="0">
              <a:lnSpc>
                <a:spcPct val="135000"/>
              </a:lnSpc>
            </a:pPr>
            <a:r>
              <a:rPr lang="zh-CN" altLang="en-US" sz="3200" b="1" dirty="0">
                <a:solidFill>
                  <a:schemeClr val="tx2"/>
                </a:solidFill>
                <a:latin typeface="Times New Roman" panose="02020603050405020304" pitchFamily="18" charset="0"/>
              </a:rPr>
              <a:t>波函数必须是单值、连续、有限的函数</a:t>
            </a:r>
            <a:r>
              <a:rPr lang="en-US" altLang="zh-CN" sz="3200" b="1">
                <a:solidFill>
                  <a:schemeClr val="tx2"/>
                </a:solidFill>
                <a:latin typeface="Times New Roman" panose="02020603050405020304" pitchFamily="18" charset="0"/>
              </a:rPr>
              <a:t>.</a:t>
            </a:r>
            <a:endParaRPr lang="en-US" altLang="zh-CN" sz="3200" b="1">
              <a:solidFill>
                <a:schemeClr val="tx2"/>
              </a:solidFill>
              <a:latin typeface="Times New Roman" panose="02020603050405020304" pitchFamily="18" charset="0"/>
            </a:endParaRPr>
          </a:p>
        </p:txBody>
      </p:sp>
      <p:graphicFrame>
        <p:nvGraphicFramePr>
          <p:cNvPr id="7211" name="对象 7210"/>
          <p:cNvGraphicFramePr/>
          <p:nvPr/>
        </p:nvGraphicFramePr>
        <p:xfrm>
          <a:off x="3632200" y="2322513"/>
          <a:ext cx="2209800" cy="801687"/>
        </p:xfrm>
        <a:graphic>
          <a:graphicData uri="http://schemas.openxmlformats.org/presentationml/2006/ole">
            <mc:AlternateContent xmlns:mc="http://schemas.openxmlformats.org/markup-compatibility/2006">
              <mc:Choice xmlns:v="urn:schemas-microsoft-com:vml" Requires="v">
                <p:oleObj spid="_x0000_s3081" name="" r:id="rId1" imgW="1142365" imgH="482600" progId="Equation.3">
                  <p:embed/>
                </p:oleObj>
              </mc:Choice>
              <mc:Fallback>
                <p:oleObj name="" r:id="rId1" imgW="1142365" imgH="482600" progId="Equation.3">
                  <p:embed/>
                  <p:pic>
                    <p:nvPicPr>
                      <p:cNvPr id="0" name="图片 3080"/>
                      <p:cNvPicPr/>
                      <p:nvPr/>
                    </p:nvPicPr>
                    <p:blipFill>
                      <a:blip r:embed="rId2"/>
                      <a:stretch>
                        <a:fillRect/>
                      </a:stretch>
                    </p:blipFill>
                    <p:spPr>
                      <a:xfrm>
                        <a:off x="3632200" y="2322513"/>
                        <a:ext cx="2209800" cy="801687"/>
                      </a:xfrm>
                      <a:prstGeom prst="rect">
                        <a:avLst/>
                      </a:prstGeom>
                      <a:gradFill rotWithShape="0">
                        <a:gsLst>
                          <a:gs pos="0">
                            <a:schemeClr val="accent1"/>
                          </a:gs>
                          <a:gs pos="50000">
                            <a:srgbClr val="FFFFFF"/>
                          </a:gs>
                          <a:gs pos="100000">
                            <a:schemeClr val="accent1"/>
                          </a:gs>
                        </a:gsLst>
                        <a:lin ang="5400000" scaled="1"/>
                        <a:tileRect/>
                      </a:gradFill>
                      <a:ln w="9525" cap="flat" cmpd="sng">
                        <a:solidFill>
                          <a:schemeClr val="tx2"/>
                        </a:solidFill>
                        <a:prstDash val="solid"/>
                        <a:miter/>
                        <a:headEnd type="none" w="med" len="med"/>
                        <a:tailEnd type="none" w="med" len="med"/>
                      </a:ln>
                    </p:spPr>
                  </p:pic>
                </p:oleObj>
              </mc:Fallback>
            </mc:AlternateContent>
          </a:graphicData>
        </a:graphic>
      </p:graphicFrame>
      <p:sp>
        <p:nvSpPr>
          <p:cNvPr id="7212" name="文本框 7211"/>
          <p:cNvSpPr txBox="1"/>
          <p:nvPr/>
        </p:nvSpPr>
        <p:spPr>
          <a:xfrm>
            <a:off x="990600" y="2465388"/>
            <a:ext cx="2514600" cy="579437"/>
          </a:xfrm>
          <a:prstGeom prst="rect">
            <a:avLst/>
          </a:prstGeom>
          <a:noFill/>
          <a:ln w="9525">
            <a:noFill/>
          </a:ln>
        </p:spPr>
        <p:txBody>
          <a:bodyPr>
            <a:spAutoFit/>
          </a:bodyPr>
          <a:p>
            <a:pPr algn="ctr">
              <a:spcBef>
                <a:spcPct val="50000"/>
              </a:spcBef>
            </a:pPr>
            <a:r>
              <a:rPr lang="en-US" altLang="zh-CN" sz="3200" b="1" dirty="0">
                <a:latin typeface="宋体" panose="02010600030101010101" pitchFamily="2" charset="-122"/>
              </a:rPr>
              <a:t> </a:t>
            </a:r>
            <a:r>
              <a:rPr lang="zh-CN" altLang="en-US" sz="3200" b="1" dirty="0">
                <a:latin typeface="宋体" panose="02010600030101010101" pitchFamily="2" charset="-122"/>
              </a:rPr>
              <a:t>归一化条件</a:t>
            </a:r>
            <a:endParaRPr lang="zh-CN" altLang="en-US" sz="3200" b="1" dirty="0">
              <a:latin typeface="宋体" panose="02010600030101010101" pitchFamily="2" charset="-122"/>
            </a:endParaRPr>
          </a:p>
        </p:txBody>
      </p:sp>
      <p:sp>
        <p:nvSpPr>
          <p:cNvPr id="7213" name="文本框 7212"/>
          <p:cNvSpPr txBox="1"/>
          <p:nvPr/>
        </p:nvSpPr>
        <p:spPr>
          <a:xfrm>
            <a:off x="6019800" y="2452688"/>
            <a:ext cx="1905000" cy="579437"/>
          </a:xfrm>
          <a:prstGeom prst="rect">
            <a:avLst/>
          </a:prstGeom>
          <a:noFill/>
          <a:ln w="9525">
            <a:noFill/>
          </a:ln>
        </p:spPr>
        <p:txBody>
          <a:bodyPr>
            <a:spAutoFit/>
          </a:bodyPr>
          <a:p>
            <a:pPr algn="ctr">
              <a:spcBef>
                <a:spcPct val="50000"/>
              </a:spcBef>
            </a:pPr>
            <a:r>
              <a:rPr lang="en-US" altLang="zh-CN" sz="3200" b="1">
                <a:latin typeface="宋体" panose="02010600030101010101" pitchFamily="2" charset="-122"/>
              </a:rPr>
              <a:t>(</a:t>
            </a:r>
            <a:r>
              <a:rPr lang="zh-CN" altLang="en-US" sz="2800" b="1" dirty="0">
                <a:latin typeface="Times New Roman" panose="02020603050405020304" pitchFamily="18" charset="0"/>
              </a:rPr>
              <a:t>束缚态</a:t>
            </a:r>
            <a:r>
              <a:rPr lang="en-US" altLang="zh-CN" sz="3200" b="1">
                <a:latin typeface="宋体" panose="02010600030101010101" pitchFamily="2" charset="-122"/>
              </a:rPr>
              <a:t>)</a:t>
            </a:r>
            <a:endParaRPr lang="en-US" altLang="zh-CN" sz="3200" b="1">
              <a:latin typeface="宋体" panose="02010600030101010101" pitchFamily="2" charset="-122"/>
            </a:endParaRPr>
          </a:p>
        </p:txBody>
      </p:sp>
      <p:sp>
        <p:nvSpPr>
          <p:cNvPr id="7214" name="矩形 7213"/>
          <p:cNvSpPr/>
          <p:nvPr/>
        </p:nvSpPr>
        <p:spPr>
          <a:xfrm>
            <a:off x="990600" y="1371600"/>
            <a:ext cx="8153400" cy="579438"/>
          </a:xfrm>
          <a:prstGeom prst="rect">
            <a:avLst/>
          </a:prstGeom>
          <a:noFill/>
          <a:ln w="9525">
            <a:noFill/>
          </a:ln>
        </p:spPr>
        <p:txBody>
          <a:bodyPr>
            <a:spAutoFit/>
          </a:bodyPr>
          <a:p>
            <a:pPr>
              <a:spcBef>
                <a:spcPct val="50000"/>
              </a:spcBef>
              <a:buBlip>
                <a:blip r:embed="rId3"/>
              </a:buBlip>
            </a:pPr>
            <a:r>
              <a:rPr lang="en-US" altLang="zh-CN" sz="2800" b="1" dirty="0">
                <a:latin typeface="Times New Roman" panose="02020603050405020304" pitchFamily="18" charset="0"/>
              </a:rPr>
              <a:t>    </a:t>
            </a:r>
            <a:r>
              <a:rPr lang="zh-CN" altLang="en-US" sz="3200" b="1" dirty="0">
                <a:latin typeface="Times New Roman" panose="02020603050405020304" pitchFamily="18" charset="0"/>
              </a:rPr>
              <a:t>某一时刻整个空间内发现粒子的</a:t>
            </a:r>
            <a:r>
              <a:rPr lang="zh-CN" altLang="en-US" sz="3200" b="1" dirty="0">
                <a:solidFill>
                  <a:srgbClr val="CC0000"/>
                </a:solidFill>
                <a:latin typeface="Times New Roman" panose="02020603050405020304" pitchFamily="18" charset="0"/>
              </a:rPr>
              <a:t>概率为</a:t>
            </a:r>
            <a:endParaRPr lang="zh-CN" altLang="en-US" sz="3200" b="1" dirty="0">
              <a:solidFill>
                <a:srgbClr val="CC0000"/>
              </a:solidFill>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211"/>
                                        </p:tgtEl>
                                        <p:attrNameLst>
                                          <p:attrName>style.visibility</p:attrName>
                                        </p:attrNameLst>
                                      </p:cBhvr>
                                      <p:to>
                                        <p:strVal val="visible"/>
                                      </p:to>
                                    </p:set>
                                    <p:animEffect transition="in" filter="blinds(horizontal)">
                                      <p:cBhvr>
                                        <p:cTn id="7" dur="500"/>
                                        <p:tgtEl>
                                          <p:spTgt spid="72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212"/>
                                        </p:tgtEl>
                                        <p:attrNameLst>
                                          <p:attrName>style.visibility</p:attrName>
                                        </p:attrNameLst>
                                      </p:cBhvr>
                                      <p:to>
                                        <p:strVal val="visible"/>
                                      </p:to>
                                    </p:set>
                                    <p:animEffect transition="in" filter="blinds(horizontal)">
                                      <p:cBhvr>
                                        <p:cTn id="12" dur="500"/>
                                        <p:tgtEl>
                                          <p:spTgt spid="72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213"/>
                                        </p:tgtEl>
                                        <p:attrNameLst>
                                          <p:attrName>style.visibility</p:attrName>
                                        </p:attrNameLst>
                                      </p:cBhvr>
                                      <p:to>
                                        <p:strVal val="visible"/>
                                      </p:to>
                                    </p:set>
                                    <p:animEffect transition="in" filter="blinds(horizontal)">
                                      <p:cBhvr>
                                        <p:cTn id="17" dur="500"/>
                                        <p:tgtEl>
                                          <p:spTgt spid="7213"/>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7203"/>
                                        </p:tgtEl>
                                        <p:attrNameLst>
                                          <p:attrName>style.visibility</p:attrName>
                                        </p:attrNameLst>
                                      </p:cBhvr>
                                      <p:to>
                                        <p:strVal val="visible"/>
                                      </p:to>
                                    </p:set>
                                    <p:anim calcmode="lin" valueType="num">
                                      <p:cBhvr additive="base">
                                        <p:cTn id="22" dur="500" fill="hold"/>
                                        <p:tgtEl>
                                          <p:spTgt spid="7203"/>
                                        </p:tgtEl>
                                        <p:attrNameLst>
                                          <p:attrName>ppt_x</p:attrName>
                                        </p:attrNameLst>
                                      </p:cBhvr>
                                      <p:tavLst>
                                        <p:tav tm="0">
                                          <p:val>
                                            <p:strVal val="0-#ppt_w/2"/>
                                          </p:val>
                                        </p:tav>
                                        <p:tav tm="100000">
                                          <p:val>
                                            <p:strVal val="#ppt_x"/>
                                          </p:val>
                                        </p:tav>
                                      </p:tavLst>
                                    </p:anim>
                                    <p:anim calcmode="lin" valueType="num">
                                      <p:cBhvr additive="base">
                                        <p:cTn id="23" dur="500" fill="hold"/>
                                        <p:tgtEl>
                                          <p:spTgt spid="7203"/>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7204"/>
                                        </p:tgtEl>
                                        <p:attrNameLst>
                                          <p:attrName>style.visibility</p:attrName>
                                        </p:attrNameLst>
                                      </p:cBhvr>
                                      <p:to>
                                        <p:strVal val="visible"/>
                                      </p:to>
                                    </p:set>
                                    <p:animEffect transition="in" filter="blinds(horizontal)">
                                      <p:cBhvr>
                                        <p:cTn id="28" dur="500"/>
                                        <p:tgtEl>
                                          <p:spTgt spid="72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3" grpId="0"/>
      <p:bldP spid="7204" grpId="0"/>
      <p:bldP spid="7212" grpId="0"/>
      <p:bldP spid="7213"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grpSp>
        <p:nvGrpSpPr>
          <p:cNvPr id="41990" name="组合 41989"/>
          <p:cNvGrpSpPr/>
          <p:nvPr/>
        </p:nvGrpSpPr>
        <p:grpSpPr>
          <a:xfrm>
            <a:off x="977900" y="1268413"/>
            <a:ext cx="7772400" cy="4572000"/>
            <a:chOff x="480" y="912"/>
            <a:chExt cx="4896" cy="2880"/>
          </a:xfrm>
        </p:grpSpPr>
        <p:sp>
          <p:nvSpPr>
            <p:cNvPr id="41991" name="矩形 41990"/>
            <p:cNvSpPr/>
            <p:nvPr/>
          </p:nvSpPr>
          <p:spPr>
            <a:xfrm>
              <a:off x="480" y="912"/>
              <a:ext cx="4896" cy="2880"/>
            </a:xfrm>
            <a:prstGeom prst="rect">
              <a:avLst/>
            </a:prstGeom>
            <a:gradFill rotWithShape="0">
              <a:gsLst>
                <a:gs pos="0">
                  <a:schemeClr val="accent1"/>
                </a:gs>
                <a:gs pos="100000">
                  <a:schemeClr val="bg1"/>
                </a:gs>
              </a:gsLst>
              <a:lin ang="2700000" scaled="1"/>
              <a:tileRect/>
            </a:gradFill>
            <a:ln w="9525" cap="flat" cmpd="sng">
              <a:solidFill>
                <a:schemeClr val="tx1"/>
              </a:solidFill>
              <a:prstDash val="solid"/>
              <a:miter/>
              <a:headEnd type="none" w="med" len="med"/>
              <a:tailEnd type="none" w="med" len="med"/>
            </a:ln>
          </p:spPr>
          <p:txBody>
            <a:bodyPr/>
            <a:p>
              <a:endParaRPr lang="zh-CN" altLang="en-US"/>
            </a:p>
          </p:txBody>
        </p:sp>
        <p:pic>
          <p:nvPicPr>
            <p:cNvPr id="41992" name="图片 41991" descr="X5"/>
            <p:cNvPicPr>
              <a:picLocks noChangeAspect="1"/>
            </p:cNvPicPr>
            <p:nvPr/>
          </p:nvPicPr>
          <p:blipFill>
            <a:blip r:embed="rId1"/>
            <a:stretch>
              <a:fillRect/>
            </a:stretch>
          </p:blipFill>
          <p:spPr>
            <a:xfrm>
              <a:off x="576" y="1440"/>
              <a:ext cx="1280" cy="1920"/>
            </a:xfrm>
            <a:prstGeom prst="rect">
              <a:avLst/>
            </a:prstGeom>
            <a:gradFill rotWithShape="0">
              <a:gsLst>
                <a:gs pos="0">
                  <a:schemeClr val="accent1"/>
                </a:gs>
                <a:gs pos="100000">
                  <a:srgbClr val="FFFFFF"/>
                </a:gs>
              </a:gsLst>
              <a:lin ang="2700000" scaled="1"/>
              <a:tileRect/>
            </a:gradFill>
            <a:ln w="9525" cap="flat" cmpd="sng">
              <a:solidFill>
                <a:schemeClr val="tx2"/>
              </a:solidFill>
              <a:prstDash val="solid"/>
              <a:miter/>
              <a:headEnd type="none" w="med" len="med"/>
              <a:tailEnd type="none" w="med" len="med"/>
            </a:ln>
          </p:spPr>
        </p:pic>
      </p:grpSp>
      <p:sp>
        <p:nvSpPr>
          <p:cNvPr id="41993" name="文本框 41992"/>
          <p:cNvSpPr txBox="1"/>
          <p:nvPr/>
        </p:nvSpPr>
        <p:spPr>
          <a:xfrm>
            <a:off x="3263900" y="1385888"/>
            <a:ext cx="5700713" cy="4375150"/>
          </a:xfrm>
          <a:prstGeom prst="rect">
            <a:avLst/>
          </a:prstGeom>
          <a:noFill/>
          <a:ln w="9525">
            <a:noFill/>
          </a:ln>
        </p:spPr>
        <p:txBody>
          <a:bodyPr>
            <a:spAutoFit/>
          </a:bodyPr>
          <a:p>
            <a:pPr>
              <a:lnSpc>
                <a:spcPct val="120000"/>
              </a:lnSpc>
              <a:spcBef>
                <a:spcPct val="50000"/>
              </a:spcBef>
            </a:pPr>
            <a:r>
              <a:rPr lang="en-US" altLang="zh-CN" sz="2800" b="1" dirty="0">
                <a:solidFill>
                  <a:srgbClr val="1C1C1C"/>
                </a:solidFill>
                <a:latin typeface="Times New Roman" panose="02020603050405020304" pitchFamily="18" charset="0"/>
              </a:rPr>
              <a:t> </a:t>
            </a:r>
            <a:r>
              <a:rPr lang="zh-CN" altLang="en-US" sz="3200" b="1" dirty="0">
                <a:solidFill>
                  <a:schemeClr val="accent2"/>
                </a:solidFill>
                <a:latin typeface="Times New Roman" panose="02020603050405020304" pitchFamily="18" charset="0"/>
              </a:rPr>
              <a:t>薛定谔</a:t>
            </a:r>
            <a:r>
              <a:rPr lang="zh-CN" altLang="en-US" sz="3200" b="1" dirty="0">
                <a:solidFill>
                  <a:srgbClr val="1C1C1C"/>
                </a:solidFill>
                <a:latin typeface="Times New Roman" panose="02020603050405020304" pitchFamily="18" charset="0"/>
              </a:rPr>
              <a:t>（</a:t>
            </a:r>
            <a:r>
              <a:rPr lang="en-US" altLang="zh-CN" sz="3200">
                <a:solidFill>
                  <a:srgbClr val="1C1C1C"/>
                </a:solidFill>
                <a:latin typeface="Times New Roman" panose="02020603050405020304" pitchFamily="18" charset="0"/>
              </a:rPr>
              <a:t>Erwin  Schrodinger</a:t>
            </a:r>
            <a:r>
              <a:rPr lang="zh-CN" altLang="en-US" sz="3200">
                <a:solidFill>
                  <a:srgbClr val="1C1C1C"/>
                </a:solidFill>
                <a:latin typeface="Times New Roman" panose="02020603050405020304" pitchFamily="18" charset="0"/>
              </a:rPr>
              <a:t>，</a:t>
            </a:r>
            <a:r>
              <a:rPr lang="en-US" altLang="zh-CN" sz="3200">
                <a:solidFill>
                  <a:srgbClr val="1C1C1C"/>
                </a:solidFill>
                <a:latin typeface="Times New Roman" panose="02020603050405020304" pitchFamily="18" charset="0"/>
              </a:rPr>
              <a:t>1887—1961</a:t>
            </a:r>
            <a:r>
              <a:rPr lang="zh-CN" altLang="en-US" sz="3200" b="1" dirty="0">
                <a:solidFill>
                  <a:srgbClr val="1C1C1C"/>
                </a:solidFill>
                <a:latin typeface="Times New Roman" panose="02020603050405020304" pitchFamily="18" charset="0"/>
              </a:rPr>
              <a:t>）奥地利物理学家</a:t>
            </a:r>
            <a:r>
              <a:rPr lang="en-US" altLang="zh-CN" sz="3200" b="1">
                <a:solidFill>
                  <a:srgbClr val="1C1C1C"/>
                </a:solidFill>
                <a:latin typeface="Times New Roman" panose="02020603050405020304" pitchFamily="18" charset="0"/>
              </a:rPr>
              <a:t>.</a:t>
            </a:r>
            <a:endParaRPr lang="en-US" altLang="zh-CN" sz="3200" b="1">
              <a:solidFill>
                <a:srgbClr val="1C1C1C"/>
              </a:solidFill>
              <a:latin typeface="Times New Roman" panose="02020603050405020304" pitchFamily="18" charset="0"/>
            </a:endParaRPr>
          </a:p>
          <a:p>
            <a:pPr>
              <a:lnSpc>
                <a:spcPct val="120000"/>
              </a:lnSpc>
              <a:spcBef>
                <a:spcPct val="20000"/>
              </a:spcBef>
            </a:pPr>
            <a:r>
              <a:rPr lang="en-US" altLang="zh-CN" sz="3200">
                <a:solidFill>
                  <a:srgbClr val="1C1C1C"/>
                </a:solidFill>
                <a:latin typeface="Times New Roman" panose="02020603050405020304" pitchFamily="18" charset="0"/>
              </a:rPr>
              <a:t>        1926</a:t>
            </a:r>
            <a:r>
              <a:rPr lang="zh-CN" altLang="en-US" sz="3200" b="1" dirty="0">
                <a:solidFill>
                  <a:srgbClr val="1C1C1C"/>
                </a:solidFill>
                <a:latin typeface="Times New Roman" panose="02020603050405020304" pitchFamily="18" charset="0"/>
              </a:rPr>
              <a:t>年建立了以薛定谔方程为基础的</a:t>
            </a:r>
            <a:r>
              <a:rPr lang="zh-CN" altLang="en-US" sz="3200" b="1" dirty="0">
                <a:solidFill>
                  <a:srgbClr val="CC0000"/>
                </a:solidFill>
                <a:latin typeface="Times New Roman" panose="02020603050405020304" pitchFamily="18" charset="0"/>
              </a:rPr>
              <a:t>波动力学</a:t>
            </a:r>
            <a:r>
              <a:rPr lang="zh-CN" altLang="en-US" sz="3200" b="1" dirty="0">
                <a:solidFill>
                  <a:srgbClr val="1C1C1C"/>
                </a:solidFill>
                <a:latin typeface="Times New Roman" panose="02020603050405020304" pitchFamily="18" charset="0"/>
              </a:rPr>
              <a:t>，并建立了量子力学的近似方法 </a:t>
            </a:r>
            <a:r>
              <a:rPr lang="en-US" altLang="zh-CN" sz="3200" b="1">
                <a:solidFill>
                  <a:srgbClr val="1C1C1C"/>
                </a:solidFill>
                <a:latin typeface="Times New Roman" panose="02020603050405020304" pitchFamily="18" charset="0"/>
              </a:rPr>
              <a:t>.</a:t>
            </a:r>
            <a:endParaRPr lang="en-US" altLang="zh-CN" sz="3200" b="1">
              <a:solidFill>
                <a:srgbClr val="1C1C1C"/>
              </a:solidFill>
              <a:latin typeface="Times New Roman" panose="02020603050405020304" pitchFamily="18" charset="0"/>
            </a:endParaRPr>
          </a:p>
          <a:p>
            <a:pPr>
              <a:lnSpc>
                <a:spcPct val="120000"/>
              </a:lnSpc>
              <a:spcBef>
                <a:spcPct val="20000"/>
              </a:spcBef>
            </a:pPr>
            <a:r>
              <a:rPr lang="en-US" altLang="zh-CN" sz="3200" b="1">
                <a:solidFill>
                  <a:srgbClr val="1C1C1C"/>
                </a:solidFill>
                <a:latin typeface="Times New Roman" panose="02020603050405020304" pitchFamily="18" charset="0"/>
              </a:rPr>
              <a:t>        </a:t>
            </a:r>
            <a:r>
              <a:rPr lang="en-US" altLang="zh-CN" sz="3200">
                <a:solidFill>
                  <a:srgbClr val="1C1C1C"/>
                </a:solidFill>
                <a:latin typeface="Times New Roman" panose="02020603050405020304" pitchFamily="18" charset="0"/>
              </a:rPr>
              <a:t>1933</a:t>
            </a:r>
            <a:r>
              <a:rPr lang="zh-CN" altLang="en-US" sz="3200" b="1" dirty="0">
                <a:solidFill>
                  <a:srgbClr val="1C1C1C"/>
                </a:solidFill>
                <a:latin typeface="Times New Roman" panose="02020603050405020304" pitchFamily="18" charset="0"/>
              </a:rPr>
              <a:t>年与狄拉克获诺贝尔物理学奖</a:t>
            </a:r>
            <a:r>
              <a:rPr lang="en-US" altLang="zh-CN" sz="3200" b="1">
                <a:solidFill>
                  <a:srgbClr val="1C1C1C"/>
                </a:solidFill>
                <a:latin typeface="Times New Roman" panose="02020603050405020304" pitchFamily="18" charset="0"/>
              </a:rPr>
              <a:t>.</a:t>
            </a:r>
            <a:endParaRPr lang="en-US" altLang="zh-CN" sz="3200" b="1">
              <a:solidFill>
                <a:srgbClr val="1C1C1C"/>
              </a:solidFill>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41990"/>
                                        </p:tgtEl>
                                        <p:attrNameLst>
                                          <p:attrName>style.visibility</p:attrName>
                                        </p:attrNameLst>
                                      </p:cBhvr>
                                      <p:to>
                                        <p:strVal val="visible"/>
                                      </p:to>
                                    </p:set>
                                    <p:animEffect transition="in" filter="strips(downRight)">
                                      <p:cBhvr>
                                        <p:cTn id="7" dur="500"/>
                                        <p:tgtEl>
                                          <p:spTgt spid="4199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1993"/>
                                        </p:tgtEl>
                                        <p:attrNameLst>
                                          <p:attrName>style.visibility</p:attrName>
                                        </p:attrNameLst>
                                      </p:cBhvr>
                                      <p:to>
                                        <p:strVal val="visible"/>
                                      </p:to>
                                    </p:set>
                                    <p:animEffect transition="in" filter="blinds(horizontal)">
                                      <p:cBhvr>
                                        <p:cTn id="12" dur="500"/>
                                        <p:tgtEl>
                                          <p:spTgt spid="419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93"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38914" name="矩形 38913"/>
          <p:cNvSpPr/>
          <p:nvPr/>
        </p:nvSpPr>
        <p:spPr>
          <a:xfrm>
            <a:off x="1524000" y="995363"/>
            <a:ext cx="4953000" cy="833437"/>
          </a:xfrm>
          <a:prstGeom prst="rect">
            <a:avLst/>
          </a:prstGeom>
          <a:noFill/>
          <a:ln w="9525">
            <a:noFill/>
          </a:ln>
        </p:spPr>
        <p:txBody>
          <a:bodyPr>
            <a:spAutoFit/>
          </a:bodyPr>
          <a:p>
            <a:pPr eaLnBrk="0" hangingPunct="0">
              <a:lnSpc>
                <a:spcPct val="135000"/>
              </a:lnSpc>
            </a:pPr>
            <a:r>
              <a:rPr lang="zh-CN" altLang="en-US" sz="3600" b="1" dirty="0">
                <a:solidFill>
                  <a:srgbClr val="CC0000"/>
                </a:solidFill>
                <a:latin typeface="Times New Roman" panose="02020603050405020304" pitchFamily="18" charset="0"/>
              </a:rPr>
              <a:t>二   薛定谔方程</a:t>
            </a:r>
            <a:endParaRPr lang="zh-CN" altLang="en-US" sz="3600" b="1">
              <a:solidFill>
                <a:srgbClr val="CC0000"/>
              </a:solidFill>
              <a:latin typeface="宋体" panose="02010600030101010101" pitchFamily="2" charset="-122"/>
            </a:endParaRPr>
          </a:p>
        </p:txBody>
      </p:sp>
      <p:sp>
        <p:nvSpPr>
          <p:cNvPr id="38915" name="文本框 38914"/>
          <p:cNvSpPr txBox="1"/>
          <p:nvPr/>
        </p:nvSpPr>
        <p:spPr>
          <a:xfrm>
            <a:off x="1524000" y="2133600"/>
            <a:ext cx="6705600" cy="579438"/>
          </a:xfrm>
          <a:prstGeom prst="rect">
            <a:avLst/>
          </a:prstGeom>
          <a:noFill/>
          <a:ln w="9525">
            <a:noFill/>
          </a:ln>
        </p:spPr>
        <p:txBody>
          <a:bodyPr>
            <a:spAutoFit/>
          </a:bodyPr>
          <a:p>
            <a:pPr>
              <a:spcBef>
                <a:spcPct val="50000"/>
              </a:spcBef>
            </a:pPr>
            <a:r>
              <a:rPr lang="en-US" altLang="zh-CN" sz="3200" b="1">
                <a:solidFill>
                  <a:srgbClr val="CC0000"/>
                </a:solidFill>
                <a:latin typeface="Times New Roman" panose="02020603050405020304" pitchFamily="18" charset="0"/>
              </a:rPr>
              <a:t>1</a:t>
            </a:r>
            <a:r>
              <a:rPr lang="en-US" altLang="zh-CN" sz="3200" b="1">
                <a:solidFill>
                  <a:srgbClr val="1C1C1C"/>
                </a:solidFill>
                <a:latin typeface="Times New Roman" panose="02020603050405020304" pitchFamily="18" charset="0"/>
              </a:rPr>
              <a:t>    </a:t>
            </a:r>
            <a:r>
              <a:rPr lang="zh-CN" altLang="en-US" sz="3200" b="1" dirty="0">
                <a:solidFill>
                  <a:srgbClr val="CC0000"/>
                </a:solidFill>
                <a:latin typeface="Times New Roman" panose="02020603050405020304" pitchFamily="18" charset="0"/>
              </a:rPr>
              <a:t>自由粒子</a:t>
            </a:r>
            <a:r>
              <a:rPr lang="zh-CN" altLang="en-US" sz="3200" b="1" dirty="0">
                <a:latin typeface="Times New Roman" panose="02020603050405020304" pitchFamily="18" charset="0"/>
              </a:rPr>
              <a:t>薛定谔方程的建立</a:t>
            </a:r>
            <a:endParaRPr lang="zh-CN" altLang="en-US" sz="3200" b="1">
              <a:latin typeface="Times New Roman" panose="02020603050405020304" pitchFamily="18" charset="0"/>
            </a:endParaRPr>
          </a:p>
        </p:txBody>
      </p:sp>
      <p:sp>
        <p:nvSpPr>
          <p:cNvPr id="38918" name="文本框 38917"/>
          <p:cNvSpPr txBox="1"/>
          <p:nvPr/>
        </p:nvSpPr>
        <p:spPr>
          <a:xfrm>
            <a:off x="1498600" y="3078163"/>
            <a:ext cx="5892800" cy="579437"/>
          </a:xfrm>
          <a:prstGeom prst="rect">
            <a:avLst/>
          </a:prstGeom>
          <a:noFill/>
          <a:ln w="9525">
            <a:noFill/>
          </a:ln>
        </p:spPr>
        <p:txBody>
          <a:bodyPr>
            <a:spAutoFit/>
          </a:bodyPr>
          <a:p>
            <a:pPr>
              <a:spcBef>
                <a:spcPct val="50000"/>
              </a:spcBef>
            </a:pPr>
            <a:r>
              <a:rPr lang="zh-CN" altLang="en-US" sz="3200" b="1" dirty="0">
                <a:solidFill>
                  <a:srgbClr val="CC0000"/>
                </a:solidFill>
                <a:latin typeface="Times New Roman" panose="02020603050405020304" pitchFamily="18" charset="0"/>
              </a:rPr>
              <a:t>自由</a:t>
            </a:r>
            <a:r>
              <a:rPr lang="zh-CN" altLang="en-US" sz="3200" b="1" dirty="0">
                <a:latin typeface="Times New Roman" panose="02020603050405020304" pitchFamily="18" charset="0"/>
              </a:rPr>
              <a:t>粒子平面波函数</a:t>
            </a:r>
            <a:endParaRPr lang="zh-CN" altLang="en-US" sz="3200" b="1" dirty="0">
              <a:latin typeface="Times New Roman" panose="02020603050405020304" pitchFamily="18" charset="0"/>
            </a:endParaRPr>
          </a:p>
        </p:txBody>
      </p:sp>
      <p:sp>
        <p:nvSpPr>
          <p:cNvPr id="38919" name="文本框 38918"/>
          <p:cNvSpPr txBox="1"/>
          <p:nvPr/>
        </p:nvSpPr>
        <p:spPr>
          <a:xfrm>
            <a:off x="1524000" y="5287963"/>
            <a:ext cx="7162800" cy="579437"/>
          </a:xfrm>
          <a:prstGeom prst="rect">
            <a:avLst/>
          </a:prstGeom>
          <a:noFill/>
          <a:ln w="9525">
            <a:noFill/>
          </a:ln>
        </p:spPr>
        <p:txBody>
          <a:bodyPr>
            <a:spAutoFit/>
          </a:bodyPr>
          <a:p>
            <a:pPr>
              <a:spcBef>
                <a:spcPct val="50000"/>
              </a:spcBef>
            </a:pPr>
            <a:r>
              <a:rPr lang="zh-CN" altLang="en-US" sz="3200" b="1" dirty="0">
                <a:solidFill>
                  <a:srgbClr val="1C1C1C"/>
                </a:solidFill>
                <a:latin typeface="Times New Roman" panose="02020603050405020304" pitchFamily="18" charset="0"/>
              </a:rPr>
              <a:t>取 </a:t>
            </a:r>
            <a:r>
              <a:rPr lang="en-US" altLang="zh-CN" sz="3200" i="1">
                <a:solidFill>
                  <a:srgbClr val="1C1C1C"/>
                </a:solidFill>
                <a:latin typeface="Times New Roman" panose="02020603050405020304" pitchFamily="18" charset="0"/>
              </a:rPr>
              <a:t>x</a:t>
            </a:r>
            <a:r>
              <a:rPr lang="en-US" altLang="zh-CN" sz="3200" b="1" dirty="0">
                <a:solidFill>
                  <a:srgbClr val="1C1C1C"/>
                </a:solidFill>
                <a:latin typeface="Times New Roman" panose="02020603050405020304" pitchFamily="18" charset="0"/>
              </a:rPr>
              <a:t> </a:t>
            </a:r>
            <a:r>
              <a:rPr lang="zh-CN" altLang="en-US" sz="3200" b="1" dirty="0">
                <a:solidFill>
                  <a:srgbClr val="1C1C1C"/>
                </a:solidFill>
                <a:latin typeface="Times New Roman" panose="02020603050405020304" pitchFamily="18" charset="0"/>
              </a:rPr>
              <a:t>的二阶偏导数和 </a:t>
            </a:r>
            <a:r>
              <a:rPr lang="en-US" altLang="zh-CN" sz="3200" i="1">
                <a:solidFill>
                  <a:srgbClr val="1C1C1C"/>
                </a:solidFill>
                <a:latin typeface="Times New Roman" panose="02020603050405020304" pitchFamily="18" charset="0"/>
              </a:rPr>
              <a:t>t </a:t>
            </a:r>
            <a:r>
              <a:rPr lang="zh-CN" altLang="en-US" sz="3200" b="1" dirty="0">
                <a:solidFill>
                  <a:srgbClr val="1C1C1C"/>
                </a:solidFill>
                <a:latin typeface="Times New Roman" panose="02020603050405020304" pitchFamily="18" charset="0"/>
              </a:rPr>
              <a:t>的一阶偏导数</a:t>
            </a:r>
            <a:endParaRPr lang="zh-CN" altLang="en-US" sz="3200" b="1">
              <a:solidFill>
                <a:srgbClr val="1C1C1C"/>
              </a:solidFill>
              <a:latin typeface="Times New Roman" panose="02020603050405020304" pitchFamily="18" charset="0"/>
            </a:endParaRPr>
          </a:p>
        </p:txBody>
      </p:sp>
      <p:graphicFrame>
        <p:nvGraphicFramePr>
          <p:cNvPr id="38920" name="对象 38919"/>
          <p:cNvGraphicFramePr/>
          <p:nvPr/>
        </p:nvGraphicFramePr>
        <p:xfrm>
          <a:off x="2235200" y="3952875"/>
          <a:ext cx="3632200" cy="915988"/>
        </p:xfrm>
        <a:graphic>
          <a:graphicData uri="http://schemas.openxmlformats.org/presentationml/2006/ole">
            <mc:AlternateContent xmlns:mc="http://schemas.openxmlformats.org/markup-compatibility/2006">
              <mc:Choice xmlns:v="urn:schemas-microsoft-com:vml" Requires="v">
                <p:oleObj spid="_x0000_s3087" name="" r:id="rId1" imgW="1358265" imgH="342900" progId="Equation.3">
                  <p:embed/>
                </p:oleObj>
              </mc:Choice>
              <mc:Fallback>
                <p:oleObj name="" r:id="rId1" imgW="1358265" imgH="342900" progId="Equation.3">
                  <p:embed/>
                  <p:pic>
                    <p:nvPicPr>
                      <p:cNvPr id="0" name="图片 3086"/>
                      <p:cNvPicPr/>
                      <p:nvPr/>
                    </p:nvPicPr>
                    <p:blipFill>
                      <a:blip r:embed="rId2"/>
                      <a:stretch>
                        <a:fillRect/>
                      </a:stretch>
                    </p:blipFill>
                    <p:spPr>
                      <a:xfrm>
                        <a:off x="2235200" y="3952875"/>
                        <a:ext cx="3632200" cy="915988"/>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915"/>
                                        </p:tgtEl>
                                        <p:attrNameLst>
                                          <p:attrName>style.visibility</p:attrName>
                                        </p:attrNameLst>
                                      </p:cBhvr>
                                      <p:to>
                                        <p:strVal val="visible"/>
                                      </p:to>
                                    </p:set>
                                    <p:animEffect transition="in" filter="blinds(horizontal)">
                                      <p:cBhvr>
                                        <p:cTn id="7" dur="500"/>
                                        <p:tgtEl>
                                          <p:spTgt spid="3891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8918"/>
                                        </p:tgtEl>
                                        <p:attrNameLst>
                                          <p:attrName>style.visibility</p:attrName>
                                        </p:attrNameLst>
                                      </p:cBhvr>
                                      <p:to>
                                        <p:strVal val="visible"/>
                                      </p:to>
                                    </p:set>
                                    <p:animEffect transition="in" filter="blinds(horizontal)">
                                      <p:cBhvr>
                                        <p:cTn id="12" dur="500"/>
                                        <p:tgtEl>
                                          <p:spTgt spid="3891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8920"/>
                                        </p:tgtEl>
                                        <p:attrNameLst>
                                          <p:attrName>style.visibility</p:attrName>
                                        </p:attrNameLst>
                                      </p:cBhvr>
                                      <p:to>
                                        <p:strVal val="visible"/>
                                      </p:to>
                                    </p:set>
                                    <p:animEffect transition="in" filter="blinds(horizontal)">
                                      <p:cBhvr>
                                        <p:cTn id="17" dur="500"/>
                                        <p:tgtEl>
                                          <p:spTgt spid="3892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8919"/>
                                        </p:tgtEl>
                                        <p:attrNameLst>
                                          <p:attrName>style.visibility</p:attrName>
                                        </p:attrNameLst>
                                      </p:cBhvr>
                                      <p:to>
                                        <p:strVal val="visible"/>
                                      </p:to>
                                    </p:set>
                                    <p:animEffect transition="in" filter="blinds(horizontal)">
                                      <p:cBhvr>
                                        <p:cTn id="22" dur="500"/>
                                        <p:tgtEl>
                                          <p:spTgt spid="389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p:bldP spid="38918" grpId="0"/>
      <p:bldP spid="38919"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9224" name="文本框 9223"/>
          <p:cNvSpPr txBox="1"/>
          <p:nvPr/>
        </p:nvSpPr>
        <p:spPr>
          <a:xfrm>
            <a:off x="762000" y="1020763"/>
            <a:ext cx="8153400" cy="579437"/>
          </a:xfrm>
          <a:prstGeom prst="rect">
            <a:avLst/>
          </a:prstGeom>
          <a:noFill/>
          <a:ln w="9525">
            <a:noFill/>
          </a:ln>
        </p:spPr>
        <p:txBody>
          <a:bodyPr>
            <a:spAutoFit/>
          </a:bodyPr>
          <a:p>
            <a:pPr>
              <a:spcBef>
                <a:spcPct val="50000"/>
              </a:spcBef>
            </a:pPr>
            <a:r>
              <a:rPr lang="zh-CN" altLang="en-US" sz="3200" b="1" dirty="0">
                <a:solidFill>
                  <a:srgbClr val="1C1C1C"/>
                </a:solidFill>
                <a:latin typeface="Times New Roman" panose="02020603050405020304" pitchFamily="18" charset="0"/>
              </a:rPr>
              <a:t>取 </a:t>
            </a:r>
            <a:r>
              <a:rPr lang="en-US" altLang="zh-CN" sz="3200" i="1">
                <a:solidFill>
                  <a:srgbClr val="1C1C1C"/>
                </a:solidFill>
                <a:latin typeface="Times New Roman" panose="02020603050405020304" pitchFamily="18" charset="0"/>
              </a:rPr>
              <a:t>x</a:t>
            </a:r>
            <a:r>
              <a:rPr lang="en-US" altLang="zh-CN" sz="3200" b="1" dirty="0">
                <a:solidFill>
                  <a:srgbClr val="1C1C1C"/>
                </a:solidFill>
                <a:latin typeface="Times New Roman" panose="02020603050405020304" pitchFamily="18" charset="0"/>
              </a:rPr>
              <a:t> </a:t>
            </a:r>
            <a:r>
              <a:rPr lang="zh-CN" altLang="en-US" sz="3200" b="1" dirty="0">
                <a:solidFill>
                  <a:srgbClr val="1C1C1C"/>
                </a:solidFill>
                <a:latin typeface="Times New Roman" panose="02020603050405020304" pitchFamily="18" charset="0"/>
              </a:rPr>
              <a:t>的二阶偏导数和 </a:t>
            </a:r>
            <a:r>
              <a:rPr lang="en-US" altLang="zh-CN" sz="3200" i="1">
                <a:solidFill>
                  <a:srgbClr val="1C1C1C"/>
                </a:solidFill>
                <a:latin typeface="Times New Roman" panose="02020603050405020304" pitchFamily="18" charset="0"/>
              </a:rPr>
              <a:t>t </a:t>
            </a:r>
            <a:r>
              <a:rPr lang="zh-CN" altLang="en-US" sz="3200" b="1" dirty="0">
                <a:solidFill>
                  <a:srgbClr val="1C1C1C"/>
                </a:solidFill>
                <a:latin typeface="Times New Roman" panose="02020603050405020304" pitchFamily="18" charset="0"/>
              </a:rPr>
              <a:t>的一阶偏导数得</a:t>
            </a:r>
            <a:endParaRPr lang="zh-CN" altLang="en-US" sz="3200" b="1">
              <a:solidFill>
                <a:srgbClr val="1C1C1C"/>
              </a:solidFill>
              <a:latin typeface="Times New Roman" panose="02020603050405020304" pitchFamily="18" charset="0"/>
            </a:endParaRPr>
          </a:p>
        </p:txBody>
      </p:sp>
      <p:graphicFrame>
        <p:nvGraphicFramePr>
          <p:cNvPr id="9225" name="对象 9224"/>
          <p:cNvGraphicFramePr/>
          <p:nvPr/>
        </p:nvGraphicFramePr>
        <p:xfrm>
          <a:off x="1027113" y="1735138"/>
          <a:ext cx="3432175" cy="1189037"/>
        </p:xfrm>
        <a:graphic>
          <a:graphicData uri="http://schemas.openxmlformats.org/presentationml/2006/ole">
            <mc:AlternateContent xmlns:mc="http://schemas.openxmlformats.org/markup-compatibility/2006">
              <mc:Choice xmlns:v="urn:schemas-microsoft-com:vml" Requires="v">
                <p:oleObj spid="_x0000_s3094" name="" r:id="rId1" imgW="1129665" imgH="419100" progId="Equation.3">
                  <p:embed/>
                </p:oleObj>
              </mc:Choice>
              <mc:Fallback>
                <p:oleObj name="" r:id="rId1" imgW="1129665" imgH="419100" progId="Equation.3">
                  <p:embed/>
                  <p:pic>
                    <p:nvPicPr>
                      <p:cNvPr id="0" name="图片 3093"/>
                      <p:cNvPicPr/>
                      <p:nvPr/>
                    </p:nvPicPr>
                    <p:blipFill>
                      <a:blip r:embed="rId2"/>
                      <a:stretch>
                        <a:fillRect/>
                      </a:stretch>
                    </p:blipFill>
                    <p:spPr>
                      <a:xfrm>
                        <a:off x="1027113" y="1735138"/>
                        <a:ext cx="3432175" cy="1189037"/>
                      </a:xfrm>
                      <a:prstGeom prst="rect">
                        <a:avLst/>
                      </a:prstGeom>
                      <a:noFill/>
                      <a:ln w="38100">
                        <a:noFill/>
                        <a:miter/>
                      </a:ln>
                    </p:spPr>
                  </p:pic>
                </p:oleObj>
              </mc:Fallback>
            </mc:AlternateContent>
          </a:graphicData>
        </a:graphic>
      </p:graphicFrame>
      <p:graphicFrame>
        <p:nvGraphicFramePr>
          <p:cNvPr id="9226" name="对象 9225"/>
          <p:cNvGraphicFramePr/>
          <p:nvPr/>
        </p:nvGraphicFramePr>
        <p:xfrm>
          <a:off x="5257800" y="1844675"/>
          <a:ext cx="2667000" cy="1046163"/>
        </p:xfrm>
        <a:graphic>
          <a:graphicData uri="http://schemas.openxmlformats.org/presentationml/2006/ole">
            <mc:AlternateContent xmlns:mc="http://schemas.openxmlformats.org/markup-compatibility/2006">
              <mc:Choice xmlns:v="urn:schemas-microsoft-com:vml" Requires="v">
                <p:oleObj spid="_x0000_s3082" name="" r:id="rId3" imgW="927100" imgH="368300" progId="Equation.3">
                  <p:embed/>
                </p:oleObj>
              </mc:Choice>
              <mc:Fallback>
                <p:oleObj name="" r:id="rId3" imgW="927100" imgH="368300" progId="Equation.3">
                  <p:embed/>
                  <p:pic>
                    <p:nvPicPr>
                      <p:cNvPr id="0" name="图片 3081"/>
                      <p:cNvPicPr/>
                      <p:nvPr/>
                    </p:nvPicPr>
                    <p:blipFill>
                      <a:blip r:embed="rId4"/>
                      <a:stretch>
                        <a:fillRect/>
                      </a:stretch>
                    </p:blipFill>
                    <p:spPr>
                      <a:xfrm>
                        <a:off x="5257800" y="1844675"/>
                        <a:ext cx="2667000" cy="1046163"/>
                      </a:xfrm>
                      <a:prstGeom prst="rect">
                        <a:avLst/>
                      </a:prstGeom>
                      <a:noFill/>
                      <a:ln w="38100">
                        <a:noFill/>
                        <a:miter/>
                      </a:ln>
                    </p:spPr>
                  </p:pic>
                </p:oleObj>
              </mc:Fallback>
            </mc:AlternateContent>
          </a:graphicData>
        </a:graphic>
      </p:graphicFrame>
      <p:grpSp>
        <p:nvGrpSpPr>
          <p:cNvPr id="9235" name="组合 9234"/>
          <p:cNvGrpSpPr/>
          <p:nvPr/>
        </p:nvGrpSpPr>
        <p:grpSpPr>
          <a:xfrm>
            <a:off x="757238" y="3133725"/>
            <a:ext cx="4119562" cy="655638"/>
            <a:chOff x="477" y="1974"/>
            <a:chExt cx="2595" cy="413"/>
          </a:xfrm>
        </p:grpSpPr>
        <p:sp>
          <p:nvSpPr>
            <p:cNvPr id="9228" name="文本框 9227"/>
            <p:cNvSpPr txBox="1"/>
            <p:nvPr/>
          </p:nvSpPr>
          <p:spPr>
            <a:xfrm>
              <a:off x="477" y="1974"/>
              <a:ext cx="2595" cy="365"/>
            </a:xfrm>
            <a:prstGeom prst="rect">
              <a:avLst/>
            </a:prstGeom>
            <a:noFill/>
            <a:ln w="9525">
              <a:noFill/>
            </a:ln>
          </p:spPr>
          <p:txBody>
            <a:bodyPr>
              <a:spAutoFit/>
            </a:bodyPr>
            <a:p>
              <a:pPr>
                <a:spcBef>
                  <a:spcPct val="50000"/>
                </a:spcBef>
              </a:pPr>
              <a:r>
                <a:rPr lang="zh-CN" altLang="en-US" sz="3200" b="1" dirty="0">
                  <a:solidFill>
                    <a:srgbClr val="1C1C1C"/>
                  </a:solidFill>
                  <a:latin typeface="Times New Roman" panose="02020603050405020304" pitchFamily="18" charset="0"/>
                </a:rPr>
                <a:t>自由粒子</a:t>
              </a:r>
              <a:r>
                <a:rPr lang="zh-CN" altLang="en-US" sz="2800" b="1" dirty="0">
                  <a:solidFill>
                    <a:srgbClr val="1C1C1C"/>
                  </a:solidFill>
                  <a:latin typeface="Times New Roman" panose="02020603050405020304" pitchFamily="18" charset="0"/>
                </a:rPr>
                <a:t>　</a:t>
              </a:r>
              <a:endParaRPr lang="zh-CN" altLang="en-US" sz="2800" b="1">
                <a:solidFill>
                  <a:srgbClr val="1C1C1C"/>
                </a:solidFill>
                <a:latin typeface="Times New Roman" panose="02020603050405020304" pitchFamily="18" charset="0"/>
              </a:endParaRPr>
            </a:p>
          </p:txBody>
        </p:sp>
        <p:graphicFrame>
          <p:nvGraphicFramePr>
            <p:cNvPr id="9229" name="对象 9228"/>
            <p:cNvGraphicFramePr/>
            <p:nvPr/>
          </p:nvGraphicFramePr>
          <p:xfrm>
            <a:off x="1640" y="2016"/>
            <a:ext cx="1048" cy="371"/>
          </p:xfrm>
          <a:graphic>
            <a:graphicData uri="http://schemas.openxmlformats.org/presentationml/2006/ole">
              <mc:AlternateContent xmlns:mc="http://schemas.openxmlformats.org/markup-compatibility/2006">
                <mc:Choice xmlns:v="urn:schemas-microsoft-com:vml" Requires="v">
                  <p:oleObj spid="_x0000_s3080" name="" r:id="rId5" imgW="824865" imgH="304800" progId="Equation.3">
                    <p:embed/>
                  </p:oleObj>
                </mc:Choice>
                <mc:Fallback>
                  <p:oleObj name="" r:id="rId5" imgW="824865" imgH="304800" progId="Equation.3">
                    <p:embed/>
                    <p:pic>
                      <p:nvPicPr>
                        <p:cNvPr id="0" name="图片 3079"/>
                        <p:cNvPicPr/>
                        <p:nvPr/>
                      </p:nvPicPr>
                      <p:blipFill>
                        <a:blip r:embed="rId6"/>
                        <a:stretch>
                          <a:fillRect/>
                        </a:stretch>
                      </p:blipFill>
                      <p:spPr>
                        <a:xfrm>
                          <a:off x="1640" y="2016"/>
                          <a:ext cx="1048" cy="371"/>
                        </a:xfrm>
                        <a:prstGeom prst="rect">
                          <a:avLst/>
                        </a:prstGeom>
                        <a:noFill/>
                        <a:ln w="38100">
                          <a:noFill/>
                          <a:miter/>
                        </a:ln>
                      </p:spPr>
                    </p:pic>
                  </p:oleObj>
                </mc:Fallback>
              </mc:AlternateContent>
            </a:graphicData>
          </a:graphic>
        </p:graphicFrame>
      </p:grpSp>
      <p:grpSp>
        <p:nvGrpSpPr>
          <p:cNvPr id="9236" name="组合 9235"/>
          <p:cNvGrpSpPr/>
          <p:nvPr/>
        </p:nvGrpSpPr>
        <p:grpSpPr>
          <a:xfrm>
            <a:off x="4419600" y="3232150"/>
            <a:ext cx="4114800" cy="654050"/>
            <a:chOff x="2935" y="1969"/>
            <a:chExt cx="2345" cy="383"/>
          </a:xfrm>
        </p:grpSpPr>
        <p:graphicFrame>
          <p:nvGraphicFramePr>
            <p:cNvPr id="9230" name="对象 9229"/>
            <p:cNvGraphicFramePr/>
            <p:nvPr/>
          </p:nvGraphicFramePr>
          <p:xfrm>
            <a:off x="2935" y="2016"/>
            <a:ext cx="798" cy="331"/>
          </p:xfrm>
          <a:graphic>
            <a:graphicData uri="http://schemas.openxmlformats.org/presentationml/2006/ole">
              <mc:AlternateContent xmlns:mc="http://schemas.openxmlformats.org/markup-compatibility/2006">
                <mc:Choice xmlns:v="urn:schemas-microsoft-com:vml" Requires="v">
                  <p:oleObj spid="_x0000_s3098" name="" r:id="rId7" imgW="735965" imgH="317500" progId="Equation.3">
                    <p:embed/>
                  </p:oleObj>
                </mc:Choice>
                <mc:Fallback>
                  <p:oleObj name="" r:id="rId7" imgW="735965" imgH="317500" progId="Equation.3">
                    <p:embed/>
                    <p:pic>
                      <p:nvPicPr>
                        <p:cNvPr id="0" name="图片 3097"/>
                        <p:cNvPicPr/>
                        <p:nvPr/>
                      </p:nvPicPr>
                      <p:blipFill>
                        <a:blip r:embed="rId8"/>
                        <a:stretch>
                          <a:fillRect/>
                        </a:stretch>
                      </p:blipFill>
                      <p:spPr>
                        <a:xfrm>
                          <a:off x="2935" y="2016"/>
                          <a:ext cx="798" cy="331"/>
                        </a:xfrm>
                        <a:prstGeom prst="rect">
                          <a:avLst/>
                        </a:prstGeom>
                        <a:noFill/>
                        <a:ln w="38100">
                          <a:noFill/>
                          <a:miter/>
                        </a:ln>
                      </p:spPr>
                    </p:pic>
                  </p:oleObj>
                </mc:Fallback>
              </mc:AlternateContent>
            </a:graphicData>
          </a:graphic>
        </p:graphicFrame>
        <p:graphicFrame>
          <p:nvGraphicFramePr>
            <p:cNvPr id="9231" name="对象 9230"/>
            <p:cNvGraphicFramePr/>
            <p:nvPr/>
          </p:nvGraphicFramePr>
          <p:xfrm>
            <a:off x="4032" y="1969"/>
            <a:ext cx="1248" cy="383"/>
          </p:xfrm>
          <a:graphic>
            <a:graphicData uri="http://schemas.openxmlformats.org/presentationml/2006/ole">
              <mc:AlternateContent xmlns:mc="http://schemas.openxmlformats.org/markup-compatibility/2006">
                <mc:Choice xmlns:v="urn:schemas-microsoft-com:vml" Requires="v">
                  <p:oleObj spid="_x0000_s3090" name="" r:id="rId9" imgW="1155700" imgH="368300" progId="Equation.3">
                    <p:embed/>
                  </p:oleObj>
                </mc:Choice>
                <mc:Fallback>
                  <p:oleObj name="" r:id="rId9" imgW="1155700" imgH="368300" progId="Equation.3">
                    <p:embed/>
                    <p:pic>
                      <p:nvPicPr>
                        <p:cNvPr id="0" name="图片 3089"/>
                        <p:cNvPicPr/>
                        <p:nvPr/>
                      </p:nvPicPr>
                      <p:blipFill>
                        <a:blip r:embed="rId10"/>
                        <a:stretch>
                          <a:fillRect/>
                        </a:stretch>
                      </p:blipFill>
                      <p:spPr>
                        <a:xfrm>
                          <a:off x="4032" y="1969"/>
                          <a:ext cx="1248" cy="383"/>
                        </a:xfrm>
                        <a:prstGeom prst="rect">
                          <a:avLst/>
                        </a:prstGeom>
                        <a:noFill/>
                        <a:ln w="38100">
                          <a:noFill/>
                          <a:miter/>
                        </a:ln>
                      </p:spPr>
                    </p:pic>
                  </p:oleObj>
                </mc:Fallback>
              </mc:AlternateContent>
            </a:graphicData>
          </a:graphic>
        </p:graphicFrame>
      </p:grpSp>
      <p:graphicFrame>
        <p:nvGraphicFramePr>
          <p:cNvPr id="9233" name="对象 9232"/>
          <p:cNvGraphicFramePr/>
          <p:nvPr/>
        </p:nvGraphicFramePr>
        <p:xfrm>
          <a:off x="1828800" y="4916488"/>
          <a:ext cx="4114800" cy="1008062"/>
        </p:xfrm>
        <a:graphic>
          <a:graphicData uri="http://schemas.openxmlformats.org/presentationml/2006/ole">
            <mc:AlternateContent xmlns:mc="http://schemas.openxmlformats.org/markup-compatibility/2006">
              <mc:Choice xmlns:v="urn:schemas-microsoft-com:vml" Requires="v">
                <p:oleObj spid="_x0000_s3076" name="" r:id="rId11" imgW="2716530" imgH="761365" progId="Equation.3">
                  <p:embed/>
                </p:oleObj>
              </mc:Choice>
              <mc:Fallback>
                <p:oleObj name="" r:id="rId11" imgW="2716530" imgH="761365" progId="Equation.3">
                  <p:embed/>
                  <p:pic>
                    <p:nvPicPr>
                      <p:cNvPr id="0" name="图片 3075"/>
                      <p:cNvPicPr/>
                      <p:nvPr/>
                    </p:nvPicPr>
                    <p:blipFill>
                      <a:blip r:embed="rId12"/>
                      <a:stretch>
                        <a:fillRect/>
                      </a:stretch>
                    </p:blipFill>
                    <p:spPr>
                      <a:xfrm>
                        <a:off x="1828800" y="4916488"/>
                        <a:ext cx="4114800" cy="1008062"/>
                      </a:xfrm>
                      <a:prstGeom prst="rect">
                        <a:avLst/>
                      </a:prstGeom>
                      <a:noFill/>
                      <a:ln w="38100">
                        <a:noFill/>
                        <a:miter/>
                      </a:ln>
                    </p:spPr>
                  </p:pic>
                </p:oleObj>
              </mc:Fallback>
            </mc:AlternateContent>
          </a:graphicData>
        </a:graphic>
      </p:graphicFrame>
      <p:sp>
        <p:nvSpPr>
          <p:cNvPr id="9234" name="矩形 9233"/>
          <p:cNvSpPr/>
          <p:nvPr/>
        </p:nvSpPr>
        <p:spPr>
          <a:xfrm>
            <a:off x="838200" y="4068763"/>
            <a:ext cx="7086600" cy="579437"/>
          </a:xfrm>
          <a:prstGeom prst="rect">
            <a:avLst/>
          </a:prstGeom>
          <a:noFill/>
          <a:ln w="9525">
            <a:noFill/>
          </a:ln>
        </p:spPr>
        <p:txBody>
          <a:bodyPr>
            <a:spAutoFit/>
          </a:bodyPr>
          <a:p>
            <a:r>
              <a:rPr lang="zh-CN" altLang="en-US" sz="3200" b="1" dirty="0">
                <a:solidFill>
                  <a:srgbClr val="1C1C1C"/>
                </a:solidFill>
                <a:latin typeface="Times New Roman" panose="02020603050405020304" pitchFamily="18" charset="0"/>
              </a:rPr>
              <a:t>一维运动</a:t>
            </a:r>
            <a:r>
              <a:rPr lang="zh-CN" altLang="en-US" sz="3200" b="1" dirty="0">
                <a:solidFill>
                  <a:srgbClr val="CC0000"/>
                </a:solidFill>
                <a:latin typeface="Times New Roman" panose="02020603050405020304" pitchFamily="18" charset="0"/>
              </a:rPr>
              <a:t>自由粒子</a:t>
            </a:r>
            <a:r>
              <a:rPr lang="zh-CN" altLang="en-US" sz="3200" b="1" dirty="0">
                <a:solidFill>
                  <a:srgbClr val="1C1C1C"/>
                </a:solidFill>
                <a:latin typeface="Times New Roman" panose="02020603050405020304" pitchFamily="18" charset="0"/>
              </a:rPr>
              <a:t>的</a:t>
            </a:r>
            <a:r>
              <a:rPr lang="zh-CN" altLang="en-US" sz="3200" b="1" dirty="0">
                <a:solidFill>
                  <a:srgbClr val="CC0000"/>
                </a:solidFill>
                <a:latin typeface="Times New Roman" panose="02020603050405020304" pitchFamily="18" charset="0"/>
              </a:rPr>
              <a:t>含时薛定谔方程</a:t>
            </a:r>
            <a:endParaRPr lang="zh-CN" altLang="en-US" sz="3200" b="1" dirty="0">
              <a:solidFill>
                <a:srgbClr val="CC0000"/>
              </a:solidFill>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225"/>
                                        </p:tgtEl>
                                        <p:attrNameLst>
                                          <p:attrName>style.visibility</p:attrName>
                                        </p:attrNameLst>
                                      </p:cBhvr>
                                      <p:to>
                                        <p:strVal val="visible"/>
                                      </p:to>
                                    </p:set>
                                    <p:animEffect transition="in" filter="blinds(horizontal)">
                                      <p:cBhvr>
                                        <p:cTn id="7" dur="500"/>
                                        <p:tgtEl>
                                          <p:spTgt spid="922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226"/>
                                        </p:tgtEl>
                                        <p:attrNameLst>
                                          <p:attrName>style.visibility</p:attrName>
                                        </p:attrNameLst>
                                      </p:cBhvr>
                                      <p:to>
                                        <p:strVal val="visible"/>
                                      </p:to>
                                    </p:set>
                                    <p:animEffect transition="in" filter="blinds(horizontal)">
                                      <p:cBhvr>
                                        <p:cTn id="12" dur="500"/>
                                        <p:tgtEl>
                                          <p:spTgt spid="922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235"/>
                                        </p:tgtEl>
                                        <p:attrNameLst>
                                          <p:attrName>style.visibility</p:attrName>
                                        </p:attrNameLst>
                                      </p:cBhvr>
                                      <p:to>
                                        <p:strVal val="visible"/>
                                      </p:to>
                                    </p:set>
                                    <p:animEffect transition="in" filter="blinds(horizontal)">
                                      <p:cBhvr>
                                        <p:cTn id="17" dur="500"/>
                                        <p:tgtEl>
                                          <p:spTgt spid="923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236"/>
                                        </p:tgtEl>
                                        <p:attrNameLst>
                                          <p:attrName>style.visibility</p:attrName>
                                        </p:attrNameLst>
                                      </p:cBhvr>
                                      <p:to>
                                        <p:strVal val="visible"/>
                                      </p:to>
                                    </p:set>
                                    <p:animEffect transition="in" filter="blinds(horizontal)">
                                      <p:cBhvr>
                                        <p:cTn id="22" dur="500"/>
                                        <p:tgtEl>
                                          <p:spTgt spid="923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234"/>
                                        </p:tgtEl>
                                        <p:attrNameLst>
                                          <p:attrName>style.visibility</p:attrName>
                                        </p:attrNameLst>
                                      </p:cBhvr>
                                      <p:to>
                                        <p:strVal val="visible"/>
                                      </p:to>
                                    </p:set>
                                    <p:animEffect transition="in" filter="blinds(horizontal)">
                                      <p:cBhvr>
                                        <p:cTn id="27" dur="500"/>
                                        <p:tgtEl>
                                          <p:spTgt spid="923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9233"/>
                                        </p:tgtEl>
                                        <p:attrNameLst>
                                          <p:attrName>style.visibility</p:attrName>
                                        </p:attrNameLst>
                                      </p:cBhvr>
                                      <p:to>
                                        <p:strVal val="visible"/>
                                      </p:to>
                                    </p:set>
                                    <p:animEffect transition="in" filter="blinds(horizontal)">
                                      <p:cBhvr>
                                        <p:cTn id="32" dur="500"/>
                                        <p:tgtEl>
                                          <p:spTgt spid="92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34"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graphicFrame>
        <p:nvGraphicFramePr>
          <p:cNvPr id="10243" name="对象 10242"/>
          <p:cNvGraphicFramePr/>
          <p:nvPr/>
        </p:nvGraphicFramePr>
        <p:xfrm>
          <a:off x="1981200" y="3352800"/>
          <a:ext cx="5638800" cy="954088"/>
        </p:xfrm>
        <a:graphic>
          <a:graphicData uri="http://schemas.openxmlformats.org/presentationml/2006/ole">
            <mc:AlternateContent xmlns:mc="http://schemas.openxmlformats.org/markup-compatibility/2006">
              <mc:Choice xmlns:v="urn:schemas-microsoft-com:vml" Requires="v">
                <p:oleObj spid="_x0000_s3091" name="" r:id="rId1" imgW="2146300" imgH="419100" progId="Equation.3">
                  <p:embed/>
                </p:oleObj>
              </mc:Choice>
              <mc:Fallback>
                <p:oleObj name="" r:id="rId1" imgW="2146300" imgH="419100" progId="Equation.3">
                  <p:embed/>
                  <p:pic>
                    <p:nvPicPr>
                      <p:cNvPr id="0" name="图片 3090"/>
                      <p:cNvPicPr/>
                      <p:nvPr/>
                    </p:nvPicPr>
                    <p:blipFill>
                      <a:blip r:embed="rId2"/>
                      <a:stretch>
                        <a:fillRect/>
                      </a:stretch>
                    </p:blipFill>
                    <p:spPr>
                      <a:xfrm>
                        <a:off x="1981200" y="3352800"/>
                        <a:ext cx="5638800" cy="954088"/>
                      </a:xfrm>
                      <a:prstGeom prst="rect">
                        <a:avLst/>
                      </a:prstGeom>
                      <a:noFill/>
                      <a:ln w="38100">
                        <a:noFill/>
                        <a:miter/>
                      </a:ln>
                    </p:spPr>
                  </p:pic>
                </p:oleObj>
              </mc:Fallback>
            </mc:AlternateContent>
          </a:graphicData>
        </a:graphic>
      </p:graphicFrame>
      <p:sp>
        <p:nvSpPr>
          <p:cNvPr id="10244" name="矩形 10243"/>
          <p:cNvSpPr/>
          <p:nvPr/>
        </p:nvSpPr>
        <p:spPr>
          <a:xfrm>
            <a:off x="1219200" y="2590800"/>
            <a:ext cx="6629400" cy="579438"/>
          </a:xfrm>
          <a:prstGeom prst="rect">
            <a:avLst/>
          </a:prstGeom>
          <a:noFill/>
          <a:ln w="9525">
            <a:noFill/>
          </a:ln>
        </p:spPr>
        <p:txBody>
          <a:bodyPr>
            <a:spAutoFit/>
          </a:bodyPr>
          <a:p>
            <a:pPr>
              <a:spcBef>
                <a:spcPct val="50000"/>
              </a:spcBef>
              <a:buBlip>
                <a:blip r:embed="rId3"/>
              </a:buBlip>
            </a:pPr>
            <a:r>
              <a:rPr lang="zh-CN" altLang="en-US" sz="2800" b="1" dirty="0">
                <a:latin typeface="Times New Roman" panose="02020603050405020304" pitchFamily="18" charset="0"/>
              </a:rPr>
              <a:t>　</a:t>
            </a:r>
            <a:r>
              <a:rPr lang="zh-CN" altLang="en-US" sz="3200" b="1" dirty="0">
                <a:latin typeface="Times New Roman" panose="02020603050405020304" pitchFamily="18" charset="0"/>
              </a:rPr>
              <a:t>一维</a:t>
            </a:r>
            <a:r>
              <a:rPr lang="zh-CN" altLang="en-US" sz="3200" b="1" dirty="0">
                <a:solidFill>
                  <a:srgbClr val="CC0000"/>
                </a:solidFill>
                <a:latin typeface="Times New Roman" panose="02020603050405020304" pitchFamily="18" charset="0"/>
              </a:rPr>
              <a:t>运动粒子</a:t>
            </a:r>
            <a:r>
              <a:rPr lang="zh-CN" altLang="en-US" sz="3200" b="1" dirty="0">
                <a:latin typeface="Times New Roman" panose="02020603050405020304" pitchFamily="18" charset="0"/>
              </a:rPr>
              <a:t>的含时</a:t>
            </a:r>
            <a:r>
              <a:rPr lang="zh-CN" altLang="en-US" sz="3200" b="1" dirty="0">
                <a:solidFill>
                  <a:srgbClr val="CC0000"/>
                </a:solidFill>
                <a:latin typeface="Times New Roman" panose="02020603050405020304" pitchFamily="18" charset="0"/>
              </a:rPr>
              <a:t>薛定谔方程</a:t>
            </a:r>
            <a:r>
              <a:rPr lang="zh-CN" altLang="en-US" sz="3200" b="1" dirty="0">
                <a:latin typeface="Times New Roman" panose="02020603050405020304" pitchFamily="18" charset="0"/>
              </a:rPr>
              <a:t> </a:t>
            </a:r>
            <a:endParaRPr lang="zh-CN" altLang="en-US" sz="3200" b="1" dirty="0">
              <a:latin typeface="Times New Roman" panose="02020603050405020304" pitchFamily="18" charset="0"/>
            </a:endParaRPr>
          </a:p>
        </p:txBody>
      </p:sp>
      <p:graphicFrame>
        <p:nvGraphicFramePr>
          <p:cNvPr id="10247" name="对象 10246"/>
          <p:cNvGraphicFramePr/>
          <p:nvPr/>
        </p:nvGraphicFramePr>
        <p:xfrm>
          <a:off x="2667000" y="1912938"/>
          <a:ext cx="1981200" cy="579437"/>
        </p:xfrm>
        <a:graphic>
          <a:graphicData uri="http://schemas.openxmlformats.org/presentationml/2006/ole">
            <mc:AlternateContent xmlns:mc="http://schemas.openxmlformats.org/markup-compatibility/2006">
              <mc:Choice xmlns:v="urn:schemas-microsoft-com:vml" Requires="v">
                <p:oleObj spid="_x0000_s3092" name="" r:id="rId4" imgW="1257300" imgH="368300" progId="Equation.3">
                  <p:embed/>
                </p:oleObj>
              </mc:Choice>
              <mc:Fallback>
                <p:oleObj name="" r:id="rId4" imgW="1257300" imgH="368300" progId="Equation.3">
                  <p:embed/>
                  <p:pic>
                    <p:nvPicPr>
                      <p:cNvPr id="0" name="图片 3091"/>
                      <p:cNvPicPr/>
                      <p:nvPr/>
                    </p:nvPicPr>
                    <p:blipFill>
                      <a:blip r:embed="rId5"/>
                      <a:stretch>
                        <a:fillRect/>
                      </a:stretch>
                    </p:blipFill>
                    <p:spPr>
                      <a:xfrm>
                        <a:off x="2667000" y="1912938"/>
                        <a:ext cx="1981200" cy="579437"/>
                      </a:xfrm>
                      <a:prstGeom prst="rect">
                        <a:avLst/>
                      </a:prstGeom>
                      <a:noFill/>
                      <a:ln w="38100">
                        <a:noFill/>
                        <a:miter/>
                      </a:ln>
                    </p:spPr>
                  </p:pic>
                </p:oleObj>
              </mc:Fallback>
            </mc:AlternateContent>
          </a:graphicData>
        </a:graphic>
      </p:graphicFrame>
      <p:grpSp>
        <p:nvGrpSpPr>
          <p:cNvPr id="10266" name="组合 10265"/>
          <p:cNvGrpSpPr/>
          <p:nvPr/>
        </p:nvGrpSpPr>
        <p:grpSpPr>
          <a:xfrm>
            <a:off x="1219200" y="1143000"/>
            <a:ext cx="6172200" cy="669925"/>
            <a:chOff x="528" y="720"/>
            <a:chExt cx="3888" cy="422"/>
          </a:xfrm>
        </p:grpSpPr>
        <p:sp>
          <p:nvSpPr>
            <p:cNvPr id="10246" name="文本框 10245"/>
            <p:cNvSpPr txBox="1"/>
            <p:nvPr/>
          </p:nvSpPr>
          <p:spPr>
            <a:xfrm>
              <a:off x="528" y="720"/>
              <a:ext cx="3888" cy="365"/>
            </a:xfrm>
            <a:prstGeom prst="rect">
              <a:avLst/>
            </a:prstGeom>
            <a:noFill/>
            <a:ln w="9525">
              <a:noFill/>
            </a:ln>
          </p:spPr>
          <p:txBody>
            <a:bodyPr>
              <a:spAutoFit/>
            </a:bodyPr>
            <a:p>
              <a:pPr>
                <a:spcBef>
                  <a:spcPct val="50000"/>
                </a:spcBef>
              </a:pPr>
              <a:r>
                <a:rPr lang="en-US" altLang="zh-CN" sz="3200" b="1">
                  <a:solidFill>
                    <a:srgbClr val="CC0000"/>
                  </a:solidFill>
                  <a:latin typeface="Times New Roman" panose="02020603050405020304" pitchFamily="18" charset="0"/>
                </a:rPr>
                <a:t>2</a:t>
              </a:r>
              <a:r>
                <a:rPr lang="en-US" altLang="zh-CN" sz="3200" b="1">
                  <a:solidFill>
                    <a:srgbClr val="FF0000"/>
                  </a:solidFill>
                  <a:latin typeface="Times New Roman" panose="02020603050405020304" pitchFamily="18" charset="0"/>
                </a:rPr>
                <a:t>   </a:t>
              </a:r>
              <a:r>
                <a:rPr lang="zh-CN" altLang="en-US" sz="3200" b="1" dirty="0">
                  <a:solidFill>
                    <a:srgbClr val="1C1C1C"/>
                  </a:solidFill>
                  <a:latin typeface="Times New Roman" panose="02020603050405020304" pitchFamily="18" charset="0"/>
                </a:rPr>
                <a:t>粒子在势能为　 的势场中运动</a:t>
              </a:r>
              <a:endParaRPr lang="zh-CN" altLang="en-US" sz="3200" b="1">
                <a:solidFill>
                  <a:srgbClr val="1C1C1C"/>
                </a:solidFill>
                <a:latin typeface="Times New Roman" panose="02020603050405020304" pitchFamily="18" charset="0"/>
              </a:endParaRPr>
            </a:p>
          </p:txBody>
        </p:sp>
        <p:graphicFrame>
          <p:nvGraphicFramePr>
            <p:cNvPr id="10248" name="对象 10247"/>
            <p:cNvGraphicFramePr/>
            <p:nvPr/>
          </p:nvGraphicFramePr>
          <p:xfrm>
            <a:off x="2476" y="758"/>
            <a:ext cx="317" cy="384"/>
          </p:xfrm>
          <a:graphic>
            <a:graphicData uri="http://schemas.openxmlformats.org/presentationml/2006/ole">
              <mc:AlternateContent xmlns:mc="http://schemas.openxmlformats.org/markup-compatibility/2006">
                <mc:Choice xmlns:v="urn:schemas-microsoft-com:vml" Requires="v">
                  <p:oleObj spid="_x0000_s3088" name="" r:id="rId6" imgW="304800" imgH="367665" progId="Equation.3">
                    <p:embed/>
                  </p:oleObj>
                </mc:Choice>
                <mc:Fallback>
                  <p:oleObj name="" r:id="rId6" imgW="304800" imgH="367665" progId="Equation.3">
                    <p:embed/>
                    <p:pic>
                      <p:nvPicPr>
                        <p:cNvPr id="0" name="图片 3087"/>
                        <p:cNvPicPr/>
                        <p:nvPr/>
                      </p:nvPicPr>
                      <p:blipFill>
                        <a:blip r:embed="rId7"/>
                        <a:stretch>
                          <a:fillRect/>
                        </a:stretch>
                      </p:blipFill>
                      <p:spPr>
                        <a:xfrm>
                          <a:off x="2476" y="758"/>
                          <a:ext cx="317" cy="384"/>
                        </a:xfrm>
                        <a:prstGeom prst="rect">
                          <a:avLst/>
                        </a:prstGeom>
                        <a:noFill/>
                        <a:ln w="38100">
                          <a:noFill/>
                          <a:miter/>
                        </a:ln>
                      </p:spPr>
                    </p:pic>
                  </p:oleObj>
                </mc:Fallback>
              </mc:AlternateContent>
            </a:graphicData>
          </a:graphic>
        </p:graphicFrame>
      </p:grpSp>
      <p:sp>
        <p:nvSpPr>
          <p:cNvPr id="10267" name="文本框 10266"/>
          <p:cNvSpPr txBox="1"/>
          <p:nvPr/>
        </p:nvSpPr>
        <p:spPr>
          <a:xfrm>
            <a:off x="1295400" y="4572000"/>
            <a:ext cx="7315200" cy="579438"/>
          </a:xfrm>
          <a:prstGeom prst="rect">
            <a:avLst/>
          </a:prstGeom>
          <a:noFill/>
          <a:ln w="9525">
            <a:noFill/>
          </a:ln>
        </p:spPr>
        <p:txBody>
          <a:bodyPr>
            <a:spAutoFit/>
          </a:bodyPr>
          <a:p>
            <a:pPr>
              <a:spcBef>
                <a:spcPct val="50000"/>
              </a:spcBef>
            </a:pPr>
            <a:r>
              <a:rPr lang="en-US" altLang="zh-CN" sz="3200" b="1">
                <a:solidFill>
                  <a:srgbClr val="CC0000"/>
                </a:solidFill>
                <a:latin typeface="Times New Roman" panose="02020603050405020304" pitchFamily="18" charset="0"/>
              </a:rPr>
              <a:t>3</a:t>
            </a:r>
            <a:r>
              <a:rPr lang="en-US" altLang="zh-CN" sz="3200" b="1" dirty="0">
                <a:latin typeface="Times New Roman" panose="02020603050405020304" pitchFamily="18" charset="0"/>
              </a:rPr>
              <a:t>    </a:t>
            </a:r>
            <a:r>
              <a:rPr lang="zh-CN" altLang="en-US" sz="3200" b="1" dirty="0">
                <a:latin typeface="Times New Roman" panose="02020603050405020304" pitchFamily="18" charset="0"/>
              </a:rPr>
              <a:t>粒子在</a:t>
            </a:r>
            <a:r>
              <a:rPr lang="zh-CN" altLang="en-US" sz="3200" b="1" dirty="0">
                <a:solidFill>
                  <a:srgbClr val="CC0000"/>
                </a:solidFill>
                <a:latin typeface="Times New Roman" panose="02020603050405020304" pitchFamily="18" charset="0"/>
              </a:rPr>
              <a:t>恒定势场</a:t>
            </a:r>
            <a:r>
              <a:rPr lang="zh-CN" altLang="en-US" sz="3200" b="1" dirty="0">
                <a:latin typeface="Times New Roman" panose="02020603050405020304" pitchFamily="18" charset="0"/>
              </a:rPr>
              <a:t>中的运动</a:t>
            </a:r>
            <a:endParaRPr lang="zh-CN" altLang="en-US" sz="3200" b="1">
              <a:solidFill>
                <a:srgbClr val="1C1C1C"/>
              </a:solidFill>
              <a:latin typeface="Times New Roman" panose="02020603050405020304" pitchFamily="18" charset="0"/>
            </a:endParaRPr>
          </a:p>
        </p:txBody>
      </p:sp>
      <p:grpSp>
        <p:nvGrpSpPr>
          <p:cNvPr id="10274" name="组合 10273"/>
          <p:cNvGrpSpPr/>
          <p:nvPr/>
        </p:nvGrpSpPr>
        <p:grpSpPr>
          <a:xfrm>
            <a:off x="1295400" y="5105400"/>
            <a:ext cx="7848600" cy="1095375"/>
            <a:chOff x="1056" y="3226"/>
            <a:chExt cx="4944" cy="690"/>
          </a:xfrm>
        </p:grpSpPr>
        <p:graphicFrame>
          <p:nvGraphicFramePr>
            <p:cNvPr id="10268" name="对象 10267"/>
            <p:cNvGraphicFramePr/>
            <p:nvPr/>
          </p:nvGraphicFramePr>
          <p:xfrm>
            <a:off x="1056" y="3226"/>
            <a:ext cx="1296" cy="690"/>
          </p:xfrm>
          <a:graphic>
            <a:graphicData uri="http://schemas.openxmlformats.org/presentationml/2006/ole">
              <mc:AlternateContent xmlns:mc="http://schemas.openxmlformats.org/markup-compatibility/2006">
                <mc:Choice xmlns:v="urn:schemas-microsoft-com:vml" Requires="v">
                  <p:oleObj spid="_x0000_s3085" name="" r:id="rId8" imgW="748665" imgH="393700" progId="Equation.3">
                    <p:embed/>
                  </p:oleObj>
                </mc:Choice>
                <mc:Fallback>
                  <p:oleObj name="" r:id="rId8" imgW="748665" imgH="393700" progId="Equation.3">
                    <p:embed/>
                    <p:pic>
                      <p:nvPicPr>
                        <p:cNvPr id="0" name="图片 3084"/>
                        <p:cNvPicPr/>
                        <p:nvPr/>
                      </p:nvPicPr>
                      <p:blipFill>
                        <a:blip r:embed="rId9"/>
                        <a:stretch>
                          <a:fillRect/>
                        </a:stretch>
                      </p:blipFill>
                      <p:spPr>
                        <a:xfrm>
                          <a:off x="1056" y="3226"/>
                          <a:ext cx="1296" cy="690"/>
                        </a:xfrm>
                        <a:prstGeom prst="rect">
                          <a:avLst/>
                        </a:prstGeom>
                        <a:noFill/>
                        <a:ln w="38100">
                          <a:noFill/>
                          <a:miter/>
                        </a:ln>
                      </p:spPr>
                    </p:pic>
                  </p:oleObj>
                </mc:Fallback>
              </mc:AlternateContent>
            </a:graphicData>
          </a:graphic>
        </p:graphicFrame>
        <p:sp>
          <p:nvSpPr>
            <p:cNvPr id="10269" name="文本框 10268"/>
            <p:cNvSpPr txBox="1"/>
            <p:nvPr/>
          </p:nvSpPr>
          <p:spPr>
            <a:xfrm>
              <a:off x="3339" y="3416"/>
              <a:ext cx="2661" cy="365"/>
            </a:xfrm>
            <a:prstGeom prst="rect">
              <a:avLst/>
            </a:prstGeom>
            <a:noFill/>
            <a:ln w="9525">
              <a:noFill/>
            </a:ln>
          </p:spPr>
          <p:txBody>
            <a:bodyPr>
              <a:spAutoFit/>
            </a:bodyPr>
            <a:p>
              <a:pPr>
                <a:spcBef>
                  <a:spcPct val="50000"/>
                </a:spcBef>
              </a:pPr>
              <a:r>
                <a:rPr lang="zh-CN" altLang="en-US" sz="3200" b="1" dirty="0">
                  <a:latin typeface="Times New Roman" panose="02020603050405020304" pitchFamily="18" charset="0"/>
                </a:rPr>
                <a:t>与时间无关</a:t>
              </a:r>
              <a:endParaRPr lang="zh-CN" altLang="en-US" sz="3200" b="1" dirty="0">
                <a:latin typeface="Times New Roman" panose="02020603050405020304" pitchFamily="18" charset="0"/>
              </a:endParaRPr>
            </a:p>
          </p:txBody>
        </p:sp>
        <p:graphicFrame>
          <p:nvGraphicFramePr>
            <p:cNvPr id="10270" name="对象 10269"/>
            <p:cNvGraphicFramePr/>
            <p:nvPr/>
          </p:nvGraphicFramePr>
          <p:xfrm>
            <a:off x="2787" y="3408"/>
            <a:ext cx="669" cy="419"/>
          </p:xfrm>
          <a:graphic>
            <a:graphicData uri="http://schemas.openxmlformats.org/presentationml/2006/ole">
              <mc:AlternateContent xmlns:mc="http://schemas.openxmlformats.org/markup-compatibility/2006">
                <mc:Choice xmlns:v="urn:schemas-microsoft-com:vml" Requires="v">
                  <p:oleObj spid="_x0000_s3086" name="" r:id="rId10" imgW="368300" imgH="228600" progId="Equation.3">
                    <p:embed/>
                  </p:oleObj>
                </mc:Choice>
                <mc:Fallback>
                  <p:oleObj name="" r:id="rId10" imgW="368300" imgH="228600" progId="Equation.3">
                    <p:embed/>
                    <p:pic>
                      <p:nvPicPr>
                        <p:cNvPr id="0" name="图片 3085"/>
                        <p:cNvPicPr/>
                        <p:nvPr/>
                      </p:nvPicPr>
                      <p:blipFill>
                        <a:blip r:embed="rId11"/>
                        <a:stretch>
                          <a:fillRect/>
                        </a:stretch>
                      </p:blipFill>
                      <p:spPr>
                        <a:xfrm>
                          <a:off x="2787" y="3408"/>
                          <a:ext cx="669" cy="419"/>
                        </a:xfrm>
                        <a:prstGeom prst="rect">
                          <a:avLst/>
                        </a:prstGeom>
                        <a:noFill/>
                        <a:ln w="38100">
                          <a:noFill/>
                          <a:miter/>
                        </a:ln>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blinds(horizontal)">
                                      <p:cBhvr>
                                        <p:cTn id="7" dur="500"/>
                                        <p:tgtEl>
                                          <p:spTgt spid="1024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243"/>
                                        </p:tgtEl>
                                        <p:attrNameLst>
                                          <p:attrName>style.visibility</p:attrName>
                                        </p:attrNameLst>
                                      </p:cBhvr>
                                      <p:to>
                                        <p:strVal val="visible"/>
                                      </p:to>
                                    </p:set>
                                    <p:animEffect transition="in" filter="blinds(horizontal)">
                                      <p:cBhvr>
                                        <p:cTn id="12" dur="500"/>
                                        <p:tgtEl>
                                          <p:spTgt spid="1024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267"/>
                                        </p:tgtEl>
                                        <p:attrNameLst>
                                          <p:attrName>style.visibility</p:attrName>
                                        </p:attrNameLst>
                                      </p:cBhvr>
                                      <p:to>
                                        <p:strVal val="visible"/>
                                      </p:to>
                                    </p:set>
                                    <p:animEffect transition="in" filter="blinds(horizontal)">
                                      <p:cBhvr>
                                        <p:cTn id="17" dur="500"/>
                                        <p:tgtEl>
                                          <p:spTgt spid="1026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274"/>
                                        </p:tgtEl>
                                        <p:attrNameLst>
                                          <p:attrName>style.visibility</p:attrName>
                                        </p:attrNameLst>
                                      </p:cBhvr>
                                      <p:to>
                                        <p:strVal val="visible"/>
                                      </p:to>
                                    </p:set>
                                    <p:animEffect transition="in" filter="blinds(horizontal)">
                                      <p:cBhvr>
                                        <p:cTn id="22" dur="500"/>
                                        <p:tgtEl>
                                          <p:spTgt spid="102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p:bldP spid="10267"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graphicFrame>
        <p:nvGraphicFramePr>
          <p:cNvPr id="32775" name="对象 32774"/>
          <p:cNvGraphicFramePr/>
          <p:nvPr/>
        </p:nvGraphicFramePr>
        <p:xfrm>
          <a:off x="1549400" y="869950"/>
          <a:ext cx="5413375" cy="777875"/>
        </p:xfrm>
        <a:graphic>
          <a:graphicData uri="http://schemas.openxmlformats.org/presentationml/2006/ole">
            <mc:AlternateContent xmlns:mc="http://schemas.openxmlformats.org/markup-compatibility/2006">
              <mc:Choice xmlns:v="urn:schemas-microsoft-com:vml" Requires="v">
                <p:oleObj spid="_x0000_s3192" name="" r:id="rId1" imgW="1421765" imgH="241300" progId="Equation.3">
                  <p:embed/>
                </p:oleObj>
              </mc:Choice>
              <mc:Fallback>
                <p:oleObj name="" r:id="rId1" imgW="1421765" imgH="241300" progId="Equation.3">
                  <p:embed/>
                  <p:pic>
                    <p:nvPicPr>
                      <p:cNvPr id="0" name="图片 3191"/>
                      <p:cNvPicPr/>
                      <p:nvPr/>
                    </p:nvPicPr>
                    <p:blipFill>
                      <a:blip r:embed="rId2"/>
                      <a:stretch>
                        <a:fillRect/>
                      </a:stretch>
                    </p:blipFill>
                    <p:spPr>
                      <a:xfrm>
                        <a:off x="1549400" y="869950"/>
                        <a:ext cx="5413375" cy="777875"/>
                      </a:xfrm>
                      <a:prstGeom prst="rect">
                        <a:avLst/>
                      </a:prstGeom>
                      <a:noFill/>
                      <a:ln w="38100">
                        <a:noFill/>
                        <a:miter/>
                      </a:ln>
                    </p:spPr>
                  </p:pic>
                </p:oleObj>
              </mc:Fallback>
            </mc:AlternateContent>
          </a:graphicData>
        </a:graphic>
      </p:graphicFrame>
      <p:graphicFrame>
        <p:nvGraphicFramePr>
          <p:cNvPr id="32776" name="对象 32775"/>
          <p:cNvGraphicFramePr/>
          <p:nvPr/>
        </p:nvGraphicFramePr>
        <p:xfrm>
          <a:off x="3203575" y="1828800"/>
          <a:ext cx="3654425" cy="760413"/>
        </p:xfrm>
        <a:graphic>
          <a:graphicData uri="http://schemas.openxmlformats.org/presentationml/2006/ole">
            <mc:AlternateContent xmlns:mc="http://schemas.openxmlformats.org/markup-compatibility/2006">
              <mc:Choice xmlns:v="urn:schemas-microsoft-com:vml" Requires="v">
                <p:oleObj spid="_x0000_s3178" name="" r:id="rId3" imgW="1027430" imgH="215900" progId="Equation.3">
                  <p:embed/>
                </p:oleObj>
              </mc:Choice>
              <mc:Fallback>
                <p:oleObj name="" r:id="rId3" imgW="1027430" imgH="215900" progId="Equation.3">
                  <p:embed/>
                  <p:pic>
                    <p:nvPicPr>
                      <p:cNvPr id="0" name="图片 3177"/>
                      <p:cNvPicPr/>
                      <p:nvPr/>
                    </p:nvPicPr>
                    <p:blipFill>
                      <a:blip r:embed="rId4"/>
                      <a:stretch>
                        <a:fillRect/>
                      </a:stretch>
                    </p:blipFill>
                    <p:spPr>
                      <a:xfrm>
                        <a:off x="3203575" y="1828800"/>
                        <a:ext cx="3654425" cy="760413"/>
                      </a:xfrm>
                      <a:prstGeom prst="rect">
                        <a:avLst/>
                      </a:prstGeom>
                      <a:noFill/>
                      <a:ln w="38100">
                        <a:noFill/>
                        <a:miter/>
                      </a:ln>
                    </p:spPr>
                  </p:pic>
                </p:oleObj>
              </mc:Fallback>
            </mc:AlternateContent>
          </a:graphicData>
        </a:graphic>
      </p:graphicFrame>
      <p:graphicFrame>
        <p:nvGraphicFramePr>
          <p:cNvPr id="32777" name="对象 32776"/>
          <p:cNvGraphicFramePr/>
          <p:nvPr/>
        </p:nvGraphicFramePr>
        <p:xfrm>
          <a:off x="3203575" y="2773363"/>
          <a:ext cx="2359025" cy="642937"/>
        </p:xfrm>
        <a:graphic>
          <a:graphicData uri="http://schemas.openxmlformats.org/presentationml/2006/ole">
            <mc:AlternateContent xmlns:mc="http://schemas.openxmlformats.org/markup-compatibility/2006">
              <mc:Choice xmlns:v="urn:schemas-microsoft-com:vml" Requires="v">
                <p:oleObj spid="_x0000_s3189" name="" r:id="rId5" imgW="647700" imgH="190500" progId="Equation.3">
                  <p:embed/>
                </p:oleObj>
              </mc:Choice>
              <mc:Fallback>
                <p:oleObj name="" r:id="rId5" imgW="647700" imgH="190500" progId="Equation.3">
                  <p:embed/>
                  <p:pic>
                    <p:nvPicPr>
                      <p:cNvPr id="0" name="图片 3188"/>
                      <p:cNvPicPr/>
                      <p:nvPr/>
                    </p:nvPicPr>
                    <p:blipFill>
                      <a:blip r:embed="rId6"/>
                      <a:stretch>
                        <a:fillRect/>
                      </a:stretch>
                    </p:blipFill>
                    <p:spPr>
                      <a:xfrm>
                        <a:off x="3203575" y="2773363"/>
                        <a:ext cx="2359025" cy="642937"/>
                      </a:xfrm>
                      <a:prstGeom prst="rect">
                        <a:avLst/>
                      </a:prstGeom>
                      <a:noFill/>
                      <a:ln w="38100">
                        <a:noFill/>
                        <a:miter/>
                      </a:ln>
                    </p:spPr>
                  </p:pic>
                </p:oleObj>
              </mc:Fallback>
            </mc:AlternateContent>
          </a:graphicData>
        </a:graphic>
      </p:graphicFrame>
      <p:graphicFrame>
        <p:nvGraphicFramePr>
          <p:cNvPr id="32778" name="对象 32777"/>
          <p:cNvGraphicFramePr/>
          <p:nvPr/>
        </p:nvGraphicFramePr>
        <p:xfrm>
          <a:off x="1447800" y="3429000"/>
          <a:ext cx="3505200" cy="981075"/>
        </p:xfrm>
        <a:graphic>
          <a:graphicData uri="http://schemas.openxmlformats.org/presentationml/2006/ole">
            <mc:AlternateContent xmlns:mc="http://schemas.openxmlformats.org/markup-compatibility/2006">
              <mc:Choice xmlns:v="urn:schemas-microsoft-com:vml" Requires="v">
                <p:oleObj spid="_x0000_s3211" name="" r:id="rId7" imgW="1040765" imgH="292100" progId="Equation.3">
                  <p:embed/>
                </p:oleObj>
              </mc:Choice>
              <mc:Fallback>
                <p:oleObj name="" r:id="rId7" imgW="1040765" imgH="292100" progId="Equation.3">
                  <p:embed/>
                  <p:pic>
                    <p:nvPicPr>
                      <p:cNvPr id="0" name="图片 3210"/>
                      <p:cNvPicPr/>
                      <p:nvPr/>
                    </p:nvPicPr>
                    <p:blipFill>
                      <a:blip r:embed="rId8"/>
                      <a:stretch>
                        <a:fillRect/>
                      </a:stretch>
                    </p:blipFill>
                    <p:spPr>
                      <a:xfrm>
                        <a:off x="1447800" y="3429000"/>
                        <a:ext cx="3505200" cy="981075"/>
                      </a:xfrm>
                      <a:prstGeom prst="rect">
                        <a:avLst/>
                      </a:prstGeom>
                      <a:noFill/>
                      <a:ln w="38100">
                        <a:noFill/>
                        <a:miter/>
                      </a:ln>
                    </p:spPr>
                  </p:pic>
                </p:oleObj>
              </mc:Fallback>
            </mc:AlternateContent>
          </a:graphicData>
        </a:graphic>
      </p:graphicFrame>
      <p:graphicFrame>
        <p:nvGraphicFramePr>
          <p:cNvPr id="32779" name="对象 32778"/>
          <p:cNvGraphicFramePr/>
          <p:nvPr/>
        </p:nvGraphicFramePr>
        <p:xfrm>
          <a:off x="1371600" y="5073650"/>
          <a:ext cx="6477000" cy="1174750"/>
        </p:xfrm>
        <a:graphic>
          <a:graphicData uri="http://schemas.openxmlformats.org/presentationml/2006/ole">
            <mc:AlternateContent xmlns:mc="http://schemas.openxmlformats.org/markup-compatibility/2006">
              <mc:Choice xmlns:v="urn:schemas-microsoft-com:vml" Requires="v">
                <p:oleObj spid="_x0000_s3150" name="" r:id="rId9" imgW="1725930" imgH="405765" progId="Equation.3">
                  <p:embed/>
                </p:oleObj>
              </mc:Choice>
              <mc:Fallback>
                <p:oleObj name="" r:id="rId9" imgW="1725930" imgH="405765" progId="Equation.3">
                  <p:embed/>
                  <p:pic>
                    <p:nvPicPr>
                      <p:cNvPr id="0" name="图片 3149"/>
                      <p:cNvPicPr/>
                      <p:nvPr/>
                    </p:nvPicPr>
                    <p:blipFill>
                      <a:blip r:embed="rId10"/>
                      <a:stretch>
                        <a:fillRect/>
                      </a:stretch>
                    </p:blipFill>
                    <p:spPr>
                      <a:xfrm>
                        <a:off x="1371600" y="5073650"/>
                        <a:ext cx="6477000" cy="1174750"/>
                      </a:xfrm>
                      <a:prstGeom prst="rect">
                        <a:avLst/>
                      </a:prstGeom>
                      <a:noFill/>
                      <a:ln w="38100">
                        <a:noFill/>
                        <a:miter/>
                      </a:ln>
                    </p:spPr>
                  </p:pic>
                </p:oleObj>
              </mc:Fallback>
            </mc:AlternateContent>
          </a:graphicData>
        </a:graphic>
      </p:graphicFrame>
      <p:sp>
        <p:nvSpPr>
          <p:cNvPr id="32780" name="矩形 32779"/>
          <p:cNvSpPr/>
          <p:nvPr/>
        </p:nvSpPr>
        <p:spPr>
          <a:xfrm>
            <a:off x="609600" y="4419600"/>
            <a:ext cx="8458200" cy="579438"/>
          </a:xfrm>
          <a:prstGeom prst="rect">
            <a:avLst/>
          </a:prstGeom>
          <a:noFill/>
          <a:ln w="9525">
            <a:noFill/>
          </a:ln>
        </p:spPr>
        <p:txBody>
          <a:bodyPr>
            <a:spAutoFit/>
          </a:bodyPr>
          <a:p>
            <a:pPr>
              <a:buBlip>
                <a:blip r:embed="rId11"/>
              </a:buBlip>
            </a:pPr>
            <a:r>
              <a:rPr lang="en-US" altLang="zh-CN" sz="2800" b="1" dirty="0">
                <a:latin typeface="Times New Roman" panose="02020603050405020304" pitchFamily="18" charset="0"/>
              </a:rPr>
              <a:t>    </a:t>
            </a:r>
            <a:r>
              <a:rPr lang="zh-CN" altLang="en-US" sz="3200" b="1" dirty="0">
                <a:latin typeface="Times New Roman" panose="02020603050405020304" pitchFamily="18" charset="0"/>
              </a:rPr>
              <a:t>在</a:t>
            </a:r>
            <a:r>
              <a:rPr lang="zh-CN" altLang="en-US" sz="3200" b="1" dirty="0">
                <a:solidFill>
                  <a:srgbClr val="CC0000"/>
                </a:solidFill>
                <a:latin typeface="Times New Roman" panose="02020603050405020304" pitchFamily="18" charset="0"/>
              </a:rPr>
              <a:t>势场</a:t>
            </a:r>
            <a:r>
              <a:rPr lang="zh-CN" altLang="en-US" sz="3200" b="1" dirty="0">
                <a:latin typeface="Times New Roman" panose="02020603050405020304" pitchFamily="18" charset="0"/>
              </a:rPr>
              <a:t>中</a:t>
            </a:r>
            <a:r>
              <a:rPr lang="zh-CN" altLang="en-US" sz="3200" b="1" dirty="0">
                <a:solidFill>
                  <a:srgbClr val="CC0000"/>
                </a:solidFill>
                <a:latin typeface="Times New Roman" panose="02020603050405020304" pitchFamily="18" charset="0"/>
              </a:rPr>
              <a:t>一维</a:t>
            </a:r>
            <a:r>
              <a:rPr lang="zh-CN" altLang="en-US" sz="3200" b="1" dirty="0">
                <a:latin typeface="Times New Roman" panose="02020603050405020304" pitchFamily="18" charset="0"/>
              </a:rPr>
              <a:t>运动粒子的</a:t>
            </a:r>
            <a:r>
              <a:rPr lang="zh-CN" altLang="en-US" sz="3200" b="1" dirty="0">
                <a:solidFill>
                  <a:srgbClr val="CC0000"/>
                </a:solidFill>
                <a:latin typeface="Times New Roman" panose="02020603050405020304" pitchFamily="18" charset="0"/>
              </a:rPr>
              <a:t>定态</a:t>
            </a:r>
            <a:r>
              <a:rPr lang="zh-CN" altLang="en-US" sz="3200" b="1" dirty="0">
                <a:latin typeface="Times New Roman" panose="02020603050405020304" pitchFamily="18" charset="0"/>
              </a:rPr>
              <a:t>薛定谔方程</a:t>
            </a:r>
            <a:endParaRPr lang="zh-CN" altLang="en-US" sz="3200" b="1" dirty="0">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2776"/>
                                        </p:tgtEl>
                                        <p:attrNameLst>
                                          <p:attrName>style.visibility</p:attrName>
                                        </p:attrNameLst>
                                      </p:cBhvr>
                                      <p:to>
                                        <p:strVal val="visible"/>
                                      </p:to>
                                    </p:set>
                                    <p:animEffect transition="in" filter="blinds(horizontal)">
                                      <p:cBhvr>
                                        <p:cTn id="7" dur="500"/>
                                        <p:tgtEl>
                                          <p:spTgt spid="3277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2777"/>
                                        </p:tgtEl>
                                        <p:attrNameLst>
                                          <p:attrName>style.visibility</p:attrName>
                                        </p:attrNameLst>
                                      </p:cBhvr>
                                      <p:to>
                                        <p:strVal val="visible"/>
                                      </p:to>
                                    </p:set>
                                    <p:animEffect transition="in" filter="blinds(horizontal)">
                                      <p:cBhvr>
                                        <p:cTn id="12" dur="500"/>
                                        <p:tgtEl>
                                          <p:spTgt spid="3277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2778"/>
                                        </p:tgtEl>
                                        <p:attrNameLst>
                                          <p:attrName>style.visibility</p:attrName>
                                        </p:attrNameLst>
                                      </p:cBhvr>
                                      <p:to>
                                        <p:strVal val="visible"/>
                                      </p:to>
                                    </p:set>
                                    <p:animEffect transition="in" filter="blinds(horizontal)">
                                      <p:cBhvr>
                                        <p:cTn id="17" dur="500"/>
                                        <p:tgtEl>
                                          <p:spTgt spid="3277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2780"/>
                                        </p:tgtEl>
                                        <p:attrNameLst>
                                          <p:attrName>style.visibility</p:attrName>
                                        </p:attrNameLst>
                                      </p:cBhvr>
                                      <p:to>
                                        <p:strVal val="visible"/>
                                      </p:to>
                                    </p:set>
                                    <p:animEffect transition="in" filter="blinds(horizontal)">
                                      <p:cBhvr>
                                        <p:cTn id="22" dur="500"/>
                                        <p:tgtEl>
                                          <p:spTgt spid="3278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2779"/>
                                        </p:tgtEl>
                                        <p:attrNameLst>
                                          <p:attrName>style.visibility</p:attrName>
                                        </p:attrNameLst>
                                      </p:cBhvr>
                                      <p:to>
                                        <p:strVal val="visible"/>
                                      </p:to>
                                    </p:set>
                                    <p:animEffect transition="in" filter="blinds(horizontal)">
                                      <p:cBhvr>
                                        <p:cTn id="27" dur="500"/>
                                        <p:tgtEl>
                                          <p:spTgt spid="327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80"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graphicFrame>
        <p:nvGraphicFramePr>
          <p:cNvPr id="11269" name="对象 11268"/>
          <p:cNvGraphicFramePr/>
          <p:nvPr/>
        </p:nvGraphicFramePr>
        <p:xfrm>
          <a:off x="1143000" y="1828800"/>
          <a:ext cx="6400800" cy="990600"/>
        </p:xfrm>
        <a:graphic>
          <a:graphicData uri="http://schemas.openxmlformats.org/presentationml/2006/ole">
            <mc:AlternateContent xmlns:mc="http://schemas.openxmlformats.org/markup-compatibility/2006">
              <mc:Choice xmlns:v="urn:schemas-microsoft-com:vml" Requires="v">
                <p:oleObj spid="_x0000_s3210" name="" r:id="rId1" imgW="4876800" imgH="825500" progId="Equation.3">
                  <p:embed/>
                </p:oleObj>
              </mc:Choice>
              <mc:Fallback>
                <p:oleObj name="" r:id="rId1" imgW="4876800" imgH="825500" progId="Equation.3">
                  <p:embed/>
                  <p:pic>
                    <p:nvPicPr>
                      <p:cNvPr id="0" name="图片 3209"/>
                      <p:cNvPicPr/>
                      <p:nvPr/>
                    </p:nvPicPr>
                    <p:blipFill>
                      <a:blip r:embed="rId2"/>
                      <a:stretch>
                        <a:fillRect/>
                      </a:stretch>
                    </p:blipFill>
                    <p:spPr>
                      <a:xfrm>
                        <a:off x="1143000" y="1828800"/>
                        <a:ext cx="6400800" cy="990600"/>
                      </a:xfrm>
                      <a:prstGeom prst="rect">
                        <a:avLst/>
                      </a:prstGeom>
                      <a:noFill/>
                      <a:ln w="38100">
                        <a:noFill/>
                        <a:miter/>
                      </a:ln>
                    </p:spPr>
                  </p:pic>
                </p:oleObj>
              </mc:Fallback>
            </mc:AlternateContent>
          </a:graphicData>
        </a:graphic>
      </p:graphicFrame>
      <p:sp>
        <p:nvSpPr>
          <p:cNvPr id="11270" name="矩形 11269"/>
          <p:cNvSpPr/>
          <p:nvPr/>
        </p:nvSpPr>
        <p:spPr>
          <a:xfrm>
            <a:off x="990600" y="914400"/>
            <a:ext cx="8153400" cy="579438"/>
          </a:xfrm>
          <a:prstGeom prst="rect">
            <a:avLst/>
          </a:prstGeom>
          <a:noFill/>
          <a:ln w="9525">
            <a:noFill/>
          </a:ln>
        </p:spPr>
        <p:txBody>
          <a:bodyPr>
            <a:spAutoFit/>
          </a:bodyPr>
          <a:p>
            <a:pPr>
              <a:buBlip>
                <a:blip r:embed="rId3"/>
              </a:buBlip>
            </a:pPr>
            <a:r>
              <a:rPr lang="en-US" altLang="zh-CN" sz="3200" b="1" dirty="0">
                <a:solidFill>
                  <a:srgbClr val="CC0000"/>
                </a:solidFill>
                <a:latin typeface="Times New Roman" panose="02020603050405020304" pitchFamily="18" charset="0"/>
              </a:rPr>
              <a:t>   </a:t>
            </a:r>
            <a:r>
              <a:rPr lang="zh-CN" altLang="en-US" sz="3200" b="1" dirty="0">
                <a:solidFill>
                  <a:srgbClr val="CC0000"/>
                </a:solidFill>
                <a:latin typeface="Times New Roman" panose="02020603050405020304" pitchFamily="18" charset="0"/>
              </a:rPr>
              <a:t>三维</a:t>
            </a:r>
            <a:r>
              <a:rPr lang="zh-CN" altLang="en-US" sz="3200" b="1" dirty="0">
                <a:latin typeface="Times New Roman" panose="02020603050405020304" pitchFamily="18" charset="0"/>
              </a:rPr>
              <a:t>势场中运动粒子的</a:t>
            </a:r>
            <a:r>
              <a:rPr lang="zh-CN" altLang="en-US" sz="3200" b="1" dirty="0">
                <a:solidFill>
                  <a:srgbClr val="CC0000"/>
                </a:solidFill>
                <a:latin typeface="Times New Roman" panose="02020603050405020304" pitchFamily="18" charset="0"/>
              </a:rPr>
              <a:t>定态</a:t>
            </a:r>
            <a:r>
              <a:rPr lang="zh-CN" altLang="en-US" sz="3200" b="1" dirty="0">
                <a:latin typeface="Times New Roman" panose="02020603050405020304" pitchFamily="18" charset="0"/>
              </a:rPr>
              <a:t>薛定谔方程</a:t>
            </a:r>
            <a:endParaRPr lang="zh-CN" altLang="en-US" sz="3200" b="1" dirty="0">
              <a:latin typeface="Times New Roman" panose="02020603050405020304" pitchFamily="18" charset="0"/>
            </a:endParaRPr>
          </a:p>
        </p:txBody>
      </p:sp>
      <p:grpSp>
        <p:nvGrpSpPr>
          <p:cNvPr id="11282" name="组合 11281"/>
          <p:cNvGrpSpPr/>
          <p:nvPr/>
        </p:nvGrpSpPr>
        <p:grpSpPr>
          <a:xfrm>
            <a:off x="1066800" y="3048000"/>
            <a:ext cx="6553200" cy="914400"/>
            <a:chOff x="672" y="1920"/>
            <a:chExt cx="4128" cy="576"/>
          </a:xfrm>
        </p:grpSpPr>
        <p:sp>
          <p:nvSpPr>
            <p:cNvPr id="11272" name="文本框 11271"/>
            <p:cNvSpPr txBox="1"/>
            <p:nvPr/>
          </p:nvSpPr>
          <p:spPr>
            <a:xfrm>
              <a:off x="672" y="1997"/>
              <a:ext cx="2175" cy="365"/>
            </a:xfrm>
            <a:prstGeom prst="rect">
              <a:avLst/>
            </a:prstGeom>
            <a:noFill/>
            <a:ln w="9525">
              <a:noFill/>
            </a:ln>
          </p:spPr>
          <p:txBody>
            <a:bodyPr>
              <a:spAutoFit/>
            </a:bodyPr>
            <a:p>
              <a:pPr>
                <a:spcBef>
                  <a:spcPct val="50000"/>
                </a:spcBef>
              </a:pPr>
              <a:r>
                <a:rPr lang="zh-CN" altLang="en-US" sz="3200" b="1" dirty="0">
                  <a:latin typeface="Times New Roman" panose="02020603050405020304" pitchFamily="18" charset="0"/>
                </a:rPr>
                <a:t>拉普拉斯算子</a:t>
              </a:r>
              <a:endParaRPr lang="zh-CN" altLang="en-US" sz="3200" b="1" dirty="0">
                <a:latin typeface="Times New Roman" panose="02020603050405020304" pitchFamily="18" charset="0"/>
              </a:endParaRPr>
            </a:p>
          </p:txBody>
        </p:sp>
        <p:graphicFrame>
          <p:nvGraphicFramePr>
            <p:cNvPr id="11273" name="对象 11272"/>
            <p:cNvGraphicFramePr/>
            <p:nvPr/>
          </p:nvGraphicFramePr>
          <p:xfrm>
            <a:off x="2492" y="1920"/>
            <a:ext cx="2308" cy="576"/>
          </p:xfrm>
          <a:graphic>
            <a:graphicData uri="http://schemas.openxmlformats.org/presentationml/2006/ole">
              <mc:AlternateContent xmlns:mc="http://schemas.openxmlformats.org/markup-compatibility/2006">
                <mc:Choice xmlns:v="urn:schemas-microsoft-com:vml" Requires="v">
                  <p:oleObj spid="_x0000_s3119" name="" r:id="rId4" imgW="2565400" imgH="825500" progId="Equation.3">
                    <p:embed/>
                  </p:oleObj>
                </mc:Choice>
                <mc:Fallback>
                  <p:oleObj name="" r:id="rId4" imgW="2565400" imgH="825500" progId="Equation.3">
                    <p:embed/>
                    <p:pic>
                      <p:nvPicPr>
                        <p:cNvPr id="0" name="图片 3118"/>
                        <p:cNvPicPr/>
                        <p:nvPr/>
                      </p:nvPicPr>
                      <p:blipFill>
                        <a:blip r:embed="rId5"/>
                        <a:stretch>
                          <a:fillRect/>
                        </a:stretch>
                      </p:blipFill>
                      <p:spPr>
                        <a:xfrm>
                          <a:off x="2492" y="1920"/>
                          <a:ext cx="2308" cy="576"/>
                        </a:xfrm>
                        <a:prstGeom prst="rect">
                          <a:avLst/>
                        </a:prstGeom>
                        <a:gradFill rotWithShape="0">
                          <a:gsLst>
                            <a:gs pos="0">
                              <a:schemeClr val="accent1"/>
                            </a:gs>
                            <a:gs pos="50000">
                              <a:srgbClr val="FFFFFF"/>
                            </a:gs>
                            <a:gs pos="100000">
                              <a:schemeClr val="accent1"/>
                            </a:gs>
                          </a:gsLst>
                          <a:lin ang="5400000" scaled="1"/>
                          <a:tileRect/>
                        </a:gradFill>
                        <a:ln w="9525" cap="flat" cmpd="sng">
                          <a:solidFill>
                            <a:schemeClr val="tx2"/>
                          </a:solidFill>
                          <a:prstDash val="solid"/>
                          <a:miter/>
                          <a:headEnd type="none" w="med" len="med"/>
                          <a:tailEnd type="none" w="med" len="med"/>
                        </a:ln>
                      </p:spPr>
                    </p:pic>
                  </p:oleObj>
                </mc:Fallback>
              </mc:AlternateContent>
            </a:graphicData>
          </a:graphic>
        </p:graphicFrame>
      </p:grpSp>
      <p:grpSp>
        <p:nvGrpSpPr>
          <p:cNvPr id="11283" name="组合 11282"/>
          <p:cNvGrpSpPr/>
          <p:nvPr/>
        </p:nvGrpSpPr>
        <p:grpSpPr>
          <a:xfrm>
            <a:off x="1143000" y="5486400"/>
            <a:ext cx="4508500" cy="628650"/>
            <a:chOff x="720" y="3456"/>
            <a:chExt cx="2840" cy="396"/>
          </a:xfrm>
        </p:grpSpPr>
        <p:sp>
          <p:nvSpPr>
            <p:cNvPr id="11279" name="文本框 11278"/>
            <p:cNvSpPr txBox="1"/>
            <p:nvPr/>
          </p:nvSpPr>
          <p:spPr>
            <a:xfrm>
              <a:off x="720" y="3456"/>
              <a:ext cx="1647" cy="365"/>
            </a:xfrm>
            <a:prstGeom prst="rect">
              <a:avLst/>
            </a:prstGeom>
            <a:noFill/>
            <a:ln w="9525">
              <a:noFill/>
            </a:ln>
          </p:spPr>
          <p:txBody>
            <a:bodyPr>
              <a:spAutoFit/>
            </a:bodyPr>
            <a:p>
              <a:pPr>
                <a:spcBef>
                  <a:spcPct val="50000"/>
                </a:spcBef>
              </a:pPr>
              <a:r>
                <a:rPr lang="zh-CN" altLang="en-US" sz="3200" b="1" dirty="0">
                  <a:solidFill>
                    <a:srgbClr val="CC0000"/>
                  </a:solidFill>
                  <a:latin typeface="Times New Roman" panose="02020603050405020304" pitchFamily="18" charset="0"/>
                </a:rPr>
                <a:t>定态</a:t>
              </a:r>
              <a:r>
                <a:rPr lang="zh-CN" altLang="en-US" sz="3200" b="1" dirty="0">
                  <a:latin typeface="Times New Roman" panose="02020603050405020304" pitchFamily="18" charset="0"/>
                </a:rPr>
                <a:t>波函数</a:t>
              </a:r>
              <a:endParaRPr lang="zh-CN" altLang="en-US" sz="3200" b="1" dirty="0">
                <a:latin typeface="Times New Roman" panose="02020603050405020304" pitchFamily="18" charset="0"/>
              </a:endParaRPr>
            </a:p>
          </p:txBody>
        </p:sp>
        <p:graphicFrame>
          <p:nvGraphicFramePr>
            <p:cNvPr id="11280" name="对象 11279"/>
            <p:cNvGraphicFramePr/>
            <p:nvPr/>
          </p:nvGraphicFramePr>
          <p:xfrm>
            <a:off x="2225" y="3477"/>
            <a:ext cx="1335" cy="375"/>
          </p:xfrm>
          <a:graphic>
            <a:graphicData uri="http://schemas.openxmlformats.org/presentationml/2006/ole">
              <mc:AlternateContent xmlns:mc="http://schemas.openxmlformats.org/markup-compatibility/2006">
                <mc:Choice xmlns:v="urn:schemas-microsoft-com:vml" Requires="v">
                  <p:oleObj spid="_x0000_s3077" name="" r:id="rId6" imgW="608965" imgH="203200" progId="Equation.3">
                    <p:embed/>
                  </p:oleObj>
                </mc:Choice>
                <mc:Fallback>
                  <p:oleObj name="" r:id="rId6" imgW="608965" imgH="203200" progId="Equation.3">
                    <p:embed/>
                    <p:pic>
                      <p:nvPicPr>
                        <p:cNvPr id="0" name="图片 3076"/>
                        <p:cNvPicPr/>
                        <p:nvPr/>
                      </p:nvPicPr>
                      <p:blipFill>
                        <a:blip r:embed="rId7"/>
                        <a:stretch>
                          <a:fillRect/>
                        </a:stretch>
                      </p:blipFill>
                      <p:spPr>
                        <a:xfrm>
                          <a:off x="2225" y="3477"/>
                          <a:ext cx="1335" cy="375"/>
                        </a:xfrm>
                        <a:prstGeom prst="rect">
                          <a:avLst/>
                        </a:prstGeom>
                        <a:noFill/>
                        <a:ln w="38100">
                          <a:noFill/>
                          <a:miter/>
                        </a:ln>
                      </p:spPr>
                    </p:pic>
                  </p:oleObj>
                </mc:Fallback>
              </mc:AlternateContent>
            </a:graphicData>
          </a:graphic>
        </p:graphicFrame>
      </p:grpSp>
      <p:graphicFrame>
        <p:nvGraphicFramePr>
          <p:cNvPr id="11281" name="对象 11280"/>
          <p:cNvGraphicFramePr/>
          <p:nvPr/>
        </p:nvGraphicFramePr>
        <p:xfrm>
          <a:off x="2057400" y="4225925"/>
          <a:ext cx="4251325" cy="1108075"/>
        </p:xfrm>
        <a:graphic>
          <a:graphicData uri="http://schemas.openxmlformats.org/presentationml/2006/ole">
            <mc:AlternateContent xmlns:mc="http://schemas.openxmlformats.org/markup-compatibility/2006">
              <mc:Choice xmlns:v="urn:schemas-microsoft-com:vml" Requires="v">
                <p:oleObj spid="_x0000_s3125" name="" r:id="rId8" imgW="1598930" imgH="405765" progId="Equation.3">
                  <p:embed/>
                </p:oleObj>
              </mc:Choice>
              <mc:Fallback>
                <p:oleObj name="" r:id="rId8" imgW="1598930" imgH="405765" progId="Equation.3">
                  <p:embed/>
                  <p:pic>
                    <p:nvPicPr>
                      <p:cNvPr id="0" name="图片 3124"/>
                      <p:cNvPicPr/>
                      <p:nvPr/>
                    </p:nvPicPr>
                    <p:blipFill>
                      <a:blip r:embed="rId9"/>
                      <a:stretch>
                        <a:fillRect/>
                      </a:stretch>
                    </p:blipFill>
                    <p:spPr>
                      <a:xfrm>
                        <a:off x="2057400" y="4225925"/>
                        <a:ext cx="4251325" cy="1108075"/>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269"/>
                                        </p:tgtEl>
                                        <p:attrNameLst>
                                          <p:attrName>style.visibility</p:attrName>
                                        </p:attrNameLst>
                                      </p:cBhvr>
                                    </p:set>
                                    <p:animEffect transition="in" filter="blinds(horizontal)">
                                      <p:cBhvr>
                                        <p:cTn id="7" dur="500"/>
                                        <p:tgtEl>
                                          <p:spTgt spid="1126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282"/>
                                        </p:tgtEl>
                                        <p:attrNameLst>
                                          <p:attrName>style.visibility</p:attrName>
                                        </p:attrNameLst>
                                      </p:cBhvr>
                                    </p:set>
                                    <p:animEffect transition="in" filter="blinds(horizontal)">
                                      <p:cBhvr>
                                        <p:cTn id="12" dur="500"/>
                                        <p:tgtEl>
                                          <p:spTgt spid="1128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281"/>
                                        </p:tgtEl>
                                        <p:attrNameLst>
                                          <p:attrName>style.visibility</p:attrName>
                                        </p:attrNameLst>
                                      </p:cBhvr>
                                    </p:set>
                                    <p:animEffect transition="in" filter="blinds(horizontal)">
                                      <p:cBhvr>
                                        <p:cTn id="17" dur="500"/>
                                        <p:tgtEl>
                                          <p:spTgt spid="1128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283"/>
                                        </p:tgtEl>
                                        <p:attrNameLst>
                                          <p:attrName>style.visibility</p:attrName>
                                        </p:attrNameLst>
                                      </p:cBhvr>
                                    </p:set>
                                    <p:animEffect transition="in" filter="blinds(horizontal)">
                                      <p:cBhvr>
                                        <p:cTn id="22" dur="500"/>
                                        <p:tgtEl>
                                          <p:spTgt spid="112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12311" name="文本框 12310"/>
          <p:cNvSpPr txBox="1"/>
          <p:nvPr/>
        </p:nvSpPr>
        <p:spPr>
          <a:xfrm>
            <a:off x="1600200" y="914400"/>
            <a:ext cx="7315200" cy="579438"/>
          </a:xfrm>
          <a:prstGeom prst="rect">
            <a:avLst/>
          </a:prstGeom>
          <a:noFill/>
          <a:ln w="9525">
            <a:noFill/>
          </a:ln>
        </p:spPr>
        <p:txBody>
          <a:bodyPr>
            <a:spAutoFit/>
          </a:bodyPr>
          <a:p>
            <a:pPr>
              <a:spcBef>
                <a:spcPct val="50000"/>
              </a:spcBef>
            </a:pPr>
            <a:r>
              <a:rPr lang="zh-CN" altLang="en-US" sz="3200" b="1" dirty="0">
                <a:solidFill>
                  <a:schemeClr val="tx2"/>
                </a:solidFill>
                <a:latin typeface="Times New Roman" panose="02020603050405020304" pitchFamily="18" charset="0"/>
              </a:rPr>
              <a:t>例如，氢原子的定态薛定谔方程</a:t>
            </a:r>
            <a:endParaRPr lang="zh-CN" altLang="en-US" sz="2400">
              <a:latin typeface="Times New Roman" panose="02020603050405020304" pitchFamily="18" charset="0"/>
            </a:endParaRPr>
          </a:p>
        </p:txBody>
      </p:sp>
      <p:graphicFrame>
        <p:nvGraphicFramePr>
          <p:cNvPr id="12319" name="对象 12318"/>
          <p:cNvGraphicFramePr/>
          <p:nvPr/>
        </p:nvGraphicFramePr>
        <p:xfrm>
          <a:off x="1704975" y="1336675"/>
          <a:ext cx="2322513" cy="1255713"/>
        </p:xfrm>
        <a:graphic>
          <a:graphicData uri="http://schemas.openxmlformats.org/presentationml/2006/ole">
            <mc:AlternateContent xmlns:mc="http://schemas.openxmlformats.org/markup-compatibility/2006">
              <mc:Choice xmlns:v="urn:schemas-microsoft-com:vml" Requires="v">
                <p:oleObj spid="_x0000_s3138" name="" r:id="rId1" imgW="901065" imgH="457200" progId="Equation.3">
                  <p:embed/>
                </p:oleObj>
              </mc:Choice>
              <mc:Fallback>
                <p:oleObj name="" r:id="rId1" imgW="901065" imgH="457200" progId="Equation.3">
                  <p:embed/>
                  <p:pic>
                    <p:nvPicPr>
                      <p:cNvPr id="0" name="图片 3137"/>
                      <p:cNvPicPr/>
                      <p:nvPr/>
                    </p:nvPicPr>
                    <p:blipFill>
                      <a:blip r:embed="rId2"/>
                      <a:stretch>
                        <a:fillRect/>
                      </a:stretch>
                    </p:blipFill>
                    <p:spPr>
                      <a:xfrm>
                        <a:off x="1704975" y="1336675"/>
                        <a:ext cx="2322513" cy="1255713"/>
                      </a:xfrm>
                      <a:prstGeom prst="rect">
                        <a:avLst/>
                      </a:prstGeom>
                      <a:noFill/>
                      <a:ln w="38100">
                        <a:noFill/>
                        <a:miter/>
                      </a:ln>
                    </p:spPr>
                  </p:pic>
                </p:oleObj>
              </mc:Fallback>
            </mc:AlternateContent>
          </a:graphicData>
        </a:graphic>
      </p:graphicFrame>
      <p:grpSp>
        <p:nvGrpSpPr>
          <p:cNvPr id="12327" name="组合 12326"/>
          <p:cNvGrpSpPr/>
          <p:nvPr/>
        </p:nvGrpSpPr>
        <p:grpSpPr>
          <a:xfrm>
            <a:off x="1600200" y="4911725"/>
            <a:ext cx="6400800" cy="1260475"/>
            <a:chOff x="672" y="3024"/>
            <a:chExt cx="4032" cy="794"/>
          </a:xfrm>
        </p:grpSpPr>
        <p:sp>
          <p:nvSpPr>
            <p:cNvPr id="12321" name="文本框 12320"/>
            <p:cNvSpPr txBox="1"/>
            <p:nvPr/>
          </p:nvSpPr>
          <p:spPr>
            <a:xfrm>
              <a:off x="672" y="3024"/>
              <a:ext cx="4032" cy="794"/>
            </a:xfrm>
            <a:prstGeom prst="rect">
              <a:avLst/>
            </a:prstGeom>
            <a:noFill/>
            <a:ln w="9525">
              <a:noFill/>
            </a:ln>
          </p:spPr>
          <p:txBody>
            <a:bodyPr>
              <a:spAutoFit/>
            </a:bodyPr>
            <a:p>
              <a:pPr>
                <a:lnSpc>
                  <a:spcPct val="120000"/>
                </a:lnSpc>
              </a:pPr>
              <a:r>
                <a:rPr lang="en-US" altLang="zh-CN" sz="3200" b="1">
                  <a:solidFill>
                    <a:srgbClr val="CC0000"/>
                  </a:solidFill>
                  <a:latin typeface="宋体" panose="02010600030101010101" pitchFamily="2" charset="-122"/>
                </a:rPr>
                <a:t>(</a:t>
              </a:r>
              <a:r>
                <a:rPr lang="en-US" altLang="zh-CN" sz="3200" b="1">
                  <a:solidFill>
                    <a:srgbClr val="CC0000"/>
                  </a:solidFill>
                  <a:latin typeface="Times New Roman" panose="02020603050405020304" pitchFamily="18" charset="0"/>
                </a:rPr>
                <a:t>1</a:t>
              </a:r>
              <a:r>
                <a:rPr lang="en-US" altLang="zh-CN" sz="3200" b="1">
                  <a:solidFill>
                    <a:srgbClr val="CC0000"/>
                  </a:solidFill>
                  <a:latin typeface="宋体" panose="02010600030101010101" pitchFamily="2" charset="-122"/>
                </a:rPr>
                <a:t>) </a:t>
              </a:r>
              <a:r>
                <a:rPr lang="zh-CN" altLang="en-US" sz="3200" b="1" dirty="0">
                  <a:latin typeface="Times New Roman" panose="02020603050405020304" pitchFamily="18" charset="0"/>
                </a:rPr>
                <a:t>能量 </a:t>
              </a:r>
              <a:r>
                <a:rPr lang="en-US" altLang="zh-CN" sz="3200" b="1" i="1">
                  <a:latin typeface="Times New Roman" panose="02020603050405020304" pitchFamily="18" charset="0"/>
                </a:rPr>
                <a:t>E</a:t>
              </a:r>
              <a:r>
                <a:rPr lang="en-US" altLang="zh-CN" sz="3200" b="1" dirty="0">
                  <a:latin typeface="Times New Roman" panose="02020603050405020304" pitchFamily="18" charset="0"/>
                </a:rPr>
                <a:t> </a:t>
              </a:r>
              <a:r>
                <a:rPr lang="zh-CN" altLang="en-US" sz="3200" b="1" dirty="0">
                  <a:latin typeface="Times New Roman" panose="02020603050405020304" pitchFamily="18" charset="0"/>
                </a:rPr>
                <a:t>不随时间变化</a:t>
              </a:r>
              <a:r>
                <a:rPr lang="en-US" altLang="zh-CN" sz="3200" b="1">
                  <a:latin typeface="Times New Roman" panose="02020603050405020304" pitchFamily="18" charset="0"/>
                </a:rPr>
                <a:t>.</a:t>
              </a:r>
              <a:endParaRPr lang="en-US" altLang="zh-CN" sz="3200" b="1">
                <a:latin typeface="Times New Roman" panose="02020603050405020304" pitchFamily="18" charset="0"/>
              </a:endParaRPr>
            </a:p>
            <a:p>
              <a:pPr>
                <a:lnSpc>
                  <a:spcPct val="120000"/>
                </a:lnSpc>
              </a:pPr>
              <a:r>
                <a:rPr lang="en-US" altLang="zh-CN" sz="3200" b="1">
                  <a:solidFill>
                    <a:srgbClr val="CC0000"/>
                  </a:solidFill>
                  <a:latin typeface="宋体" panose="02010600030101010101" pitchFamily="2" charset="-122"/>
                </a:rPr>
                <a:t>(</a:t>
              </a:r>
              <a:r>
                <a:rPr lang="en-US" altLang="zh-CN" sz="3200" b="1">
                  <a:solidFill>
                    <a:srgbClr val="CC0000"/>
                  </a:solidFill>
                  <a:latin typeface="Times New Roman" panose="02020603050405020304" pitchFamily="18" charset="0"/>
                </a:rPr>
                <a:t>2</a:t>
              </a:r>
              <a:r>
                <a:rPr lang="en-US" altLang="zh-CN" sz="3200" b="1">
                  <a:solidFill>
                    <a:srgbClr val="CC0000"/>
                  </a:solidFill>
                  <a:latin typeface="宋体" panose="02010600030101010101" pitchFamily="2" charset="-122"/>
                </a:rPr>
                <a:t>) </a:t>
              </a:r>
              <a:r>
                <a:rPr lang="zh-CN" altLang="en-US" sz="3200" b="1" dirty="0">
                  <a:latin typeface="Times New Roman" panose="02020603050405020304" pitchFamily="18" charset="0"/>
                </a:rPr>
                <a:t>概率密度         不随时间变化</a:t>
              </a:r>
              <a:r>
                <a:rPr lang="en-US" altLang="zh-CN" sz="3200" b="1">
                  <a:latin typeface="Times New Roman" panose="02020603050405020304" pitchFamily="18" charset="0"/>
                </a:rPr>
                <a:t>.</a:t>
              </a:r>
              <a:endParaRPr lang="en-US" altLang="zh-CN" sz="3200" b="1">
                <a:latin typeface="Times New Roman" panose="02020603050405020304" pitchFamily="18" charset="0"/>
              </a:endParaRPr>
            </a:p>
          </p:txBody>
        </p:sp>
        <p:graphicFrame>
          <p:nvGraphicFramePr>
            <p:cNvPr id="12322" name="对象 12321"/>
            <p:cNvGraphicFramePr/>
            <p:nvPr/>
          </p:nvGraphicFramePr>
          <p:xfrm>
            <a:off x="2387" y="3386"/>
            <a:ext cx="409" cy="423"/>
          </p:xfrm>
          <a:graphic>
            <a:graphicData uri="http://schemas.openxmlformats.org/presentationml/2006/ole">
              <mc:AlternateContent xmlns:mc="http://schemas.openxmlformats.org/markup-compatibility/2006">
                <mc:Choice xmlns:v="urn:schemas-microsoft-com:vml" Requires="v">
                  <p:oleObj spid="_x0000_s3156" name="" r:id="rId3" imgW="381000" imgH="419100" progId="Equation.3">
                    <p:embed/>
                  </p:oleObj>
                </mc:Choice>
                <mc:Fallback>
                  <p:oleObj name="" r:id="rId3" imgW="381000" imgH="419100" progId="Equation.3">
                    <p:embed/>
                    <p:pic>
                      <p:nvPicPr>
                        <p:cNvPr id="0" name="图片 3155"/>
                        <p:cNvPicPr/>
                        <p:nvPr/>
                      </p:nvPicPr>
                      <p:blipFill>
                        <a:blip r:embed="rId4"/>
                        <a:stretch>
                          <a:fillRect/>
                        </a:stretch>
                      </p:blipFill>
                      <p:spPr>
                        <a:xfrm>
                          <a:off x="2387" y="3386"/>
                          <a:ext cx="409" cy="423"/>
                        </a:xfrm>
                        <a:prstGeom prst="rect">
                          <a:avLst/>
                        </a:prstGeom>
                        <a:noFill/>
                        <a:ln w="38100">
                          <a:noFill/>
                          <a:miter/>
                        </a:ln>
                      </p:spPr>
                    </p:pic>
                  </p:oleObj>
                </mc:Fallback>
              </mc:AlternateContent>
            </a:graphicData>
          </a:graphic>
        </p:graphicFrame>
      </p:grpSp>
      <p:grpSp>
        <p:nvGrpSpPr>
          <p:cNvPr id="12323" name="组合 12322"/>
          <p:cNvGrpSpPr/>
          <p:nvPr/>
        </p:nvGrpSpPr>
        <p:grpSpPr>
          <a:xfrm>
            <a:off x="1066800" y="3657600"/>
            <a:ext cx="5105400" cy="1143000"/>
            <a:chOff x="528" y="336"/>
            <a:chExt cx="2640" cy="624"/>
          </a:xfrm>
        </p:grpSpPr>
        <p:sp>
          <p:nvSpPr>
            <p:cNvPr id="12324" name="波形 12323"/>
            <p:cNvSpPr/>
            <p:nvPr/>
          </p:nvSpPr>
          <p:spPr>
            <a:xfrm>
              <a:off x="528" y="336"/>
              <a:ext cx="1872" cy="624"/>
            </a:xfrm>
            <a:prstGeom prst="wave">
              <a:avLst>
                <a:gd name="adj1" fmla="val 13005"/>
                <a:gd name="adj2" fmla="val 2190"/>
              </a:avLst>
            </a:prstGeom>
            <a:gradFill rotWithShape="0">
              <a:gsLst>
                <a:gs pos="0">
                  <a:srgbClr val="FFEBFF"/>
                </a:gs>
                <a:gs pos="50000">
                  <a:srgbClr val="FFFFFF"/>
                </a:gs>
                <a:gs pos="100000">
                  <a:srgbClr val="FFEBFF"/>
                </a:gs>
              </a:gsLst>
              <a:lin ang="5400000" scaled="1"/>
              <a:tileRect/>
            </a:gradFill>
            <a:ln w="12700" cap="flat" cmpd="sng">
              <a:solidFill>
                <a:srgbClr val="CC00CC"/>
              </a:solidFill>
              <a:prstDash val="solid"/>
              <a:headEnd type="none" w="med" len="med"/>
              <a:tailEnd type="none" w="med" len="med"/>
            </a:ln>
          </p:spPr>
          <p:txBody>
            <a:bodyPr/>
            <a:p>
              <a:endParaRPr lang="zh-CN" altLang="en-US"/>
            </a:p>
          </p:txBody>
        </p:sp>
        <p:sp>
          <p:nvSpPr>
            <p:cNvPr id="12325" name="矩形 12324"/>
            <p:cNvSpPr/>
            <p:nvPr/>
          </p:nvSpPr>
          <p:spPr>
            <a:xfrm>
              <a:off x="625" y="480"/>
              <a:ext cx="2543" cy="316"/>
            </a:xfrm>
            <a:prstGeom prst="rect">
              <a:avLst/>
            </a:prstGeom>
            <a:noFill/>
            <a:ln w="9525">
              <a:noFill/>
            </a:ln>
          </p:spPr>
          <p:txBody>
            <a:bodyPr>
              <a:spAutoFit/>
            </a:bodyPr>
            <a:p>
              <a:r>
                <a:rPr lang="zh-CN" altLang="en-US" sz="3200" b="1" dirty="0">
                  <a:latin typeface="Times New Roman" panose="02020603050405020304" pitchFamily="18" charset="0"/>
                </a:rPr>
                <a:t>定态波函数性质</a:t>
              </a:r>
              <a:endParaRPr lang="zh-CN" altLang="en-US" sz="3200" b="1" dirty="0">
                <a:latin typeface="Times New Roman" panose="02020603050405020304" pitchFamily="18" charset="0"/>
              </a:endParaRPr>
            </a:p>
          </p:txBody>
        </p:sp>
      </p:grpSp>
      <p:graphicFrame>
        <p:nvGraphicFramePr>
          <p:cNvPr id="12326" name="对象 12325"/>
          <p:cNvGraphicFramePr/>
          <p:nvPr/>
        </p:nvGraphicFramePr>
        <p:xfrm>
          <a:off x="1600200" y="2557463"/>
          <a:ext cx="5181600" cy="1216025"/>
        </p:xfrm>
        <a:graphic>
          <a:graphicData uri="http://schemas.openxmlformats.org/presentationml/2006/ole">
            <mc:AlternateContent xmlns:mc="http://schemas.openxmlformats.org/markup-compatibility/2006">
              <mc:Choice xmlns:v="urn:schemas-microsoft-com:vml" Requires="v">
                <p:oleObj spid="_x0000_s3080" name="" r:id="rId5" imgW="1943100" imgH="457200" progId="Equation.3">
                  <p:embed/>
                </p:oleObj>
              </mc:Choice>
              <mc:Fallback>
                <p:oleObj name="" r:id="rId5" imgW="1943100" imgH="457200" progId="Equation.3">
                  <p:embed/>
                  <p:pic>
                    <p:nvPicPr>
                      <p:cNvPr id="0" name="图片 3079"/>
                      <p:cNvPicPr/>
                      <p:nvPr/>
                    </p:nvPicPr>
                    <p:blipFill>
                      <a:blip r:embed="rId6">
                        <a:clrChange>
                          <a:clrFrom>
                            <a:srgbClr val="000000"/>
                          </a:clrFrom>
                          <a:clrTo>
                            <a:srgbClr val="000000"/>
                          </a:clrTo>
                        </a:clrChange>
                      </a:blip>
                      <a:stretch>
                        <a:fillRect/>
                      </a:stretch>
                    </p:blipFill>
                    <p:spPr>
                      <a:xfrm>
                        <a:off x="1600200" y="2557463"/>
                        <a:ext cx="5181600" cy="1216025"/>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326"/>
                                        </p:tgtEl>
                                        <p:attrNameLst>
                                          <p:attrName>style.visibility</p:attrName>
                                        </p:attrNameLst>
                                      </p:cBhvr>
                                      <p:to>
                                        <p:strVal val="visible"/>
                                      </p:to>
                                    </p:set>
                                    <p:animEffect transition="in" filter="blinds(horizontal)">
                                      <p:cBhvr>
                                        <p:cTn id="7" dur="500"/>
                                        <p:tgtEl>
                                          <p:spTgt spid="1232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2323"/>
                                        </p:tgtEl>
                                        <p:attrNameLst>
                                          <p:attrName>style.visibility</p:attrName>
                                        </p:attrNameLst>
                                      </p:cBhvr>
                                      <p:to>
                                        <p:strVal val="visible"/>
                                      </p:to>
                                    </p:set>
                                    <p:animEffect transition="in" filter="barn(inVertical)">
                                      <p:cBhvr>
                                        <p:cTn id="12" dur="500"/>
                                        <p:tgtEl>
                                          <p:spTgt spid="1232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327"/>
                                        </p:tgtEl>
                                        <p:attrNameLst>
                                          <p:attrName>style.visibility</p:attrName>
                                        </p:attrNameLst>
                                      </p:cBhvr>
                                      <p:to>
                                        <p:strVal val="visible"/>
                                      </p:to>
                                    </p:set>
                                    <p:animEffect transition="in" filter="blinds(horizontal)">
                                      <p:cBhvr>
                                        <p:cTn id="17" dur="500"/>
                                        <p:tgtEl>
                                          <p:spTgt spid="123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grpSp>
        <p:nvGrpSpPr>
          <p:cNvPr id="33820" name="组合 33819"/>
          <p:cNvGrpSpPr/>
          <p:nvPr/>
        </p:nvGrpSpPr>
        <p:grpSpPr>
          <a:xfrm>
            <a:off x="914400" y="3505200"/>
            <a:ext cx="6400800" cy="965200"/>
            <a:chOff x="576" y="2208"/>
            <a:chExt cx="4032" cy="608"/>
          </a:xfrm>
        </p:grpSpPr>
        <p:graphicFrame>
          <p:nvGraphicFramePr>
            <p:cNvPr id="33798" name="对象 33797"/>
            <p:cNvGraphicFramePr/>
            <p:nvPr/>
          </p:nvGraphicFramePr>
          <p:xfrm>
            <a:off x="1124" y="2404"/>
            <a:ext cx="220" cy="251"/>
          </p:xfrm>
          <a:graphic>
            <a:graphicData uri="http://schemas.openxmlformats.org/presentationml/2006/ole">
              <mc:AlternateContent xmlns:mc="http://schemas.openxmlformats.org/markup-compatibility/2006">
                <mc:Choice xmlns:v="urn:schemas-microsoft-com:vml" Requires="v">
                  <p:oleObj spid="_x0000_s3087" name="" r:id="rId1" imgW="215900" imgH="241300" progId="Equation.3">
                    <p:embed/>
                  </p:oleObj>
                </mc:Choice>
                <mc:Fallback>
                  <p:oleObj name="" r:id="rId1" imgW="215900" imgH="241300" progId="Equation.3">
                    <p:embed/>
                    <p:pic>
                      <p:nvPicPr>
                        <p:cNvPr id="0" name="图片 3086"/>
                        <p:cNvPicPr/>
                        <p:nvPr/>
                      </p:nvPicPr>
                      <p:blipFill>
                        <a:blip r:embed="rId2"/>
                        <a:stretch>
                          <a:fillRect/>
                        </a:stretch>
                      </p:blipFill>
                      <p:spPr>
                        <a:xfrm>
                          <a:off x="1124" y="2404"/>
                          <a:ext cx="220" cy="251"/>
                        </a:xfrm>
                        <a:prstGeom prst="rect">
                          <a:avLst/>
                        </a:prstGeom>
                        <a:noFill/>
                        <a:ln w="38100">
                          <a:noFill/>
                          <a:miter/>
                        </a:ln>
                      </p:spPr>
                    </p:pic>
                  </p:oleObj>
                </mc:Fallback>
              </mc:AlternateContent>
            </a:graphicData>
          </a:graphic>
        </p:graphicFrame>
        <p:grpSp>
          <p:nvGrpSpPr>
            <p:cNvPr id="33819" name="组合 33818"/>
            <p:cNvGrpSpPr/>
            <p:nvPr/>
          </p:nvGrpSpPr>
          <p:grpSpPr>
            <a:xfrm>
              <a:off x="576" y="2208"/>
              <a:ext cx="4032" cy="608"/>
              <a:chOff x="576" y="2208"/>
              <a:chExt cx="4032" cy="608"/>
            </a:xfrm>
          </p:grpSpPr>
          <p:graphicFrame>
            <p:nvGraphicFramePr>
              <p:cNvPr id="33799" name="对象 33798"/>
              <p:cNvGraphicFramePr/>
              <p:nvPr/>
            </p:nvGraphicFramePr>
            <p:xfrm>
              <a:off x="1704" y="2208"/>
              <a:ext cx="1392" cy="608"/>
            </p:xfrm>
            <a:graphic>
              <a:graphicData uri="http://schemas.openxmlformats.org/presentationml/2006/ole">
                <mc:AlternateContent xmlns:mc="http://schemas.openxmlformats.org/markup-compatibility/2006">
                  <mc:Choice xmlns:v="urn:schemas-microsoft-com:vml" Requires="v">
                    <p:oleObj spid="_x0000_s3190" name="" r:id="rId3" imgW="876300" imgH="419100" progId="Equation.3">
                      <p:embed/>
                    </p:oleObj>
                  </mc:Choice>
                  <mc:Fallback>
                    <p:oleObj name="" r:id="rId3" imgW="876300" imgH="419100" progId="Equation.3">
                      <p:embed/>
                      <p:pic>
                        <p:nvPicPr>
                          <p:cNvPr id="0" name="图片 3189"/>
                          <p:cNvPicPr/>
                          <p:nvPr/>
                        </p:nvPicPr>
                        <p:blipFill>
                          <a:blip r:embed="rId4"/>
                          <a:stretch>
                            <a:fillRect/>
                          </a:stretch>
                        </p:blipFill>
                        <p:spPr>
                          <a:xfrm>
                            <a:off x="1704" y="2208"/>
                            <a:ext cx="1392" cy="608"/>
                          </a:xfrm>
                          <a:prstGeom prst="rect">
                            <a:avLst/>
                          </a:prstGeom>
                          <a:noFill/>
                          <a:ln w="38100">
                            <a:noFill/>
                            <a:miter/>
                          </a:ln>
                        </p:spPr>
                      </p:pic>
                    </p:oleObj>
                  </mc:Fallback>
                </mc:AlternateContent>
              </a:graphicData>
            </a:graphic>
          </p:graphicFrame>
          <p:sp>
            <p:nvSpPr>
              <p:cNvPr id="33800" name="文本框 33799"/>
              <p:cNvSpPr txBox="1"/>
              <p:nvPr/>
            </p:nvSpPr>
            <p:spPr>
              <a:xfrm>
                <a:off x="576" y="2330"/>
                <a:ext cx="4032" cy="365"/>
              </a:xfrm>
              <a:prstGeom prst="rect">
                <a:avLst/>
              </a:prstGeom>
              <a:noFill/>
              <a:ln w="9525">
                <a:noFill/>
              </a:ln>
            </p:spPr>
            <p:txBody>
              <a:bodyPr>
                <a:spAutoFit/>
              </a:bodyPr>
              <a:p>
                <a:pPr>
                  <a:spcBef>
                    <a:spcPct val="50000"/>
                  </a:spcBef>
                </a:pPr>
                <a:r>
                  <a:rPr lang="en-US" altLang="zh-CN" sz="3200" b="1">
                    <a:solidFill>
                      <a:srgbClr val="CC0000"/>
                    </a:solidFill>
                    <a:latin typeface="宋体" panose="02010600030101010101" pitchFamily="2" charset="-122"/>
                  </a:rPr>
                  <a:t>(</a:t>
                </a:r>
                <a:r>
                  <a:rPr lang="en-US" altLang="zh-CN" sz="3200" b="1">
                    <a:solidFill>
                      <a:srgbClr val="CC0000"/>
                    </a:solidFill>
                    <a:latin typeface="Times New Roman" panose="02020603050405020304" pitchFamily="18" charset="0"/>
                  </a:rPr>
                  <a:t>2</a:t>
                </a:r>
                <a:r>
                  <a:rPr lang="en-US" altLang="zh-CN" sz="3200" b="1">
                    <a:solidFill>
                      <a:srgbClr val="CC0000"/>
                    </a:solidFill>
                    <a:latin typeface="宋体" panose="02010600030101010101" pitchFamily="2" charset="-122"/>
                  </a:rPr>
                  <a:t>)</a:t>
                </a:r>
                <a:r>
                  <a:rPr lang="en-US" altLang="zh-CN" sz="3200" b="1" dirty="0">
                    <a:latin typeface="Times New Roman" panose="02020603050405020304" pitchFamily="18" charset="0"/>
                  </a:rPr>
                  <a:t>      </a:t>
                </a:r>
                <a:r>
                  <a:rPr lang="zh-CN" altLang="en-US" sz="3200" b="1" dirty="0">
                    <a:latin typeface="Times New Roman" panose="02020603050405020304" pitchFamily="18" charset="0"/>
                  </a:rPr>
                  <a:t>和                       连续</a:t>
                </a:r>
                <a:endParaRPr lang="zh-CN" altLang="en-US" sz="3200" b="1" dirty="0">
                  <a:latin typeface="Times New Roman" panose="02020603050405020304" pitchFamily="18" charset="0"/>
                </a:endParaRPr>
              </a:p>
            </p:txBody>
          </p:sp>
        </p:grpSp>
      </p:grpSp>
      <p:grpSp>
        <p:nvGrpSpPr>
          <p:cNvPr id="33821" name="组合 33820"/>
          <p:cNvGrpSpPr/>
          <p:nvPr/>
        </p:nvGrpSpPr>
        <p:grpSpPr>
          <a:xfrm>
            <a:off x="942975" y="4953000"/>
            <a:ext cx="6781800" cy="579438"/>
            <a:chOff x="576" y="3120"/>
            <a:chExt cx="4272" cy="365"/>
          </a:xfrm>
        </p:grpSpPr>
        <p:graphicFrame>
          <p:nvGraphicFramePr>
            <p:cNvPr id="33802" name="对象 33801"/>
            <p:cNvGraphicFramePr/>
            <p:nvPr/>
          </p:nvGraphicFramePr>
          <p:xfrm>
            <a:off x="1104" y="3120"/>
            <a:ext cx="950" cy="363"/>
          </p:xfrm>
          <a:graphic>
            <a:graphicData uri="http://schemas.openxmlformats.org/presentationml/2006/ole">
              <mc:AlternateContent xmlns:mc="http://schemas.openxmlformats.org/markup-compatibility/2006">
                <mc:Choice xmlns:v="urn:schemas-microsoft-com:vml" Requires="v">
                  <p:oleObj spid="_x0000_s3107" name="" r:id="rId5" imgW="596265" imgH="215900" progId="Equation.3">
                    <p:embed/>
                  </p:oleObj>
                </mc:Choice>
                <mc:Fallback>
                  <p:oleObj name="" r:id="rId5" imgW="596265" imgH="215900" progId="Equation.3">
                    <p:embed/>
                    <p:pic>
                      <p:nvPicPr>
                        <p:cNvPr id="0" name="图片 3106"/>
                        <p:cNvPicPr/>
                        <p:nvPr/>
                      </p:nvPicPr>
                      <p:blipFill>
                        <a:blip r:embed="rId6"/>
                        <a:stretch>
                          <a:fillRect/>
                        </a:stretch>
                      </p:blipFill>
                      <p:spPr>
                        <a:xfrm>
                          <a:off x="1104" y="3120"/>
                          <a:ext cx="950" cy="363"/>
                        </a:xfrm>
                        <a:prstGeom prst="rect">
                          <a:avLst/>
                        </a:prstGeom>
                        <a:noFill/>
                        <a:ln w="38100">
                          <a:noFill/>
                          <a:miter/>
                        </a:ln>
                      </p:spPr>
                    </p:pic>
                  </p:oleObj>
                </mc:Fallback>
              </mc:AlternateContent>
            </a:graphicData>
          </a:graphic>
        </p:graphicFrame>
        <p:sp>
          <p:nvSpPr>
            <p:cNvPr id="33803" name="文本框 33802"/>
            <p:cNvSpPr txBox="1"/>
            <p:nvPr/>
          </p:nvSpPr>
          <p:spPr>
            <a:xfrm>
              <a:off x="576" y="3120"/>
              <a:ext cx="4272" cy="365"/>
            </a:xfrm>
            <a:prstGeom prst="rect">
              <a:avLst/>
            </a:prstGeom>
            <a:noFill/>
            <a:ln w="9525">
              <a:noFill/>
            </a:ln>
          </p:spPr>
          <p:txBody>
            <a:bodyPr>
              <a:spAutoFit/>
            </a:bodyPr>
            <a:p>
              <a:pPr>
                <a:spcBef>
                  <a:spcPct val="50000"/>
                </a:spcBef>
              </a:pPr>
              <a:r>
                <a:rPr lang="en-US" altLang="zh-CN" sz="3200" b="1">
                  <a:solidFill>
                    <a:srgbClr val="CC0000"/>
                  </a:solidFill>
                  <a:latin typeface="宋体" panose="02010600030101010101" pitchFamily="2" charset="-122"/>
                </a:rPr>
                <a:t>(</a:t>
              </a:r>
              <a:r>
                <a:rPr lang="en-US" altLang="zh-CN" sz="3200" b="1">
                  <a:solidFill>
                    <a:srgbClr val="CC0000"/>
                  </a:solidFill>
                  <a:latin typeface="Times New Roman" panose="02020603050405020304" pitchFamily="18" charset="0"/>
                </a:rPr>
                <a:t>3</a:t>
              </a:r>
              <a:r>
                <a:rPr lang="en-US" altLang="zh-CN" sz="3200" b="1">
                  <a:solidFill>
                    <a:srgbClr val="CC0000"/>
                  </a:solidFill>
                  <a:latin typeface="宋体" panose="02010600030101010101" pitchFamily="2" charset="-122"/>
                </a:rPr>
                <a:t>)</a:t>
              </a:r>
              <a:r>
                <a:rPr lang="en-US" altLang="zh-CN" sz="2800" b="1">
                  <a:latin typeface="Times New Roman" panose="02020603050405020304" pitchFamily="18" charset="0"/>
                </a:rPr>
                <a:t>                    </a:t>
              </a:r>
              <a:r>
                <a:rPr lang="zh-CN" altLang="en-US" sz="3200" b="1" dirty="0">
                  <a:latin typeface="Times New Roman" panose="02020603050405020304" pitchFamily="18" charset="0"/>
                </a:rPr>
                <a:t>为有限的、单值函数</a:t>
              </a:r>
              <a:endParaRPr lang="zh-CN" altLang="en-US" sz="2800" b="1" dirty="0">
                <a:latin typeface="Times New Roman" panose="02020603050405020304" pitchFamily="18" charset="0"/>
              </a:endParaRPr>
            </a:p>
          </p:txBody>
        </p:sp>
      </p:grpSp>
      <p:sp>
        <p:nvSpPr>
          <p:cNvPr id="33812" name="文本框 33811"/>
          <p:cNvSpPr txBox="1"/>
          <p:nvPr/>
        </p:nvSpPr>
        <p:spPr>
          <a:xfrm>
            <a:off x="990600" y="1219200"/>
            <a:ext cx="8153400" cy="579438"/>
          </a:xfrm>
          <a:prstGeom prst="rect">
            <a:avLst/>
          </a:prstGeom>
          <a:noFill/>
          <a:ln w="9525">
            <a:noFill/>
          </a:ln>
        </p:spPr>
        <p:txBody>
          <a:bodyPr>
            <a:spAutoFit/>
          </a:bodyPr>
          <a:p>
            <a:pPr>
              <a:spcBef>
                <a:spcPct val="50000"/>
              </a:spcBef>
              <a:buBlip>
                <a:blip r:embed="rId7"/>
              </a:buBlip>
            </a:pPr>
            <a:r>
              <a:rPr lang="en-US" altLang="zh-CN" sz="2800" b="1" dirty="0">
                <a:latin typeface="Times New Roman" panose="02020603050405020304" pitchFamily="18" charset="0"/>
              </a:rPr>
              <a:t>    </a:t>
            </a:r>
            <a:r>
              <a:rPr lang="zh-CN" altLang="en-US" sz="3200" b="1" dirty="0">
                <a:latin typeface="Times New Roman" panose="02020603050405020304" pitchFamily="18" charset="0"/>
              </a:rPr>
              <a:t>波函数的</a:t>
            </a:r>
            <a:r>
              <a:rPr lang="zh-CN" altLang="en-US" sz="3200" b="1" dirty="0">
                <a:solidFill>
                  <a:srgbClr val="CC0000"/>
                </a:solidFill>
                <a:latin typeface="Times New Roman" panose="02020603050405020304" pitchFamily="18" charset="0"/>
              </a:rPr>
              <a:t>标准条件</a:t>
            </a:r>
            <a:r>
              <a:rPr lang="zh-CN" altLang="en-US" sz="3200" b="1" dirty="0">
                <a:latin typeface="Times New Roman" panose="02020603050405020304" pitchFamily="18" charset="0"/>
              </a:rPr>
              <a:t>：单值、有限和连续</a:t>
            </a:r>
            <a:endParaRPr lang="zh-CN" altLang="en-US" sz="2800" b="1" dirty="0">
              <a:latin typeface="Times New Roman" panose="02020603050405020304" pitchFamily="18" charset="0"/>
            </a:endParaRPr>
          </a:p>
        </p:txBody>
      </p:sp>
      <p:grpSp>
        <p:nvGrpSpPr>
          <p:cNvPr id="33813" name="组合 33812"/>
          <p:cNvGrpSpPr/>
          <p:nvPr/>
        </p:nvGrpSpPr>
        <p:grpSpPr>
          <a:xfrm>
            <a:off x="914400" y="2262188"/>
            <a:ext cx="7543800" cy="831850"/>
            <a:chOff x="624" y="3508"/>
            <a:chExt cx="4752" cy="524"/>
          </a:xfrm>
        </p:grpSpPr>
        <p:graphicFrame>
          <p:nvGraphicFramePr>
            <p:cNvPr id="33814" name="对象 33813"/>
            <p:cNvGraphicFramePr/>
            <p:nvPr/>
          </p:nvGraphicFramePr>
          <p:xfrm>
            <a:off x="1248" y="3508"/>
            <a:ext cx="2763" cy="524"/>
          </p:xfrm>
          <a:graphic>
            <a:graphicData uri="http://schemas.openxmlformats.org/presentationml/2006/ole">
              <mc:AlternateContent xmlns:mc="http://schemas.openxmlformats.org/markup-compatibility/2006">
                <mc:Choice xmlns:v="urn:schemas-microsoft-com:vml" Requires="v">
                  <p:oleObj spid="_x0000_s3167" name="" r:id="rId8" imgW="2501900" imgH="508000" progId="Equation.3">
                    <p:embed/>
                  </p:oleObj>
                </mc:Choice>
                <mc:Fallback>
                  <p:oleObj name="" r:id="rId8" imgW="2501900" imgH="508000" progId="Equation.3">
                    <p:embed/>
                    <p:pic>
                      <p:nvPicPr>
                        <p:cNvPr id="0" name="图片 3166"/>
                        <p:cNvPicPr/>
                        <p:nvPr/>
                      </p:nvPicPr>
                      <p:blipFill>
                        <a:blip r:embed="rId9"/>
                        <a:stretch>
                          <a:fillRect/>
                        </a:stretch>
                      </p:blipFill>
                      <p:spPr>
                        <a:xfrm>
                          <a:off x="1248" y="3508"/>
                          <a:ext cx="2763" cy="524"/>
                        </a:xfrm>
                        <a:prstGeom prst="rect">
                          <a:avLst/>
                        </a:prstGeom>
                        <a:noFill/>
                        <a:ln w="38100">
                          <a:noFill/>
                          <a:miter/>
                        </a:ln>
                      </p:spPr>
                    </p:pic>
                  </p:oleObj>
                </mc:Fallback>
              </mc:AlternateContent>
            </a:graphicData>
          </a:graphic>
        </p:graphicFrame>
        <p:sp>
          <p:nvSpPr>
            <p:cNvPr id="33815" name="文本框 33814"/>
            <p:cNvSpPr txBox="1"/>
            <p:nvPr/>
          </p:nvSpPr>
          <p:spPr>
            <a:xfrm>
              <a:off x="624" y="3571"/>
              <a:ext cx="4752" cy="365"/>
            </a:xfrm>
            <a:prstGeom prst="rect">
              <a:avLst/>
            </a:prstGeom>
            <a:noFill/>
            <a:ln w="9525">
              <a:noFill/>
            </a:ln>
          </p:spPr>
          <p:txBody>
            <a:bodyPr>
              <a:spAutoFit/>
            </a:bodyPr>
            <a:p>
              <a:pPr>
                <a:spcBef>
                  <a:spcPct val="50000"/>
                </a:spcBef>
              </a:pPr>
              <a:r>
                <a:rPr lang="en-US" altLang="zh-CN" sz="3200" b="1">
                  <a:solidFill>
                    <a:srgbClr val="CC0000"/>
                  </a:solidFill>
                  <a:latin typeface="宋体" panose="02010600030101010101" pitchFamily="2" charset="-122"/>
                </a:rPr>
                <a:t>(1)</a:t>
              </a:r>
              <a:r>
                <a:rPr lang="en-US" altLang="zh-CN" sz="3200" b="1" dirty="0">
                  <a:latin typeface="Times New Roman" panose="02020603050405020304" pitchFamily="18" charset="0"/>
                </a:rPr>
                <a:t>                                                </a:t>
              </a:r>
              <a:r>
                <a:rPr lang="zh-CN" altLang="en-US" sz="3200" b="1" dirty="0">
                  <a:latin typeface="Times New Roman" panose="02020603050405020304" pitchFamily="18" charset="0"/>
                </a:rPr>
                <a:t>可归一化</a:t>
              </a:r>
              <a:endParaRPr lang="zh-CN" altLang="en-US" sz="2400" b="1" dirty="0">
                <a:latin typeface="Times New Roman" panose="02020603050405020304" pitchFamily="18"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3813"/>
                                        </p:tgtEl>
                                        <p:attrNameLst>
                                          <p:attrName>style.visibility</p:attrName>
                                        </p:attrNameLst>
                                      </p:cBhvr>
                                    </p:set>
                                    <p:animEffect transition="in" filter="blinds(horizontal)">
                                      <p:cBhvr>
                                        <p:cTn id="7" dur="500"/>
                                        <p:tgtEl>
                                          <p:spTgt spid="338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3820"/>
                                        </p:tgtEl>
                                        <p:attrNameLst>
                                          <p:attrName>style.visibility</p:attrName>
                                        </p:attrNameLst>
                                      </p:cBhvr>
                                    </p:set>
                                    <p:animEffect transition="in" filter="blinds(horizontal)">
                                      <p:cBhvr>
                                        <p:cTn id="12" dur="500"/>
                                        <p:tgtEl>
                                          <p:spTgt spid="3382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3821"/>
                                        </p:tgtEl>
                                        <p:attrNameLst>
                                          <p:attrName>style.visibility</p:attrName>
                                        </p:attrNameLst>
                                      </p:cBhvr>
                                    </p:set>
                                    <p:animEffect transition="in" filter="blinds(horizontal)">
                                      <p:cBhvr>
                                        <p:cTn id="17" dur="500"/>
                                        <p:tgtEl>
                                          <p:spTgt spid="338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1442" name="图片 61441" descr="盘的热辐射a"/>
          <p:cNvPicPr>
            <a:picLocks noChangeAspect="1"/>
          </p:cNvPicPr>
          <p:nvPr/>
        </p:nvPicPr>
        <p:blipFill>
          <a:blip r:embed="rId1"/>
          <a:stretch>
            <a:fillRect/>
          </a:stretch>
        </p:blipFill>
        <p:spPr>
          <a:xfrm>
            <a:off x="971550" y="1700213"/>
            <a:ext cx="3113088" cy="3101975"/>
          </a:xfrm>
          <a:prstGeom prst="rect">
            <a:avLst/>
          </a:prstGeom>
          <a:noFill/>
          <a:ln w="9525">
            <a:noFill/>
          </a:ln>
        </p:spPr>
      </p:pic>
      <p:pic>
        <p:nvPicPr>
          <p:cNvPr id="61443" name="图片 61442" descr="盘的热辐射b"/>
          <p:cNvPicPr>
            <a:picLocks noChangeAspect="1"/>
          </p:cNvPicPr>
          <p:nvPr/>
        </p:nvPicPr>
        <p:blipFill>
          <a:blip r:embed="rId2"/>
          <a:stretch>
            <a:fillRect/>
          </a:stretch>
        </p:blipFill>
        <p:spPr>
          <a:xfrm>
            <a:off x="4724400" y="1628775"/>
            <a:ext cx="3325813" cy="3160713"/>
          </a:xfrm>
          <a:prstGeom prst="rect">
            <a:avLst/>
          </a:prstGeom>
          <a:noFill/>
          <a:ln w="9525">
            <a:noFill/>
          </a:ln>
        </p:spPr>
      </p:pic>
      <p:sp>
        <p:nvSpPr>
          <p:cNvPr id="61444" name="文本框 61443"/>
          <p:cNvSpPr txBox="1"/>
          <p:nvPr/>
        </p:nvSpPr>
        <p:spPr>
          <a:xfrm>
            <a:off x="755650" y="476250"/>
            <a:ext cx="7777163" cy="604838"/>
          </a:xfrm>
          <a:prstGeom prst="rect">
            <a:avLst/>
          </a:prstGeom>
          <a:noFill/>
          <a:ln w="9525">
            <a:noFill/>
          </a:ln>
        </p:spPr>
        <p:txBody>
          <a:bodyPr anchor="t">
            <a:spAutoFit/>
          </a:bodyPr>
          <a:p>
            <a:pPr algn="just">
              <a:lnSpc>
                <a:spcPct val="120000"/>
              </a:lnSpc>
            </a:pPr>
            <a:r>
              <a:rPr lang="zh-CN" altLang="en-US" dirty="0">
                <a:solidFill>
                  <a:schemeClr val="tx2"/>
                </a:solidFill>
                <a:latin typeface="Times New Roman" panose="02020603050405020304" pitchFamily="18" charset="0"/>
              </a:rPr>
              <a:t>同一个物体的发射本领和吸收本领有内在联系，</a:t>
            </a:r>
            <a:endParaRPr lang="zh-CN" altLang="en-US">
              <a:solidFill>
                <a:schemeClr val="tx2"/>
              </a:solidFill>
              <a:latin typeface="Times New Roman" panose="02020603050405020304" pitchFamily="18" charset="0"/>
            </a:endParaRPr>
          </a:p>
        </p:txBody>
      </p:sp>
      <p:sp>
        <p:nvSpPr>
          <p:cNvPr id="61445" name="文本框 61444"/>
          <p:cNvSpPr txBox="1"/>
          <p:nvPr/>
        </p:nvSpPr>
        <p:spPr>
          <a:xfrm>
            <a:off x="755650" y="5068888"/>
            <a:ext cx="3816350" cy="519112"/>
          </a:xfrm>
          <a:prstGeom prst="rect">
            <a:avLst/>
          </a:prstGeom>
          <a:noFill/>
          <a:ln w="9525">
            <a:noFill/>
          </a:ln>
        </p:spPr>
        <p:txBody>
          <a:bodyPr anchor="t">
            <a:spAutoFit/>
          </a:bodyPr>
          <a:p>
            <a:r>
              <a:rPr lang="zh-CN" altLang="en-US" dirty="0">
                <a:latin typeface="Times New Roman" panose="02020603050405020304" pitchFamily="18" charset="0"/>
              </a:rPr>
              <a:t>室温下的反射光照片</a:t>
            </a:r>
            <a:endParaRPr lang="zh-CN" altLang="en-US">
              <a:latin typeface="Times New Roman" panose="02020603050405020304" pitchFamily="18" charset="0"/>
            </a:endParaRPr>
          </a:p>
        </p:txBody>
      </p:sp>
      <p:sp>
        <p:nvSpPr>
          <p:cNvPr id="61446" name="文本框 61445"/>
          <p:cNvSpPr txBox="1"/>
          <p:nvPr/>
        </p:nvSpPr>
        <p:spPr>
          <a:xfrm>
            <a:off x="4572000" y="5094288"/>
            <a:ext cx="4248150" cy="519112"/>
          </a:xfrm>
          <a:prstGeom prst="rect">
            <a:avLst/>
          </a:prstGeom>
          <a:noFill/>
          <a:ln w="9525">
            <a:noFill/>
          </a:ln>
        </p:spPr>
        <p:txBody>
          <a:bodyPr anchor="t">
            <a:spAutoFit/>
          </a:bodyPr>
          <a:p>
            <a:r>
              <a:rPr lang="en-US" altLang="zh-CN">
                <a:latin typeface="Times New Roman" panose="02020603050405020304" pitchFamily="18" charset="0"/>
              </a:rPr>
              <a:t>1100K</a:t>
            </a:r>
            <a:r>
              <a:rPr lang="zh-CN" altLang="en-US" dirty="0">
                <a:latin typeface="Times New Roman" panose="02020603050405020304" pitchFamily="18" charset="0"/>
              </a:rPr>
              <a:t>的自身辐射光照片</a:t>
            </a:r>
            <a:endParaRPr lang="zh-CN" altLang="en-US" baseline="30000">
              <a:solidFill>
                <a:schemeClr val="accent2"/>
              </a:solidFill>
              <a:latin typeface="Times New Roman" panose="02020603050405020304" pitchFamily="18" charset="0"/>
            </a:endParaRPr>
          </a:p>
        </p:txBody>
      </p:sp>
      <p:sp>
        <p:nvSpPr>
          <p:cNvPr id="61448" name="矩形 61447"/>
          <p:cNvSpPr/>
          <p:nvPr/>
        </p:nvSpPr>
        <p:spPr>
          <a:xfrm>
            <a:off x="755650" y="1038225"/>
            <a:ext cx="6911975" cy="519113"/>
          </a:xfrm>
          <a:prstGeom prst="rect">
            <a:avLst/>
          </a:prstGeom>
          <a:noFill/>
          <a:ln w="9525">
            <a:noFill/>
          </a:ln>
        </p:spPr>
        <p:txBody>
          <a:bodyPr anchor="t">
            <a:spAutoFit/>
          </a:bodyPr>
          <a:p>
            <a:pPr>
              <a:spcBef>
                <a:spcPct val="0"/>
              </a:spcBef>
            </a:pPr>
            <a:r>
              <a:rPr lang="zh-CN" altLang="en-US" dirty="0">
                <a:solidFill>
                  <a:schemeClr val="tx2"/>
                </a:solidFill>
                <a:latin typeface="Times New Roman" panose="02020603050405020304" pitchFamily="18" charset="0"/>
              </a:rPr>
              <a:t>例如：黑白花盘子的反射和自身辐射照片</a:t>
            </a:r>
            <a:endParaRPr lang="zh-CN" altLang="en-US" dirty="0">
              <a:solidFill>
                <a:schemeClr val="tx2"/>
              </a:solidFill>
              <a:latin typeface="Times New Roman" panose="02020603050405020304" pitchFamily="18" charset="0"/>
            </a:endParaRPr>
          </a:p>
        </p:txBody>
      </p:sp>
      <p:sp>
        <p:nvSpPr>
          <p:cNvPr id="16391" name="文本框 61448"/>
          <p:cNvSpPr txBox="1"/>
          <p:nvPr/>
        </p:nvSpPr>
        <p:spPr>
          <a:xfrm>
            <a:off x="323850" y="5734050"/>
            <a:ext cx="8686800" cy="519113"/>
          </a:xfrm>
          <a:prstGeom prst="rect">
            <a:avLst/>
          </a:prstGeom>
          <a:noFill/>
          <a:ln w="9525">
            <a:noFill/>
          </a:ln>
        </p:spPr>
        <p:txBody>
          <a:bodyPr anchor="t">
            <a:spAutoFit/>
          </a:bodyPr>
          <a:p>
            <a:r>
              <a:rPr lang="zh-CN" altLang="en-US" dirty="0">
                <a:solidFill>
                  <a:srgbClr val="CC0000"/>
                </a:solidFill>
                <a:latin typeface="宋体" panose="02010600030101010101" pitchFamily="2" charset="-122"/>
              </a:rPr>
              <a:t>实验表明  </a:t>
            </a:r>
            <a:r>
              <a:rPr lang="zh-CN" altLang="en-US" dirty="0">
                <a:latin typeface="宋体" panose="02010600030101010101" pitchFamily="2" charset="-122"/>
              </a:rPr>
              <a:t>辐射能力越强的物体，其吸收能力也越强.</a:t>
            </a:r>
            <a:endParaRPr lang="zh-CN" altLang="en-US"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1444">
                                            <p:txEl>
                                              <p:charRg st="0" end="22"/>
                                            </p:txEl>
                                          </p:spTgt>
                                        </p:tgtEl>
                                        <p:attrNameLst>
                                          <p:attrName>style.visibility</p:attrName>
                                        </p:attrNameLst>
                                      </p:cBhvr>
                                      <p:to>
                                        <p:strVal val="visible"/>
                                      </p:to>
                                    </p:set>
                                    <p:animEffect transition="in" filter="wipe(left)">
                                      <p:cBhvr>
                                        <p:cTn id="7" dur="500"/>
                                        <p:tgtEl>
                                          <p:spTgt spid="61444">
                                            <p:txEl>
                                              <p:charRg st="0" end="2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1448"/>
                                        </p:tgtEl>
                                        <p:attrNameLst>
                                          <p:attrName>style.visibility</p:attrName>
                                        </p:attrNameLst>
                                      </p:cBhvr>
                                      <p:to>
                                        <p:strVal val="visible"/>
                                      </p:to>
                                    </p:set>
                                    <p:animEffect transition="in" filter="wipe(left)">
                                      <p:cBhvr>
                                        <p:cTn id="12" dur="500"/>
                                        <p:tgtEl>
                                          <p:spTgt spid="6144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1442"/>
                                        </p:tgtEl>
                                        <p:attrNameLst>
                                          <p:attrName>style.visibility</p:attrName>
                                        </p:attrNameLst>
                                      </p:cBhvr>
                                      <p:to>
                                        <p:strVal val="visible"/>
                                      </p:to>
                                    </p:set>
                                    <p:animEffect transition="in" filter="wipe(left)">
                                      <p:cBhvr>
                                        <p:cTn id="17" dur="500"/>
                                        <p:tgtEl>
                                          <p:spTgt spid="61442"/>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61445">
                                            <p:txEl>
                                              <p:charRg st="0" end="10"/>
                                            </p:txEl>
                                          </p:spTgt>
                                        </p:tgtEl>
                                        <p:attrNameLst>
                                          <p:attrName>style.visibility</p:attrName>
                                        </p:attrNameLst>
                                      </p:cBhvr>
                                      <p:to>
                                        <p:strVal val="visible"/>
                                      </p:to>
                                    </p:set>
                                    <p:animEffect transition="in" filter="wipe(left)">
                                      <p:cBhvr>
                                        <p:cTn id="21" dur="500"/>
                                        <p:tgtEl>
                                          <p:spTgt spid="61445">
                                            <p:txEl>
                                              <p:charRg st="0" end="1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61443"/>
                                        </p:tgtEl>
                                        <p:attrNameLst>
                                          <p:attrName>style.visibility</p:attrName>
                                        </p:attrNameLst>
                                      </p:cBhvr>
                                      <p:to>
                                        <p:strVal val="visible"/>
                                      </p:to>
                                    </p:set>
                                    <p:animEffect transition="in" filter="wipe(left)">
                                      <p:cBhvr>
                                        <p:cTn id="26" dur="500"/>
                                        <p:tgtEl>
                                          <p:spTgt spid="61443"/>
                                        </p:tgtEl>
                                      </p:cBhvr>
                                    </p:animEffect>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61446">
                                            <p:txEl>
                                              <p:charRg st="0" end="14"/>
                                            </p:txEl>
                                          </p:spTgt>
                                        </p:tgtEl>
                                        <p:attrNameLst>
                                          <p:attrName>style.visibility</p:attrName>
                                        </p:attrNameLst>
                                      </p:cBhvr>
                                      <p:to>
                                        <p:strVal val="visible"/>
                                      </p:to>
                                    </p:set>
                                    <p:animEffect transition="in" filter="wipe(left)">
                                      <p:cBhvr>
                                        <p:cTn id="30" dur="500"/>
                                        <p:tgtEl>
                                          <p:spTgt spid="61446">
                                            <p:txEl>
                                              <p:charRg st="0"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4" grpId="0" build="p"/>
      <p:bldP spid="61445" grpId="0" build="p"/>
      <p:bldP spid="61446" grpId="0" build="p"/>
      <p:bldP spid="61448" grpId="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39938" name="文本框 39937"/>
          <p:cNvSpPr txBox="1"/>
          <p:nvPr/>
        </p:nvSpPr>
        <p:spPr>
          <a:xfrm>
            <a:off x="1295400" y="914400"/>
            <a:ext cx="4953000" cy="641350"/>
          </a:xfrm>
          <a:prstGeom prst="rect">
            <a:avLst/>
          </a:prstGeom>
          <a:noFill/>
          <a:ln w="9525">
            <a:noFill/>
          </a:ln>
        </p:spPr>
        <p:txBody>
          <a:bodyPr>
            <a:spAutoFit/>
          </a:bodyPr>
          <a:p>
            <a:pPr>
              <a:spcBef>
                <a:spcPct val="50000"/>
              </a:spcBef>
            </a:pPr>
            <a:r>
              <a:rPr lang="zh-CN" altLang="en-US" sz="3600" b="1" dirty="0">
                <a:solidFill>
                  <a:srgbClr val="CC0000"/>
                </a:solidFill>
                <a:latin typeface="Times New Roman" panose="02020603050405020304" pitchFamily="18" charset="0"/>
              </a:rPr>
              <a:t>三   一维势阱问题</a:t>
            </a:r>
            <a:endParaRPr lang="zh-CN" altLang="en-US" sz="3600" b="1" dirty="0">
              <a:latin typeface="Times New Roman" panose="02020603050405020304" pitchFamily="18" charset="0"/>
            </a:endParaRPr>
          </a:p>
        </p:txBody>
      </p:sp>
      <p:grpSp>
        <p:nvGrpSpPr>
          <p:cNvPr id="39939" name="组合 39938"/>
          <p:cNvGrpSpPr/>
          <p:nvPr/>
        </p:nvGrpSpPr>
        <p:grpSpPr>
          <a:xfrm>
            <a:off x="609600" y="1752600"/>
            <a:ext cx="5867400" cy="685800"/>
            <a:chOff x="192" y="720"/>
            <a:chExt cx="3696" cy="432"/>
          </a:xfrm>
        </p:grpSpPr>
        <p:sp>
          <p:nvSpPr>
            <p:cNvPr id="39940" name="文本框 39939"/>
            <p:cNvSpPr txBox="1"/>
            <p:nvPr/>
          </p:nvSpPr>
          <p:spPr>
            <a:xfrm>
              <a:off x="192" y="735"/>
              <a:ext cx="3696" cy="365"/>
            </a:xfrm>
            <a:prstGeom prst="rect">
              <a:avLst/>
            </a:prstGeom>
            <a:noFill/>
            <a:ln w="9525">
              <a:noFill/>
            </a:ln>
          </p:spPr>
          <p:txBody>
            <a:bodyPr>
              <a:spAutoFit/>
            </a:bodyPr>
            <a:p>
              <a:pPr>
                <a:spcBef>
                  <a:spcPct val="50000"/>
                </a:spcBef>
              </a:pPr>
              <a:r>
                <a:rPr lang="zh-CN" altLang="en-US" sz="3200" b="1" dirty="0">
                  <a:latin typeface="Times New Roman" panose="02020603050405020304" pitchFamily="18" charset="0"/>
                </a:rPr>
                <a:t>粒子</a:t>
              </a:r>
              <a:r>
                <a:rPr lang="zh-CN" altLang="en-US" sz="3200" b="1" dirty="0">
                  <a:solidFill>
                    <a:srgbClr val="CC0000"/>
                  </a:solidFill>
                  <a:latin typeface="Times New Roman" panose="02020603050405020304" pitchFamily="18" charset="0"/>
                </a:rPr>
                <a:t>势能</a:t>
              </a:r>
              <a:r>
                <a:rPr lang="zh-CN" altLang="en-US" sz="3200" b="1" dirty="0">
                  <a:latin typeface="Times New Roman" panose="02020603050405020304" pitchFamily="18" charset="0"/>
                </a:rPr>
                <a:t>      满足</a:t>
              </a:r>
              <a:r>
                <a:rPr lang="zh-CN" altLang="en-US" sz="3200" b="1" dirty="0">
                  <a:solidFill>
                    <a:srgbClr val="CC0000"/>
                  </a:solidFill>
                  <a:latin typeface="Times New Roman" panose="02020603050405020304" pitchFamily="18" charset="0"/>
                </a:rPr>
                <a:t>边界</a:t>
              </a:r>
              <a:r>
                <a:rPr lang="zh-CN" altLang="en-US" sz="3200" b="1" dirty="0">
                  <a:latin typeface="Times New Roman" panose="02020603050405020304" pitchFamily="18" charset="0"/>
                </a:rPr>
                <a:t>条件</a:t>
              </a:r>
              <a:endParaRPr lang="zh-CN" altLang="en-US" sz="3200" b="1" dirty="0">
                <a:latin typeface="Times New Roman" panose="02020603050405020304" pitchFamily="18" charset="0"/>
              </a:endParaRPr>
            </a:p>
          </p:txBody>
        </p:sp>
        <p:graphicFrame>
          <p:nvGraphicFramePr>
            <p:cNvPr id="39941" name="对象 39940"/>
            <p:cNvGraphicFramePr/>
            <p:nvPr/>
          </p:nvGraphicFramePr>
          <p:xfrm>
            <a:off x="1322" y="720"/>
            <a:ext cx="358" cy="432"/>
          </p:xfrm>
          <a:graphic>
            <a:graphicData uri="http://schemas.openxmlformats.org/presentationml/2006/ole">
              <mc:AlternateContent xmlns:mc="http://schemas.openxmlformats.org/markup-compatibility/2006">
                <mc:Choice xmlns:v="urn:schemas-microsoft-com:vml" Requires="v">
                  <p:oleObj spid="_x0000_s3146" name="" r:id="rId1" imgW="304800" imgH="367665" progId="Equation.3">
                    <p:embed/>
                  </p:oleObj>
                </mc:Choice>
                <mc:Fallback>
                  <p:oleObj name="" r:id="rId1" imgW="304800" imgH="367665" progId="Equation.3">
                    <p:embed/>
                    <p:pic>
                      <p:nvPicPr>
                        <p:cNvPr id="0" name="图片 3145"/>
                        <p:cNvPicPr/>
                        <p:nvPr/>
                      </p:nvPicPr>
                      <p:blipFill>
                        <a:blip r:embed="rId2"/>
                        <a:stretch>
                          <a:fillRect/>
                        </a:stretch>
                      </p:blipFill>
                      <p:spPr>
                        <a:xfrm>
                          <a:off x="1322" y="720"/>
                          <a:ext cx="358" cy="432"/>
                        </a:xfrm>
                        <a:prstGeom prst="rect">
                          <a:avLst/>
                        </a:prstGeom>
                        <a:noFill/>
                        <a:ln w="38100">
                          <a:noFill/>
                          <a:miter/>
                        </a:ln>
                      </p:spPr>
                    </p:pic>
                  </p:oleObj>
                </mc:Fallback>
              </mc:AlternateContent>
            </a:graphicData>
          </a:graphic>
        </p:graphicFrame>
      </p:grpSp>
      <p:grpSp>
        <p:nvGrpSpPr>
          <p:cNvPr id="40000" name="组合 39999"/>
          <p:cNvGrpSpPr/>
          <p:nvPr/>
        </p:nvGrpSpPr>
        <p:grpSpPr>
          <a:xfrm>
            <a:off x="685800" y="2590800"/>
            <a:ext cx="4495800" cy="1144588"/>
            <a:chOff x="432" y="1632"/>
            <a:chExt cx="2832" cy="721"/>
          </a:xfrm>
        </p:grpSpPr>
        <p:graphicFrame>
          <p:nvGraphicFramePr>
            <p:cNvPr id="39943" name="对象 39942"/>
            <p:cNvGraphicFramePr/>
            <p:nvPr/>
          </p:nvGraphicFramePr>
          <p:xfrm>
            <a:off x="432" y="1769"/>
            <a:ext cx="528" cy="439"/>
          </p:xfrm>
          <a:graphic>
            <a:graphicData uri="http://schemas.openxmlformats.org/presentationml/2006/ole">
              <mc:AlternateContent xmlns:mc="http://schemas.openxmlformats.org/markup-compatibility/2006">
                <mc:Choice xmlns:v="urn:schemas-microsoft-com:vml" Requires="v">
                  <p:oleObj spid="_x0000_s3176" name="" r:id="rId3" imgW="520700" imgH="368300" progId="Equation.3">
                    <p:embed/>
                  </p:oleObj>
                </mc:Choice>
                <mc:Fallback>
                  <p:oleObj name="" r:id="rId3" imgW="520700" imgH="368300" progId="Equation.3">
                    <p:embed/>
                    <p:pic>
                      <p:nvPicPr>
                        <p:cNvPr id="0" name="图片 3175"/>
                        <p:cNvPicPr/>
                        <p:nvPr/>
                      </p:nvPicPr>
                      <p:blipFill>
                        <a:blip r:embed="rId4"/>
                        <a:stretch>
                          <a:fillRect/>
                        </a:stretch>
                      </p:blipFill>
                      <p:spPr>
                        <a:xfrm>
                          <a:off x="432" y="1769"/>
                          <a:ext cx="528" cy="439"/>
                        </a:xfrm>
                        <a:prstGeom prst="rect">
                          <a:avLst/>
                        </a:prstGeom>
                        <a:noFill/>
                        <a:ln w="38100">
                          <a:noFill/>
                          <a:miter/>
                        </a:ln>
                      </p:spPr>
                    </p:pic>
                  </p:oleObj>
                </mc:Fallback>
              </mc:AlternateContent>
            </a:graphicData>
          </a:graphic>
        </p:graphicFrame>
        <p:sp>
          <p:nvSpPr>
            <p:cNvPr id="39944" name="左大括号 39943"/>
            <p:cNvSpPr/>
            <p:nvPr/>
          </p:nvSpPr>
          <p:spPr>
            <a:xfrm>
              <a:off x="1008" y="1722"/>
              <a:ext cx="144" cy="480"/>
            </a:xfrm>
            <a:prstGeom prst="leftBrace">
              <a:avLst>
                <a:gd name="adj1" fmla="val 27777"/>
                <a:gd name="adj2" fmla="val 50000"/>
              </a:avLst>
            </a:prstGeom>
            <a:noFill/>
            <a:ln w="19050" cap="flat" cmpd="sng">
              <a:solidFill>
                <a:srgbClr val="FF0000"/>
              </a:solidFill>
              <a:prstDash val="solid"/>
              <a:headEnd type="none" w="med" len="med"/>
              <a:tailEnd type="none" w="med" len="med"/>
            </a:ln>
          </p:spPr>
          <p:txBody>
            <a:bodyPr/>
            <a:p>
              <a:endParaRPr lang="zh-CN" altLang="en-US"/>
            </a:p>
          </p:txBody>
        </p:sp>
        <p:graphicFrame>
          <p:nvGraphicFramePr>
            <p:cNvPr id="39945" name="对象 39944"/>
            <p:cNvGraphicFramePr/>
            <p:nvPr/>
          </p:nvGraphicFramePr>
          <p:xfrm>
            <a:off x="1152" y="1632"/>
            <a:ext cx="2112" cy="721"/>
          </p:xfrm>
          <a:graphic>
            <a:graphicData uri="http://schemas.openxmlformats.org/presentationml/2006/ole">
              <mc:AlternateContent xmlns:mc="http://schemas.openxmlformats.org/markup-compatibility/2006">
                <mc:Choice xmlns:v="urn:schemas-microsoft-com:vml" Requires="v">
                  <p:oleObj spid="_x0000_s3158" name="" r:id="rId5" imgW="1333500" imgH="457200" progId="Equation.3">
                    <p:embed/>
                  </p:oleObj>
                </mc:Choice>
                <mc:Fallback>
                  <p:oleObj name="" r:id="rId5" imgW="1333500" imgH="457200" progId="Equation.3">
                    <p:embed/>
                    <p:pic>
                      <p:nvPicPr>
                        <p:cNvPr id="0" name="图片 3157"/>
                        <p:cNvPicPr/>
                        <p:nvPr/>
                      </p:nvPicPr>
                      <p:blipFill>
                        <a:blip r:embed="rId6"/>
                        <a:stretch>
                          <a:fillRect/>
                        </a:stretch>
                      </p:blipFill>
                      <p:spPr>
                        <a:xfrm>
                          <a:off x="1152" y="1632"/>
                          <a:ext cx="2112" cy="721"/>
                        </a:xfrm>
                        <a:prstGeom prst="rect">
                          <a:avLst/>
                        </a:prstGeom>
                        <a:noFill/>
                        <a:ln w="38100">
                          <a:noFill/>
                          <a:miter/>
                        </a:ln>
                      </p:spPr>
                    </p:pic>
                  </p:oleObj>
                </mc:Fallback>
              </mc:AlternateContent>
            </a:graphicData>
          </a:graphic>
        </p:graphicFrame>
      </p:grpSp>
      <p:sp>
        <p:nvSpPr>
          <p:cNvPr id="39982" name="文本框 39981"/>
          <p:cNvSpPr txBox="1"/>
          <p:nvPr/>
        </p:nvSpPr>
        <p:spPr>
          <a:xfrm>
            <a:off x="762000" y="3819525"/>
            <a:ext cx="7696200" cy="2428875"/>
          </a:xfrm>
          <a:prstGeom prst="rect">
            <a:avLst/>
          </a:prstGeom>
          <a:noFill/>
          <a:ln w="9525">
            <a:noFill/>
          </a:ln>
        </p:spPr>
        <p:txBody>
          <a:bodyPr>
            <a:spAutoFit/>
          </a:bodyPr>
          <a:p>
            <a:pPr>
              <a:lnSpc>
                <a:spcPct val="120000"/>
              </a:lnSpc>
            </a:pPr>
            <a:r>
              <a:rPr lang="en-US" altLang="zh-CN" sz="2800" b="1" dirty="0">
                <a:solidFill>
                  <a:srgbClr val="CC0000"/>
                </a:solidFill>
                <a:latin typeface="Times New Roman" panose="02020603050405020304" pitchFamily="18" charset="0"/>
              </a:rPr>
              <a:t>       </a:t>
            </a:r>
            <a:r>
              <a:rPr lang="en-US" altLang="zh-CN" sz="3200" b="1">
                <a:solidFill>
                  <a:srgbClr val="CC0000"/>
                </a:solidFill>
                <a:latin typeface="宋体" panose="02010600030101010101" pitchFamily="2" charset="-122"/>
              </a:rPr>
              <a:t>(</a:t>
            </a:r>
            <a:r>
              <a:rPr lang="en-US" altLang="zh-CN" sz="3200" b="1">
                <a:solidFill>
                  <a:srgbClr val="CC0000"/>
                </a:solidFill>
                <a:latin typeface="Times New Roman" panose="02020603050405020304" pitchFamily="18" charset="0"/>
              </a:rPr>
              <a:t>1</a:t>
            </a:r>
            <a:r>
              <a:rPr lang="en-US" altLang="zh-CN" sz="3200" b="1">
                <a:solidFill>
                  <a:srgbClr val="CC0000"/>
                </a:solidFill>
                <a:latin typeface="宋体" panose="02010600030101010101" pitchFamily="2" charset="-122"/>
              </a:rPr>
              <a:t>)</a:t>
            </a:r>
            <a:r>
              <a:rPr lang="zh-CN" altLang="en-US" sz="3200" b="1" dirty="0">
                <a:latin typeface="Times New Roman" panose="02020603050405020304" pitchFamily="18" charset="0"/>
              </a:rPr>
              <a:t>是固体物理金属中自由电子的简化模型；</a:t>
            </a:r>
            <a:endParaRPr lang="zh-CN" altLang="en-US" sz="3200" b="1" dirty="0">
              <a:latin typeface="Times New Roman" panose="02020603050405020304" pitchFamily="18" charset="0"/>
            </a:endParaRPr>
          </a:p>
          <a:p>
            <a:pPr>
              <a:lnSpc>
                <a:spcPct val="120000"/>
              </a:lnSpc>
            </a:pPr>
            <a:r>
              <a:rPr lang="zh-CN" altLang="en-US" sz="3200" b="1" dirty="0">
                <a:latin typeface="宋体" panose="02010600030101010101" pitchFamily="2" charset="-122"/>
              </a:rPr>
              <a:t>   </a:t>
            </a:r>
            <a:r>
              <a:rPr lang="en-US" altLang="zh-CN" sz="3200" b="1">
                <a:solidFill>
                  <a:srgbClr val="CC0000"/>
                </a:solidFill>
                <a:latin typeface="宋体" panose="02010600030101010101" pitchFamily="2" charset="-122"/>
              </a:rPr>
              <a:t>(</a:t>
            </a:r>
            <a:r>
              <a:rPr lang="en-US" altLang="zh-CN" sz="3200" b="1">
                <a:solidFill>
                  <a:srgbClr val="CC0000"/>
                </a:solidFill>
                <a:latin typeface="Times New Roman" panose="02020603050405020304" pitchFamily="18" charset="0"/>
              </a:rPr>
              <a:t>2</a:t>
            </a:r>
            <a:r>
              <a:rPr lang="en-US" altLang="zh-CN" sz="3200" b="1">
                <a:solidFill>
                  <a:srgbClr val="CC0000"/>
                </a:solidFill>
                <a:latin typeface="宋体" panose="02010600030101010101" pitchFamily="2" charset="-122"/>
              </a:rPr>
              <a:t>)</a:t>
            </a:r>
            <a:r>
              <a:rPr lang="zh-CN" altLang="en-US" sz="3200" b="1" dirty="0">
                <a:latin typeface="Times New Roman" panose="02020603050405020304" pitchFamily="18" charset="0"/>
              </a:rPr>
              <a:t>数学运算简单，量子力学的基本概念、原理在其中以简洁的形式表示出来 </a:t>
            </a:r>
            <a:r>
              <a:rPr lang="en-US" altLang="zh-CN" sz="3200" b="1">
                <a:latin typeface="Times New Roman" panose="02020603050405020304" pitchFamily="18" charset="0"/>
              </a:rPr>
              <a:t>.</a:t>
            </a:r>
            <a:endParaRPr lang="en-US" altLang="zh-CN" sz="3200" b="1">
              <a:latin typeface="Times New Roman" panose="02020603050405020304" pitchFamily="18" charset="0"/>
            </a:endParaRPr>
          </a:p>
        </p:txBody>
      </p:sp>
      <p:grpSp>
        <p:nvGrpSpPr>
          <p:cNvPr id="39986" name="组合 39985"/>
          <p:cNvGrpSpPr/>
          <p:nvPr/>
        </p:nvGrpSpPr>
        <p:grpSpPr>
          <a:xfrm>
            <a:off x="5791200" y="1371600"/>
            <a:ext cx="2286000" cy="2286000"/>
            <a:chOff x="3792" y="672"/>
            <a:chExt cx="1440" cy="1440"/>
          </a:xfrm>
        </p:grpSpPr>
        <p:sp>
          <p:nvSpPr>
            <p:cNvPr id="39987" name="矩形 39986"/>
            <p:cNvSpPr/>
            <p:nvPr/>
          </p:nvSpPr>
          <p:spPr>
            <a:xfrm>
              <a:off x="3792" y="672"/>
              <a:ext cx="1440" cy="1440"/>
            </a:xfrm>
            <a:prstGeom prst="rec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9988" name="直接连接符 39987"/>
            <p:cNvSpPr/>
            <p:nvPr/>
          </p:nvSpPr>
          <p:spPr>
            <a:xfrm>
              <a:off x="3872" y="1826"/>
              <a:ext cx="1320" cy="6"/>
            </a:xfrm>
            <a:prstGeom prst="line">
              <a:avLst/>
            </a:prstGeom>
            <a:ln w="19050" cap="flat" cmpd="sng">
              <a:solidFill>
                <a:schemeClr val="tx1"/>
              </a:solidFill>
              <a:prstDash val="solid"/>
              <a:headEnd type="none" w="med" len="med"/>
              <a:tailEnd type="triangle" w="sm" len="lg"/>
            </a:ln>
          </p:spPr>
        </p:sp>
        <p:sp>
          <p:nvSpPr>
            <p:cNvPr id="39989" name="直接连接符 39988"/>
            <p:cNvSpPr/>
            <p:nvPr/>
          </p:nvSpPr>
          <p:spPr>
            <a:xfrm flipV="1">
              <a:off x="4123" y="752"/>
              <a:ext cx="0" cy="1074"/>
            </a:xfrm>
            <a:prstGeom prst="line">
              <a:avLst/>
            </a:prstGeom>
            <a:ln w="19050" cap="flat" cmpd="sng">
              <a:solidFill>
                <a:schemeClr val="tx1"/>
              </a:solidFill>
              <a:prstDash val="dash"/>
              <a:headEnd type="none" w="med" len="med"/>
              <a:tailEnd type="triangle" w="sm" len="lg"/>
            </a:ln>
          </p:spPr>
        </p:sp>
        <p:sp>
          <p:nvSpPr>
            <p:cNvPr id="39990" name="直接连接符 39989"/>
            <p:cNvSpPr/>
            <p:nvPr/>
          </p:nvSpPr>
          <p:spPr>
            <a:xfrm flipV="1">
              <a:off x="4123" y="1168"/>
              <a:ext cx="0" cy="658"/>
            </a:xfrm>
            <a:prstGeom prst="line">
              <a:avLst/>
            </a:prstGeom>
            <a:ln w="19050" cap="flat" cmpd="sng">
              <a:solidFill>
                <a:schemeClr val="tx1"/>
              </a:solidFill>
              <a:prstDash val="solid"/>
              <a:headEnd type="none" w="med" len="med"/>
              <a:tailEnd type="none" w="med" len="med"/>
            </a:ln>
          </p:spPr>
        </p:sp>
        <p:sp>
          <p:nvSpPr>
            <p:cNvPr id="39991" name="直接连接符 39990"/>
            <p:cNvSpPr/>
            <p:nvPr/>
          </p:nvSpPr>
          <p:spPr>
            <a:xfrm flipV="1">
              <a:off x="4785" y="752"/>
              <a:ext cx="0" cy="1074"/>
            </a:xfrm>
            <a:prstGeom prst="line">
              <a:avLst/>
            </a:prstGeom>
            <a:ln w="19050" cap="flat" cmpd="sng">
              <a:solidFill>
                <a:schemeClr val="tx1"/>
              </a:solidFill>
              <a:prstDash val="dash"/>
              <a:headEnd type="none" w="med" len="med"/>
              <a:tailEnd type="triangle" w="sm" len="lg"/>
            </a:ln>
          </p:spPr>
        </p:sp>
        <p:sp>
          <p:nvSpPr>
            <p:cNvPr id="39992" name="直接连接符 39991"/>
            <p:cNvSpPr/>
            <p:nvPr/>
          </p:nvSpPr>
          <p:spPr>
            <a:xfrm flipV="1">
              <a:off x="4785" y="1168"/>
              <a:ext cx="0" cy="658"/>
            </a:xfrm>
            <a:prstGeom prst="line">
              <a:avLst/>
            </a:prstGeom>
            <a:ln w="19050" cap="flat" cmpd="sng">
              <a:solidFill>
                <a:schemeClr val="tx1"/>
              </a:solidFill>
              <a:prstDash val="solid"/>
              <a:headEnd type="none" w="med" len="med"/>
              <a:tailEnd type="none" w="med" len="med"/>
            </a:ln>
          </p:spPr>
        </p:sp>
        <p:graphicFrame>
          <p:nvGraphicFramePr>
            <p:cNvPr id="39993" name="对象 39992"/>
            <p:cNvGraphicFramePr/>
            <p:nvPr/>
          </p:nvGraphicFramePr>
          <p:xfrm>
            <a:off x="4564" y="821"/>
            <a:ext cx="202" cy="137"/>
          </p:xfrm>
          <a:graphic>
            <a:graphicData uri="http://schemas.openxmlformats.org/presentationml/2006/ole">
              <mc:AlternateContent xmlns:mc="http://schemas.openxmlformats.org/markup-compatibility/2006">
                <mc:Choice xmlns:v="urn:schemas-microsoft-com:vml" Requires="v">
                  <p:oleObj spid="_x0000_s3159" name="" r:id="rId7" imgW="228600" imgH="165100" progId="Equation.3">
                    <p:embed/>
                  </p:oleObj>
                </mc:Choice>
                <mc:Fallback>
                  <p:oleObj name="" r:id="rId7" imgW="228600" imgH="165100" progId="Equation.3">
                    <p:embed/>
                    <p:pic>
                      <p:nvPicPr>
                        <p:cNvPr id="0" name="图片 3158"/>
                        <p:cNvPicPr/>
                        <p:nvPr/>
                      </p:nvPicPr>
                      <p:blipFill>
                        <a:blip r:embed="rId8"/>
                        <a:stretch>
                          <a:fillRect/>
                        </a:stretch>
                      </p:blipFill>
                      <p:spPr>
                        <a:xfrm>
                          <a:off x="4564" y="821"/>
                          <a:ext cx="202" cy="137"/>
                        </a:xfrm>
                        <a:prstGeom prst="rect">
                          <a:avLst/>
                        </a:prstGeom>
                        <a:noFill/>
                        <a:ln w="38100">
                          <a:noFill/>
                          <a:miter/>
                        </a:ln>
                      </p:spPr>
                    </p:pic>
                  </p:oleObj>
                </mc:Fallback>
              </mc:AlternateContent>
            </a:graphicData>
          </a:graphic>
        </p:graphicFrame>
        <p:graphicFrame>
          <p:nvGraphicFramePr>
            <p:cNvPr id="39994" name="对象 39993"/>
            <p:cNvGraphicFramePr/>
            <p:nvPr/>
          </p:nvGraphicFramePr>
          <p:xfrm>
            <a:off x="3902" y="821"/>
            <a:ext cx="203" cy="137"/>
          </p:xfrm>
          <a:graphic>
            <a:graphicData uri="http://schemas.openxmlformats.org/presentationml/2006/ole">
              <mc:AlternateContent xmlns:mc="http://schemas.openxmlformats.org/markup-compatibility/2006">
                <mc:Choice xmlns:v="urn:schemas-microsoft-com:vml" Requires="v">
                  <p:oleObj spid="_x0000_s3124" name="" r:id="rId9" imgW="228600" imgH="165100" progId="Equation.3">
                    <p:embed/>
                  </p:oleObj>
                </mc:Choice>
                <mc:Fallback>
                  <p:oleObj name="" r:id="rId9" imgW="228600" imgH="165100" progId="Equation.3">
                    <p:embed/>
                    <p:pic>
                      <p:nvPicPr>
                        <p:cNvPr id="0" name="图片 3123"/>
                        <p:cNvPicPr/>
                        <p:nvPr/>
                      </p:nvPicPr>
                      <p:blipFill>
                        <a:blip r:embed="rId8"/>
                        <a:stretch>
                          <a:fillRect/>
                        </a:stretch>
                      </p:blipFill>
                      <p:spPr>
                        <a:xfrm>
                          <a:off x="3902" y="821"/>
                          <a:ext cx="203" cy="137"/>
                        </a:xfrm>
                        <a:prstGeom prst="rect">
                          <a:avLst/>
                        </a:prstGeom>
                        <a:noFill/>
                        <a:ln w="38100">
                          <a:noFill/>
                          <a:miter/>
                        </a:ln>
                      </p:spPr>
                    </p:pic>
                  </p:oleObj>
                </mc:Fallback>
              </mc:AlternateContent>
            </a:graphicData>
          </a:graphic>
        </p:graphicFrame>
        <p:graphicFrame>
          <p:nvGraphicFramePr>
            <p:cNvPr id="39995" name="对象 39994"/>
            <p:cNvGraphicFramePr/>
            <p:nvPr/>
          </p:nvGraphicFramePr>
          <p:xfrm>
            <a:off x="4155" y="748"/>
            <a:ext cx="285" cy="324"/>
          </p:xfrm>
          <a:graphic>
            <a:graphicData uri="http://schemas.openxmlformats.org/presentationml/2006/ole">
              <mc:AlternateContent xmlns:mc="http://schemas.openxmlformats.org/markup-compatibility/2006">
                <mc:Choice xmlns:v="urn:schemas-microsoft-com:vml" Requires="v">
                  <p:oleObj spid="_x0000_s3094" name="" r:id="rId10" imgW="304800" imgH="367665" progId="Equation.3">
                    <p:embed/>
                  </p:oleObj>
                </mc:Choice>
                <mc:Fallback>
                  <p:oleObj name="" r:id="rId10" imgW="304800" imgH="367665" progId="Equation.3">
                    <p:embed/>
                    <p:pic>
                      <p:nvPicPr>
                        <p:cNvPr id="0" name="图片 3093"/>
                        <p:cNvPicPr/>
                        <p:nvPr/>
                      </p:nvPicPr>
                      <p:blipFill>
                        <a:blip r:embed="rId2"/>
                        <a:stretch>
                          <a:fillRect/>
                        </a:stretch>
                      </p:blipFill>
                      <p:spPr>
                        <a:xfrm>
                          <a:off x="4155" y="748"/>
                          <a:ext cx="285" cy="324"/>
                        </a:xfrm>
                        <a:prstGeom prst="rect">
                          <a:avLst/>
                        </a:prstGeom>
                        <a:noFill/>
                        <a:ln w="38100">
                          <a:noFill/>
                          <a:miter/>
                        </a:ln>
                      </p:spPr>
                    </p:pic>
                  </p:oleObj>
                </mc:Fallback>
              </mc:AlternateContent>
            </a:graphicData>
          </a:graphic>
        </p:graphicFrame>
        <p:graphicFrame>
          <p:nvGraphicFramePr>
            <p:cNvPr id="39996" name="对象 39995"/>
            <p:cNvGraphicFramePr/>
            <p:nvPr/>
          </p:nvGraphicFramePr>
          <p:xfrm>
            <a:off x="4712" y="1872"/>
            <a:ext cx="156" cy="159"/>
          </p:xfrm>
          <a:graphic>
            <a:graphicData uri="http://schemas.openxmlformats.org/presentationml/2006/ole">
              <mc:AlternateContent xmlns:mc="http://schemas.openxmlformats.org/markup-compatibility/2006">
                <mc:Choice xmlns:v="urn:schemas-microsoft-com:vml" Requires="v">
                  <p:oleObj spid="_x0000_s3145" name="" r:id="rId11" imgW="177800" imgH="189865" progId="Equation.3">
                    <p:embed/>
                  </p:oleObj>
                </mc:Choice>
                <mc:Fallback>
                  <p:oleObj name="" r:id="rId11" imgW="177800" imgH="189865" progId="Equation.3">
                    <p:embed/>
                    <p:pic>
                      <p:nvPicPr>
                        <p:cNvPr id="0" name="图片 3144"/>
                        <p:cNvPicPr/>
                        <p:nvPr/>
                      </p:nvPicPr>
                      <p:blipFill>
                        <a:blip r:embed="rId12"/>
                        <a:stretch>
                          <a:fillRect/>
                        </a:stretch>
                      </p:blipFill>
                      <p:spPr>
                        <a:xfrm>
                          <a:off x="4712" y="1872"/>
                          <a:ext cx="156" cy="159"/>
                        </a:xfrm>
                        <a:prstGeom prst="rect">
                          <a:avLst/>
                        </a:prstGeom>
                        <a:noFill/>
                        <a:ln w="38100">
                          <a:noFill/>
                          <a:miter/>
                        </a:ln>
                      </p:spPr>
                    </p:pic>
                  </p:oleObj>
                </mc:Fallback>
              </mc:AlternateContent>
            </a:graphicData>
          </a:graphic>
        </p:graphicFrame>
        <p:sp>
          <p:nvSpPr>
            <p:cNvPr id="39997" name="直接连接符 39996"/>
            <p:cNvSpPr/>
            <p:nvPr/>
          </p:nvSpPr>
          <p:spPr>
            <a:xfrm>
              <a:off x="4112" y="1832"/>
              <a:ext cx="680" cy="0"/>
            </a:xfrm>
            <a:prstGeom prst="line">
              <a:avLst/>
            </a:prstGeom>
            <a:ln w="28575" cap="flat" cmpd="sng">
              <a:solidFill>
                <a:srgbClr val="FF0000"/>
              </a:solidFill>
              <a:prstDash val="solid"/>
              <a:headEnd type="none" w="med" len="med"/>
              <a:tailEnd type="none" w="med" len="med"/>
            </a:ln>
          </p:spPr>
        </p:sp>
        <p:graphicFrame>
          <p:nvGraphicFramePr>
            <p:cNvPr id="39998" name="对象 39997"/>
            <p:cNvGraphicFramePr/>
            <p:nvPr/>
          </p:nvGraphicFramePr>
          <p:xfrm>
            <a:off x="4952" y="1872"/>
            <a:ext cx="187" cy="200"/>
          </p:xfrm>
          <a:graphic>
            <a:graphicData uri="http://schemas.openxmlformats.org/presentationml/2006/ole">
              <mc:AlternateContent xmlns:mc="http://schemas.openxmlformats.org/markup-compatibility/2006">
                <mc:Choice xmlns:v="urn:schemas-microsoft-com:vml" Requires="v">
                  <p:oleObj spid="_x0000_s3164" name="" r:id="rId13" imgW="177800" imgH="189865" progId="Equation.3">
                    <p:embed/>
                  </p:oleObj>
                </mc:Choice>
                <mc:Fallback>
                  <p:oleObj name="" r:id="rId13" imgW="177800" imgH="189865" progId="Equation.3">
                    <p:embed/>
                    <p:pic>
                      <p:nvPicPr>
                        <p:cNvPr id="0" name="图片 3163"/>
                        <p:cNvPicPr/>
                        <p:nvPr/>
                      </p:nvPicPr>
                      <p:blipFill>
                        <a:blip r:embed="rId14"/>
                        <a:stretch>
                          <a:fillRect/>
                        </a:stretch>
                      </p:blipFill>
                      <p:spPr>
                        <a:xfrm>
                          <a:off x="4952" y="1872"/>
                          <a:ext cx="187" cy="200"/>
                        </a:xfrm>
                        <a:prstGeom prst="rect">
                          <a:avLst/>
                        </a:prstGeom>
                        <a:noFill/>
                        <a:ln w="38100">
                          <a:noFill/>
                          <a:miter/>
                        </a:ln>
                      </p:spPr>
                    </p:pic>
                  </p:oleObj>
                </mc:Fallback>
              </mc:AlternateContent>
            </a:graphicData>
          </a:graphic>
        </p:graphicFrame>
        <p:graphicFrame>
          <p:nvGraphicFramePr>
            <p:cNvPr id="39999" name="对象 39998"/>
            <p:cNvGraphicFramePr/>
            <p:nvPr/>
          </p:nvGraphicFramePr>
          <p:xfrm>
            <a:off x="4072" y="1872"/>
            <a:ext cx="148" cy="170"/>
          </p:xfrm>
          <a:graphic>
            <a:graphicData uri="http://schemas.openxmlformats.org/presentationml/2006/ole">
              <mc:AlternateContent xmlns:mc="http://schemas.openxmlformats.org/markup-compatibility/2006">
                <mc:Choice xmlns:v="urn:schemas-microsoft-com:vml" Requires="v">
                  <p:oleObj spid="_x0000_s3179" name="" r:id="rId15" imgW="165100" imgH="190500" progId="Equation.3">
                    <p:embed/>
                  </p:oleObj>
                </mc:Choice>
                <mc:Fallback>
                  <p:oleObj name="" r:id="rId15" imgW="165100" imgH="190500" progId="Equation.3">
                    <p:embed/>
                    <p:pic>
                      <p:nvPicPr>
                        <p:cNvPr id="0" name="图片 3178"/>
                        <p:cNvPicPr/>
                        <p:nvPr/>
                      </p:nvPicPr>
                      <p:blipFill>
                        <a:blip r:embed="rId16"/>
                        <a:stretch>
                          <a:fillRect/>
                        </a:stretch>
                      </p:blipFill>
                      <p:spPr>
                        <a:xfrm>
                          <a:off x="4072" y="1872"/>
                          <a:ext cx="148" cy="170"/>
                        </a:xfrm>
                        <a:prstGeom prst="rect">
                          <a:avLst/>
                        </a:prstGeom>
                        <a:noFill/>
                        <a:ln w="38100">
                          <a:noFill/>
                          <a:miter/>
                        </a:ln>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9982">
                                            <p:txEl>
                                              <p:charRg st="4294967295" end="4294967295"/>
                                            </p:txEl>
                                          </p:spTgt>
                                        </p:tgtEl>
                                        <p:attrNameLst>
                                          <p:attrName>style.visibility</p:attrName>
                                        </p:attrNameLst>
                                      </p:cBhvr>
                                    </p:set>
                                    <p:animEffect transition="in" filter="blinds(vertical)">
                                      <p:cBhvr>
                                        <p:cTn id="7" dur="500"/>
                                        <p:tgtEl>
                                          <p:spTgt spid="39982">
                                            <p:txEl>
                                              <p:charRg st="4294967295" end="429496729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82" grpId="0" animBg="1" advAuto="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graphicFrame>
        <p:nvGraphicFramePr>
          <p:cNvPr id="16389" name="对象 16388"/>
          <p:cNvGraphicFramePr/>
          <p:nvPr/>
        </p:nvGraphicFramePr>
        <p:xfrm>
          <a:off x="914400" y="1905000"/>
          <a:ext cx="3429000" cy="612775"/>
        </p:xfrm>
        <a:graphic>
          <a:graphicData uri="http://schemas.openxmlformats.org/presentationml/2006/ole">
            <mc:AlternateContent xmlns:mc="http://schemas.openxmlformats.org/markup-compatibility/2006">
              <mc:Choice xmlns:v="urn:schemas-microsoft-com:vml" Requires="v">
                <p:oleObj spid="_x0000_s3127" name="" r:id="rId1" imgW="1407795" imgH="215900" progId="Equation.3">
                  <p:embed/>
                </p:oleObj>
              </mc:Choice>
              <mc:Fallback>
                <p:oleObj name="" r:id="rId1" imgW="1407795" imgH="215900" progId="Equation.3">
                  <p:embed/>
                  <p:pic>
                    <p:nvPicPr>
                      <p:cNvPr id="0" name="图片 3126"/>
                      <p:cNvPicPr/>
                      <p:nvPr/>
                    </p:nvPicPr>
                    <p:blipFill>
                      <a:blip r:embed="rId2"/>
                      <a:stretch>
                        <a:fillRect/>
                      </a:stretch>
                    </p:blipFill>
                    <p:spPr>
                      <a:xfrm>
                        <a:off x="914400" y="1905000"/>
                        <a:ext cx="3429000" cy="612775"/>
                      </a:xfrm>
                      <a:prstGeom prst="rect">
                        <a:avLst/>
                      </a:prstGeom>
                      <a:noFill/>
                      <a:ln w="38100">
                        <a:noFill/>
                        <a:miter/>
                      </a:ln>
                    </p:spPr>
                  </p:pic>
                </p:oleObj>
              </mc:Fallback>
            </mc:AlternateContent>
          </a:graphicData>
        </a:graphic>
      </p:graphicFrame>
      <p:graphicFrame>
        <p:nvGraphicFramePr>
          <p:cNvPr id="16390" name="对象 16389"/>
          <p:cNvGraphicFramePr/>
          <p:nvPr/>
        </p:nvGraphicFramePr>
        <p:xfrm>
          <a:off x="914400" y="1066800"/>
          <a:ext cx="3581400" cy="665163"/>
        </p:xfrm>
        <a:graphic>
          <a:graphicData uri="http://schemas.openxmlformats.org/presentationml/2006/ole">
            <mc:AlternateContent xmlns:mc="http://schemas.openxmlformats.org/markup-compatibility/2006">
              <mc:Choice xmlns:v="urn:schemas-microsoft-com:vml" Requires="v">
                <p:oleObj spid="_x0000_s3180" name="" r:id="rId3" imgW="1548765" imgH="241300" progId="Equation.3">
                  <p:embed/>
                </p:oleObj>
              </mc:Choice>
              <mc:Fallback>
                <p:oleObj name="" r:id="rId3" imgW="1548765" imgH="241300" progId="Equation.3">
                  <p:embed/>
                  <p:pic>
                    <p:nvPicPr>
                      <p:cNvPr id="0" name="图片 3179"/>
                      <p:cNvPicPr/>
                      <p:nvPr/>
                    </p:nvPicPr>
                    <p:blipFill>
                      <a:blip r:embed="rId4"/>
                      <a:stretch>
                        <a:fillRect/>
                      </a:stretch>
                    </p:blipFill>
                    <p:spPr>
                      <a:xfrm>
                        <a:off x="914400" y="1066800"/>
                        <a:ext cx="3581400" cy="665163"/>
                      </a:xfrm>
                      <a:prstGeom prst="rect">
                        <a:avLst/>
                      </a:prstGeom>
                      <a:noFill/>
                      <a:ln w="38100">
                        <a:noFill/>
                        <a:miter/>
                      </a:ln>
                    </p:spPr>
                  </p:pic>
                </p:oleObj>
              </mc:Fallback>
            </mc:AlternateContent>
          </a:graphicData>
        </a:graphic>
      </p:graphicFrame>
      <p:graphicFrame>
        <p:nvGraphicFramePr>
          <p:cNvPr id="16391" name="对象 16390"/>
          <p:cNvGraphicFramePr/>
          <p:nvPr/>
        </p:nvGraphicFramePr>
        <p:xfrm>
          <a:off x="5334000" y="3662363"/>
          <a:ext cx="1981200" cy="1138237"/>
        </p:xfrm>
        <a:graphic>
          <a:graphicData uri="http://schemas.openxmlformats.org/presentationml/2006/ole">
            <mc:AlternateContent xmlns:mc="http://schemas.openxmlformats.org/markup-compatibility/2006">
              <mc:Choice xmlns:v="urn:schemas-microsoft-com:vml" Requires="v">
                <p:oleObj spid="_x0000_s3081" name="" r:id="rId5" imgW="812165" imgH="419100" progId="Equation.3">
                  <p:embed/>
                </p:oleObj>
              </mc:Choice>
              <mc:Fallback>
                <p:oleObj name="" r:id="rId5" imgW="812165" imgH="419100" progId="Equation.3">
                  <p:embed/>
                  <p:pic>
                    <p:nvPicPr>
                      <p:cNvPr id="0" name="图片 3080"/>
                      <p:cNvPicPr/>
                      <p:nvPr/>
                    </p:nvPicPr>
                    <p:blipFill>
                      <a:blip r:embed="rId6"/>
                      <a:stretch>
                        <a:fillRect/>
                      </a:stretch>
                    </p:blipFill>
                    <p:spPr>
                      <a:xfrm>
                        <a:off x="5334000" y="3662363"/>
                        <a:ext cx="1981200" cy="1138237"/>
                      </a:xfrm>
                      <a:prstGeom prst="rect">
                        <a:avLst/>
                      </a:prstGeom>
                      <a:noFill/>
                      <a:ln w="38100">
                        <a:noFill/>
                        <a:miter/>
                      </a:ln>
                    </p:spPr>
                  </p:pic>
                </p:oleObj>
              </mc:Fallback>
            </mc:AlternateContent>
          </a:graphicData>
        </a:graphic>
      </p:graphicFrame>
      <p:graphicFrame>
        <p:nvGraphicFramePr>
          <p:cNvPr id="16392" name="对象 16391"/>
          <p:cNvGraphicFramePr/>
          <p:nvPr/>
        </p:nvGraphicFramePr>
        <p:xfrm>
          <a:off x="990600" y="2765425"/>
          <a:ext cx="2895600" cy="663575"/>
        </p:xfrm>
        <a:graphic>
          <a:graphicData uri="http://schemas.openxmlformats.org/presentationml/2006/ole">
            <mc:AlternateContent xmlns:mc="http://schemas.openxmlformats.org/markup-compatibility/2006">
              <mc:Choice xmlns:v="urn:schemas-microsoft-com:vml" Requires="v">
                <p:oleObj spid="_x0000_s3157" name="" r:id="rId7" imgW="1193165" imgH="241300" progId="Equation.3">
                  <p:embed/>
                </p:oleObj>
              </mc:Choice>
              <mc:Fallback>
                <p:oleObj name="" r:id="rId7" imgW="1193165" imgH="241300" progId="Equation.3">
                  <p:embed/>
                  <p:pic>
                    <p:nvPicPr>
                      <p:cNvPr id="0" name="图片 3156"/>
                      <p:cNvPicPr/>
                      <p:nvPr/>
                    </p:nvPicPr>
                    <p:blipFill>
                      <a:blip r:embed="rId8"/>
                      <a:stretch>
                        <a:fillRect/>
                      </a:stretch>
                    </p:blipFill>
                    <p:spPr>
                      <a:xfrm>
                        <a:off x="990600" y="2765425"/>
                        <a:ext cx="2895600" cy="663575"/>
                      </a:xfrm>
                      <a:prstGeom prst="rect">
                        <a:avLst/>
                      </a:prstGeom>
                      <a:noFill/>
                      <a:ln w="38100">
                        <a:noFill/>
                        <a:miter/>
                      </a:ln>
                    </p:spPr>
                  </p:pic>
                </p:oleObj>
              </mc:Fallback>
            </mc:AlternateContent>
          </a:graphicData>
        </a:graphic>
      </p:graphicFrame>
      <p:graphicFrame>
        <p:nvGraphicFramePr>
          <p:cNvPr id="16393" name="对象 16392"/>
          <p:cNvGraphicFramePr/>
          <p:nvPr/>
        </p:nvGraphicFramePr>
        <p:xfrm>
          <a:off x="1066800" y="3733800"/>
          <a:ext cx="3048000" cy="939800"/>
        </p:xfrm>
        <a:graphic>
          <a:graphicData uri="http://schemas.openxmlformats.org/presentationml/2006/ole">
            <mc:AlternateContent xmlns:mc="http://schemas.openxmlformats.org/markup-compatibility/2006">
              <mc:Choice xmlns:v="urn:schemas-microsoft-com:vml" Requires="v">
                <p:oleObj spid="_x0000_s3193" name="" r:id="rId9" imgW="2475230" imgH="761365" progId="Equation.3">
                  <p:embed/>
                </p:oleObj>
              </mc:Choice>
              <mc:Fallback>
                <p:oleObj name="" r:id="rId9" imgW="2475230" imgH="761365" progId="Equation.3">
                  <p:embed/>
                  <p:pic>
                    <p:nvPicPr>
                      <p:cNvPr id="0" name="图片 3192"/>
                      <p:cNvPicPr/>
                      <p:nvPr/>
                    </p:nvPicPr>
                    <p:blipFill>
                      <a:blip r:embed="rId10"/>
                      <a:stretch>
                        <a:fillRect/>
                      </a:stretch>
                    </p:blipFill>
                    <p:spPr>
                      <a:xfrm>
                        <a:off x="1066800" y="3733800"/>
                        <a:ext cx="3048000" cy="939800"/>
                      </a:xfrm>
                      <a:prstGeom prst="rect">
                        <a:avLst/>
                      </a:prstGeom>
                      <a:noFill/>
                      <a:ln w="38100">
                        <a:noFill/>
                        <a:miter/>
                      </a:ln>
                    </p:spPr>
                  </p:pic>
                </p:oleObj>
              </mc:Fallback>
            </mc:AlternateContent>
          </a:graphicData>
        </a:graphic>
      </p:graphicFrame>
      <p:graphicFrame>
        <p:nvGraphicFramePr>
          <p:cNvPr id="16394" name="对象 16393"/>
          <p:cNvGraphicFramePr/>
          <p:nvPr/>
        </p:nvGraphicFramePr>
        <p:xfrm>
          <a:off x="1143000" y="5029200"/>
          <a:ext cx="2133600" cy="982663"/>
        </p:xfrm>
        <a:graphic>
          <a:graphicData uri="http://schemas.openxmlformats.org/presentationml/2006/ole">
            <mc:AlternateContent xmlns:mc="http://schemas.openxmlformats.org/markup-compatibility/2006">
              <mc:Choice xmlns:v="urn:schemas-microsoft-com:vml" Requires="v">
                <p:oleObj spid="_x0000_s3137" name="" r:id="rId11" imgW="1764665" imgH="761365" progId="Equation.3">
                  <p:embed/>
                </p:oleObj>
              </mc:Choice>
              <mc:Fallback>
                <p:oleObj name="" r:id="rId11" imgW="1764665" imgH="761365" progId="Equation.3">
                  <p:embed/>
                  <p:pic>
                    <p:nvPicPr>
                      <p:cNvPr id="0" name="图片 3136"/>
                      <p:cNvPicPr/>
                      <p:nvPr/>
                    </p:nvPicPr>
                    <p:blipFill>
                      <a:blip r:embed="rId12"/>
                      <a:stretch>
                        <a:fillRect/>
                      </a:stretch>
                    </p:blipFill>
                    <p:spPr>
                      <a:xfrm>
                        <a:off x="1143000" y="5029200"/>
                        <a:ext cx="2133600" cy="982663"/>
                      </a:xfrm>
                      <a:prstGeom prst="rect">
                        <a:avLst/>
                      </a:prstGeom>
                      <a:noFill/>
                      <a:ln w="38100">
                        <a:noFill/>
                        <a:miter/>
                      </a:ln>
                    </p:spPr>
                  </p:pic>
                </p:oleObj>
              </mc:Fallback>
            </mc:AlternateContent>
          </a:graphicData>
        </a:graphic>
      </p:graphicFrame>
      <p:grpSp>
        <p:nvGrpSpPr>
          <p:cNvPr id="16424" name="组合 16423"/>
          <p:cNvGrpSpPr/>
          <p:nvPr/>
        </p:nvGrpSpPr>
        <p:grpSpPr>
          <a:xfrm>
            <a:off x="6019800" y="1066800"/>
            <a:ext cx="2286000" cy="2286000"/>
            <a:chOff x="3792" y="672"/>
            <a:chExt cx="1440" cy="1440"/>
          </a:xfrm>
        </p:grpSpPr>
        <p:sp>
          <p:nvSpPr>
            <p:cNvPr id="16411" name="矩形 16410"/>
            <p:cNvSpPr/>
            <p:nvPr/>
          </p:nvSpPr>
          <p:spPr>
            <a:xfrm>
              <a:off x="3792" y="672"/>
              <a:ext cx="1440" cy="1440"/>
            </a:xfrm>
            <a:prstGeom prst="rec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16412" name="直接连接符 16411"/>
            <p:cNvSpPr/>
            <p:nvPr/>
          </p:nvSpPr>
          <p:spPr>
            <a:xfrm>
              <a:off x="3872" y="1826"/>
              <a:ext cx="1320" cy="6"/>
            </a:xfrm>
            <a:prstGeom prst="line">
              <a:avLst/>
            </a:prstGeom>
            <a:ln w="19050" cap="flat" cmpd="sng">
              <a:solidFill>
                <a:schemeClr val="tx1"/>
              </a:solidFill>
              <a:prstDash val="solid"/>
              <a:headEnd type="none" w="med" len="med"/>
              <a:tailEnd type="triangle" w="sm" len="lg"/>
            </a:ln>
          </p:spPr>
        </p:sp>
        <p:sp>
          <p:nvSpPr>
            <p:cNvPr id="16413" name="直接连接符 16412"/>
            <p:cNvSpPr/>
            <p:nvPr/>
          </p:nvSpPr>
          <p:spPr>
            <a:xfrm flipV="1">
              <a:off x="4123" y="752"/>
              <a:ext cx="0" cy="1074"/>
            </a:xfrm>
            <a:prstGeom prst="line">
              <a:avLst/>
            </a:prstGeom>
            <a:ln w="19050" cap="flat" cmpd="sng">
              <a:solidFill>
                <a:schemeClr val="tx1"/>
              </a:solidFill>
              <a:prstDash val="dash"/>
              <a:headEnd type="none" w="med" len="med"/>
              <a:tailEnd type="triangle" w="sm" len="lg"/>
            </a:ln>
          </p:spPr>
        </p:sp>
        <p:sp>
          <p:nvSpPr>
            <p:cNvPr id="16414" name="直接连接符 16413"/>
            <p:cNvSpPr/>
            <p:nvPr/>
          </p:nvSpPr>
          <p:spPr>
            <a:xfrm flipV="1">
              <a:off x="4123" y="1168"/>
              <a:ext cx="0" cy="658"/>
            </a:xfrm>
            <a:prstGeom prst="line">
              <a:avLst/>
            </a:prstGeom>
            <a:ln w="19050" cap="flat" cmpd="sng">
              <a:solidFill>
                <a:schemeClr val="tx1"/>
              </a:solidFill>
              <a:prstDash val="solid"/>
              <a:headEnd type="none" w="med" len="med"/>
              <a:tailEnd type="none" w="med" len="med"/>
            </a:ln>
          </p:spPr>
        </p:sp>
        <p:sp>
          <p:nvSpPr>
            <p:cNvPr id="16415" name="直接连接符 16414"/>
            <p:cNvSpPr/>
            <p:nvPr/>
          </p:nvSpPr>
          <p:spPr>
            <a:xfrm flipV="1">
              <a:off x="4785" y="752"/>
              <a:ext cx="0" cy="1074"/>
            </a:xfrm>
            <a:prstGeom prst="line">
              <a:avLst/>
            </a:prstGeom>
            <a:ln w="19050" cap="flat" cmpd="sng">
              <a:solidFill>
                <a:schemeClr val="tx1"/>
              </a:solidFill>
              <a:prstDash val="dash"/>
              <a:headEnd type="none" w="med" len="med"/>
              <a:tailEnd type="triangle" w="sm" len="lg"/>
            </a:ln>
          </p:spPr>
        </p:sp>
        <p:sp>
          <p:nvSpPr>
            <p:cNvPr id="16416" name="直接连接符 16415"/>
            <p:cNvSpPr/>
            <p:nvPr/>
          </p:nvSpPr>
          <p:spPr>
            <a:xfrm flipV="1">
              <a:off x="4785" y="1168"/>
              <a:ext cx="0" cy="658"/>
            </a:xfrm>
            <a:prstGeom prst="line">
              <a:avLst/>
            </a:prstGeom>
            <a:ln w="19050" cap="flat" cmpd="sng">
              <a:solidFill>
                <a:schemeClr val="tx1"/>
              </a:solidFill>
              <a:prstDash val="solid"/>
              <a:headEnd type="none" w="med" len="med"/>
              <a:tailEnd type="none" w="med" len="med"/>
            </a:ln>
          </p:spPr>
        </p:sp>
        <p:graphicFrame>
          <p:nvGraphicFramePr>
            <p:cNvPr id="16417" name="对象 16416"/>
            <p:cNvGraphicFramePr/>
            <p:nvPr/>
          </p:nvGraphicFramePr>
          <p:xfrm>
            <a:off x="4564" y="821"/>
            <a:ext cx="202" cy="137"/>
          </p:xfrm>
          <a:graphic>
            <a:graphicData uri="http://schemas.openxmlformats.org/presentationml/2006/ole">
              <mc:AlternateContent xmlns:mc="http://schemas.openxmlformats.org/markup-compatibility/2006">
                <mc:Choice xmlns:v="urn:schemas-microsoft-com:vml" Requires="v">
                  <p:oleObj spid="_x0000_s3177" name="" r:id="rId13" imgW="228600" imgH="165100" progId="Equation.3">
                    <p:embed/>
                  </p:oleObj>
                </mc:Choice>
                <mc:Fallback>
                  <p:oleObj name="" r:id="rId13" imgW="228600" imgH="165100" progId="Equation.3">
                    <p:embed/>
                    <p:pic>
                      <p:nvPicPr>
                        <p:cNvPr id="0" name="图片 3176"/>
                        <p:cNvPicPr/>
                        <p:nvPr/>
                      </p:nvPicPr>
                      <p:blipFill>
                        <a:blip r:embed="rId14"/>
                        <a:stretch>
                          <a:fillRect/>
                        </a:stretch>
                      </p:blipFill>
                      <p:spPr>
                        <a:xfrm>
                          <a:off x="4564" y="821"/>
                          <a:ext cx="202" cy="137"/>
                        </a:xfrm>
                        <a:prstGeom prst="rect">
                          <a:avLst/>
                        </a:prstGeom>
                        <a:noFill/>
                        <a:ln w="38100">
                          <a:noFill/>
                          <a:miter/>
                        </a:ln>
                      </p:spPr>
                    </p:pic>
                  </p:oleObj>
                </mc:Fallback>
              </mc:AlternateContent>
            </a:graphicData>
          </a:graphic>
        </p:graphicFrame>
        <p:graphicFrame>
          <p:nvGraphicFramePr>
            <p:cNvPr id="16418" name="对象 16417"/>
            <p:cNvGraphicFramePr/>
            <p:nvPr/>
          </p:nvGraphicFramePr>
          <p:xfrm>
            <a:off x="3902" y="821"/>
            <a:ext cx="203" cy="137"/>
          </p:xfrm>
          <a:graphic>
            <a:graphicData uri="http://schemas.openxmlformats.org/presentationml/2006/ole">
              <mc:AlternateContent xmlns:mc="http://schemas.openxmlformats.org/markup-compatibility/2006">
                <mc:Choice xmlns:v="urn:schemas-microsoft-com:vml" Requires="v">
                  <p:oleObj spid="_x0000_s3207" name="" r:id="rId15" imgW="228600" imgH="165100" progId="Equation.3">
                    <p:embed/>
                  </p:oleObj>
                </mc:Choice>
                <mc:Fallback>
                  <p:oleObj name="" r:id="rId15" imgW="228600" imgH="165100" progId="Equation.3">
                    <p:embed/>
                    <p:pic>
                      <p:nvPicPr>
                        <p:cNvPr id="0" name="图片 3206"/>
                        <p:cNvPicPr/>
                        <p:nvPr/>
                      </p:nvPicPr>
                      <p:blipFill>
                        <a:blip r:embed="rId14"/>
                        <a:stretch>
                          <a:fillRect/>
                        </a:stretch>
                      </p:blipFill>
                      <p:spPr>
                        <a:xfrm>
                          <a:off x="3902" y="821"/>
                          <a:ext cx="203" cy="137"/>
                        </a:xfrm>
                        <a:prstGeom prst="rect">
                          <a:avLst/>
                        </a:prstGeom>
                        <a:noFill/>
                        <a:ln w="38100">
                          <a:noFill/>
                          <a:miter/>
                        </a:ln>
                      </p:spPr>
                    </p:pic>
                  </p:oleObj>
                </mc:Fallback>
              </mc:AlternateContent>
            </a:graphicData>
          </a:graphic>
        </p:graphicFrame>
        <p:graphicFrame>
          <p:nvGraphicFramePr>
            <p:cNvPr id="16419" name="对象 16418"/>
            <p:cNvGraphicFramePr/>
            <p:nvPr/>
          </p:nvGraphicFramePr>
          <p:xfrm>
            <a:off x="4155" y="748"/>
            <a:ext cx="285" cy="324"/>
          </p:xfrm>
          <a:graphic>
            <a:graphicData uri="http://schemas.openxmlformats.org/presentationml/2006/ole">
              <mc:AlternateContent xmlns:mc="http://schemas.openxmlformats.org/markup-compatibility/2006">
                <mc:Choice xmlns:v="urn:schemas-microsoft-com:vml" Requires="v">
                  <p:oleObj spid="_x0000_s3108" name="" r:id="rId16" imgW="304800" imgH="367665" progId="Equation.3">
                    <p:embed/>
                  </p:oleObj>
                </mc:Choice>
                <mc:Fallback>
                  <p:oleObj name="" r:id="rId16" imgW="304800" imgH="367665" progId="Equation.3">
                    <p:embed/>
                    <p:pic>
                      <p:nvPicPr>
                        <p:cNvPr id="0" name="图片 3107"/>
                        <p:cNvPicPr/>
                        <p:nvPr/>
                      </p:nvPicPr>
                      <p:blipFill>
                        <a:blip r:embed="rId17"/>
                        <a:stretch>
                          <a:fillRect/>
                        </a:stretch>
                      </p:blipFill>
                      <p:spPr>
                        <a:xfrm>
                          <a:off x="4155" y="748"/>
                          <a:ext cx="285" cy="324"/>
                        </a:xfrm>
                        <a:prstGeom prst="rect">
                          <a:avLst/>
                        </a:prstGeom>
                        <a:noFill/>
                        <a:ln w="38100">
                          <a:noFill/>
                          <a:miter/>
                        </a:ln>
                      </p:spPr>
                    </p:pic>
                  </p:oleObj>
                </mc:Fallback>
              </mc:AlternateContent>
            </a:graphicData>
          </a:graphic>
        </p:graphicFrame>
        <p:graphicFrame>
          <p:nvGraphicFramePr>
            <p:cNvPr id="16420" name="对象 16419"/>
            <p:cNvGraphicFramePr/>
            <p:nvPr/>
          </p:nvGraphicFramePr>
          <p:xfrm>
            <a:off x="4712" y="1872"/>
            <a:ext cx="156" cy="159"/>
          </p:xfrm>
          <a:graphic>
            <a:graphicData uri="http://schemas.openxmlformats.org/presentationml/2006/ole">
              <mc:AlternateContent xmlns:mc="http://schemas.openxmlformats.org/markup-compatibility/2006">
                <mc:Choice xmlns:v="urn:schemas-microsoft-com:vml" Requires="v">
                  <p:oleObj spid="_x0000_s3079" name="" r:id="rId18" imgW="177800" imgH="189865" progId="Equation.3">
                    <p:embed/>
                  </p:oleObj>
                </mc:Choice>
                <mc:Fallback>
                  <p:oleObj name="" r:id="rId18" imgW="177800" imgH="189865" progId="Equation.3">
                    <p:embed/>
                    <p:pic>
                      <p:nvPicPr>
                        <p:cNvPr id="0" name="图片 3078"/>
                        <p:cNvPicPr/>
                        <p:nvPr/>
                      </p:nvPicPr>
                      <p:blipFill>
                        <a:blip r:embed="rId19"/>
                        <a:stretch>
                          <a:fillRect/>
                        </a:stretch>
                      </p:blipFill>
                      <p:spPr>
                        <a:xfrm>
                          <a:off x="4712" y="1872"/>
                          <a:ext cx="156" cy="159"/>
                        </a:xfrm>
                        <a:prstGeom prst="rect">
                          <a:avLst/>
                        </a:prstGeom>
                        <a:noFill/>
                        <a:ln w="38100">
                          <a:noFill/>
                          <a:miter/>
                        </a:ln>
                      </p:spPr>
                    </p:pic>
                  </p:oleObj>
                </mc:Fallback>
              </mc:AlternateContent>
            </a:graphicData>
          </a:graphic>
        </p:graphicFrame>
        <p:sp>
          <p:nvSpPr>
            <p:cNvPr id="16421" name="直接连接符 16420"/>
            <p:cNvSpPr/>
            <p:nvPr/>
          </p:nvSpPr>
          <p:spPr>
            <a:xfrm>
              <a:off x="4112" y="1832"/>
              <a:ext cx="680" cy="0"/>
            </a:xfrm>
            <a:prstGeom prst="line">
              <a:avLst/>
            </a:prstGeom>
            <a:ln w="28575" cap="flat" cmpd="sng">
              <a:solidFill>
                <a:srgbClr val="FF0000"/>
              </a:solidFill>
              <a:prstDash val="solid"/>
              <a:headEnd type="none" w="med" len="med"/>
              <a:tailEnd type="none" w="med" len="med"/>
            </a:ln>
          </p:spPr>
        </p:sp>
        <p:graphicFrame>
          <p:nvGraphicFramePr>
            <p:cNvPr id="16422" name="对象 16421"/>
            <p:cNvGraphicFramePr/>
            <p:nvPr/>
          </p:nvGraphicFramePr>
          <p:xfrm>
            <a:off x="4952" y="1872"/>
            <a:ext cx="187" cy="200"/>
          </p:xfrm>
          <a:graphic>
            <a:graphicData uri="http://schemas.openxmlformats.org/presentationml/2006/ole">
              <mc:AlternateContent xmlns:mc="http://schemas.openxmlformats.org/markup-compatibility/2006">
                <mc:Choice xmlns:v="urn:schemas-microsoft-com:vml" Requires="v">
                  <p:oleObj spid="_x0000_s3194" name="" r:id="rId20" imgW="177800" imgH="189865" progId="Equation.3">
                    <p:embed/>
                  </p:oleObj>
                </mc:Choice>
                <mc:Fallback>
                  <p:oleObj name="" r:id="rId20" imgW="177800" imgH="189865" progId="Equation.3">
                    <p:embed/>
                    <p:pic>
                      <p:nvPicPr>
                        <p:cNvPr id="0" name="图片 3193"/>
                        <p:cNvPicPr/>
                        <p:nvPr/>
                      </p:nvPicPr>
                      <p:blipFill>
                        <a:blip r:embed="rId21"/>
                        <a:stretch>
                          <a:fillRect/>
                        </a:stretch>
                      </p:blipFill>
                      <p:spPr>
                        <a:xfrm>
                          <a:off x="4952" y="1872"/>
                          <a:ext cx="187" cy="200"/>
                        </a:xfrm>
                        <a:prstGeom prst="rect">
                          <a:avLst/>
                        </a:prstGeom>
                        <a:noFill/>
                        <a:ln w="38100">
                          <a:noFill/>
                          <a:miter/>
                        </a:ln>
                      </p:spPr>
                    </p:pic>
                  </p:oleObj>
                </mc:Fallback>
              </mc:AlternateContent>
            </a:graphicData>
          </a:graphic>
        </p:graphicFrame>
        <p:graphicFrame>
          <p:nvGraphicFramePr>
            <p:cNvPr id="16423" name="对象 16422"/>
            <p:cNvGraphicFramePr/>
            <p:nvPr/>
          </p:nvGraphicFramePr>
          <p:xfrm>
            <a:off x="4072" y="1872"/>
            <a:ext cx="148" cy="170"/>
          </p:xfrm>
          <a:graphic>
            <a:graphicData uri="http://schemas.openxmlformats.org/presentationml/2006/ole">
              <mc:AlternateContent xmlns:mc="http://schemas.openxmlformats.org/markup-compatibility/2006">
                <mc:Choice xmlns:v="urn:schemas-microsoft-com:vml" Requires="v">
                  <p:oleObj spid="_x0000_s3129" name="" r:id="rId22" imgW="165100" imgH="190500" progId="Equation.3">
                    <p:embed/>
                  </p:oleObj>
                </mc:Choice>
                <mc:Fallback>
                  <p:oleObj name="" r:id="rId22" imgW="165100" imgH="190500" progId="Equation.3">
                    <p:embed/>
                    <p:pic>
                      <p:nvPicPr>
                        <p:cNvPr id="0" name="图片 3128"/>
                        <p:cNvPicPr/>
                        <p:nvPr/>
                      </p:nvPicPr>
                      <p:blipFill>
                        <a:blip r:embed="rId23"/>
                        <a:stretch>
                          <a:fillRect/>
                        </a:stretch>
                      </p:blipFill>
                      <p:spPr>
                        <a:xfrm>
                          <a:off x="4072" y="1872"/>
                          <a:ext cx="148" cy="170"/>
                        </a:xfrm>
                        <a:prstGeom prst="rect">
                          <a:avLst/>
                        </a:prstGeom>
                        <a:noFill/>
                        <a:ln w="38100">
                          <a:noFill/>
                          <a:miter/>
                        </a:ln>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16392"/>
                                        </p:tgtEl>
                                        <p:attrNameLst>
                                          <p:attrName>style.visibility</p:attrName>
                                        </p:attrNameLst>
                                      </p:cBhvr>
                                      <p:to>
                                        <p:strVal val="visible"/>
                                      </p:to>
                                    </p:set>
                                    <p:animEffect transition="in" filter="blinds(vertical)">
                                      <p:cBhvr>
                                        <p:cTn id="7" dur="500"/>
                                        <p:tgtEl>
                                          <p:spTgt spid="1639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nodeType="clickEffect">
                                  <p:stCondLst>
                                    <p:cond delay="0"/>
                                  </p:stCondLst>
                                  <p:childTnLst>
                                    <p:set>
                                      <p:cBhvr>
                                        <p:cTn id="11" dur="1" fill="hold">
                                          <p:stCondLst>
                                            <p:cond delay="0"/>
                                          </p:stCondLst>
                                        </p:cTn>
                                        <p:tgtEl>
                                          <p:spTgt spid="16393"/>
                                        </p:tgtEl>
                                        <p:attrNameLst>
                                          <p:attrName>style.visibility</p:attrName>
                                        </p:attrNameLst>
                                      </p:cBhvr>
                                      <p:to>
                                        <p:strVal val="visible"/>
                                      </p:to>
                                    </p:set>
                                    <p:animEffect transition="in" filter="blinds(vertical)">
                                      <p:cBhvr>
                                        <p:cTn id="12" dur="500"/>
                                        <p:tgtEl>
                                          <p:spTgt spid="1639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nodeType="clickEffect">
                                  <p:stCondLst>
                                    <p:cond delay="0"/>
                                  </p:stCondLst>
                                  <p:childTnLst>
                                    <p:set>
                                      <p:cBhvr>
                                        <p:cTn id="16" dur="1" fill="hold">
                                          <p:stCondLst>
                                            <p:cond delay="0"/>
                                          </p:stCondLst>
                                        </p:cTn>
                                        <p:tgtEl>
                                          <p:spTgt spid="16391"/>
                                        </p:tgtEl>
                                        <p:attrNameLst>
                                          <p:attrName>style.visibility</p:attrName>
                                        </p:attrNameLst>
                                      </p:cBhvr>
                                      <p:to>
                                        <p:strVal val="visible"/>
                                      </p:to>
                                    </p:set>
                                    <p:animEffect transition="in" filter="blinds(vertical)">
                                      <p:cBhvr>
                                        <p:cTn id="17" dur="500"/>
                                        <p:tgtEl>
                                          <p:spTgt spid="1639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nodeType="clickEffect">
                                  <p:stCondLst>
                                    <p:cond delay="0"/>
                                  </p:stCondLst>
                                  <p:childTnLst>
                                    <p:set>
                                      <p:cBhvr>
                                        <p:cTn id="21" dur="1" fill="hold">
                                          <p:stCondLst>
                                            <p:cond delay="0"/>
                                          </p:stCondLst>
                                        </p:cTn>
                                        <p:tgtEl>
                                          <p:spTgt spid="16394"/>
                                        </p:tgtEl>
                                        <p:attrNameLst>
                                          <p:attrName>style.visibility</p:attrName>
                                        </p:attrNameLst>
                                      </p:cBhvr>
                                      <p:to>
                                        <p:strVal val="visible"/>
                                      </p:to>
                                    </p:set>
                                    <p:animEffect transition="in" filter="blinds(vertical)">
                                      <p:cBhvr>
                                        <p:cTn id="22" dur="500"/>
                                        <p:tgtEl>
                                          <p:spTgt spid="163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graphicFrame>
        <p:nvGraphicFramePr>
          <p:cNvPr id="34818" name="对象 34817"/>
          <p:cNvGraphicFramePr/>
          <p:nvPr/>
        </p:nvGraphicFramePr>
        <p:xfrm>
          <a:off x="1219200" y="2652713"/>
          <a:ext cx="4267200" cy="547687"/>
        </p:xfrm>
        <a:graphic>
          <a:graphicData uri="http://schemas.openxmlformats.org/presentationml/2006/ole">
            <mc:AlternateContent xmlns:mc="http://schemas.openxmlformats.org/markup-compatibility/2006">
              <mc:Choice xmlns:v="urn:schemas-microsoft-com:vml" Requires="v">
                <p:oleObj spid="_x0000_s3139" name="" r:id="rId1" imgW="2562860" imgH="304800" progId="Equation.3">
                  <p:embed/>
                </p:oleObj>
              </mc:Choice>
              <mc:Fallback>
                <p:oleObj name="" r:id="rId1" imgW="2562860" imgH="304800" progId="Equation.3">
                  <p:embed/>
                  <p:pic>
                    <p:nvPicPr>
                      <p:cNvPr id="0" name="图片 3138"/>
                      <p:cNvPicPr/>
                      <p:nvPr/>
                    </p:nvPicPr>
                    <p:blipFill>
                      <a:blip r:embed="rId2"/>
                      <a:stretch>
                        <a:fillRect/>
                      </a:stretch>
                    </p:blipFill>
                    <p:spPr>
                      <a:xfrm>
                        <a:off x="1219200" y="2652713"/>
                        <a:ext cx="4267200" cy="547687"/>
                      </a:xfrm>
                      <a:prstGeom prst="rect">
                        <a:avLst/>
                      </a:prstGeom>
                      <a:noFill/>
                      <a:ln w="38100">
                        <a:noFill/>
                        <a:miter/>
                      </a:ln>
                    </p:spPr>
                  </p:pic>
                </p:oleObj>
              </mc:Fallback>
            </mc:AlternateContent>
          </a:graphicData>
        </a:graphic>
      </p:graphicFrame>
      <p:graphicFrame>
        <p:nvGraphicFramePr>
          <p:cNvPr id="34819" name="对象 34818"/>
          <p:cNvGraphicFramePr/>
          <p:nvPr/>
        </p:nvGraphicFramePr>
        <p:xfrm>
          <a:off x="1219200" y="1157288"/>
          <a:ext cx="2286000" cy="1052512"/>
        </p:xfrm>
        <a:graphic>
          <a:graphicData uri="http://schemas.openxmlformats.org/presentationml/2006/ole">
            <mc:AlternateContent xmlns:mc="http://schemas.openxmlformats.org/markup-compatibility/2006">
              <mc:Choice xmlns:v="urn:schemas-microsoft-com:vml" Requires="v">
                <p:oleObj spid="_x0000_s3134" name="" r:id="rId3" imgW="1764665" imgH="761365" progId="Equation.3">
                  <p:embed/>
                </p:oleObj>
              </mc:Choice>
              <mc:Fallback>
                <p:oleObj name="" r:id="rId3" imgW="1764665" imgH="761365" progId="Equation.3">
                  <p:embed/>
                  <p:pic>
                    <p:nvPicPr>
                      <p:cNvPr id="0" name="图片 3133"/>
                      <p:cNvPicPr/>
                      <p:nvPr/>
                    </p:nvPicPr>
                    <p:blipFill>
                      <a:blip r:embed="rId4"/>
                      <a:stretch>
                        <a:fillRect/>
                      </a:stretch>
                    </p:blipFill>
                    <p:spPr>
                      <a:xfrm>
                        <a:off x="1219200" y="1157288"/>
                        <a:ext cx="2286000" cy="1052512"/>
                      </a:xfrm>
                      <a:prstGeom prst="rect">
                        <a:avLst/>
                      </a:prstGeom>
                      <a:noFill/>
                      <a:ln w="38100">
                        <a:noFill/>
                        <a:miter/>
                      </a:ln>
                    </p:spPr>
                  </p:pic>
                </p:oleObj>
              </mc:Fallback>
            </mc:AlternateContent>
          </a:graphicData>
        </a:graphic>
      </p:graphicFrame>
      <p:sp>
        <p:nvSpPr>
          <p:cNvPr id="34820" name="矩形 34819"/>
          <p:cNvSpPr/>
          <p:nvPr/>
        </p:nvSpPr>
        <p:spPr>
          <a:xfrm>
            <a:off x="1066800" y="3611563"/>
            <a:ext cx="7848600" cy="579437"/>
          </a:xfrm>
          <a:prstGeom prst="rect">
            <a:avLst/>
          </a:prstGeom>
          <a:noFill/>
          <a:ln w="9525">
            <a:noFill/>
          </a:ln>
        </p:spPr>
        <p:txBody>
          <a:bodyPr>
            <a:spAutoFit/>
          </a:bodyPr>
          <a:p>
            <a:r>
              <a:rPr lang="zh-CN" altLang="en-US" sz="3200" b="1" dirty="0">
                <a:latin typeface="Times New Roman" panose="02020603050405020304" pitchFamily="18" charset="0"/>
              </a:rPr>
              <a:t>波函数的</a:t>
            </a:r>
            <a:r>
              <a:rPr lang="zh-CN" altLang="en-US" sz="3200" b="1" dirty="0">
                <a:solidFill>
                  <a:srgbClr val="CC0000"/>
                </a:solidFill>
                <a:latin typeface="Times New Roman" panose="02020603050405020304" pitchFamily="18" charset="0"/>
              </a:rPr>
              <a:t>标准条件：</a:t>
            </a:r>
            <a:r>
              <a:rPr lang="zh-CN" altLang="en-US" sz="3200" b="1" dirty="0">
                <a:latin typeface="Times New Roman" panose="02020603050405020304" pitchFamily="18" charset="0"/>
              </a:rPr>
              <a:t>单值、有限和连续 </a:t>
            </a:r>
            <a:r>
              <a:rPr lang="en-US" altLang="zh-CN" sz="3200" b="1">
                <a:latin typeface="Times New Roman" panose="02020603050405020304" pitchFamily="18" charset="0"/>
              </a:rPr>
              <a:t>.</a:t>
            </a:r>
            <a:endParaRPr lang="en-US" altLang="zh-CN" sz="3200" b="1">
              <a:latin typeface="Times New Roman" panose="02020603050405020304" pitchFamily="18" charset="0"/>
            </a:endParaRPr>
          </a:p>
        </p:txBody>
      </p:sp>
      <p:graphicFrame>
        <p:nvGraphicFramePr>
          <p:cNvPr id="34821" name="对象 34820"/>
          <p:cNvGraphicFramePr/>
          <p:nvPr/>
        </p:nvGraphicFramePr>
        <p:xfrm>
          <a:off x="1295400" y="4495800"/>
          <a:ext cx="3886200" cy="584200"/>
        </p:xfrm>
        <a:graphic>
          <a:graphicData uri="http://schemas.openxmlformats.org/presentationml/2006/ole">
            <mc:AlternateContent xmlns:mc="http://schemas.openxmlformats.org/markup-compatibility/2006">
              <mc:Choice xmlns:v="urn:schemas-microsoft-com:vml" Requires="v">
                <p:oleObj spid="_x0000_s3113" name="" r:id="rId5" imgW="1459230" imgH="203200" progId="Equation.3">
                  <p:embed/>
                </p:oleObj>
              </mc:Choice>
              <mc:Fallback>
                <p:oleObj name="" r:id="rId5" imgW="1459230" imgH="203200" progId="Equation.3">
                  <p:embed/>
                  <p:pic>
                    <p:nvPicPr>
                      <p:cNvPr id="0" name="图片 3112"/>
                      <p:cNvPicPr/>
                      <p:nvPr/>
                    </p:nvPicPr>
                    <p:blipFill>
                      <a:blip r:embed="rId6"/>
                      <a:stretch>
                        <a:fillRect/>
                      </a:stretch>
                    </p:blipFill>
                    <p:spPr>
                      <a:xfrm>
                        <a:off x="1295400" y="4495800"/>
                        <a:ext cx="3886200" cy="584200"/>
                      </a:xfrm>
                      <a:prstGeom prst="rect">
                        <a:avLst/>
                      </a:prstGeom>
                      <a:noFill/>
                      <a:ln w="38100">
                        <a:noFill/>
                        <a:miter/>
                      </a:ln>
                    </p:spPr>
                  </p:pic>
                </p:oleObj>
              </mc:Fallback>
            </mc:AlternateContent>
          </a:graphicData>
        </a:graphic>
      </p:graphicFrame>
      <p:graphicFrame>
        <p:nvGraphicFramePr>
          <p:cNvPr id="34822" name="对象 34821"/>
          <p:cNvGraphicFramePr/>
          <p:nvPr/>
        </p:nvGraphicFramePr>
        <p:xfrm>
          <a:off x="1295400" y="5410200"/>
          <a:ext cx="2819400" cy="609600"/>
        </p:xfrm>
        <a:graphic>
          <a:graphicData uri="http://schemas.openxmlformats.org/presentationml/2006/ole">
            <mc:AlternateContent xmlns:mc="http://schemas.openxmlformats.org/markup-compatibility/2006">
              <mc:Choice xmlns:v="urn:schemas-microsoft-com:vml" Requires="v">
                <p:oleObj spid="_x0000_s3136" name="" r:id="rId7" imgW="875665" imgH="190500" progId="Equation.3">
                  <p:embed/>
                </p:oleObj>
              </mc:Choice>
              <mc:Fallback>
                <p:oleObj name="" r:id="rId7" imgW="875665" imgH="190500" progId="Equation.3">
                  <p:embed/>
                  <p:pic>
                    <p:nvPicPr>
                      <p:cNvPr id="0" name="图片 3135"/>
                      <p:cNvPicPr/>
                      <p:nvPr/>
                    </p:nvPicPr>
                    <p:blipFill>
                      <a:blip r:embed="rId8"/>
                      <a:stretch>
                        <a:fillRect/>
                      </a:stretch>
                    </p:blipFill>
                    <p:spPr>
                      <a:xfrm>
                        <a:off x="1295400" y="5410200"/>
                        <a:ext cx="2819400" cy="609600"/>
                      </a:xfrm>
                      <a:prstGeom prst="rect">
                        <a:avLst/>
                      </a:prstGeom>
                      <a:noFill/>
                      <a:ln w="38100">
                        <a:noFill/>
                        <a:miter/>
                      </a:ln>
                    </p:spPr>
                  </p:pic>
                </p:oleObj>
              </mc:Fallback>
            </mc:AlternateContent>
          </a:graphicData>
        </a:graphic>
      </p:graphicFrame>
      <p:grpSp>
        <p:nvGrpSpPr>
          <p:cNvPr id="34837" name="组合 34836"/>
          <p:cNvGrpSpPr/>
          <p:nvPr/>
        </p:nvGrpSpPr>
        <p:grpSpPr>
          <a:xfrm>
            <a:off x="6019800" y="1066800"/>
            <a:ext cx="2286000" cy="2286000"/>
            <a:chOff x="3792" y="672"/>
            <a:chExt cx="1440" cy="1440"/>
          </a:xfrm>
        </p:grpSpPr>
        <p:sp>
          <p:nvSpPr>
            <p:cNvPr id="34838" name="矩形 34837"/>
            <p:cNvSpPr/>
            <p:nvPr/>
          </p:nvSpPr>
          <p:spPr>
            <a:xfrm>
              <a:off x="3792" y="672"/>
              <a:ext cx="1440" cy="1440"/>
            </a:xfrm>
            <a:prstGeom prst="rec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4839" name="直接连接符 34838"/>
            <p:cNvSpPr/>
            <p:nvPr/>
          </p:nvSpPr>
          <p:spPr>
            <a:xfrm>
              <a:off x="3872" y="1826"/>
              <a:ext cx="1320" cy="6"/>
            </a:xfrm>
            <a:prstGeom prst="line">
              <a:avLst/>
            </a:prstGeom>
            <a:ln w="19050" cap="flat" cmpd="sng">
              <a:solidFill>
                <a:schemeClr val="tx1"/>
              </a:solidFill>
              <a:prstDash val="solid"/>
              <a:headEnd type="none" w="med" len="med"/>
              <a:tailEnd type="triangle" w="sm" len="lg"/>
            </a:ln>
          </p:spPr>
        </p:sp>
        <p:sp>
          <p:nvSpPr>
            <p:cNvPr id="34840" name="直接连接符 34839"/>
            <p:cNvSpPr/>
            <p:nvPr/>
          </p:nvSpPr>
          <p:spPr>
            <a:xfrm flipV="1">
              <a:off x="4123" y="752"/>
              <a:ext cx="0" cy="1074"/>
            </a:xfrm>
            <a:prstGeom prst="line">
              <a:avLst/>
            </a:prstGeom>
            <a:ln w="19050" cap="flat" cmpd="sng">
              <a:solidFill>
                <a:schemeClr val="tx1"/>
              </a:solidFill>
              <a:prstDash val="dash"/>
              <a:headEnd type="none" w="med" len="med"/>
              <a:tailEnd type="triangle" w="sm" len="lg"/>
            </a:ln>
          </p:spPr>
        </p:sp>
        <p:sp>
          <p:nvSpPr>
            <p:cNvPr id="34841" name="直接连接符 34840"/>
            <p:cNvSpPr/>
            <p:nvPr/>
          </p:nvSpPr>
          <p:spPr>
            <a:xfrm flipV="1">
              <a:off x="4123" y="1168"/>
              <a:ext cx="0" cy="658"/>
            </a:xfrm>
            <a:prstGeom prst="line">
              <a:avLst/>
            </a:prstGeom>
            <a:ln w="19050" cap="flat" cmpd="sng">
              <a:solidFill>
                <a:schemeClr val="tx1"/>
              </a:solidFill>
              <a:prstDash val="solid"/>
              <a:headEnd type="none" w="med" len="med"/>
              <a:tailEnd type="none" w="med" len="med"/>
            </a:ln>
          </p:spPr>
        </p:sp>
        <p:sp>
          <p:nvSpPr>
            <p:cNvPr id="34842" name="直接连接符 34841"/>
            <p:cNvSpPr/>
            <p:nvPr/>
          </p:nvSpPr>
          <p:spPr>
            <a:xfrm flipV="1">
              <a:off x="4785" y="752"/>
              <a:ext cx="0" cy="1074"/>
            </a:xfrm>
            <a:prstGeom prst="line">
              <a:avLst/>
            </a:prstGeom>
            <a:ln w="19050" cap="flat" cmpd="sng">
              <a:solidFill>
                <a:schemeClr val="tx1"/>
              </a:solidFill>
              <a:prstDash val="dash"/>
              <a:headEnd type="none" w="med" len="med"/>
              <a:tailEnd type="triangle" w="sm" len="lg"/>
            </a:ln>
          </p:spPr>
        </p:sp>
        <p:sp>
          <p:nvSpPr>
            <p:cNvPr id="34843" name="直接连接符 34842"/>
            <p:cNvSpPr/>
            <p:nvPr/>
          </p:nvSpPr>
          <p:spPr>
            <a:xfrm flipV="1">
              <a:off x="4785" y="1168"/>
              <a:ext cx="0" cy="658"/>
            </a:xfrm>
            <a:prstGeom prst="line">
              <a:avLst/>
            </a:prstGeom>
            <a:ln w="19050" cap="flat" cmpd="sng">
              <a:solidFill>
                <a:schemeClr val="tx1"/>
              </a:solidFill>
              <a:prstDash val="solid"/>
              <a:headEnd type="none" w="med" len="med"/>
              <a:tailEnd type="none" w="med" len="med"/>
            </a:ln>
          </p:spPr>
        </p:sp>
        <p:graphicFrame>
          <p:nvGraphicFramePr>
            <p:cNvPr id="34844" name="对象 34843"/>
            <p:cNvGraphicFramePr/>
            <p:nvPr/>
          </p:nvGraphicFramePr>
          <p:xfrm>
            <a:off x="4564" y="821"/>
            <a:ext cx="202" cy="137"/>
          </p:xfrm>
          <a:graphic>
            <a:graphicData uri="http://schemas.openxmlformats.org/presentationml/2006/ole">
              <mc:AlternateContent xmlns:mc="http://schemas.openxmlformats.org/markup-compatibility/2006">
                <mc:Choice xmlns:v="urn:schemas-microsoft-com:vml" Requires="v">
                  <p:oleObj spid="_x0000_s3214" name="" r:id="rId9" imgW="228600" imgH="165100" progId="Equation.3">
                    <p:embed/>
                  </p:oleObj>
                </mc:Choice>
                <mc:Fallback>
                  <p:oleObj name="" r:id="rId9" imgW="228600" imgH="165100" progId="Equation.3">
                    <p:embed/>
                    <p:pic>
                      <p:nvPicPr>
                        <p:cNvPr id="0" name="图片 3213"/>
                        <p:cNvPicPr/>
                        <p:nvPr/>
                      </p:nvPicPr>
                      <p:blipFill>
                        <a:blip r:embed="rId10"/>
                        <a:stretch>
                          <a:fillRect/>
                        </a:stretch>
                      </p:blipFill>
                      <p:spPr>
                        <a:xfrm>
                          <a:off x="4564" y="821"/>
                          <a:ext cx="202" cy="137"/>
                        </a:xfrm>
                        <a:prstGeom prst="rect">
                          <a:avLst/>
                        </a:prstGeom>
                        <a:noFill/>
                        <a:ln w="38100">
                          <a:noFill/>
                          <a:miter/>
                        </a:ln>
                      </p:spPr>
                    </p:pic>
                  </p:oleObj>
                </mc:Fallback>
              </mc:AlternateContent>
            </a:graphicData>
          </a:graphic>
        </p:graphicFrame>
        <p:graphicFrame>
          <p:nvGraphicFramePr>
            <p:cNvPr id="34845" name="对象 34844"/>
            <p:cNvGraphicFramePr/>
            <p:nvPr/>
          </p:nvGraphicFramePr>
          <p:xfrm>
            <a:off x="3902" y="821"/>
            <a:ext cx="203" cy="137"/>
          </p:xfrm>
          <a:graphic>
            <a:graphicData uri="http://schemas.openxmlformats.org/presentationml/2006/ole">
              <mc:AlternateContent xmlns:mc="http://schemas.openxmlformats.org/markup-compatibility/2006">
                <mc:Choice xmlns:v="urn:schemas-microsoft-com:vml" Requires="v">
                  <p:oleObj spid="_x0000_s3142" name="" r:id="rId11" imgW="228600" imgH="165100" progId="Equation.3">
                    <p:embed/>
                  </p:oleObj>
                </mc:Choice>
                <mc:Fallback>
                  <p:oleObj name="" r:id="rId11" imgW="228600" imgH="165100" progId="Equation.3">
                    <p:embed/>
                    <p:pic>
                      <p:nvPicPr>
                        <p:cNvPr id="0" name="图片 3141"/>
                        <p:cNvPicPr/>
                        <p:nvPr/>
                      </p:nvPicPr>
                      <p:blipFill>
                        <a:blip r:embed="rId10"/>
                        <a:stretch>
                          <a:fillRect/>
                        </a:stretch>
                      </p:blipFill>
                      <p:spPr>
                        <a:xfrm>
                          <a:off x="3902" y="821"/>
                          <a:ext cx="203" cy="137"/>
                        </a:xfrm>
                        <a:prstGeom prst="rect">
                          <a:avLst/>
                        </a:prstGeom>
                        <a:noFill/>
                        <a:ln w="38100">
                          <a:noFill/>
                          <a:miter/>
                        </a:ln>
                      </p:spPr>
                    </p:pic>
                  </p:oleObj>
                </mc:Fallback>
              </mc:AlternateContent>
            </a:graphicData>
          </a:graphic>
        </p:graphicFrame>
        <p:graphicFrame>
          <p:nvGraphicFramePr>
            <p:cNvPr id="34846" name="对象 34845"/>
            <p:cNvGraphicFramePr/>
            <p:nvPr/>
          </p:nvGraphicFramePr>
          <p:xfrm>
            <a:off x="4155" y="748"/>
            <a:ext cx="285" cy="324"/>
          </p:xfrm>
          <a:graphic>
            <a:graphicData uri="http://schemas.openxmlformats.org/presentationml/2006/ole">
              <mc:AlternateContent xmlns:mc="http://schemas.openxmlformats.org/markup-compatibility/2006">
                <mc:Choice xmlns:v="urn:schemas-microsoft-com:vml" Requires="v">
                  <p:oleObj spid="_x0000_s3085" name="" r:id="rId12" imgW="304800" imgH="367665" progId="Equation.3">
                    <p:embed/>
                  </p:oleObj>
                </mc:Choice>
                <mc:Fallback>
                  <p:oleObj name="" r:id="rId12" imgW="304800" imgH="367665" progId="Equation.3">
                    <p:embed/>
                    <p:pic>
                      <p:nvPicPr>
                        <p:cNvPr id="0" name="图片 3084"/>
                        <p:cNvPicPr/>
                        <p:nvPr/>
                      </p:nvPicPr>
                      <p:blipFill>
                        <a:blip r:embed="rId13"/>
                        <a:stretch>
                          <a:fillRect/>
                        </a:stretch>
                      </p:blipFill>
                      <p:spPr>
                        <a:xfrm>
                          <a:off x="4155" y="748"/>
                          <a:ext cx="285" cy="324"/>
                        </a:xfrm>
                        <a:prstGeom prst="rect">
                          <a:avLst/>
                        </a:prstGeom>
                        <a:noFill/>
                        <a:ln w="38100">
                          <a:noFill/>
                          <a:miter/>
                        </a:ln>
                      </p:spPr>
                    </p:pic>
                  </p:oleObj>
                </mc:Fallback>
              </mc:AlternateContent>
            </a:graphicData>
          </a:graphic>
        </p:graphicFrame>
        <p:graphicFrame>
          <p:nvGraphicFramePr>
            <p:cNvPr id="34847" name="对象 34846"/>
            <p:cNvGraphicFramePr/>
            <p:nvPr/>
          </p:nvGraphicFramePr>
          <p:xfrm>
            <a:off x="4712" y="1872"/>
            <a:ext cx="156" cy="159"/>
          </p:xfrm>
          <a:graphic>
            <a:graphicData uri="http://schemas.openxmlformats.org/presentationml/2006/ole">
              <mc:AlternateContent xmlns:mc="http://schemas.openxmlformats.org/markup-compatibility/2006">
                <mc:Choice xmlns:v="urn:schemas-microsoft-com:vml" Requires="v">
                  <p:oleObj spid="_x0000_s3199" name="" r:id="rId14" imgW="177800" imgH="189865" progId="Equation.3">
                    <p:embed/>
                  </p:oleObj>
                </mc:Choice>
                <mc:Fallback>
                  <p:oleObj name="" r:id="rId14" imgW="177800" imgH="189865" progId="Equation.3">
                    <p:embed/>
                    <p:pic>
                      <p:nvPicPr>
                        <p:cNvPr id="0" name="图片 3198"/>
                        <p:cNvPicPr/>
                        <p:nvPr/>
                      </p:nvPicPr>
                      <p:blipFill>
                        <a:blip r:embed="rId15"/>
                        <a:stretch>
                          <a:fillRect/>
                        </a:stretch>
                      </p:blipFill>
                      <p:spPr>
                        <a:xfrm>
                          <a:off x="4712" y="1872"/>
                          <a:ext cx="156" cy="159"/>
                        </a:xfrm>
                        <a:prstGeom prst="rect">
                          <a:avLst/>
                        </a:prstGeom>
                        <a:noFill/>
                        <a:ln w="38100">
                          <a:noFill/>
                          <a:miter/>
                        </a:ln>
                      </p:spPr>
                    </p:pic>
                  </p:oleObj>
                </mc:Fallback>
              </mc:AlternateContent>
            </a:graphicData>
          </a:graphic>
        </p:graphicFrame>
        <p:sp>
          <p:nvSpPr>
            <p:cNvPr id="34848" name="直接连接符 34847"/>
            <p:cNvSpPr/>
            <p:nvPr/>
          </p:nvSpPr>
          <p:spPr>
            <a:xfrm>
              <a:off x="4112" y="1832"/>
              <a:ext cx="680" cy="0"/>
            </a:xfrm>
            <a:prstGeom prst="line">
              <a:avLst/>
            </a:prstGeom>
            <a:ln w="28575" cap="flat" cmpd="sng">
              <a:solidFill>
                <a:srgbClr val="FF0000"/>
              </a:solidFill>
              <a:prstDash val="solid"/>
              <a:headEnd type="none" w="med" len="med"/>
              <a:tailEnd type="none" w="med" len="med"/>
            </a:ln>
          </p:spPr>
        </p:sp>
        <p:graphicFrame>
          <p:nvGraphicFramePr>
            <p:cNvPr id="34849" name="对象 34848"/>
            <p:cNvGraphicFramePr/>
            <p:nvPr/>
          </p:nvGraphicFramePr>
          <p:xfrm>
            <a:off x="4952" y="1872"/>
            <a:ext cx="187" cy="200"/>
          </p:xfrm>
          <a:graphic>
            <a:graphicData uri="http://schemas.openxmlformats.org/presentationml/2006/ole">
              <mc:AlternateContent xmlns:mc="http://schemas.openxmlformats.org/markup-compatibility/2006">
                <mc:Choice xmlns:v="urn:schemas-microsoft-com:vml" Requires="v">
                  <p:oleObj spid="_x0000_s3169" name="" r:id="rId16" imgW="177800" imgH="189865" progId="Equation.3">
                    <p:embed/>
                  </p:oleObj>
                </mc:Choice>
                <mc:Fallback>
                  <p:oleObj name="" r:id="rId16" imgW="177800" imgH="189865" progId="Equation.3">
                    <p:embed/>
                    <p:pic>
                      <p:nvPicPr>
                        <p:cNvPr id="0" name="图片 3168"/>
                        <p:cNvPicPr/>
                        <p:nvPr/>
                      </p:nvPicPr>
                      <p:blipFill>
                        <a:blip r:embed="rId17"/>
                        <a:stretch>
                          <a:fillRect/>
                        </a:stretch>
                      </p:blipFill>
                      <p:spPr>
                        <a:xfrm>
                          <a:off x="4952" y="1872"/>
                          <a:ext cx="187" cy="200"/>
                        </a:xfrm>
                        <a:prstGeom prst="rect">
                          <a:avLst/>
                        </a:prstGeom>
                        <a:noFill/>
                        <a:ln w="38100">
                          <a:noFill/>
                          <a:miter/>
                        </a:ln>
                      </p:spPr>
                    </p:pic>
                  </p:oleObj>
                </mc:Fallback>
              </mc:AlternateContent>
            </a:graphicData>
          </a:graphic>
        </p:graphicFrame>
        <p:graphicFrame>
          <p:nvGraphicFramePr>
            <p:cNvPr id="34850" name="对象 34849"/>
            <p:cNvGraphicFramePr/>
            <p:nvPr/>
          </p:nvGraphicFramePr>
          <p:xfrm>
            <a:off x="4072" y="1872"/>
            <a:ext cx="148" cy="170"/>
          </p:xfrm>
          <a:graphic>
            <a:graphicData uri="http://schemas.openxmlformats.org/presentationml/2006/ole">
              <mc:AlternateContent xmlns:mc="http://schemas.openxmlformats.org/markup-compatibility/2006">
                <mc:Choice xmlns:v="urn:schemas-microsoft-com:vml" Requires="v">
                  <p:oleObj spid="_x0000_s3112" name="" r:id="rId18" imgW="165100" imgH="190500" progId="Equation.3">
                    <p:embed/>
                  </p:oleObj>
                </mc:Choice>
                <mc:Fallback>
                  <p:oleObj name="" r:id="rId18" imgW="165100" imgH="190500" progId="Equation.3">
                    <p:embed/>
                    <p:pic>
                      <p:nvPicPr>
                        <p:cNvPr id="0" name="图片 3111"/>
                        <p:cNvPicPr/>
                        <p:nvPr/>
                      </p:nvPicPr>
                      <p:blipFill>
                        <a:blip r:embed="rId19"/>
                        <a:stretch>
                          <a:fillRect/>
                        </a:stretch>
                      </p:blipFill>
                      <p:spPr>
                        <a:xfrm>
                          <a:off x="4072" y="1872"/>
                          <a:ext cx="148" cy="170"/>
                        </a:xfrm>
                        <a:prstGeom prst="rect">
                          <a:avLst/>
                        </a:prstGeom>
                        <a:noFill/>
                        <a:ln w="38100">
                          <a:noFill/>
                          <a:miter/>
                        </a:ln>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34818"/>
                                        </p:tgtEl>
                                        <p:attrNameLst>
                                          <p:attrName>style.visibility</p:attrName>
                                        </p:attrNameLst>
                                      </p:cBhvr>
                                      <p:to>
                                        <p:strVal val="visible"/>
                                      </p:to>
                                    </p:set>
                                    <p:animEffect transition="in" filter="blinds(vertical)">
                                      <p:cBhvr>
                                        <p:cTn id="7" dur="500"/>
                                        <p:tgtEl>
                                          <p:spTgt spid="3481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4820"/>
                                        </p:tgtEl>
                                        <p:attrNameLst>
                                          <p:attrName>style.visibility</p:attrName>
                                        </p:attrNameLst>
                                      </p:cBhvr>
                                      <p:to>
                                        <p:strVal val="visible"/>
                                      </p:to>
                                    </p:set>
                                    <p:animEffect transition="in" filter="blinds(horizontal)">
                                      <p:cBhvr>
                                        <p:cTn id="12" dur="500"/>
                                        <p:tgtEl>
                                          <p:spTgt spid="3482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nodeType="clickEffect">
                                  <p:stCondLst>
                                    <p:cond delay="0"/>
                                  </p:stCondLst>
                                  <p:childTnLst>
                                    <p:set>
                                      <p:cBhvr>
                                        <p:cTn id="16" dur="1" fill="hold">
                                          <p:stCondLst>
                                            <p:cond delay="0"/>
                                          </p:stCondLst>
                                        </p:cTn>
                                        <p:tgtEl>
                                          <p:spTgt spid="34821"/>
                                        </p:tgtEl>
                                        <p:attrNameLst>
                                          <p:attrName>style.visibility</p:attrName>
                                        </p:attrNameLst>
                                      </p:cBhvr>
                                      <p:to>
                                        <p:strVal val="visible"/>
                                      </p:to>
                                    </p:set>
                                    <p:animEffect transition="in" filter="blinds(vertical)">
                                      <p:cBhvr>
                                        <p:cTn id="17" dur="500"/>
                                        <p:tgtEl>
                                          <p:spTgt spid="3482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4822"/>
                                        </p:tgtEl>
                                        <p:attrNameLst>
                                          <p:attrName>style.visibility</p:attrName>
                                        </p:attrNameLst>
                                      </p:cBhvr>
                                      <p:to>
                                        <p:strVal val="visible"/>
                                      </p:to>
                                    </p:set>
                                    <p:animEffect transition="in" filter="blinds(horizontal)">
                                      <p:cBhvr>
                                        <p:cTn id="22" dur="500"/>
                                        <p:tgtEl>
                                          <p:spTgt spid="348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0" grpId="0"/>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graphicFrame>
        <p:nvGraphicFramePr>
          <p:cNvPr id="17413" name="对象 17412"/>
          <p:cNvGraphicFramePr/>
          <p:nvPr/>
        </p:nvGraphicFramePr>
        <p:xfrm>
          <a:off x="762000" y="2819400"/>
          <a:ext cx="4627563" cy="649288"/>
        </p:xfrm>
        <a:graphic>
          <a:graphicData uri="http://schemas.openxmlformats.org/presentationml/2006/ole">
            <mc:AlternateContent xmlns:mc="http://schemas.openxmlformats.org/markup-compatibility/2006">
              <mc:Choice xmlns:v="urn:schemas-microsoft-com:vml" Requires="v">
                <p:oleObj spid="_x0000_s3114" name="" r:id="rId1" imgW="1471295" imgH="215900" progId="Equation.3">
                  <p:embed/>
                </p:oleObj>
              </mc:Choice>
              <mc:Fallback>
                <p:oleObj name="" r:id="rId1" imgW="1471295" imgH="215900" progId="Equation.3">
                  <p:embed/>
                  <p:pic>
                    <p:nvPicPr>
                      <p:cNvPr id="0" name="图片 3113"/>
                      <p:cNvPicPr/>
                      <p:nvPr/>
                    </p:nvPicPr>
                    <p:blipFill>
                      <a:blip r:embed="rId2"/>
                      <a:stretch>
                        <a:fillRect/>
                      </a:stretch>
                    </p:blipFill>
                    <p:spPr>
                      <a:xfrm>
                        <a:off x="762000" y="2819400"/>
                        <a:ext cx="4627563" cy="649288"/>
                      </a:xfrm>
                      <a:prstGeom prst="rect">
                        <a:avLst/>
                      </a:prstGeom>
                      <a:noFill/>
                      <a:ln w="38100">
                        <a:noFill/>
                        <a:miter/>
                      </a:ln>
                    </p:spPr>
                  </p:pic>
                </p:oleObj>
              </mc:Fallback>
            </mc:AlternateContent>
          </a:graphicData>
        </a:graphic>
      </p:graphicFrame>
      <p:grpSp>
        <p:nvGrpSpPr>
          <p:cNvPr id="17414" name="组合 17413"/>
          <p:cNvGrpSpPr/>
          <p:nvPr/>
        </p:nvGrpSpPr>
        <p:grpSpPr>
          <a:xfrm>
            <a:off x="990600" y="4953000"/>
            <a:ext cx="5029200" cy="1143000"/>
            <a:chOff x="576" y="1825"/>
            <a:chExt cx="2832" cy="716"/>
          </a:xfrm>
        </p:grpSpPr>
        <p:graphicFrame>
          <p:nvGraphicFramePr>
            <p:cNvPr id="17415" name="对象 17414"/>
            <p:cNvGraphicFramePr/>
            <p:nvPr/>
          </p:nvGraphicFramePr>
          <p:xfrm>
            <a:off x="576" y="1843"/>
            <a:ext cx="1152" cy="698"/>
          </p:xfrm>
          <a:graphic>
            <a:graphicData uri="http://schemas.openxmlformats.org/presentationml/2006/ole">
              <mc:AlternateContent xmlns:mc="http://schemas.openxmlformats.org/markup-compatibility/2006">
                <mc:Choice xmlns:v="urn:schemas-microsoft-com:vml" Requires="v">
                  <p:oleObj spid="_x0000_s3088" name="" r:id="rId3" imgW="1422400" imgH="736600" progId="Equation.3">
                    <p:embed/>
                  </p:oleObj>
                </mc:Choice>
                <mc:Fallback>
                  <p:oleObj name="" r:id="rId3" imgW="1422400" imgH="736600" progId="Equation.3">
                    <p:embed/>
                    <p:pic>
                      <p:nvPicPr>
                        <p:cNvPr id="0" name="图片 3087"/>
                        <p:cNvPicPr/>
                        <p:nvPr/>
                      </p:nvPicPr>
                      <p:blipFill>
                        <a:blip r:embed="rId4"/>
                        <a:stretch>
                          <a:fillRect/>
                        </a:stretch>
                      </p:blipFill>
                      <p:spPr>
                        <a:xfrm>
                          <a:off x="576" y="1843"/>
                          <a:ext cx="1152" cy="698"/>
                        </a:xfrm>
                        <a:prstGeom prst="rect">
                          <a:avLst/>
                        </a:prstGeom>
                        <a:noFill/>
                        <a:ln w="38100">
                          <a:noFill/>
                          <a:miter/>
                        </a:ln>
                      </p:spPr>
                    </p:pic>
                  </p:oleObj>
                </mc:Fallback>
              </mc:AlternateContent>
            </a:graphicData>
          </a:graphic>
        </p:graphicFrame>
        <p:graphicFrame>
          <p:nvGraphicFramePr>
            <p:cNvPr id="17416" name="对象 17415"/>
            <p:cNvGraphicFramePr/>
            <p:nvPr/>
          </p:nvGraphicFramePr>
          <p:xfrm>
            <a:off x="2208" y="1825"/>
            <a:ext cx="1200" cy="648"/>
          </p:xfrm>
          <a:graphic>
            <a:graphicData uri="http://schemas.openxmlformats.org/presentationml/2006/ole">
              <mc:AlternateContent xmlns:mc="http://schemas.openxmlformats.org/markup-compatibility/2006">
                <mc:Choice xmlns:v="urn:schemas-microsoft-com:vml" Requires="v">
                  <p:oleObj spid="_x0000_s3109" name="" r:id="rId5" imgW="1346200" imgH="698500" progId="Equation.3">
                    <p:embed/>
                  </p:oleObj>
                </mc:Choice>
                <mc:Fallback>
                  <p:oleObj name="" r:id="rId5" imgW="1346200" imgH="698500" progId="Equation.3">
                    <p:embed/>
                    <p:pic>
                      <p:nvPicPr>
                        <p:cNvPr id="0" name="图片 3108"/>
                        <p:cNvPicPr/>
                        <p:nvPr/>
                      </p:nvPicPr>
                      <p:blipFill>
                        <a:blip r:embed="rId6"/>
                        <a:stretch>
                          <a:fillRect/>
                        </a:stretch>
                      </p:blipFill>
                      <p:spPr>
                        <a:xfrm>
                          <a:off x="2208" y="1825"/>
                          <a:ext cx="1200" cy="648"/>
                        </a:xfrm>
                        <a:prstGeom prst="rect">
                          <a:avLst/>
                        </a:prstGeom>
                        <a:noFill/>
                        <a:ln w="38100">
                          <a:noFill/>
                          <a:miter/>
                        </a:ln>
                      </p:spPr>
                    </p:pic>
                  </p:oleObj>
                </mc:Fallback>
              </mc:AlternateContent>
            </a:graphicData>
          </a:graphic>
        </p:graphicFrame>
      </p:grpSp>
      <p:graphicFrame>
        <p:nvGraphicFramePr>
          <p:cNvPr id="17418" name="对象 17417"/>
          <p:cNvGraphicFramePr/>
          <p:nvPr/>
        </p:nvGraphicFramePr>
        <p:xfrm>
          <a:off x="854075" y="3697288"/>
          <a:ext cx="3336925" cy="1090612"/>
        </p:xfrm>
        <a:graphic>
          <a:graphicData uri="http://schemas.openxmlformats.org/presentationml/2006/ole">
            <mc:AlternateContent xmlns:mc="http://schemas.openxmlformats.org/markup-compatibility/2006">
              <mc:Choice xmlns:v="urn:schemas-microsoft-com:vml" Requires="v">
                <p:oleObj spid="_x0000_s3123" name="" r:id="rId7" imgW="1294765" imgH="393700" progId="Equation.3">
                  <p:embed/>
                </p:oleObj>
              </mc:Choice>
              <mc:Fallback>
                <p:oleObj name="" r:id="rId7" imgW="1294765" imgH="393700" progId="Equation.3">
                  <p:embed/>
                  <p:pic>
                    <p:nvPicPr>
                      <p:cNvPr id="0" name="图片 3122"/>
                      <p:cNvPicPr/>
                      <p:nvPr/>
                    </p:nvPicPr>
                    <p:blipFill>
                      <a:blip r:embed="rId8"/>
                      <a:stretch>
                        <a:fillRect/>
                      </a:stretch>
                    </p:blipFill>
                    <p:spPr>
                      <a:xfrm>
                        <a:off x="854075" y="3697288"/>
                        <a:ext cx="3336925" cy="1090612"/>
                      </a:xfrm>
                      <a:prstGeom prst="rect">
                        <a:avLst/>
                      </a:prstGeom>
                      <a:noFill/>
                      <a:ln w="38100">
                        <a:noFill/>
                        <a:miter/>
                      </a:ln>
                    </p:spPr>
                  </p:pic>
                </p:oleObj>
              </mc:Fallback>
            </mc:AlternateContent>
          </a:graphicData>
        </a:graphic>
      </p:graphicFrame>
      <p:sp>
        <p:nvSpPr>
          <p:cNvPr id="17419" name="矩形 17418"/>
          <p:cNvSpPr/>
          <p:nvPr/>
        </p:nvSpPr>
        <p:spPr>
          <a:xfrm>
            <a:off x="4572000" y="3932238"/>
            <a:ext cx="1447800" cy="579437"/>
          </a:xfrm>
          <a:prstGeom prst="rect">
            <a:avLst/>
          </a:prstGeom>
          <a:noFill/>
          <a:ln w="9525">
            <a:noFill/>
          </a:ln>
        </p:spPr>
        <p:txBody>
          <a:bodyPr>
            <a:spAutoFit/>
          </a:bodyPr>
          <a:p>
            <a:pPr algn="ctr">
              <a:spcBef>
                <a:spcPct val="50000"/>
              </a:spcBef>
            </a:pPr>
            <a:r>
              <a:rPr lang="zh-CN" altLang="en-US" sz="3200" b="1" dirty="0">
                <a:solidFill>
                  <a:srgbClr val="CC0000"/>
                </a:solidFill>
                <a:latin typeface="Times New Roman" panose="02020603050405020304" pitchFamily="18" charset="0"/>
              </a:rPr>
              <a:t>量子数</a:t>
            </a:r>
            <a:endParaRPr lang="zh-CN" altLang="en-US" sz="3200" b="1" dirty="0">
              <a:solidFill>
                <a:srgbClr val="CC0000"/>
              </a:solidFill>
              <a:latin typeface="Times New Roman" panose="02020603050405020304" pitchFamily="18" charset="0"/>
            </a:endParaRPr>
          </a:p>
        </p:txBody>
      </p:sp>
      <p:graphicFrame>
        <p:nvGraphicFramePr>
          <p:cNvPr id="17422" name="对象 17421"/>
          <p:cNvGraphicFramePr/>
          <p:nvPr/>
        </p:nvGraphicFramePr>
        <p:xfrm>
          <a:off x="838200" y="1981200"/>
          <a:ext cx="2286000" cy="492125"/>
        </p:xfrm>
        <a:graphic>
          <a:graphicData uri="http://schemas.openxmlformats.org/presentationml/2006/ole">
            <mc:AlternateContent xmlns:mc="http://schemas.openxmlformats.org/markup-compatibility/2006">
              <mc:Choice xmlns:v="urn:schemas-microsoft-com:vml" Requires="v">
                <p:oleObj spid="_x0000_s3118" name="" r:id="rId9" imgW="1192530" imgH="254000" progId="Equation.3">
                  <p:embed/>
                </p:oleObj>
              </mc:Choice>
              <mc:Fallback>
                <p:oleObj name="" r:id="rId9" imgW="1192530" imgH="254000" progId="Equation.3">
                  <p:embed/>
                  <p:pic>
                    <p:nvPicPr>
                      <p:cNvPr id="0" name="图片 3117"/>
                      <p:cNvPicPr/>
                      <p:nvPr/>
                    </p:nvPicPr>
                    <p:blipFill>
                      <a:blip r:embed="rId10"/>
                      <a:stretch>
                        <a:fillRect/>
                      </a:stretch>
                    </p:blipFill>
                    <p:spPr>
                      <a:xfrm>
                        <a:off x="838200" y="1981200"/>
                        <a:ext cx="2286000" cy="492125"/>
                      </a:xfrm>
                      <a:prstGeom prst="rect">
                        <a:avLst/>
                      </a:prstGeom>
                      <a:noFill/>
                      <a:ln w="38100">
                        <a:noFill/>
                        <a:miter/>
                      </a:ln>
                    </p:spPr>
                  </p:pic>
                </p:oleObj>
              </mc:Fallback>
            </mc:AlternateContent>
          </a:graphicData>
        </a:graphic>
      </p:graphicFrame>
      <p:grpSp>
        <p:nvGrpSpPr>
          <p:cNvPr id="17452" name="组合 17451"/>
          <p:cNvGrpSpPr/>
          <p:nvPr/>
        </p:nvGrpSpPr>
        <p:grpSpPr>
          <a:xfrm>
            <a:off x="6019800" y="1066800"/>
            <a:ext cx="2286000" cy="2286000"/>
            <a:chOff x="3792" y="672"/>
            <a:chExt cx="1440" cy="1440"/>
          </a:xfrm>
        </p:grpSpPr>
        <p:sp>
          <p:nvSpPr>
            <p:cNvPr id="17453" name="矩形 17452"/>
            <p:cNvSpPr/>
            <p:nvPr/>
          </p:nvSpPr>
          <p:spPr>
            <a:xfrm>
              <a:off x="3792" y="672"/>
              <a:ext cx="1440" cy="1440"/>
            </a:xfrm>
            <a:prstGeom prst="rec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17454" name="直接连接符 17453"/>
            <p:cNvSpPr/>
            <p:nvPr/>
          </p:nvSpPr>
          <p:spPr>
            <a:xfrm>
              <a:off x="3872" y="1826"/>
              <a:ext cx="1320" cy="6"/>
            </a:xfrm>
            <a:prstGeom prst="line">
              <a:avLst/>
            </a:prstGeom>
            <a:ln w="19050" cap="flat" cmpd="sng">
              <a:solidFill>
                <a:schemeClr val="tx1"/>
              </a:solidFill>
              <a:prstDash val="solid"/>
              <a:headEnd type="none" w="med" len="med"/>
              <a:tailEnd type="triangle" w="sm" len="lg"/>
            </a:ln>
          </p:spPr>
        </p:sp>
        <p:sp>
          <p:nvSpPr>
            <p:cNvPr id="17455" name="直接连接符 17454"/>
            <p:cNvSpPr/>
            <p:nvPr/>
          </p:nvSpPr>
          <p:spPr>
            <a:xfrm flipV="1">
              <a:off x="4123" y="752"/>
              <a:ext cx="0" cy="1074"/>
            </a:xfrm>
            <a:prstGeom prst="line">
              <a:avLst/>
            </a:prstGeom>
            <a:ln w="19050" cap="flat" cmpd="sng">
              <a:solidFill>
                <a:schemeClr val="tx1"/>
              </a:solidFill>
              <a:prstDash val="dash"/>
              <a:headEnd type="none" w="med" len="med"/>
              <a:tailEnd type="triangle" w="sm" len="lg"/>
            </a:ln>
          </p:spPr>
        </p:sp>
        <p:sp>
          <p:nvSpPr>
            <p:cNvPr id="17456" name="直接连接符 17455"/>
            <p:cNvSpPr/>
            <p:nvPr/>
          </p:nvSpPr>
          <p:spPr>
            <a:xfrm flipV="1">
              <a:off x="4123" y="1168"/>
              <a:ext cx="0" cy="658"/>
            </a:xfrm>
            <a:prstGeom prst="line">
              <a:avLst/>
            </a:prstGeom>
            <a:ln w="19050" cap="flat" cmpd="sng">
              <a:solidFill>
                <a:schemeClr val="tx1"/>
              </a:solidFill>
              <a:prstDash val="solid"/>
              <a:headEnd type="none" w="med" len="med"/>
              <a:tailEnd type="none" w="med" len="med"/>
            </a:ln>
          </p:spPr>
        </p:sp>
        <p:sp>
          <p:nvSpPr>
            <p:cNvPr id="17457" name="直接连接符 17456"/>
            <p:cNvSpPr/>
            <p:nvPr/>
          </p:nvSpPr>
          <p:spPr>
            <a:xfrm flipV="1">
              <a:off x="4785" y="752"/>
              <a:ext cx="0" cy="1074"/>
            </a:xfrm>
            <a:prstGeom prst="line">
              <a:avLst/>
            </a:prstGeom>
            <a:ln w="19050" cap="flat" cmpd="sng">
              <a:solidFill>
                <a:schemeClr val="tx1"/>
              </a:solidFill>
              <a:prstDash val="dash"/>
              <a:headEnd type="none" w="med" len="med"/>
              <a:tailEnd type="triangle" w="sm" len="lg"/>
            </a:ln>
          </p:spPr>
        </p:sp>
        <p:sp>
          <p:nvSpPr>
            <p:cNvPr id="17458" name="直接连接符 17457"/>
            <p:cNvSpPr/>
            <p:nvPr/>
          </p:nvSpPr>
          <p:spPr>
            <a:xfrm flipV="1">
              <a:off x="4785" y="1168"/>
              <a:ext cx="0" cy="658"/>
            </a:xfrm>
            <a:prstGeom prst="line">
              <a:avLst/>
            </a:prstGeom>
            <a:ln w="19050" cap="flat" cmpd="sng">
              <a:solidFill>
                <a:schemeClr val="tx1"/>
              </a:solidFill>
              <a:prstDash val="solid"/>
              <a:headEnd type="none" w="med" len="med"/>
              <a:tailEnd type="none" w="med" len="med"/>
            </a:ln>
          </p:spPr>
        </p:sp>
        <p:graphicFrame>
          <p:nvGraphicFramePr>
            <p:cNvPr id="17459" name="对象 17458"/>
            <p:cNvGraphicFramePr/>
            <p:nvPr/>
          </p:nvGraphicFramePr>
          <p:xfrm>
            <a:off x="4564" y="821"/>
            <a:ext cx="202" cy="137"/>
          </p:xfrm>
          <a:graphic>
            <a:graphicData uri="http://schemas.openxmlformats.org/presentationml/2006/ole">
              <mc:AlternateContent xmlns:mc="http://schemas.openxmlformats.org/markup-compatibility/2006">
                <mc:Choice xmlns:v="urn:schemas-microsoft-com:vml" Requires="v">
                  <p:oleObj spid="_x0000_s3202" name="" r:id="rId11" imgW="228600" imgH="165100" progId="Equation.3">
                    <p:embed/>
                  </p:oleObj>
                </mc:Choice>
                <mc:Fallback>
                  <p:oleObj name="" r:id="rId11" imgW="228600" imgH="165100" progId="Equation.3">
                    <p:embed/>
                    <p:pic>
                      <p:nvPicPr>
                        <p:cNvPr id="0" name="图片 3201"/>
                        <p:cNvPicPr/>
                        <p:nvPr/>
                      </p:nvPicPr>
                      <p:blipFill>
                        <a:blip r:embed="rId12"/>
                        <a:stretch>
                          <a:fillRect/>
                        </a:stretch>
                      </p:blipFill>
                      <p:spPr>
                        <a:xfrm>
                          <a:off x="4564" y="821"/>
                          <a:ext cx="202" cy="137"/>
                        </a:xfrm>
                        <a:prstGeom prst="rect">
                          <a:avLst/>
                        </a:prstGeom>
                        <a:noFill/>
                        <a:ln w="38100">
                          <a:noFill/>
                          <a:miter/>
                        </a:ln>
                      </p:spPr>
                    </p:pic>
                  </p:oleObj>
                </mc:Fallback>
              </mc:AlternateContent>
            </a:graphicData>
          </a:graphic>
        </p:graphicFrame>
        <p:graphicFrame>
          <p:nvGraphicFramePr>
            <p:cNvPr id="17460" name="对象 17459"/>
            <p:cNvGraphicFramePr/>
            <p:nvPr/>
          </p:nvGraphicFramePr>
          <p:xfrm>
            <a:off x="3902" y="821"/>
            <a:ext cx="203" cy="137"/>
          </p:xfrm>
          <a:graphic>
            <a:graphicData uri="http://schemas.openxmlformats.org/presentationml/2006/ole">
              <mc:AlternateContent xmlns:mc="http://schemas.openxmlformats.org/markup-compatibility/2006">
                <mc:Choice xmlns:v="urn:schemas-microsoft-com:vml" Requires="v">
                  <p:oleObj spid="_x0000_s3196" name="" r:id="rId13" imgW="228600" imgH="165100" progId="Equation.3">
                    <p:embed/>
                  </p:oleObj>
                </mc:Choice>
                <mc:Fallback>
                  <p:oleObj name="" r:id="rId13" imgW="228600" imgH="165100" progId="Equation.3">
                    <p:embed/>
                    <p:pic>
                      <p:nvPicPr>
                        <p:cNvPr id="0" name="图片 3195"/>
                        <p:cNvPicPr/>
                        <p:nvPr/>
                      </p:nvPicPr>
                      <p:blipFill>
                        <a:blip r:embed="rId12"/>
                        <a:stretch>
                          <a:fillRect/>
                        </a:stretch>
                      </p:blipFill>
                      <p:spPr>
                        <a:xfrm>
                          <a:off x="3902" y="821"/>
                          <a:ext cx="203" cy="137"/>
                        </a:xfrm>
                        <a:prstGeom prst="rect">
                          <a:avLst/>
                        </a:prstGeom>
                        <a:noFill/>
                        <a:ln w="38100">
                          <a:noFill/>
                          <a:miter/>
                        </a:ln>
                      </p:spPr>
                    </p:pic>
                  </p:oleObj>
                </mc:Fallback>
              </mc:AlternateContent>
            </a:graphicData>
          </a:graphic>
        </p:graphicFrame>
        <p:graphicFrame>
          <p:nvGraphicFramePr>
            <p:cNvPr id="17461" name="对象 17460"/>
            <p:cNvGraphicFramePr/>
            <p:nvPr/>
          </p:nvGraphicFramePr>
          <p:xfrm>
            <a:off x="4155" y="748"/>
            <a:ext cx="285" cy="324"/>
          </p:xfrm>
          <a:graphic>
            <a:graphicData uri="http://schemas.openxmlformats.org/presentationml/2006/ole">
              <mc:AlternateContent xmlns:mc="http://schemas.openxmlformats.org/markup-compatibility/2006">
                <mc:Choice xmlns:v="urn:schemas-microsoft-com:vml" Requires="v">
                  <p:oleObj spid="_x0000_s3103" name="" r:id="rId14" imgW="304800" imgH="367665" progId="Equation.3">
                    <p:embed/>
                  </p:oleObj>
                </mc:Choice>
                <mc:Fallback>
                  <p:oleObj name="" r:id="rId14" imgW="304800" imgH="367665" progId="Equation.3">
                    <p:embed/>
                    <p:pic>
                      <p:nvPicPr>
                        <p:cNvPr id="0" name="图片 3102"/>
                        <p:cNvPicPr/>
                        <p:nvPr/>
                      </p:nvPicPr>
                      <p:blipFill>
                        <a:blip r:embed="rId15"/>
                        <a:stretch>
                          <a:fillRect/>
                        </a:stretch>
                      </p:blipFill>
                      <p:spPr>
                        <a:xfrm>
                          <a:off x="4155" y="748"/>
                          <a:ext cx="285" cy="324"/>
                        </a:xfrm>
                        <a:prstGeom prst="rect">
                          <a:avLst/>
                        </a:prstGeom>
                        <a:noFill/>
                        <a:ln w="38100">
                          <a:noFill/>
                          <a:miter/>
                        </a:ln>
                      </p:spPr>
                    </p:pic>
                  </p:oleObj>
                </mc:Fallback>
              </mc:AlternateContent>
            </a:graphicData>
          </a:graphic>
        </p:graphicFrame>
        <p:graphicFrame>
          <p:nvGraphicFramePr>
            <p:cNvPr id="17462" name="对象 17461"/>
            <p:cNvGraphicFramePr/>
            <p:nvPr/>
          </p:nvGraphicFramePr>
          <p:xfrm>
            <a:off x="4712" y="1872"/>
            <a:ext cx="156" cy="159"/>
          </p:xfrm>
          <a:graphic>
            <a:graphicData uri="http://schemas.openxmlformats.org/presentationml/2006/ole">
              <mc:AlternateContent xmlns:mc="http://schemas.openxmlformats.org/markup-compatibility/2006">
                <mc:Choice xmlns:v="urn:schemas-microsoft-com:vml" Requires="v">
                  <p:oleObj spid="_x0000_s3128" name="" r:id="rId16" imgW="177800" imgH="189865" progId="Equation.3">
                    <p:embed/>
                  </p:oleObj>
                </mc:Choice>
                <mc:Fallback>
                  <p:oleObj name="" r:id="rId16" imgW="177800" imgH="189865" progId="Equation.3">
                    <p:embed/>
                    <p:pic>
                      <p:nvPicPr>
                        <p:cNvPr id="0" name="图片 3127"/>
                        <p:cNvPicPr/>
                        <p:nvPr/>
                      </p:nvPicPr>
                      <p:blipFill>
                        <a:blip r:embed="rId17"/>
                        <a:stretch>
                          <a:fillRect/>
                        </a:stretch>
                      </p:blipFill>
                      <p:spPr>
                        <a:xfrm>
                          <a:off x="4712" y="1872"/>
                          <a:ext cx="156" cy="159"/>
                        </a:xfrm>
                        <a:prstGeom prst="rect">
                          <a:avLst/>
                        </a:prstGeom>
                        <a:noFill/>
                        <a:ln w="38100">
                          <a:noFill/>
                          <a:miter/>
                        </a:ln>
                      </p:spPr>
                    </p:pic>
                  </p:oleObj>
                </mc:Fallback>
              </mc:AlternateContent>
            </a:graphicData>
          </a:graphic>
        </p:graphicFrame>
        <p:sp>
          <p:nvSpPr>
            <p:cNvPr id="17463" name="直接连接符 17462"/>
            <p:cNvSpPr/>
            <p:nvPr/>
          </p:nvSpPr>
          <p:spPr>
            <a:xfrm>
              <a:off x="4112" y="1832"/>
              <a:ext cx="680" cy="0"/>
            </a:xfrm>
            <a:prstGeom prst="line">
              <a:avLst/>
            </a:prstGeom>
            <a:ln w="28575" cap="flat" cmpd="sng">
              <a:solidFill>
                <a:srgbClr val="FF0000"/>
              </a:solidFill>
              <a:prstDash val="solid"/>
              <a:headEnd type="none" w="med" len="med"/>
              <a:tailEnd type="none" w="med" len="med"/>
            </a:ln>
          </p:spPr>
        </p:sp>
        <p:graphicFrame>
          <p:nvGraphicFramePr>
            <p:cNvPr id="17464" name="对象 17463"/>
            <p:cNvGraphicFramePr/>
            <p:nvPr/>
          </p:nvGraphicFramePr>
          <p:xfrm>
            <a:off x="4952" y="1872"/>
            <a:ext cx="187" cy="200"/>
          </p:xfrm>
          <a:graphic>
            <a:graphicData uri="http://schemas.openxmlformats.org/presentationml/2006/ole">
              <mc:AlternateContent xmlns:mc="http://schemas.openxmlformats.org/markup-compatibility/2006">
                <mc:Choice xmlns:v="urn:schemas-microsoft-com:vml" Requires="v">
                  <p:oleObj spid="_x0000_s3098" name="" r:id="rId18" imgW="177800" imgH="189865" progId="Equation.3">
                    <p:embed/>
                  </p:oleObj>
                </mc:Choice>
                <mc:Fallback>
                  <p:oleObj name="" r:id="rId18" imgW="177800" imgH="189865" progId="Equation.3">
                    <p:embed/>
                    <p:pic>
                      <p:nvPicPr>
                        <p:cNvPr id="0" name="图片 3097"/>
                        <p:cNvPicPr/>
                        <p:nvPr/>
                      </p:nvPicPr>
                      <p:blipFill>
                        <a:blip r:embed="rId19"/>
                        <a:stretch>
                          <a:fillRect/>
                        </a:stretch>
                      </p:blipFill>
                      <p:spPr>
                        <a:xfrm>
                          <a:off x="4952" y="1872"/>
                          <a:ext cx="187" cy="200"/>
                        </a:xfrm>
                        <a:prstGeom prst="rect">
                          <a:avLst/>
                        </a:prstGeom>
                        <a:noFill/>
                        <a:ln w="38100">
                          <a:noFill/>
                          <a:miter/>
                        </a:ln>
                      </p:spPr>
                    </p:pic>
                  </p:oleObj>
                </mc:Fallback>
              </mc:AlternateContent>
            </a:graphicData>
          </a:graphic>
        </p:graphicFrame>
        <p:graphicFrame>
          <p:nvGraphicFramePr>
            <p:cNvPr id="17465" name="对象 17464"/>
            <p:cNvGraphicFramePr/>
            <p:nvPr/>
          </p:nvGraphicFramePr>
          <p:xfrm>
            <a:off x="4072" y="1872"/>
            <a:ext cx="148" cy="170"/>
          </p:xfrm>
          <a:graphic>
            <a:graphicData uri="http://schemas.openxmlformats.org/presentationml/2006/ole">
              <mc:AlternateContent xmlns:mc="http://schemas.openxmlformats.org/markup-compatibility/2006">
                <mc:Choice xmlns:v="urn:schemas-microsoft-com:vml" Requires="v">
                  <p:oleObj spid="_x0000_s3143" name="" r:id="rId20" imgW="165100" imgH="190500" progId="Equation.3">
                    <p:embed/>
                  </p:oleObj>
                </mc:Choice>
                <mc:Fallback>
                  <p:oleObj name="" r:id="rId20" imgW="165100" imgH="190500" progId="Equation.3">
                    <p:embed/>
                    <p:pic>
                      <p:nvPicPr>
                        <p:cNvPr id="0" name="图片 3142"/>
                        <p:cNvPicPr/>
                        <p:nvPr/>
                      </p:nvPicPr>
                      <p:blipFill>
                        <a:blip r:embed="rId21"/>
                        <a:stretch>
                          <a:fillRect/>
                        </a:stretch>
                      </p:blipFill>
                      <p:spPr>
                        <a:xfrm>
                          <a:off x="4072" y="1872"/>
                          <a:ext cx="148" cy="170"/>
                        </a:xfrm>
                        <a:prstGeom prst="rect">
                          <a:avLst/>
                        </a:prstGeom>
                        <a:noFill/>
                        <a:ln w="38100">
                          <a:noFill/>
                          <a:miter/>
                        </a:ln>
                      </p:spPr>
                    </p:pic>
                  </p:oleObj>
                </mc:Fallback>
              </mc:AlternateContent>
            </a:graphicData>
          </a:graphic>
        </p:graphicFrame>
      </p:grpSp>
      <p:graphicFrame>
        <p:nvGraphicFramePr>
          <p:cNvPr id="17466" name="对象 17465"/>
          <p:cNvGraphicFramePr/>
          <p:nvPr/>
        </p:nvGraphicFramePr>
        <p:xfrm>
          <a:off x="762000" y="1066800"/>
          <a:ext cx="4648200" cy="625475"/>
        </p:xfrm>
        <a:graphic>
          <a:graphicData uri="http://schemas.openxmlformats.org/presentationml/2006/ole">
            <mc:AlternateContent xmlns:mc="http://schemas.openxmlformats.org/markup-compatibility/2006">
              <mc:Choice xmlns:v="urn:schemas-microsoft-com:vml" Requires="v">
                <p:oleObj spid="_x0000_s3185" name="" r:id="rId22" imgW="1497330" imgH="203200" progId="Equation.3">
                  <p:embed/>
                </p:oleObj>
              </mc:Choice>
              <mc:Fallback>
                <p:oleObj name="" r:id="rId22" imgW="1497330" imgH="203200" progId="Equation.3">
                  <p:embed/>
                  <p:pic>
                    <p:nvPicPr>
                      <p:cNvPr id="0" name="图片 3184"/>
                      <p:cNvPicPr/>
                      <p:nvPr/>
                    </p:nvPicPr>
                    <p:blipFill>
                      <a:blip r:embed="rId23"/>
                      <a:stretch>
                        <a:fillRect/>
                      </a:stretch>
                    </p:blipFill>
                    <p:spPr>
                      <a:xfrm>
                        <a:off x="762000" y="1066800"/>
                        <a:ext cx="4648200" cy="625475"/>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422"/>
                                        </p:tgtEl>
                                        <p:attrNameLst>
                                          <p:attrName>style.visibility</p:attrName>
                                        </p:attrNameLst>
                                      </p:cBhvr>
                                      <p:to>
                                        <p:strVal val="visible"/>
                                      </p:to>
                                    </p:set>
                                    <p:animEffect transition="in" filter="blinds(horizontal)">
                                      <p:cBhvr>
                                        <p:cTn id="7" dur="500"/>
                                        <p:tgtEl>
                                          <p:spTgt spid="1742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413"/>
                                        </p:tgtEl>
                                        <p:attrNameLst>
                                          <p:attrName>style.visibility</p:attrName>
                                        </p:attrNameLst>
                                      </p:cBhvr>
                                      <p:to>
                                        <p:strVal val="visible"/>
                                      </p:to>
                                    </p:set>
                                    <p:animEffect transition="in" filter="blinds(horizontal)">
                                      <p:cBhvr>
                                        <p:cTn id="12" dur="500"/>
                                        <p:tgtEl>
                                          <p:spTgt spid="1741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7418"/>
                                        </p:tgtEl>
                                        <p:attrNameLst>
                                          <p:attrName>style.visibility</p:attrName>
                                        </p:attrNameLst>
                                      </p:cBhvr>
                                      <p:to>
                                        <p:strVal val="visible"/>
                                      </p:to>
                                    </p:set>
                                    <p:animEffect transition="in" filter="blinds(horizontal)">
                                      <p:cBhvr>
                                        <p:cTn id="17" dur="500"/>
                                        <p:tgtEl>
                                          <p:spTgt spid="1741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7419"/>
                                        </p:tgtEl>
                                        <p:attrNameLst>
                                          <p:attrName>style.visibility</p:attrName>
                                        </p:attrNameLst>
                                      </p:cBhvr>
                                      <p:to>
                                        <p:strVal val="visible"/>
                                      </p:to>
                                    </p:set>
                                    <p:animEffect transition="in" filter="blinds(horizontal)">
                                      <p:cBhvr>
                                        <p:cTn id="22" dur="500"/>
                                        <p:tgtEl>
                                          <p:spTgt spid="1741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7414"/>
                                        </p:tgtEl>
                                        <p:attrNameLst>
                                          <p:attrName>style.visibility</p:attrName>
                                        </p:attrNameLst>
                                      </p:cBhvr>
                                      <p:to>
                                        <p:strVal val="visible"/>
                                      </p:to>
                                    </p:set>
                                    <p:animEffect transition="in" filter="blinds(horizontal)">
                                      <p:cBhvr>
                                        <p:cTn id="27" dur="500"/>
                                        <p:tgtEl>
                                          <p:spTgt spid="174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9" grpId="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graphicFrame>
        <p:nvGraphicFramePr>
          <p:cNvPr id="18434" name="对象 18433"/>
          <p:cNvGraphicFramePr/>
          <p:nvPr/>
        </p:nvGraphicFramePr>
        <p:xfrm>
          <a:off x="1219200" y="1150938"/>
          <a:ext cx="2819400" cy="525462"/>
        </p:xfrm>
        <a:graphic>
          <a:graphicData uri="http://schemas.openxmlformats.org/presentationml/2006/ole">
            <mc:AlternateContent xmlns:mc="http://schemas.openxmlformats.org/markup-compatibility/2006">
              <mc:Choice xmlns:v="urn:schemas-microsoft-com:vml" Requires="v">
                <p:oleObj spid="_x0000_s3086" name="" r:id="rId1" imgW="1535430" imgH="304800" progId="Equation.3">
                  <p:embed/>
                </p:oleObj>
              </mc:Choice>
              <mc:Fallback>
                <p:oleObj name="" r:id="rId1" imgW="1535430" imgH="304800" progId="Equation.3">
                  <p:embed/>
                  <p:pic>
                    <p:nvPicPr>
                      <p:cNvPr id="0" name="图片 3085"/>
                      <p:cNvPicPr/>
                      <p:nvPr/>
                    </p:nvPicPr>
                    <p:blipFill>
                      <a:blip r:embed="rId2"/>
                      <a:stretch>
                        <a:fillRect/>
                      </a:stretch>
                    </p:blipFill>
                    <p:spPr>
                      <a:xfrm>
                        <a:off x="1219200" y="1150938"/>
                        <a:ext cx="2819400" cy="525462"/>
                      </a:xfrm>
                      <a:prstGeom prst="rect">
                        <a:avLst/>
                      </a:prstGeom>
                      <a:noFill/>
                      <a:ln w="38100">
                        <a:noFill/>
                        <a:miter/>
                      </a:ln>
                    </p:spPr>
                  </p:pic>
                </p:oleObj>
              </mc:Fallback>
            </mc:AlternateContent>
          </a:graphicData>
        </a:graphic>
      </p:graphicFrame>
      <p:graphicFrame>
        <p:nvGraphicFramePr>
          <p:cNvPr id="18435" name="对象 18434"/>
          <p:cNvGraphicFramePr/>
          <p:nvPr/>
        </p:nvGraphicFramePr>
        <p:xfrm>
          <a:off x="1219200" y="2895600"/>
          <a:ext cx="3505200" cy="1054100"/>
        </p:xfrm>
        <a:graphic>
          <a:graphicData uri="http://schemas.openxmlformats.org/presentationml/2006/ole">
            <mc:AlternateContent xmlns:mc="http://schemas.openxmlformats.org/markup-compatibility/2006">
              <mc:Choice xmlns:v="urn:schemas-microsoft-com:vml" Requires="v">
                <p:oleObj spid="_x0000_s3141" name="" r:id="rId3" imgW="1790700" imgH="609600" progId="Equation.3">
                  <p:embed/>
                </p:oleObj>
              </mc:Choice>
              <mc:Fallback>
                <p:oleObj name="" r:id="rId3" imgW="1790700" imgH="609600" progId="Equation.3">
                  <p:embed/>
                  <p:pic>
                    <p:nvPicPr>
                      <p:cNvPr id="0" name="图片 3140"/>
                      <p:cNvPicPr/>
                      <p:nvPr/>
                    </p:nvPicPr>
                    <p:blipFill>
                      <a:blip r:embed="rId4"/>
                      <a:stretch>
                        <a:fillRect/>
                      </a:stretch>
                    </p:blipFill>
                    <p:spPr>
                      <a:xfrm>
                        <a:off x="1219200" y="2895600"/>
                        <a:ext cx="3505200" cy="1054100"/>
                      </a:xfrm>
                      <a:prstGeom prst="rect">
                        <a:avLst/>
                      </a:prstGeom>
                      <a:noFill/>
                      <a:ln w="38100">
                        <a:noFill/>
                        <a:miter/>
                      </a:ln>
                    </p:spPr>
                  </p:pic>
                </p:oleObj>
              </mc:Fallback>
            </mc:AlternateContent>
          </a:graphicData>
        </a:graphic>
      </p:graphicFrame>
      <p:graphicFrame>
        <p:nvGraphicFramePr>
          <p:cNvPr id="18457" name="对象 18456"/>
          <p:cNvGraphicFramePr/>
          <p:nvPr/>
        </p:nvGraphicFramePr>
        <p:xfrm>
          <a:off x="1181100" y="1792288"/>
          <a:ext cx="3390900" cy="1111250"/>
        </p:xfrm>
        <a:graphic>
          <a:graphicData uri="http://schemas.openxmlformats.org/presentationml/2006/ole">
            <mc:AlternateContent xmlns:mc="http://schemas.openxmlformats.org/markup-compatibility/2006">
              <mc:Choice xmlns:v="urn:schemas-microsoft-com:vml" Requires="v">
                <p:oleObj spid="_x0000_s3126" name="" r:id="rId5" imgW="1294765" imgH="393700" progId="Equation.3">
                  <p:embed/>
                </p:oleObj>
              </mc:Choice>
              <mc:Fallback>
                <p:oleObj name="" r:id="rId5" imgW="1294765" imgH="393700" progId="Equation.3">
                  <p:embed/>
                  <p:pic>
                    <p:nvPicPr>
                      <p:cNvPr id="0" name="图片 3125"/>
                      <p:cNvPicPr/>
                      <p:nvPr/>
                    </p:nvPicPr>
                    <p:blipFill>
                      <a:blip r:embed="rId6"/>
                      <a:stretch>
                        <a:fillRect/>
                      </a:stretch>
                    </p:blipFill>
                    <p:spPr>
                      <a:xfrm>
                        <a:off x="1181100" y="1792288"/>
                        <a:ext cx="3390900" cy="1111250"/>
                      </a:xfrm>
                      <a:prstGeom prst="rect">
                        <a:avLst/>
                      </a:prstGeom>
                      <a:noFill/>
                      <a:ln w="38100">
                        <a:noFill/>
                        <a:miter/>
                      </a:ln>
                    </p:spPr>
                  </p:pic>
                </p:oleObj>
              </mc:Fallback>
            </mc:AlternateContent>
          </a:graphicData>
        </a:graphic>
      </p:graphicFrame>
      <p:grpSp>
        <p:nvGrpSpPr>
          <p:cNvPr id="18464" name="组合 18463"/>
          <p:cNvGrpSpPr/>
          <p:nvPr/>
        </p:nvGrpSpPr>
        <p:grpSpPr>
          <a:xfrm>
            <a:off x="1066800" y="4114800"/>
            <a:ext cx="6934200" cy="850900"/>
            <a:chOff x="672" y="2736"/>
            <a:chExt cx="4368" cy="536"/>
          </a:xfrm>
        </p:grpSpPr>
        <p:sp>
          <p:nvSpPr>
            <p:cNvPr id="18460" name="文本框 18459"/>
            <p:cNvSpPr txBox="1"/>
            <p:nvPr/>
          </p:nvSpPr>
          <p:spPr>
            <a:xfrm>
              <a:off x="672" y="2832"/>
              <a:ext cx="2640" cy="365"/>
            </a:xfrm>
            <a:prstGeom prst="rect">
              <a:avLst/>
            </a:prstGeom>
            <a:noFill/>
            <a:ln w="9525">
              <a:noFill/>
            </a:ln>
          </p:spPr>
          <p:txBody>
            <a:bodyPr>
              <a:spAutoFit/>
            </a:bodyPr>
            <a:p>
              <a:pPr>
                <a:spcBef>
                  <a:spcPct val="50000"/>
                </a:spcBef>
              </a:pPr>
              <a:r>
                <a:rPr lang="en-US" altLang="zh-CN" sz="2800" b="1" dirty="0">
                  <a:solidFill>
                    <a:srgbClr val="CC0000"/>
                  </a:solidFill>
                  <a:latin typeface="Times New Roman" panose="02020603050405020304" pitchFamily="18" charset="0"/>
                </a:rPr>
                <a:t> </a:t>
              </a:r>
              <a:r>
                <a:rPr lang="zh-CN" altLang="en-US" sz="3200" b="1" dirty="0">
                  <a:solidFill>
                    <a:srgbClr val="CC0000"/>
                  </a:solidFill>
                  <a:latin typeface="Times New Roman" panose="02020603050405020304" pitchFamily="18" charset="0"/>
                </a:rPr>
                <a:t>归一化</a:t>
              </a:r>
              <a:r>
                <a:rPr lang="zh-CN" altLang="en-US" sz="3200" b="1" dirty="0">
                  <a:latin typeface="Times New Roman" panose="02020603050405020304" pitchFamily="18" charset="0"/>
                </a:rPr>
                <a:t>条件</a:t>
              </a:r>
              <a:endParaRPr lang="zh-CN" altLang="en-US" sz="3200" b="1" dirty="0">
                <a:latin typeface="Times New Roman" panose="02020603050405020304" pitchFamily="18" charset="0"/>
              </a:endParaRPr>
            </a:p>
          </p:txBody>
        </p:sp>
        <p:graphicFrame>
          <p:nvGraphicFramePr>
            <p:cNvPr id="18461" name="对象 18460"/>
            <p:cNvGraphicFramePr/>
            <p:nvPr/>
          </p:nvGraphicFramePr>
          <p:xfrm>
            <a:off x="2448" y="2736"/>
            <a:ext cx="2592" cy="536"/>
          </p:xfrm>
          <a:graphic>
            <a:graphicData uri="http://schemas.openxmlformats.org/presentationml/2006/ole">
              <mc:AlternateContent xmlns:mc="http://schemas.openxmlformats.org/markup-compatibility/2006">
                <mc:Choice xmlns:v="urn:schemas-microsoft-com:vml" Requires="v">
                  <p:oleObj spid="_x0000_s3111" name="" r:id="rId7" imgW="2489200" imgH="508000" progId="Equation.3">
                    <p:embed/>
                  </p:oleObj>
                </mc:Choice>
                <mc:Fallback>
                  <p:oleObj name="" r:id="rId7" imgW="2489200" imgH="508000" progId="Equation.3">
                    <p:embed/>
                    <p:pic>
                      <p:nvPicPr>
                        <p:cNvPr id="0" name="图片 3110"/>
                        <p:cNvPicPr/>
                        <p:nvPr/>
                      </p:nvPicPr>
                      <p:blipFill>
                        <a:blip r:embed="rId8"/>
                        <a:stretch>
                          <a:fillRect/>
                        </a:stretch>
                      </p:blipFill>
                      <p:spPr>
                        <a:xfrm>
                          <a:off x="2448" y="2736"/>
                          <a:ext cx="2592" cy="536"/>
                        </a:xfrm>
                        <a:prstGeom prst="rect">
                          <a:avLst/>
                        </a:prstGeom>
                        <a:noFill/>
                        <a:ln w="38100">
                          <a:noFill/>
                          <a:miter/>
                        </a:ln>
                      </p:spPr>
                    </p:pic>
                  </p:oleObj>
                </mc:Fallback>
              </mc:AlternateContent>
            </a:graphicData>
          </a:graphic>
        </p:graphicFrame>
      </p:grpSp>
      <p:graphicFrame>
        <p:nvGraphicFramePr>
          <p:cNvPr id="18462" name="对象 18461"/>
          <p:cNvGraphicFramePr/>
          <p:nvPr/>
        </p:nvGraphicFramePr>
        <p:xfrm>
          <a:off x="1230313" y="5202238"/>
          <a:ext cx="3494087" cy="969962"/>
        </p:xfrm>
        <a:graphic>
          <a:graphicData uri="http://schemas.openxmlformats.org/presentationml/2006/ole">
            <mc:AlternateContent xmlns:mc="http://schemas.openxmlformats.org/markup-compatibility/2006">
              <mc:Choice xmlns:v="urn:schemas-microsoft-com:vml" Requires="v">
                <p:oleObj spid="_x0000_s3144" name="" r:id="rId9" imgW="2082800" imgH="609600" progId="Equation.3">
                  <p:embed/>
                </p:oleObj>
              </mc:Choice>
              <mc:Fallback>
                <p:oleObj name="" r:id="rId9" imgW="2082800" imgH="609600" progId="Equation.3">
                  <p:embed/>
                  <p:pic>
                    <p:nvPicPr>
                      <p:cNvPr id="0" name="图片 3143"/>
                      <p:cNvPicPr/>
                      <p:nvPr/>
                    </p:nvPicPr>
                    <p:blipFill>
                      <a:blip r:embed="rId10"/>
                      <a:stretch>
                        <a:fillRect/>
                      </a:stretch>
                    </p:blipFill>
                    <p:spPr>
                      <a:xfrm>
                        <a:off x="1230313" y="5202238"/>
                        <a:ext cx="3494087" cy="969962"/>
                      </a:xfrm>
                      <a:prstGeom prst="rect">
                        <a:avLst/>
                      </a:prstGeom>
                      <a:noFill/>
                      <a:ln w="38100">
                        <a:noFill/>
                        <a:miter/>
                      </a:ln>
                    </p:spPr>
                  </p:pic>
                </p:oleObj>
              </mc:Fallback>
            </mc:AlternateContent>
          </a:graphicData>
        </a:graphic>
      </p:graphicFrame>
      <p:graphicFrame>
        <p:nvGraphicFramePr>
          <p:cNvPr id="18463" name="对象 18462"/>
          <p:cNvGraphicFramePr/>
          <p:nvPr/>
        </p:nvGraphicFramePr>
        <p:xfrm>
          <a:off x="5867400" y="5181600"/>
          <a:ext cx="1219200" cy="985838"/>
        </p:xfrm>
        <a:graphic>
          <a:graphicData uri="http://schemas.openxmlformats.org/presentationml/2006/ole">
            <mc:AlternateContent xmlns:mc="http://schemas.openxmlformats.org/markup-compatibility/2006">
              <mc:Choice xmlns:v="urn:schemas-microsoft-com:vml" Requires="v">
                <p:oleObj spid="_x0000_s3148" name="" r:id="rId11" imgW="812165" imgH="660400" progId="Equation.3">
                  <p:embed/>
                </p:oleObj>
              </mc:Choice>
              <mc:Fallback>
                <p:oleObj name="" r:id="rId11" imgW="812165" imgH="660400" progId="Equation.3">
                  <p:embed/>
                  <p:pic>
                    <p:nvPicPr>
                      <p:cNvPr id="0" name="图片 3147"/>
                      <p:cNvPicPr/>
                      <p:nvPr/>
                    </p:nvPicPr>
                    <p:blipFill>
                      <a:blip r:embed="rId12"/>
                      <a:stretch>
                        <a:fillRect/>
                      </a:stretch>
                    </p:blipFill>
                    <p:spPr>
                      <a:xfrm>
                        <a:off x="5867400" y="5181600"/>
                        <a:ext cx="1219200" cy="985838"/>
                      </a:xfrm>
                      <a:prstGeom prst="rect">
                        <a:avLst/>
                      </a:prstGeom>
                      <a:noFill/>
                      <a:ln w="38100">
                        <a:noFill/>
                        <a:miter/>
                      </a:ln>
                    </p:spPr>
                  </p:pic>
                </p:oleObj>
              </mc:Fallback>
            </mc:AlternateContent>
          </a:graphicData>
        </a:graphic>
      </p:graphicFrame>
      <p:grpSp>
        <p:nvGrpSpPr>
          <p:cNvPr id="18479" name="组合 18478"/>
          <p:cNvGrpSpPr/>
          <p:nvPr/>
        </p:nvGrpSpPr>
        <p:grpSpPr>
          <a:xfrm>
            <a:off x="6019800" y="1066800"/>
            <a:ext cx="2286000" cy="2286000"/>
            <a:chOff x="3792" y="672"/>
            <a:chExt cx="1440" cy="1440"/>
          </a:xfrm>
        </p:grpSpPr>
        <p:sp>
          <p:nvSpPr>
            <p:cNvPr id="18480" name="矩形 18479"/>
            <p:cNvSpPr/>
            <p:nvPr/>
          </p:nvSpPr>
          <p:spPr>
            <a:xfrm>
              <a:off x="3792" y="672"/>
              <a:ext cx="1440" cy="1440"/>
            </a:xfrm>
            <a:prstGeom prst="rec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18481" name="直接连接符 18480"/>
            <p:cNvSpPr/>
            <p:nvPr/>
          </p:nvSpPr>
          <p:spPr>
            <a:xfrm>
              <a:off x="3872" y="1826"/>
              <a:ext cx="1320" cy="6"/>
            </a:xfrm>
            <a:prstGeom prst="line">
              <a:avLst/>
            </a:prstGeom>
            <a:ln w="19050" cap="flat" cmpd="sng">
              <a:solidFill>
                <a:schemeClr val="tx1"/>
              </a:solidFill>
              <a:prstDash val="solid"/>
              <a:headEnd type="none" w="med" len="med"/>
              <a:tailEnd type="triangle" w="sm" len="lg"/>
            </a:ln>
          </p:spPr>
        </p:sp>
        <p:sp>
          <p:nvSpPr>
            <p:cNvPr id="18482" name="直接连接符 18481"/>
            <p:cNvSpPr/>
            <p:nvPr/>
          </p:nvSpPr>
          <p:spPr>
            <a:xfrm flipV="1">
              <a:off x="4123" y="752"/>
              <a:ext cx="0" cy="1074"/>
            </a:xfrm>
            <a:prstGeom prst="line">
              <a:avLst/>
            </a:prstGeom>
            <a:ln w="19050" cap="flat" cmpd="sng">
              <a:solidFill>
                <a:schemeClr val="tx1"/>
              </a:solidFill>
              <a:prstDash val="dash"/>
              <a:headEnd type="none" w="med" len="med"/>
              <a:tailEnd type="triangle" w="sm" len="lg"/>
            </a:ln>
          </p:spPr>
        </p:sp>
        <p:sp>
          <p:nvSpPr>
            <p:cNvPr id="18483" name="直接连接符 18482"/>
            <p:cNvSpPr/>
            <p:nvPr/>
          </p:nvSpPr>
          <p:spPr>
            <a:xfrm flipV="1">
              <a:off x="4123" y="1168"/>
              <a:ext cx="0" cy="658"/>
            </a:xfrm>
            <a:prstGeom prst="line">
              <a:avLst/>
            </a:prstGeom>
            <a:ln w="19050" cap="flat" cmpd="sng">
              <a:solidFill>
                <a:schemeClr val="tx1"/>
              </a:solidFill>
              <a:prstDash val="solid"/>
              <a:headEnd type="none" w="med" len="med"/>
              <a:tailEnd type="none" w="med" len="med"/>
            </a:ln>
          </p:spPr>
        </p:sp>
        <p:sp>
          <p:nvSpPr>
            <p:cNvPr id="18484" name="直接连接符 18483"/>
            <p:cNvSpPr/>
            <p:nvPr/>
          </p:nvSpPr>
          <p:spPr>
            <a:xfrm flipV="1">
              <a:off x="4785" y="752"/>
              <a:ext cx="0" cy="1074"/>
            </a:xfrm>
            <a:prstGeom prst="line">
              <a:avLst/>
            </a:prstGeom>
            <a:ln w="19050" cap="flat" cmpd="sng">
              <a:solidFill>
                <a:schemeClr val="tx1"/>
              </a:solidFill>
              <a:prstDash val="dash"/>
              <a:headEnd type="none" w="med" len="med"/>
              <a:tailEnd type="triangle" w="sm" len="lg"/>
            </a:ln>
          </p:spPr>
        </p:sp>
        <p:sp>
          <p:nvSpPr>
            <p:cNvPr id="18485" name="直接连接符 18484"/>
            <p:cNvSpPr/>
            <p:nvPr/>
          </p:nvSpPr>
          <p:spPr>
            <a:xfrm flipV="1">
              <a:off x="4785" y="1168"/>
              <a:ext cx="0" cy="658"/>
            </a:xfrm>
            <a:prstGeom prst="line">
              <a:avLst/>
            </a:prstGeom>
            <a:ln w="19050" cap="flat" cmpd="sng">
              <a:solidFill>
                <a:schemeClr val="tx1"/>
              </a:solidFill>
              <a:prstDash val="solid"/>
              <a:headEnd type="none" w="med" len="med"/>
              <a:tailEnd type="none" w="med" len="med"/>
            </a:ln>
          </p:spPr>
        </p:sp>
        <p:graphicFrame>
          <p:nvGraphicFramePr>
            <p:cNvPr id="18486" name="对象 18485"/>
            <p:cNvGraphicFramePr/>
            <p:nvPr/>
          </p:nvGraphicFramePr>
          <p:xfrm>
            <a:off x="4564" y="821"/>
            <a:ext cx="202" cy="137"/>
          </p:xfrm>
          <a:graphic>
            <a:graphicData uri="http://schemas.openxmlformats.org/presentationml/2006/ole">
              <mc:AlternateContent xmlns:mc="http://schemas.openxmlformats.org/markup-compatibility/2006">
                <mc:Choice xmlns:v="urn:schemas-microsoft-com:vml" Requires="v">
                  <p:oleObj spid="_x0000_s3140" name="" r:id="rId13" imgW="228600" imgH="165100" progId="Equation.3">
                    <p:embed/>
                  </p:oleObj>
                </mc:Choice>
                <mc:Fallback>
                  <p:oleObj name="" r:id="rId13" imgW="228600" imgH="165100" progId="Equation.3">
                    <p:embed/>
                    <p:pic>
                      <p:nvPicPr>
                        <p:cNvPr id="0" name="图片 3139"/>
                        <p:cNvPicPr/>
                        <p:nvPr/>
                      </p:nvPicPr>
                      <p:blipFill>
                        <a:blip r:embed="rId14"/>
                        <a:stretch>
                          <a:fillRect/>
                        </a:stretch>
                      </p:blipFill>
                      <p:spPr>
                        <a:xfrm>
                          <a:off x="4564" y="821"/>
                          <a:ext cx="202" cy="137"/>
                        </a:xfrm>
                        <a:prstGeom prst="rect">
                          <a:avLst/>
                        </a:prstGeom>
                        <a:noFill/>
                        <a:ln w="38100">
                          <a:noFill/>
                          <a:miter/>
                        </a:ln>
                      </p:spPr>
                    </p:pic>
                  </p:oleObj>
                </mc:Fallback>
              </mc:AlternateContent>
            </a:graphicData>
          </a:graphic>
        </p:graphicFrame>
        <p:graphicFrame>
          <p:nvGraphicFramePr>
            <p:cNvPr id="18487" name="对象 18486"/>
            <p:cNvGraphicFramePr/>
            <p:nvPr/>
          </p:nvGraphicFramePr>
          <p:xfrm>
            <a:off x="3902" y="821"/>
            <a:ext cx="203" cy="137"/>
          </p:xfrm>
          <a:graphic>
            <a:graphicData uri="http://schemas.openxmlformats.org/presentationml/2006/ole">
              <mc:AlternateContent xmlns:mc="http://schemas.openxmlformats.org/markup-compatibility/2006">
                <mc:Choice xmlns:v="urn:schemas-microsoft-com:vml" Requires="v">
                  <p:oleObj spid="_x0000_s3171" name="" r:id="rId15" imgW="228600" imgH="165100" progId="Equation.3">
                    <p:embed/>
                  </p:oleObj>
                </mc:Choice>
                <mc:Fallback>
                  <p:oleObj name="" r:id="rId15" imgW="228600" imgH="165100" progId="Equation.3">
                    <p:embed/>
                    <p:pic>
                      <p:nvPicPr>
                        <p:cNvPr id="0" name="图片 3170"/>
                        <p:cNvPicPr/>
                        <p:nvPr/>
                      </p:nvPicPr>
                      <p:blipFill>
                        <a:blip r:embed="rId14"/>
                        <a:stretch>
                          <a:fillRect/>
                        </a:stretch>
                      </p:blipFill>
                      <p:spPr>
                        <a:xfrm>
                          <a:off x="3902" y="821"/>
                          <a:ext cx="203" cy="137"/>
                        </a:xfrm>
                        <a:prstGeom prst="rect">
                          <a:avLst/>
                        </a:prstGeom>
                        <a:noFill/>
                        <a:ln w="38100">
                          <a:noFill/>
                          <a:miter/>
                        </a:ln>
                      </p:spPr>
                    </p:pic>
                  </p:oleObj>
                </mc:Fallback>
              </mc:AlternateContent>
            </a:graphicData>
          </a:graphic>
        </p:graphicFrame>
        <p:graphicFrame>
          <p:nvGraphicFramePr>
            <p:cNvPr id="18488" name="对象 18487"/>
            <p:cNvGraphicFramePr/>
            <p:nvPr/>
          </p:nvGraphicFramePr>
          <p:xfrm>
            <a:off x="4155" y="748"/>
            <a:ext cx="285" cy="324"/>
          </p:xfrm>
          <a:graphic>
            <a:graphicData uri="http://schemas.openxmlformats.org/presentationml/2006/ole">
              <mc:AlternateContent xmlns:mc="http://schemas.openxmlformats.org/markup-compatibility/2006">
                <mc:Choice xmlns:v="urn:schemas-microsoft-com:vml" Requires="v">
                  <p:oleObj spid="_x0000_s3170" name="" r:id="rId16" imgW="304800" imgH="367665" progId="Equation.3">
                    <p:embed/>
                  </p:oleObj>
                </mc:Choice>
                <mc:Fallback>
                  <p:oleObj name="" r:id="rId16" imgW="304800" imgH="367665" progId="Equation.3">
                    <p:embed/>
                    <p:pic>
                      <p:nvPicPr>
                        <p:cNvPr id="0" name="图片 3169"/>
                        <p:cNvPicPr/>
                        <p:nvPr/>
                      </p:nvPicPr>
                      <p:blipFill>
                        <a:blip r:embed="rId17"/>
                        <a:stretch>
                          <a:fillRect/>
                        </a:stretch>
                      </p:blipFill>
                      <p:spPr>
                        <a:xfrm>
                          <a:off x="4155" y="748"/>
                          <a:ext cx="285" cy="324"/>
                        </a:xfrm>
                        <a:prstGeom prst="rect">
                          <a:avLst/>
                        </a:prstGeom>
                        <a:noFill/>
                        <a:ln w="38100">
                          <a:noFill/>
                          <a:miter/>
                        </a:ln>
                      </p:spPr>
                    </p:pic>
                  </p:oleObj>
                </mc:Fallback>
              </mc:AlternateContent>
            </a:graphicData>
          </a:graphic>
        </p:graphicFrame>
        <p:graphicFrame>
          <p:nvGraphicFramePr>
            <p:cNvPr id="18489" name="对象 18488"/>
            <p:cNvGraphicFramePr/>
            <p:nvPr/>
          </p:nvGraphicFramePr>
          <p:xfrm>
            <a:off x="4712" y="1872"/>
            <a:ext cx="156" cy="159"/>
          </p:xfrm>
          <a:graphic>
            <a:graphicData uri="http://schemas.openxmlformats.org/presentationml/2006/ole">
              <mc:AlternateContent xmlns:mc="http://schemas.openxmlformats.org/markup-compatibility/2006">
                <mc:Choice xmlns:v="urn:schemas-microsoft-com:vml" Requires="v">
                  <p:oleObj spid="_x0000_s3083" name="" r:id="rId18" imgW="177800" imgH="189865" progId="Equation.3">
                    <p:embed/>
                  </p:oleObj>
                </mc:Choice>
                <mc:Fallback>
                  <p:oleObj name="" r:id="rId18" imgW="177800" imgH="189865" progId="Equation.3">
                    <p:embed/>
                    <p:pic>
                      <p:nvPicPr>
                        <p:cNvPr id="0" name="图片 3082"/>
                        <p:cNvPicPr/>
                        <p:nvPr/>
                      </p:nvPicPr>
                      <p:blipFill>
                        <a:blip r:embed="rId19"/>
                        <a:stretch>
                          <a:fillRect/>
                        </a:stretch>
                      </p:blipFill>
                      <p:spPr>
                        <a:xfrm>
                          <a:off x="4712" y="1872"/>
                          <a:ext cx="156" cy="159"/>
                        </a:xfrm>
                        <a:prstGeom prst="rect">
                          <a:avLst/>
                        </a:prstGeom>
                        <a:noFill/>
                        <a:ln w="38100">
                          <a:noFill/>
                          <a:miter/>
                        </a:ln>
                      </p:spPr>
                    </p:pic>
                  </p:oleObj>
                </mc:Fallback>
              </mc:AlternateContent>
            </a:graphicData>
          </a:graphic>
        </p:graphicFrame>
        <p:sp>
          <p:nvSpPr>
            <p:cNvPr id="18490" name="直接连接符 18489"/>
            <p:cNvSpPr/>
            <p:nvPr/>
          </p:nvSpPr>
          <p:spPr>
            <a:xfrm>
              <a:off x="4112" y="1832"/>
              <a:ext cx="680" cy="0"/>
            </a:xfrm>
            <a:prstGeom prst="line">
              <a:avLst/>
            </a:prstGeom>
            <a:ln w="28575" cap="flat" cmpd="sng">
              <a:solidFill>
                <a:srgbClr val="FF0000"/>
              </a:solidFill>
              <a:prstDash val="solid"/>
              <a:headEnd type="none" w="med" len="med"/>
              <a:tailEnd type="none" w="med" len="med"/>
            </a:ln>
          </p:spPr>
        </p:sp>
        <p:graphicFrame>
          <p:nvGraphicFramePr>
            <p:cNvPr id="18491" name="对象 18490"/>
            <p:cNvGraphicFramePr/>
            <p:nvPr/>
          </p:nvGraphicFramePr>
          <p:xfrm>
            <a:off x="4952" y="1872"/>
            <a:ext cx="187" cy="200"/>
          </p:xfrm>
          <a:graphic>
            <a:graphicData uri="http://schemas.openxmlformats.org/presentationml/2006/ole">
              <mc:AlternateContent xmlns:mc="http://schemas.openxmlformats.org/markup-compatibility/2006">
                <mc:Choice xmlns:v="urn:schemas-microsoft-com:vml" Requires="v">
                  <p:oleObj spid="_x0000_s3076" name="" r:id="rId20" imgW="177800" imgH="189865" progId="Equation.3">
                    <p:embed/>
                  </p:oleObj>
                </mc:Choice>
                <mc:Fallback>
                  <p:oleObj name="" r:id="rId20" imgW="177800" imgH="189865" progId="Equation.3">
                    <p:embed/>
                    <p:pic>
                      <p:nvPicPr>
                        <p:cNvPr id="0" name="图片 3075"/>
                        <p:cNvPicPr/>
                        <p:nvPr/>
                      </p:nvPicPr>
                      <p:blipFill>
                        <a:blip r:embed="rId21"/>
                        <a:stretch>
                          <a:fillRect/>
                        </a:stretch>
                      </p:blipFill>
                      <p:spPr>
                        <a:xfrm>
                          <a:off x="4952" y="1872"/>
                          <a:ext cx="187" cy="200"/>
                        </a:xfrm>
                        <a:prstGeom prst="rect">
                          <a:avLst/>
                        </a:prstGeom>
                        <a:noFill/>
                        <a:ln w="38100">
                          <a:noFill/>
                          <a:miter/>
                        </a:ln>
                      </p:spPr>
                    </p:pic>
                  </p:oleObj>
                </mc:Fallback>
              </mc:AlternateContent>
            </a:graphicData>
          </a:graphic>
        </p:graphicFrame>
        <p:graphicFrame>
          <p:nvGraphicFramePr>
            <p:cNvPr id="18492" name="对象 18491"/>
            <p:cNvGraphicFramePr/>
            <p:nvPr/>
          </p:nvGraphicFramePr>
          <p:xfrm>
            <a:off x="4072" y="1872"/>
            <a:ext cx="148" cy="170"/>
          </p:xfrm>
          <a:graphic>
            <a:graphicData uri="http://schemas.openxmlformats.org/presentationml/2006/ole">
              <mc:AlternateContent xmlns:mc="http://schemas.openxmlformats.org/markup-compatibility/2006">
                <mc:Choice xmlns:v="urn:schemas-microsoft-com:vml" Requires="v">
                  <p:oleObj spid="_x0000_s3078" name="" r:id="rId22" imgW="165100" imgH="190500" progId="Equation.3">
                    <p:embed/>
                  </p:oleObj>
                </mc:Choice>
                <mc:Fallback>
                  <p:oleObj name="" r:id="rId22" imgW="165100" imgH="190500" progId="Equation.3">
                    <p:embed/>
                    <p:pic>
                      <p:nvPicPr>
                        <p:cNvPr id="0" name="图片 3077"/>
                        <p:cNvPicPr/>
                        <p:nvPr/>
                      </p:nvPicPr>
                      <p:blipFill>
                        <a:blip r:embed="rId23"/>
                        <a:stretch>
                          <a:fillRect/>
                        </a:stretch>
                      </p:blipFill>
                      <p:spPr>
                        <a:xfrm>
                          <a:off x="4072" y="1872"/>
                          <a:ext cx="148" cy="170"/>
                        </a:xfrm>
                        <a:prstGeom prst="rect">
                          <a:avLst/>
                        </a:prstGeom>
                        <a:noFill/>
                        <a:ln w="38100">
                          <a:noFill/>
                          <a:miter/>
                        </a:ln>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457"/>
                                        </p:tgtEl>
                                        <p:attrNameLst>
                                          <p:attrName>style.visibility</p:attrName>
                                        </p:attrNameLst>
                                      </p:cBhvr>
                                      <p:to>
                                        <p:strVal val="visible"/>
                                      </p:to>
                                    </p:set>
                                    <p:animEffect transition="in" filter="blinds(horizontal)">
                                      <p:cBhvr>
                                        <p:cTn id="7" dur="500"/>
                                        <p:tgtEl>
                                          <p:spTgt spid="1845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435"/>
                                        </p:tgtEl>
                                        <p:attrNameLst>
                                          <p:attrName>style.visibility</p:attrName>
                                        </p:attrNameLst>
                                      </p:cBhvr>
                                      <p:to>
                                        <p:strVal val="visible"/>
                                      </p:to>
                                    </p:set>
                                    <p:animEffect transition="in" filter="blinds(horizontal)">
                                      <p:cBhvr>
                                        <p:cTn id="12" dur="500"/>
                                        <p:tgtEl>
                                          <p:spTgt spid="1843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8464"/>
                                        </p:tgtEl>
                                        <p:attrNameLst>
                                          <p:attrName>style.visibility</p:attrName>
                                        </p:attrNameLst>
                                      </p:cBhvr>
                                      <p:to>
                                        <p:strVal val="visible"/>
                                      </p:to>
                                    </p:set>
                                    <p:animEffect transition="in" filter="blinds(horizontal)">
                                      <p:cBhvr>
                                        <p:cTn id="17" dur="500"/>
                                        <p:tgtEl>
                                          <p:spTgt spid="1846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8462"/>
                                        </p:tgtEl>
                                        <p:attrNameLst>
                                          <p:attrName>style.visibility</p:attrName>
                                        </p:attrNameLst>
                                      </p:cBhvr>
                                      <p:to>
                                        <p:strVal val="visible"/>
                                      </p:to>
                                    </p:set>
                                    <p:animEffect transition="in" filter="blinds(horizontal)">
                                      <p:cBhvr>
                                        <p:cTn id="22" dur="500"/>
                                        <p:tgtEl>
                                          <p:spTgt spid="1846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8463"/>
                                        </p:tgtEl>
                                        <p:attrNameLst>
                                          <p:attrName>style.visibility</p:attrName>
                                        </p:attrNameLst>
                                      </p:cBhvr>
                                      <p:to>
                                        <p:strVal val="visible"/>
                                      </p:to>
                                    </p:set>
                                    <p:animEffect transition="in" filter="blinds(horizontal)">
                                      <p:cBhvr>
                                        <p:cTn id="27" dur="500"/>
                                        <p:tgtEl>
                                          <p:spTgt spid="184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graphicFrame>
        <p:nvGraphicFramePr>
          <p:cNvPr id="35846" name="对象 35845"/>
          <p:cNvGraphicFramePr/>
          <p:nvPr/>
        </p:nvGraphicFramePr>
        <p:xfrm>
          <a:off x="1330325" y="3540125"/>
          <a:ext cx="5756275" cy="1223963"/>
        </p:xfrm>
        <a:graphic>
          <a:graphicData uri="http://schemas.openxmlformats.org/presentationml/2006/ole">
            <mc:AlternateContent xmlns:mc="http://schemas.openxmlformats.org/markup-compatibility/2006">
              <mc:Choice xmlns:v="urn:schemas-microsoft-com:vml" Requires="v">
                <p:oleObj spid="_x0000_s3161" name="" r:id="rId1" imgW="2195830" imgH="444500" progId="Equation.3">
                  <p:embed/>
                </p:oleObj>
              </mc:Choice>
              <mc:Fallback>
                <p:oleObj name="" r:id="rId1" imgW="2195830" imgH="444500" progId="Equation.3">
                  <p:embed/>
                  <p:pic>
                    <p:nvPicPr>
                      <p:cNvPr id="0" name="图片 3160"/>
                      <p:cNvPicPr/>
                      <p:nvPr/>
                    </p:nvPicPr>
                    <p:blipFill>
                      <a:blip r:embed="rId2"/>
                      <a:stretch>
                        <a:fillRect/>
                      </a:stretch>
                    </p:blipFill>
                    <p:spPr>
                      <a:xfrm>
                        <a:off x="1330325" y="3540125"/>
                        <a:ext cx="5756275" cy="1223963"/>
                      </a:xfrm>
                      <a:prstGeom prst="rect">
                        <a:avLst/>
                      </a:prstGeom>
                      <a:noFill/>
                      <a:ln w="38100">
                        <a:noFill/>
                        <a:miter/>
                      </a:ln>
                    </p:spPr>
                  </p:pic>
                </p:oleObj>
              </mc:Fallback>
            </mc:AlternateContent>
          </a:graphicData>
        </a:graphic>
      </p:graphicFrame>
      <p:graphicFrame>
        <p:nvGraphicFramePr>
          <p:cNvPr id="35850" name="对象 35849"/>
          <p:cNvGraphicFramePr/>
          <p:nvPr/>
        </p:nvGraphicFramePr>
        <p:xfrm>
          <a:off x="1295400" y="2705100"/>
          <a:ext cx="2895600" cy="552450"/>
        </p:xfrm>
        <a:graphic>
          <a:graphicData uri="http://schemas.openxmlformats.org/presentationml/2006/ole">
            <mc:AlternateContent xmlns:mc="http://schemas.openxmlformats.org/markup-compatibility/2006">
              <mc:Choice xmlns:v="urn:schemas-microsoft-com:vml" Requires="v">
                <p:oleObj spid="_x0000_s3191" name="" r:id="rId3" imgW="989965" imgH="190500" progId="Equation.3">
                  <p:embed/>
                </p:oleObj>
              </mc:Choice>
              <mc:Fallback>
                <p:oleObj name="" r:id="rId3" imgW="989965" imgH="190500" progId="Equation.3">
                  <p:embed/>
                  <p:pic>
                    <p:nvPicPr>
                      <p:cNvPr id="0" name="图片 3190"/>
                      <p:cNvPicPr/>
                      <p:nvPr/>
                    </p:nvPicPr>
                    <p:blipFill>
                      <a:blip r:embed="rId4"/>
                      <a:stretch>
                        <a:fillRect/>
                      </a:stretch>
                    </p:blipFill>
                    <p:spPr>
                      <a:xfrm>
                        <a:off x="1295400" y="2705100"/>
                        <a:ext cx="2895600" cy="552450"/>
                      </a:xfrm>
                      <a:prstGeom prst="rect">
                        <a:avLst/>
                      </a:prstGeom>
                      <a:noFill/>
                      <a:ln w="38100">
                        <a:noFill/>
                        <a:miter/>
                      </a:ln>
                    </p:spPr>
                  </p:pic>
                </p:oleObj>
              </mc:Fallback>
            </mc:AlternateContent>
          </a:graphicData>
        </a:graphic>
      </p:graphicFrame>
      <p:graphicFrame>
        <p:nvGraphicFramePr>
          <p:cNvPr id="35848" name="对象 35847"/>
          <p:cNvGraphicFramePr/>
          <p:nvPr/>
        </p:nvGraphicFramePr>
        <p:xfrm>
          <a:off x="2374900" y="1171575"/>
          <a:ext cx="1236663" cy="1138238"/>
        </p:xfrm>
        <a:graphic>
          <a:graphicData uri="http://schemas.openxmlformats.org/presentationml/2006/ole">
            <mc:AlternateContent xmlns:mc="http://schemas.openxmlformats.org/markup-compatibility/2006">
              <mc:Choice xmlns:v="urn:schemas-microsoft-com:vml" Requires="v">
                <p:oleObj spid="_x0000_s3172" name="" r:id="rId5" imgW="431800" imgH="368300" progId="Equation.3">
                  <p:embed/>
                </p:oleObj>
              </mc:Choice>
              <mc:Fallback>
                <p:oleObj name="" r:id="rId5" imgW="431800" imgH="368300" progId="Equation.3">
                  <p:embed/>
                  <p:pic>
                    <p:nvPicPr>
                      <p:cNvPr id="0" name="图片 3171"/>
                      <p:cNvPicPr/>
                      <p:nvPr/>
                    </p:nvPicPr>
                    <p:blipFill>
                      <a:blip r:embed="rId6"/>
                      <a:stretch>
                        <a:fillRect/>
                      </a:stretch>
                    </p:blipFill>
                    <p:spPr>
                      <a:xfrm>
                        <a:off x="2374900" y="1171575"/>
                        <a:ext cx="1236663" cy="1138238"/>
                      </a:xfrm>
                      <a:prstGeom prst="rect">
                        <a:avLst/>
                      </a:prstGeom>
                      <a:noFill/>
                      <a:ln w="38100">
                        <a:noFill/>
                        <a:miter/>
                      </a:ln>
                    </p:spPr>
                  </p:pic>
                </p:oleObj>
              </mc:Fallback>
            </mc:AlternateContent>
          </a:graphicData>
        </a:graphic>
      </p:graphicFrame>
      <p:graphicFrame>
        <p:nvGraphicFramePr>
          <p:cNvPr id="35849" name="对象 35848"/>
          <p:cNvGraphicFramePr/>
          <p:nvPr/>
        </p:nvGraphicFramePr>
        <p:xfrm>
          <a:off x="4116388" y="1098550"/>
          <a:ext cx="1079500" cy="1187450"/>
        </p:xfrm>
        <a:graphic>
          <a:graphicData uri="http://schemas.openxmlformats.org/presentationml/2006/ole">
            <mc:AlternateContent xmlns:mc="http://schemas.openxmlformats.org/markup-compatibility/2006">
              <mc:Choice xmlns:v="urn:schemas-microsoft-com:vml" Requires="v">
                <p:oleObj spid="_x0000_s3110" name="" r:id="rId7" imgW="481965" imgH="405765" progId="Equation.3">
                  <p:embed/>
                </p:oleObj>
              </mc:Choice>
              <mc:Fallback>
                <p:oleObj name="" r:id="rId7" imgW="481965" imgH="405765" progId="Equation.3">
                  <p:embed/>
                  <p:pic>
                    <p:nvPicPr>
                      <p:cNvPr id="0" name="图片 3109"/>
                      <p:cNvPicPr/>
                      <p:nvPr/>
                    </p:nvPicPr>
                    <p:blipFill>
                      <a:blip r:embed="rId8"/>
                      <a:stretch>
                        <a:fillRect/>
                      </a:stretch>
                    </p:blipFill>
                    <p:spPr>
                      <a:xfrm>
                        <a:off x="4116388" y="1098550"/>
                        <a:ext cx="1079500" cy="1187450"/>
                      </a:xfrm>
                      <a:prstGeom prst="rect">
                        <a:avLst/>
                      </a:prstGeom>
                      <a:noFill/>
                      <a:ln w="38100">
                        <a:noFill/>
                        <a:miter/>
                      </a:ln>
                    </p:spPr>
                  </p:pic>
                </p:oleObj>
              </mc:Fallback>
            </mc:AlternateContent>
          </a:graphicData>
        </a:graphic>
      </p:graphicFrame>
      <p:sp>
        <p:nvSpPr>
          <p:cNvPr id="35851" name="文本框 35850"/>
          <p:cNvSpPr txBox="1"/>
          <p:nvPr/>
        </p:nvSpPr>
        <p:spPr>
          <a:xfrm>
            <a:off x="1295400" y="1444625"/>
            <a:ext cx="838200" cy="579438"/>
          </a:xfrm>
          <a:prstGeom prst="rect">
            <a:avLst/>
          </a:prstGeom>
          <a:noFill/>
          <a:ln w="9525">
            <a:noFill/>
          </a:ln>
        </p:spPr>
        <p:txBody>
          <a:bodyPr>
            <a:spAutoFit/>
          </a:bodyPr>
          <a:p>
            <a:pPr>
              <a:spcBef>
                <a:spcPct val="50000"/>
              </a:spcBef>
            </a:pPr>
            <a:r>
              <a:rPr lang="zh-CN" altLang="en-US" sz="3200" b="1" dirty="0">
                <a:latin typeface="Arial" panose="020B0604020202020204" pitchFamily="34" charset="0"/>
              </a:rPr>
              <a:t>得</a:t>
            </a:r>
            <a:endParaRPr lang="zh-CN" altLang="en-US" sz="3200" b="1" dirty="0">
              <a:latin typeface="Arial" panose="020B0604020202020204" pitchFamily="34" charset="0"/>
            </a:endParaRPr>
          </a:p>
        </p:txBody>
      </p:sp>
      <p:graphicFrame>
        <p:nvGraphicFramePr>
          <p:cNvPr id="35852" name="对象 35851"/>
          <p:cNvGraphicFramePr/>
          <p:nvPr/>
        </p:nvGraphicFramePr>
        <p:xfrm>
          <a:off x="4572000" y="5029200"/>
          <a:ext cx="2819400" cy="1127125"/>
        </p:xfrm>
        <a:graphic>
          <a:graphicData uri="http://schemas.openxmlformats.org/presentationml/2006/ole">
            <mc:AlternateContent xmlns:mc="http://schemas.openxmlformats.org/markup-compatibility/2006">
              <mc:Choice xmlns:v="urn:schemas-microsoft-com:vml" Requires="v">
                <p:oleObj spid="_x0000_s3106" name="" r:id="rId9" imgW="1205230" imgH="405765" progId="Equation.3">
                  <p:embed/>
                </p:oleObj>
              </mc:Choice>
              <mc:Fallback>
                <p:oleObj name="" r:id="rId9" imgW="1205230" imgH="405765" progId="Equation.3">
                  <p:embed/>
                  <p:pic>
                    <p:nvPicPr>
                      <p:cNvPr id="0" name="图片 3105"/>
                      <p:cNvPicPr/>
                      <p:nvPr/>
                    </p:nvPicPr>
                    <p:blipFill>
                      <a:blip r:embed="rId10"/>
                      <a:stretch>
                        <a:fillRect/>
                      </a:stretch>
                    </p:blipFill>
                    <p:spPr>
                      <a:xfrm>
                        <a:off x="4572000" y="5029200"/>
                        <a:ext cx="2819400" cy="1127125"/>
                      </a:xfrm>
                      <a:prstGeom prst="rect">
                        <a:avLst/>
                      </a:prstGeom>
                      <a:noFill/>
                      <a:ln w="38100">
                        <a:noFill/>
                        <a:miter/>
                      </a:ln>
                    </p:spPr>
                  </p:pic>
                </p:oleObj>
              </mc:Fallback>
            </mc:AlternateContent>
          </a:graphicData>
        </a:graphic>
      </p:graphicFrame>
      <p:sp>
        <p:nvSpPr>
          <p:cNvPr id="35853" name="文本框 35852"/>
          <p:cNvSpPr txBox="1"/>
          <p:nvPr/>
        </p:nvSpPr>
        <p:spPr>
          <a:xfrm>
            <a:off x="1371600" y="5287963"/>
            <a:ext cx="3352800" cy="579437"/>
          </a:xfrm>
          <a:prstGeom prst="rect">
            <a:avLst/>
          </a:prstGeom>
          <a:noFill/>
          <a:ln w="9525">
            <a:noFill/>
          </a:ln>
        </p:spPr>
        <p:txBody>
          <a:bodyPr>
            <a:spAutoFit/>
          </a:bodyPr>
          <a:p>
            <a:pPr>
              <a:spcBef>
                <a:spcPct val="50000"/>
              </a:spcBef>
              <a:buBlip>
                <a:blip r:embed="rId11"/>
              </a:buBlip>
            </a:pPr>
            <a:r>
              <a:rPr lang="en-US" altLang="zh-CN" sz="2800" b="1" dirty="0">
                <a:solidFill>
                  <a:srgbClr val="1C1C1C"/>
                </a:solidFill>
                <a:latin typeface="Times New Roman" panose="02020603050405020304" pitchFamily="18" charset="0"/>
              </a:rPr>
              <a:t>    </a:t>
            </a:r>
            <a:r>
              <a:rPr lang="zh-CN" altLang="en-US" sz="3200" b="1" dirty="0">
                <a:solidFill>
                  <a:srgbClr val="1C1C1C"/>
                </a:solidFill>
                <a:latin typeface="Times New Roman" panose="02020603050405020304" pitchFamily="18" charset="0"/>
              </a:rPr>
              <a:t>波动方程</a:t>
            </a:r>
            <a:endParaRPr lang="zh-CN" altLang="en-US" sz="3200" b="1">
              <a:solidFill>
                <a:srgbClr val="1C1C1C"/>
              </a:solidFill>
              <a:latin typeface="Times New Roman" panose="02020603050405020304" pitchFamily="18" charset="0"/>
            </a:endParaRPr>
          </a:p>
        </p:txBody>
      </p:sp>
      <p:grpSp>
        <p:nvGrpSpPr>
          <p:cNvPr id="35883" name="组合 35882"/>
          <p:cNvGrpSpPr/>
          <p:nvPr/>
        </p:nvGrpSpPr>
        <p:grpSpPr>
          <a:xfrm>
            <a:off x="6019800" y="1066800"/>
            <a:ext cx="2286000" cy="2286000"/>
            <a:chOff x="3792" y="672"/>
            <a:chExt cx="1440" cy="1440"/>
          </a:xfrm>
        </p:grpSpPr>
        <p:sp>
          <p:nvSpPr>
            <p:cNvPr id="35884" name="矩形 35883"/>
            <p:cNvSpPr/>
            <p:nvPr/>
          </p:nvSpPr>
          <p:spPr>
            <a:xfrm>
              <a:off x="3792" y="672"/>
              <a:ext cx="1440" cy="1440"/>
            </a:xfrm>
            <a:prstGeom prst="rec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5885" name="直接连接符 35884"/>
            <p:cNvSpPr/>
            <p:nvPr/>
          </p:nvSpPr>
          <p:spPr>
            <a:xfrm>
              <a:off x="3872" y="1826"/>
              <a:ext cx="1320" cy="6"/>
            </a:xfrm>
            <a:prstGeom prst="line">
              <a:avLst/>
            </a:prstGeom>
            <a:ln w="19050" cap="flat" cmpd="sng">
              <a:solidFill>
                <a:schemeClr val="tx1"/>
              </a:solidFill>
              <a:prstDash val="solid"/>
              <a:headEnd type="none" w="med" len="med"/>
              <a:tailEnd type="triangle" w="sm" len="lg"/>
            </a:ln>
          </p:spPr>
        </p:sp>
        <p:sp>
          <p:nvSpPr>
            <p:cNvPr id="35886" name="直接连接符 35885"/>
            <p:cNvSpPr/>
            <p:nvPr/>
          </p:nvSpPr>
          <p:spPr>
            <a:xfrm flipV="1">
              <a:off x="4123" y="752"/>
              <a:ext cx="0" cy="1074"/>
            </a:xfrm>
            <a:prstGeom prst="line">
              <a:avLst/>
            </a:prstGeom>
            <a:ln w="19050" cap="flat" cmpd="sng">
              <a:solidFill>
                <a:schemeClr val="tx1"/>
              </a:solidFill>
              <a:prstDash val="dash"/>
              <a:headEnd type="none" w="med" len="med"/>
              <a:tailEnd type="triangle" w="sm" len="lg"/>
            </a:ln>
          </p:spPr>
        </p:sp>
        <p:sp>
          <p:nvSpPr>
            <p:cNvPr id="35887" name="直接连接符 35886"/>
            <p:cNvSpPr/>
            <p:nvPr/>
          </p:nvSpPr>
          <p:spPr>
            <a:xfrm flipV="1">
              <a:off x="4123" y="1168"/>
              <a:ext cx="0" cy="658"/>
            </a:xfrm>
            <a:prstGeom prst="line">
              <a:avLst/>
            </a:prstGeom>
            <a:ln w="19050" cap="flat" cmpd="sng">
              <a:solidFill>
                <a:schemeClr val="tx1"/>
              </a:solidFill>
              <a:prstDash val="solid"/>
              <a:headEnd type="none" w="med" len="med"/>
              <a:tailEnd type="none" w="med" len="med"/>
            </a:ln>
          </p:spPr>
        </p:sp>
        <p:sp>
          <p:nvSpPr>
            <p:cNvPr id="35888" name="直接连接符 35887"/>
            <p:cNvSpPr/>
            <p:nvPr/>
          </p:nvSpPr>
          <p:spPr>
            <a:xfrm flipV="1">
              <a:off x="4785" y="752"/>
              <a:ext cx="0" cy="1074"/>
            </a:xfrm>
            <a:prstGeom prst="line">
              <a:avLst/>
            </a:prstGeom>
            <a:ln w="19050" cap="flat" cmpd="sng">
              <a:solidFill>
                <a:schemeClr val="tx1"/>
              </a:solidFill>
              <a:prstDash val="dash"/>
              <a:headEnd type="none" w="med" len="med"/>
              <a:tailEnd type="triangle" w="sm" len="lg"/>
            </a:ln>
          </p:spPr>
        </p:sp>
        <p:sp>
          <p:nvSpPr>
            <p:cNvPr id="35889" name="直接连接符 35888"/>
            <p:cNvSpPr/>
            <p:nvPr/>
          </p:nvSpPr>
          <p:spPr>
            <a:xfrm flipV="1">
              <a:off x="4785" y="1168"/>
              <a:ext cx="0" cy="658"/>
            </a:xfrm>
            <a:prstGeom prst="line">
              <a:avLst/>
            </a:prstGeom>
            <a:ln w="19050" cap="flat" cmpd="sng">
              <a:solidFill>
                <a:schemeClr val="tx1"/>
              </a:solidFill>
              <a:prstDash val="solid"/>
              <a:headEnd type="none" w="med" len="med"/>
              <a:tailEnd type="none" w="med" len="med"/>
            </a:ln>
          </p:spPr>
        </p:sp>
        <p:graphicFrame>
          <p:nvGraphicFramePr>
            <p:cNvPr id="35890" name="对象 35889"/>
            <p:cNvGraphicFramePr/>
            <p:nvPr/>
          </p:nvGraphicFramePr>
          <p:xfrm>
            <a:off x="4564" y="821"/>
            <a:ext cx="202" cy="137"/>
          </p:xfrm>
          <a:graphic>
            <a:graphicData uri="http://schemas.openxmlformats.org/presentationml/2006/ole">
              <mc:AlternateContent xmlns:mc="http://schemas.openxmlformats.org/markup-compatibility/2006">
                <mc:Choice xmlns:v="urn:schemas-microsoft-com:vml" Requires="v">
                  <p:oleObj spid="_x0000_s3166" name="" r:id="rId12" imgW="228600" imgH="165100" progId="Equation.3">
                    <p:embed/>
                  </p:oleObj>
                </mc:Choice>
                <mc:Fallback>
                  <p:oleObj name="" r:id="rId12" imgW="228600" imgH="165100" progId="Equation.3">
                    <p:embed/>
                    <p:pic>
                      <p:nvPicPr>
                        <p:cNvPr id="0" name="图片 3165"/>
                        <p:cNvPicPr/>
                        <p:nvPr/>
                      </p:nvPicPr>
                      <p:blipFill>
                        <a:blip r:embed="rId13"/>
                        <a:stretch>
                          <a:fillRect/>
                        </a:stretch>
                      </p:blipFill>
                      <p:spPr>
                        <a:xfrm>
                          <a:off x="4564" y="821"/>
                          <a:ext cx="202" cy="137"/>
                        </a:xfrm>
                        <a:prstGeom prst="rect">
                          <a:avLst/>
                        </a:prstGeom>
                        <a:noFill/>
                        <a:ln w="38100">
                          <a:noFill/>
                          <a:miter/>
                        </a:ln>
                      </p:spPr>
                    </p:pic>
                  </p:oleObj>
                </mc:Fallback>
              </mc:AlternateContent>
            </a:graphicData>
          </a:graphic>
        </p:graphicFrame>
        <p:graphicFrame>
          <p:nvGraphicFramePr>
            <p:cNvPr id="35891" name="对象 35890"/>
            <p:cNvGraphicFramePr/>
            <p:nvPr/>
          </p:nvGraphicFramePr>
          <p:xfrm>
            <a:off x="3902" y="821"/>
            <a:ext cx="203" cy="137"/>
          </p:xfrm>
          <a:graphic>
            <a:graphicData uri="http://schemas.openxmlformats.org/presentationml/2006/ole">
              <mc:AlternateContent xmlns:mc="http://schemas.openxmlformats.org/markup-compatibility/2006">
                <mc:Choice xmlns:v="urn:schemas-microsoft-com:vml" Requires="v">
                  <p:oleObj spid="_x0000_s3121" name="" r:id="rId14" imgW="228600" imgH="165100" progId="Equation.3">
                    <p:embed/>
                  </p:oleObj>
                </mc:Choice>
                <mc:Fallback>
                  <p:oleObj name="" r:id="rId14" imgW="228600" imgH="165100" progId="Equation.3">
                    <p:embed/>
                    <p:pic>
                      <p:nvPicPr>
                        <p:cNvPr id="0" name="图片 3120"/>
                        <p:cNvPicPr/>
                        <p:nvPr/>
                      </p:nvPicPr>
                      <p:blipFill>
                        <a:blip r:embed="rId13"/>
                        <a:stretch>
                          <a:fillRect/>
                        </a:stretch>
                      </p:blipFill>
                      <p:spPr>
                        <a:xfrm>
                          <a:off x="3902" y="821"/>
                          <a:ext cx="203" cy="137"/>
                        </a:xfrm>
                        <a:prstGeom prst="rect">
                          <a:avLst/>
                        </a:prstGeom>
                        <a:noFill/>
                        <a:ln w="38100">
                          <a:noFill/>
                          <a:miter/>
                        </a:ln>
                      </p:spPr>
                    </p:pic>
                  </p:oleObj>
                </mc:Fallback>
              </mc:AlternateContent>
            </a:graphicData>
          </a:graphic>
        </p:graphicFrame>
        <p:graphicFrame>
          <p:nvGraphicFramePr>
            <p:cNvPr id="35892" name="对象 35891"/>
            <p:cNvGraphicFramePr/>
            <p:nvPr/>
          </p:nvGraphicFramePr>
          <p:xfrm>
            <a:off x="4155" y="748"/>
            <a:ext cx="285" cy="324"/>
          </p:xfrm>
          <a:graphic>
            <a:graphicData uri="http://schemas.openxmlformats.org/presentationml/2006/ole">
              <mc:AlternateContent xmlns:mc="http://schemas.openxmlformats.org/markup-compatibility/2006">
                <mc:Choice xmlns:v="urn:schemas-microsoft-com:vml" Requires="v">
                  <p:oleObj spid="_x0000_s3152" name="" r:id="rId15" imgW="304800" imgH="367665" progId="Equation.3">
                    <p:embed/>
                  </p:oleObj>
                </mc:Choice>
                <mc:Fallback>
                  <p:oleObj name="" r:id="rId15" imgW="304800" imgH="367665" progId="Equation.3">
                    <p:embed/>
                    <p:pic>
                      <p:nvPicPr>
                        <p:cNvPr id="0" name="图片 3151"/>
                        <p:cNvPicPr/>
                        <p:nvPr/>
                      </p:nvPicPr>
                      <p:blipFill>
                        <a:blip r:embed="rId16"/>
                        <a:stretch>
                          <a:fillRect/>
                        </a:stretch>
                      </p:blipFill>
                      <p:spPr>
                        <a:xfrm>
                          <a:off x="4155" y="748"/>
                          <a:ext cx="285" cy="324"/>
                        </a:xfrm>
                        <a:prstGeom prst="rect">
                          <a:avLst/>
                        </a:prstGeom>
                        <a:noFill/>
                        <a:ln w="38100">
                          <a:noFill/>
                          <a:miter/>
                        </a:ln>
                      </p:spPr>
                    </p:pic>
                  </p:oleObj>
                </mc:Fallback>
              </mc:AlternateContent>
            </a:graphicData>
          </a:graphic>
        </p:graphicFrame>
        <p:graphicFrame>
          <p:nvGraphicFramePr>
            <p:cNvPr id="35893" name="对象 35892"/>
            <p:cNvGraphicFramePr/>
            <p:nvPr/>
          </p:nvGraphicFramePr>
          <p:xfrm>
            <a:off x="4712" y="1872"/>
            <a:ext cx="156" cy="159"/>
          </p:xfrm>
          <a:graphic>
            <a:graphicData uri="http://schemas.openxmlformats.org/presentationml/2006/ole">
              <mc:AlternateContent xmlns:mc="http://schemas.openxmlformats.org/markup-compatibility/2006">
                <mc:Choice xmlns:v="urn:schemas-microsoft-com:vml" Requires="v">
                  <p:oleObj spid="_x0000_s3175" name="" r:id="rId17" imgW="177800" imgH="189865" progId="Equation.3">
                    <p:embed/>
                  </p:oleObj>
                </mc:Choice>
                <mc:Fallback>
                  <p:oleObj name="" r:id="rId17" imgW="177800" imgH="189865" progId="Equation.3">
                    <p:embed/>
                    <p:pic>
                      <p:nvPicPr>
                        <p:cNvPr id="0" name="图片 3174"/>
                        <p:cNvPicPr/>
                        <p:nvPr/>
                      </p:nvPicPr>
                      <p:blipFill>
                        <a:blip r:embed="rId18"/>
                        <a:stretch>
                          <a:fillRect/>
                        </a:stretch>
                      </p:blipFill>
                      <p:spPr>
                        <a:xfrm>
                          <a:off x="4712" y="1872"/>
                          <a:ext cx="156" cy="159"/>
                        </a:xfrm>
                        <a:prstGeom prst="rect">
                          <a:avLst/>
                        </a:prstGeom>
                        <a:noFill/>
                        <a:ln w="38100">
                          <a:noFill/>
                          <a:miter/>
                        </a:ln>
                      </p:spPr>
                    </p:pic>
                  </p:oleObj>
                </mc:Fallback>
              </mc:AlternateContent>
            </a:graphicData>
          </a:graphic>
        </p:graphicFrame>
        <p:sp>
          <p:nvSpPr>
            <p:cNvPr id="35894" name="直接连接符 35893"/>
            <p:cNvSpPr/>
            <p:nvPr/>
          </p:nvSpPr>
          <p:spPr>
            <a:xfrm>
              <a:off x="4112" y="1832"/>
              <a:ext cx="680" cy="0"/>
            </a:xfrm>
            <a:prstGeom prst="line">
              <a:avLst/>
            </a:prstGeom>
            <a:ln w="28575" cap="flat" cmpd="sng">
              <a:solidFill>
                <a:srgbClr val="FF0000"/>
              </a:solidFill>
              <a:prstDash val="solid"/>
              <a:headEnd type="none" w="med" len="med"/>
              <a:tailEnd type="none" w="med" len="med"/>
            </a:ln>
          </p:spPr>
        </p:sp>
        <p:graphicFrame>
          <p:nvGraphicFramePr>
            <p:cNvPr id="35895" name="对象 35894"/>
            <p:cNvGraphicFramePr/>
            <p:nvPr/>
          </p:nvGraphicFramePr>
          <p:xfrm>
            <a:off x="4952" y="1872"/>
            <a:ext cx="187" cy="200"/>
          </p:xfrm>
          <a:graphic>
            <a:graphicData uri="http://schemas.openxmlformats.org/presentationml/2006/ole">
              <mc:AlternateContent xmlns:mc="http://schemas.openxmlformats.org/markup-compatibility/2006">
                <mc:Choice xmlns:v="urn:schemas-microsoft-com:vml" Requires="v">
                  <p:oleObj spid="_x0000_s3135" name="" r:id="rId19" imgW="177800" imgH="189865" progId="Equation.3">
                    <p:embed/>
                  </p:oleObj>
                </mc:Choice>
                <mc:Fallback>
                  <p:oleObj name="" r:id="rId19" imgW="177800" imgH="189865" progId="Equation.3">
                    <p:embed/>
                    <p:pic>
                      <p:nvPicPr>
                        <p:cNvPr id="0" name="图片 3134"/>
                        <p:cNvPicPr/>
                        <p:nvPr/>
                      </p:nvPicPr>
                      <p:blipFill>
                        <a:blip r:embed="rId20"/>
                        <a:stretch>
                          <a:fillRect/>
                        </a:stretch>
                      </p:blipFill>
                      <p:spPr>
                        <a:xfrm>
                          <a:off x="4952" y="1872"/>
                          <a:ext cx="187" cy="200"/>
                        </a:xfrm>
                        <a:prstGeom prst="rect">
                          <a:avLst/>
                        </a:prstGeom>
                        <a:noFill/>
                        <a:ln w="38100">
                          <a:noFill/>
                          <a:miter/>
                        </a:ln>
                      </p:spPr>
                    </p:pic>
                  </p:oleObj>
                </mc:Fallback>
              </mc:AlternateContent>
            </a:graphicData>
          </a:graphic>
        </p:graphicFrame>
        <p:graphicFrame>
          <p:nvGraphicFramePr>
            <p:cNvPr id="35896" name="对象 35895"/>
            <p:cNvGraphicFramePr/>
            <p:nvPr/>
          </p:nvGraphicFramePr>
          <p:xfrm>
            <a:off x="4072" y="1872"/>
            <a:ext cx="148" cy="170"/>
          </p:xfrm>
          <a:graphic>
            <a:graphicData uri="http://schemas.openxmlformats.org/presentationml/2006/ole">
              <mc:AlternateContent xmlns:mc="http://schemas.openxmlformats.org/markup-compatibility/2006">
                <mc:Choice xmlns:v="urn:schemas-microsoft-com:vml" Requires="v">
                  <p:oleObj spid="_x0000_s3133" name="" r:id="rId21" imgW="165100" imgH="190500" progId="Equation.3">
                    <p:embed/>
                  </p:oleObj>
                </mc:Choice>
                <mc:Fallback>
                  <p:oleObj name="" r:id="rId21" imgW="165100" imgH="190500" progId="Equation.3">
                    <p:embed/>
                    <p:pic>
                      <p:nvPicPr>
                        <p:cNvPr id="0" name="图片 3132"/>
                        <p:cNvPicPr/>
                        <p:nvPr/>
                      </p:nvPicPr>
                      <p:blipFill>
                        <a:blip r:embed="rId22"/>
                        <a:stretch>
                          <a:fillRect/>
                        </a:stretch>
                      </p:blipFill>
                      <p:spPr>
                        <a:xfrm>
                          <a:off x="4072" y="1872"/>
                          <a:ext cx="148" cy="170"/>
                        </a:xfrm>
                        <a:prstGeom prst="rect">
                          <a:avLst/>
                        </a:prstGeom>
                        <a:noFill/>
                        <a:ln w="38100">
                          <a:noFill/>
                          <a:miter/>
                        </a:ln>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5850"/>
                                        </p:tgtEl>
                                        <p:attrNameLst>
                                          <p:attrName>style.visibility</p:attrName>
                                        </p:attrNameLst>
                                      </p:cBhvr>
                                      <p:to>
                                        <p:strVal val="visible"/>
                                      </p:to>
                                    </p:set>
                                    <p:animEffect transition="in" filter="blinds(horizontal)">
                                      <p:cBhvr>
                                        <p:cTn id="7" dur="500"/>
                                        <p:tgtEl>
                                          <p:spTgt spid="3585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5846"/>
                                        </p:tgtEl>
                                        <p:attrNameLst>
                                          <p:attrName>style.visibility</p:attrName>
                                        </p:attrNameLst>
                                      </p:cBhvr>
                                      <p:to>
                                        <p:strVal val="visible"/>
                                      </p:to>
                                    </p:set>
                                    <p:animEffect transition="in" filter="blinds(horizontal)">
                                      <p:cBhvr>
                                        <p:cTn id="12" dur="500"/>
                                        <p:tgtEl>
                                          <p:spTgt spid="3584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5853"/>
                                        </p:tgtEl>
                                        <p:attrNameLst>
                                          <p:attrName>style.visibility</p:attrName>
                                        </p:attrNameLst>
                                      </p:cBhvr>
                                      <p:to>
                                        <p:strVal val="visible"/>
                                      </p:to>
                                    </p:set>
                                    <p:animEffect transition="in" filter="blinds(horizontal)">
                                      <p:cBhvr>
                                        <p:cTn id="17" dur="500"/>
                                        <p:tgtEl>
                                          <p:spTgt spid="3585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5852"/>
                                        </p:tgtEl>
                                        <p:attrNameLst>
                                          <p:attrName>style.visibility</p:attrName>
                                        </p:attrNameLst>
                                      </p:cBhvr>
                                      <p:to>
                                        <p:strVal val="visible"/>
                                      </p:to>
                                    </p:set>
                                    <p:animEffect transition="in" filter="blinds(horizontal)">
                                      <p:cBhvr>
                                        <p:cTn id="22" dur="500"/>
                                        <p:tgtEl>
                                          <p:spTgt spid="358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53" grpId="0"/>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grpSp>
        <p:nvGrpSpPr>
          <p:cNvPr id="19492" name="组合 19491"/>
          <p:cNvGrpSpPr/>
          <p:nvPr/>
        </p:nvGrpSpPr>
        <p:grpSpPr>
          <a:xfrm>
            <a:off x="1524000" y="3886200"/>
            <a:ext cx="6019800" cy="914400"/>
            <a:chOff x="240" y="2544"/>
            <a:chExt cx="3936" cy="597"/>
          </a:xfrm>
        </p:grpSpPr>
        <p:graphicFrame>
          <p:nvGraphicFramePr>
            <p:cNvPr id="19473" name="对象 19472"/>
            <p:cNvGraphicFramePr/>
            <p:nvPr/>
          </p:nvGraphicFramePr>
          <p:xfrm>
            <a:off x="2160" y="2544"/>
            <a:ext cx="2016" cy="597"/>
          </p:xfrm>
          <a:graphic>
            <a:graphicData uri="http://schemas.openxmlformats.org/presentationml/2006/ole">
              <mc:AlternateContent xmlns:mc="http://schemas.openxmlformats.org/markup-compatibility/2006">
                <mc:Choice xmlns:v="urn:schemas-microsoft-com:vml" Requires="v">
                  <p:oleObj spid="_x0000_s3195" name="" r:id="rId1" imgW="2095500" imgH="609600" progId="Equation.3">
                    <p:embed/>
                  </p:oleObj>
                </mc:Choice>
                <mc:Fallback>
                  <p:oleObj name="" r:id="rId1" imgW="2095500" imgH="609600" progId="Equation.3">
                    <p:embed/>
                    <p:pic>
                      <p:nvPicPr>
                        <p:cNvPr id="0" name="图片 3194"/>
                        <p:cNvPicPr/>
                        <p:nvPr/>
                      </p:nvPicPr>
                      <p:blipFill>
                        <a:blip r:embed="rId2"/>
                        <a:stretch>
                          <a:fillRect/>
                        </a:stretch>
                      </p:blipFill>
                      <p:spPr>
                        <a:xfrm>
                          <a:off x="2160" y="2544"/>
                          <a:ext cx="2016" cy="597"/>
                        </a:xfrm>
                        <a:prstGeom prst="rect">
                          <a:avLst/>
                        </a:prstGeom>
                        <a:noFill/>
                        <a:ln w="38100">
                          <a:noFill/>
                          <a:miter/>
                        </a:ln>
                      </p:spPr>
                    </p:pic>
                  </p:oleObj>
                </mc:Fallback>
              </mc:AlternateContent>
            </a:graphicData>
          </a:graphic>
        </p:graphicFrame>
        <p:sp>
          <p:nvSpPr>
            <p:cNvPr id="19474" name="文本框 19473"/>
            <p:cNvSpPr txBox="1"/>
            <p:nvPr/>
          </p:nvSpPr>
          <p:spPr>
            <a:xfrm>
              <a:off x="240" y="2658"/>
              <a:ext cx="2112" cy="378"/>
            </a:xfrm>
            <a:prstGeom prst="rect">
              <a:avLst/>
            </a:prstGeom>
            <a:noFill/>
            <a:ln w="9525">
              <a:noFill/>
            </a:ln>
          </p:spPr>
          <p:txBody>
            <a:bodyPr>
              <a:spAutoFit/>
            </a:bodyPr>
            <a:p>
              <a:pPr>
                <a:spcBef>
                  <a:spcPct val="50000"/>
                </a:spcBef>
                <a:buBlip>
                  <a:blip r:embed="rId3"/>
                </a:buBlip>
              </a:pPr>
              <a:r>
                <a:rPr lang="en-US" altLang="zh-CN" sz="2800" b="1" dirty="0">
                  <a:latin typeface="Times New Roman" panose="02020603050405020304" pitchFamily="18" charset="0"/>
                </a:rPr>
                <a:t>    </a:t>
              </a:r>
              <a:r>
                <a:rPr lang="zh-CN" altLang="en-US" sz="3200" b="1" dirty="0">
                  <a:latin typeface="Times New Roman" panose="02020603050405020304" pitchFamily="18" charset="0"/>
                </a:rPr>
                <a:t>概率密度</a:t>
              </a:r>
              <a:endParaRPr lang="zh-CN" altLang="en-US" sz="3200" b="1" dirty="0">
                <a:latin typeface="Times New Roman" panose="02020603050405020304" pitchFamily="18" charset="0"/>
              </a:endParaRPr>
            </a:p>
          </p:txBody>
        </p:sp>
      </p:grpSp>
      <p:grpSp>
        <p:nvGrpSpPr>
          <p:cNvPr id="19494" name="组合 19493"/>
          <p:cNvGrpSpPr/>
          <p:nvPr/>
        </p:nvGrpSpPr>
        <p:grpSpPr>
          <a:xfrm>
            <a:off x="1524000" y="5029200"/>
            <a:ext cx="5105400" cy="1062038"/>
            <a:chOff x="528" y="3168"/>
            <a:chExt cx="3216" cy="669"/>
          </a:xfrm>
        </p:grpSpPr>
        <p:graphicFrame>
          <p:nvGraphicFramePr>
            <p:cNvPr id="19476" name="对象 19475"/>
            <p:cNvGraphicFramePr/>
            <p:nvPr/>
          </p:nvGraphicFramePr>
          <p:xfrm>
            <a:off x="2448" y="3168"/>
            <a:ext cx="1296" cy="669"/>
          </p:xfrm>
          <a:graphic>
            <a:graphicData uri="http://schemas.openxmlformats.org/presentationml/2006/ole">
              <mc:AlternateContent xmlns:mc="http://schemas.openxmlformats.org/markup-compatibility/2006">
                <mc:Choice xmlns:v="urn:schemas-microsoft-com:vml" Requires="v">
                  <p:oleObj spid="_x0000_s3208" name="" r:id="rId4" imgW="1447800" imgH="698500" progId="Equation.3">
                    <p:embed/>
                  </p:oleObj>
                </mc:Choice>
                <mc:Fallback>
                  <p:oleObj name="" r:id="rId4" imgW="1447800" imgH="698500" progId="Equation.3">
                    <p:embed/>
                    <p:pic>
                      <p:nvPicPr>
                        <p:cNvPr id="0" name="图片 3207"/>
                        <p:cNvPicPr/>
                        <p:nvPr/>
                      </p:nvPicPr>
                      <p:blipFill>
                        <a:blip r:embed="rId5"/>
                        <a:stretch>
                          <a:fillRect/>
                        </a:stretch>
                      </p:blipFill>
                      <p:spPr>
                        <a:xfrm>
                          <a:off x="2448" y="3168"/>
                          <a:ext cx="1296" cy="669"/>
                        </a:xfrm>
                        <a:prstGeom prst="rect">
                          <a:avLst/>
                        </a:prstGeom>
                        <a:noFill/>
                        <a:ln w="38100">
                          <a:noFill/>
                          <a:miter/>
                        </a:ln>
                      </p:spPr>
                    </p:pic>
                  </p:oleObj>
                </mc:Fallback>
              </mc:AlternateContent>
            </a:graphicData>
          </a:graphic>
        </p:graphicFrame>
        <p:sp>
          <p:nvSpPr>
            <p:cNvPr id="19477" name="文本框 19476"/>
            <p:cNvSpPr txBox="1"/>
            <p:nvPr/>
          </p:nvSpPr>
          <p:spPr>
            <a:xfrm>
              <a:off x="528" y="3318"/>
              <a:ext cx="1440" cy="365"/>
            </a:xfrm>
            <a:prstGeom prst="rect">
              <a:avLst/>
            </a:prstGeom>
            <a:noFill/>
            <a:ln w="9525">
              <a:noFill/>
            </a:ln>
          </p:spPr>
          <p:txBody>
            <a:bodyPr>
              <a:spAutoFit/>
            </a:bodyPr>
            <a:p>
              <a:pPr>
                <a:spcBef>
                  <a:spcPct val="50000"/>
                </a:spcBef>
                <a:buBlip>
                  <a:blip r:embed="rId3"/>
                </a:buBlip>
              </a:pPr>
              <a:r>
                <a:rPr lang="en-US" altLang="zh-CN" sz="2800" b="1" dirty="0">
                  <a:solidFill>
                    <a:srgbClr val="CC0000"/>
                  </a:solidFill>
                  <a:latin typeface="Times New Roman" panose="02020603050405020304" pitchFamily="18" charset="0"/>
                </a:rPr>
                <a:t>    </a:t>
              </a:r>
              <a:r>
                <a:rPr lang="zh-CN" altLang="en-US" sz="3200" b="1" dirty="0">
                  <a:solidFill>
                    <a:srgbClr val="CC0000"/>
                  </a:solidFill>
                  <a:latin typeface="Times New Roman" panose="02020603050405020304" pitchFamily="18" charset="0"/>
                </a:rPr>
                <a:t>能量</a:t>
              </a:r>
              <a:endParaRPr lang="zh-CN" altLang="en-US" sz="3200" b="1" dirty="0">
                <a:solidFill>
                  <a:srgbClr val="CC0000"/>
                </a:solidFill>
                <a:latin typeface="Times New Roman" panose="02020603050405020304" pitchFamily="18" charset="0"/>
              </a:endParaRPr>
            </a:p>
          </p:txBody>
        </p:sp>
      </p:grpSp>
      <p:grpSp>
        <p:nvGrpSpPr>
          <p:cNvPr id="19523" name="组合 19522"/>
          <p:cNvGrpSpPr/>
          <p:nvPr/>
        </p:nvGrpSpPr>
        <p:grpSpPr>
          <a:xfrm>
            <a:off x="914400" y="1981200"/>
            <a:ext cx="4724400" cy="1793875"/>
            <a:chOff x="576" y="1248"/>
            <a:chExt cx="2976" cy="1130"/>
          </a:xfrm>
        </p:grpSpPr>
        <p:sp>
          <p:nvSpPr>
            <p:cNvPr id="19482" name="左大括号 19481"/>
            <p:cNvSpPr/>
            <p:nvPr/>
          </p:nvSpPr>
          <p:spPr>
            <a:xfrm>
              <a:off x="1320" y="1426"/>
              <a:ext cx="139" cy="528"/>
            </a:xfrm>
            <a:prstGeom prst="leftBrace">
              <a:avLst>
                <a:gd name="adj1" fmla="val 31654"/>
                <a:gd name="adj2" fmla="val 50000"/>
              </a:avLst>
            </a:prstGeom>
            <a:noFill/>
            <a:ln w="38100" cap="flat" cmpd="sng">
              <a:solidFill>
                <a:srgbClr val="FF0000"/>
              </a:solidFill>
              <a:prstDash val="solid"/>
              <a:headEnd type="none" w="med" len="med"/>
              <a:tailEnd type="none" w="med" len="med"/>
            </a:ln>
          </p:spPr>
          <p:txBody>
            <a:bodyPr/>
            <a:p>
              <a:endParaRPr lang="zh-CN" altLang="en-US"/>
            </a:p>
          </p:txBody>
        </p:sp>
        <p:graphicFrame>
          <p:nvGraphicFramePr>
            <p:cNvPr id="19483" name="对象 19482"/>
            <p:cNvGraphicFramePr/>
            <p:nvPr/>
          </p:nvGraphicFramePr>
          <p:xfrm>
            <a:off x="1440" y="1680"/>
            <a:ext cx="2112" cy="698"/>
          </p:xfrm>
          <a:graphic>
            <a:graphicData uri="http://schemas.openxmlformats.org/presentationml/2006/ole">
              <mc:AlternateContent xmlns:mc="http://schemas.openxmlformats.org/markup-compatibility/2006">
                <mc:Choice xmlns:v="urn:schemas-microsoft-com:vml" Requires="v">
                  <p:oleObj spid="_x0000_s3117" name="" r:id="rId6" imgW="1624965" imgH="444500" progId="Equation.3">
                    <p:embed/>
                  </p:oleObj>
                </mc:Choice>
                <mc:Fallback>
                  <p:oleObj name="" r:id="rId6" imgW="1624965" imgH="444500" progId="Equation.3">
                    <p:embed/>
                    <p:pic>
                      <p:nvPicPr>
                        <p:cNvPr id="0" name="图片 3116"/>
                        <p:cNvPicPr/>
                        <p:nvPr/>
                      </p:nvPicPr>
                      <p:blipFill>
                        <a:blip r:embed="rId7"/>
                        <a:stretch>
                          <a:fillRect/>
                        </a:stretch>
                      </p:blipFill>
                      <p:spPr>
                        <a:xfrm>
                          <a:off x="1440" y="1680"/>
                          <a:ext cx="2112" cy="698"/>
                        </a:xfrm>
                        <a:prstGeom prst="rect">
                          <a:avLst/>
                        </a:prstGeom>
                        <a:noFill/>
                        <a:ln w="38100">
                          <a:noFill/>
                          <a:miter/>
                        </a:ln>
                      </p:spPr>
                    </p:pic>
                  </p:oleObj>
                </mc:Fallback>
              </mc:AlternateContent>
            </a:graphicData>
          </a:graphic>
        </p:graphicFrame>
        <p:graphicFrame>
          <p:nvGraphicFramePr>
            <p:cNvPr id="19484" name="对象 19483"/>
            <p:cNvGraphicFramePr/>
            <p:nvPr/>
          </p:nvGraphicFramePr>
          <p:xfrm>
            <a:off x="576" y="1527"/>
            <a:ext cx="697" cy="328"/>
          </p:xfrm>
          <a:graphic>
            <a:graphicData uri="http://schemas.openxmlformats.org/presentationml/2006/ole">
              <mc:AlternateContent xmlns:mc="http://schemas.openxmlformats.org/markup-compatibility/2006">
                <mc:Choice xmlns:v="urn:schemas-microsoft-com:vml" Requires="v">
                  <p:oleObj spid="_x0000_s3173" name="" r:id="rId8" imgW="723265" imgH="304800" progId="Equation.3">
                    <p:embed/>
                  </p:oleObj>
                </mc:Choice>
                <mc:Fallback>
                  <p:oleObj name="" r:id="rId8" imgW="723265" imgH="304800" progId="Equation.3">
                    <p:embed/>
                    <p:pic>
                      <p:nvPicPr>
                        <p:cNvPr id="0" name="图片 3172"/>
                        <p:cNvPicPr/>
                        <p:nvPr/>
                      </p:nvPicPr>
                      <p:blipFill>
                        <a:blip r:embed="rId9"/>
                        <a:stretch>
                          <a:fillRect/>
                        </a:stretch>
                      </p:blipFill>
                      <p:spPr>
                        <a:xfrm>
                          <a:off x="576" y="1527"/>
                          <a:ext cx="697" cy="328"/>
                        </a:xfrm>
                        <a:prstGeom prst="rect">
                          <a:avLst/>
                        </a:prstGeom>
                        <a:noFill/>
                        <a:ln w="38100">
                          <a:noFill/>
                          <a:miter/>
                        </a:ln>
                      </p:spPr>
                    </p:pic>
                  </p:oleObj>
                </mc:Fallback>
              </mc:AlternateContent>
            </a:graphicData>
          </a:graphic>
        </p:graphicFrame>
        <p:graphicFrame>
          <p:nvGraphicFramePr>
            <p:cNvPr id="19485" name="对象 19484"/>
            <p:cNvGraphicFramePr/>
            <p:nvPr/>
          </p:nvGraphicFramePr>
          <p:xfrm>
            <a:off x="1488" y="1248"/>
            <a:ext cx="1872" cy="355"/>
          </p:xfrm>
          <a:graphic>
            <a:graphicData uri="http://schemas.openxmlformats.org/presentationml/2006/ole">
              <mc:AlternateContent xmlns:mc="http://schemas.openxmlformats.org/markup-compatibility/2006">
                <mc:Choice xmlns:v="urn:schemas-microsoft-com:vml" Requires="v">
                  <p:oleObj spid="_x0000_s3151" name="" r:id="rId10" imgW="1167130" imgH="215900" progId="Equation.3">
                    <p:embed/>
                  </p:oleObj>
                </mc:Choice>
                <mc:Fallback>
                  <p:oleObj name="" r:id="rId10" imgW="1167130" imgH="215900" progId="Equation.3">
                    <p:embed/>
                    <p:pic>
                      <p:nvPicPr>
                        <p:cNvPr id="0" name="图片 3150"/>
                        <p:cNvPicPr/>
                        <p:nvPr/>
                      </p:nvPicPr>
                      <p:blipFill>
                        <a:blip r:embed="rId11"/>
                        <a:stretch>
                          <a:fillRect/>
                        </a:stretch>
                      </p:blipFill>
                      <p:spPr>
                        <a:xfrm>
                          <a:off x="1488" y="1248"/>
                          <a:ext cx="1872" cy="355"/>
                        </a:xfrm>
                        <a:prstGeom prst="rect">
                          <a:avLst/>
                        </a:prstGeom>
                        <a:noFill/>
                        <a:ln w="38100">
                          <a:noFill/>
                          <a:miter/>
                        </a:ln>
                      </p:spPr>
                    </p:pic>
                  </p:oleObj>
                </mc:Fallback>
              </mc:AlternateContent>
            </a:graphicData>
          </a:graphic>
        </p:graphicFrame>
      </p:grpSp>
      <p:sp>
        <p:nvSpPr>
          <p:cNvPr id="19486" name="文本框 19485"/>
          <p:cNvSpPr txBox="1"/>
          <p:nvPr/>
        </p:nvSpPr>
        <p:spPr>
          <a:xfrm>
            <a:off x="1447800" y="1096963"/>
            <a:ext cx="2743200" cy="579437"/>
          </a:xfrm>
          <a:prstGeom prst="rect">
            <a:avLst/>
          </a:prstGeom>
          <a:noFill/>
          <a:ln w="9525">
            <a:noFill/>
          </a:ln>
        </p:spPr>
        <p:txBody>
          <a:bodyPr>
            <a:spAutoFit/>
          </a:bodyPr>
          <a:p>
            <a:pPr>
              <a:spcBef>
                <a:spcPct val="50000"/>
              </a:spcBef>
              <a:buBlip>
                <a:blip r:embed="rId3"/>
              </a:buBlip>
            </a:pPr>
            <a:r>
              <a:rPr lang="en-US" altLang="zh-CN" sz="2800" b="1" dirty="0">
                <a:solidFill>
                  <a:srgbClr val="CC0000"/>
                </a:solidFill>
                <a:latin typeface="Times New Roman" panose="02020603050405020304" pitchFamily="18" charset="0"/>
              </a:rPr>
              <a:t>    </a:t>
            </a:r>
            <a:r>
              <a:rPr lang="zh-CN" altLang="en-US" sz="3200" b="1" dirty="0">
                <a:solidFill>
                  <a:srgbClr val="CC0000"/>
                </a:solidFill>
                <a:latin typeface="Times New Roman" panose="02020603050405020304" pitchFamily="18" charset="0"/>
              </a:rPr>
              <a:t>波函数</a:t>
            </a:r>
            <a:endParaRPr lang="zh-CN" altLang="en-US" sz="3200" b="1" dirty="0">
              <a:latin typeface="Times New Roman" panose="02020603050405020304" pitchFamily="18" charset="0"/>
            </a:endParaRPr>
          </a:p>
        </p:txBody>
      </p:sp>
      <p:grpSp>
        <p:nvGrpSpPr>
          <p:cNvPr id="19509" name="组合 19508"/>
          <p:cNvGrpSpPr/>
          <p:nvPr/>
        </p:nvGrpSpPr>
        <p:grpSpPr>
          <a:xfrm>
            <a:off x="6019800" y="1066800"/>
            <a:ext cx="2286000" cy="2286000"/>
            <a:chOff x="3792" y="672"/>
            <a:chExt cx="1440" cy="1440"/>
          </a:xfrm>
        </p:grpSpPr>
        <p:sp>
          <p:nvSpPr>
            <p:cNvPr id="19510" name="矩形 19509"/>
            <p:cNvSpPr/>
            <p:nvPr/>
          </p:nvSpPr>
          <p:spPr>
            <a:xfrm>
              <a:off x="3792" y="672"/>
              <a:ext cx="1440" cy="1440"/>
            </a:xfrm>
            <a:prstGeom prst="rec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19511" name="直接连接符 19510"/>
            <p:cNvSpPr/>
            <p:nvPr/>
          </p:nvSpPr>
          <p:spPr>
            <a:xfrm>
              <a:off x="3872" y="1826"/>
              <a:ext cx="1320" cy="6"/>
            </a:xfrm>
            <a:prstGeom prst="line">
              <a:avLst/>
            </a:prstGeom>
            <a:ln w="19050" cap="flat" cmpd="sng">
              <a:solidFill>
                <a:schemeClr val="tx1"/>
              </a:solidFill>
              <a:prstDash val="solid"/>
              <a:headEnd type="none" w="med" len="med"/>
              <a:tailEnd type="triangle" w="sm" len="lg"/>
            </a:ln>
          </p:spPr>
        </p:sp>
        <p:sp>
          <p:nvSpPr>
            <p:cNvPr id="19512" name="直接连接符 19511"/>
            <p:cNvSpPr/>
            <p:nvPr/>
          </p:nvSpPr>
          <p:spPr>
            <a:xfrm flipV="1">
              <a:off x="4123" y="752"/>
              <a:ext cx="0" cy="1074"/>
            </a:xfrm>
            <a:prstGeom prst="line">
              <a:avLst/>
            </a:prstGeom>
            <a:ln w="19050" cap="flat" cmpd="sng">
              <a:solidFill>
                <a:schemeClr val="tx1"/>
              </a:solidFill>
              <a:prstDash val="dash"/>
              <a:headEnd type="none" w="med" len="med"/>
              <a:tailEnd type="triangle" w="sm" len="lg"/>
            </a:ln>
          </p:spPr>
        </p:sp>
        <p:sp>
          <p:nvSpPr>
            <p:cNvPr id="19513" name="直接连接符 19512"/>
            <p:cNvSpPr/>
            <p:nvPr/>
          </p:nvSpPr>
          <p:spPr>
            <a:xfrm flipV="1">
              <a:off x="4123" y="1168"/>
              <a:ext cx="0" cy="658"/>
            </a:xfrm>
            <a:prstGeom prst="line">
              <a:avLst/>
            </a:prstGeom>
            <a:ln w="19050" cap="flat" cmpd="sng">
              <a:solidFill>
                <a:schemeClr val="tx1"/>
              </a:solidFill>
              <a:prstDash val="solid"/>
              <a:headEnd type="none" w="med" len="med"/>
              <a:tailEnd type="none" w="med" len="med"/>
            </a:ln>
          </p:spPr>
        </p:sp>
        <p:sp>
          <p:nvSpPr>
            <p:cNvPr id="19514" name="直接连接符 19513"/>
            <p:cNvSpPr/>
            <p:nvPr/>
          </p:nvSpPr>
          <p:spPr>
            <a:xfrm flipV="1">
              <a:off x="4785" y="752"/>
              <a:ext cx="0" cy="1074"/>
            </a:xfrm>
            <a:prstGeom prst="line">
              <a:avLst/>
            </a:prstGeom>
            <a:ln w="19050" cap="flat" cmpd="sng">
              <a:solidFill>
                <a:schemeClr val="tx1"/>
              </a:solidFill>
              <a:prstDash val="dash"/>
              <a:headEnd type="none" w="med" len="med"/>
              <a:tailEnd type="triangle" w="sm" len="lg"/>
            </a:ln>
          </p:spPr>
        </p:sp>
        <p:sp>
          <p:nvSpPr>
            <p:cNvPr id="19515" name="直接连接符 19514"/>
            <p:cNvSpPr/>
            <p:nvPr/>
          </p:nvSpPr>
          <p:spPr>
            <a:xfrm flipV="1">
              <a:off x="4785" y="1168"/>
              <a:ext cx="0" cy="658"/>
            </a:xfrm>
            <a:prstGeom prst="line">
              <a:avLst/>
            </a:prstGeom>
            <a:ln w="19050" cap="flat" cmpd="sng">
              <a:solidFill>
                <a:schemeClr val="tx1"/>
              </a:solidFill>
              <a:prstDash val="solid"/>
              <a:headEnd type="none" w="med" len="med"/>
              <a:tailEnd type="none" w="med" len="med"/>
            </a:ln>
          </p:spPr>
        </p:sp>
        <p:graphicFrame>
          <p:nvGraphicFramePr>
            <p:cNvPr id="19516" name="对象 19515"/>
            <p:cNvGraphicFramePr/>
            <p:nvPr/>
          </p:nvGraphicFramePr>
          <p:xfrm>
            <a:off x="4564" y="821"/>
            <a:ext cx="202" cy="137"/>
          </p:xfrm>
          <a:graphic>
            <a:graphicData uri="http://schemas.openxmlformats.org/presentationml/2006/ole">
              <mc:AlternateContent xmlns:mc="http://schemas.openxmlformats.org/markup-compatibility/2006">
                <mc:Choice xmlns:v="urn:schemas-microsoft-com:vml" Requires="v">
                  <p:oleObj spid="_x0000_s3105" name="" r:id="rId12" imgW="228600" imgH="165100" progId="Equation.3">
                    <p:embed/>
                  </p:oleObj>
                </mc:Choice>
                <mc:Fallback>
                  <p:oleObj name="" r:id="rId12" imgW="228600" imgH="165100" progId="Equation.3">
                    <p:embed/>
                    <p:pic>
                      <p:nvPicPr>
                        <p:cNvPr id="0" name="图片 3104"/>
                        <p:cNvPicPr/>
                        <p:nvPr/>
                      </p:nvPicPr>
                      <p:blipFill>
                        <a:blip r:embed="rId13"/>
                        <a:stretch>
                          <a:fillRect/>
                        </a:stretch>
                      </p:blipFill>
                      <p:spPr>
                        <a:xfrm>
                          <a:off x="4564" y="821"/>
                          <a:ext cx="202" cy="137"/>
                        </a:xfrm>
                        <a:prstGeom prst="rect">
                          <a:avLst/>
                        </a:prstGeom>
                        <a:noFill/>
                        <a:ln w="38100">
                          <a:noFill/>
                          <a:miter/>
                        </a:ln>
                      </p:spPr>
                    </p:pic>
                  </p:oleObj>
                </mc:Fallback>
              </mc:AlternateContent>
            </a:graphicData>
          </a:graphic>
        </p:graphicFrame>
        <p:graphicFrame>
          <p:nvGraphicFramePr>
            <p:cNvPr id="19517" name="对象 19516"/>
            <p:cNvGraphicFramePr/>
            <p:nvPr/>
          </p:nvGraphicFramePr>
          <p:xfrm>
            <a:off x="3902" y="821"/>
            <a:ext cx="203" cy="137"/>
          </p:xfrm>
          <a:graphic>
            <a:graphicData uri="http://schemas.openxmlformats.org/presentationml/2006/ole">
              <mc:AlternateContent xmlns:mc="http://schemas.openxmlformats.org/markup-compatibility/2006">
                <mc:Choice xmlns:v="urn:schemas-microsoft-com:vml" Requires="v">
                  <p:oleObj spid="_x0000_s3095" name="" r:id="rId14" imgW="228600" imgH="165100" progId="Equation.3">
                    <p:embed/>
                  </p:oleObj>
                </mc:Choice>
                <mc:Fallback>
                  <p:oleObj name="" r:id="rId14" imgW="228600" imgH="165100" progId="Equation.3">
                    <p:embed/>
                    <p:pic>
                      <p:nvPicPr>
                        <p:cNvPr id="0" name="图片 3094"/>
                        <p:cNvPicPr/>
                        <p:nvPr/>
                      </p:nvPicPr>
                      <p:blipFill>
                        <a:blip r:embed="rId13"/>
                        <a:stretch>
                          <a:fillRect/>
                        </a:stretch>
                      </p:blipFill>
                      <p:spPr>
                        <a:xfrm>
                          <a:off x="3902" y="821"/>
                          <a:ext cx="203" cy="137"/>
                        </a:xfrm>
                        <a:prstGeom prst="rect">
                          <a:avLst/>
                        </a:prstGeom>
                        <a:noFill/>
                        <a:ln w="38100">
                          <a:noFill/>
                          <a:miter/>
                        </a:ln>
                      </p:spPr>
                    </p:pic>
                  </p:oleObj>
                </mc:Fallback>
              </mc:AlternateContent>
            </a:graphicData>
          </a:graphic>
        </p:graphicFrame>
        <p:graphicFrame>
          <p:nvGraphicFramePr>
            <p:cNvPr id="19518" name="对象 19517"/>
            <p:cNvGraphicFramePr/>
            <p:nvPr/>
          </p:nvGraphicFramePr>
          <p:xfrm>
            <a:off x="4155" y="748"/>
            <a:ext cx="285" cy="324"/>
          </p:xfrm>
          <a:graphic>
            <a:graphicData uri="http://schemas.openxmlformats.org/presentationml/2006/ole">
              <mc:AlternateContent xmlns:mc="http://schemas.openxmlformats.org/markup-compatibility/2006">
                <mc:Choice xmlns:v="urn:schemas-microsoft-com:vml" Requires="v">
                  <p:oleObj spid="_x0000_s3181" name="" r:id="rId15" imgW="304800" imgH="367665" progId="Equation.3">
                    <p:embed/>
                  </p:oleObj>
                </mc:Choice>
                <mc:Fallback>
                  <p:oleObj name="" r:id="rId15" imgW="304800" imgH="367665" progId="Equation.3">
                    <p:embed/>
                    <p:pic>
                      <p:nvPicPr>
                        <p:cNvPr id="0" name="图片 3180"/>
                        <p:cNvPicPr/>
                        <p:nvPr/>
                      </p:nvPicPr>
                      <p:blipFill>
                        <a:blip r:embed="rId16"/>
                        <a:stretch>
                          <a:fillRect/>
                        </a:stretch>
                      </p:blipFill>
                      <p:spPr>
                        <a:xfrm>
                          <a:off x="4155" y="748"/>
                          <a:ext cx="285" cy="324"/>
                        </a:xfrm>
                        <a:prstGeom prst="rect">
                          <a:avLst/>
                        </a:prstGeom>
                        <a:noFill/>
                        <a:ln w="38100">
                          <a:noFill/>
                          <a:miter/>
                        </a:ln>
                      </p:spPr>
                    </p:pic>
                  </p:oleObj>
                </mc:Fallback>
              </mc:AlternateContent>
            </a:graphicData>
          </a:graphic>
        </p:graphicFrame>
        <p:graphicFrame>
          <p:nvGraphicFramePr>
            <p:cNvPr id="19519" name="对象 19518"/>
            <p:cNvGraphicFramePr/>
            <p:nvPr/>
          </p:nvGraphicFramePr>
          <p:xfrm>
            <a:off x="4712" y="1872"/>
            <a:ext cx="156" cy="159"/>
          </p:xfrm>
          <a:graphic>
            <a:graphicData uri="http://schemas.openxmlformats.org/presentationml/2006/ole">
              <mc:AlternateContent xmlns:mc="http://schemas.openxmlformats.org/markup-compatibility/2006">
                <mc:Choice xmlns:v="urn:schemas-microsoft-com:vml" Requires="v">
                  <p:oleObj spid="_x0000_s3174" name="" r:id="rId17" imgW="177800" imgH="189865" progId="Equation.3">
                    <p:embed/>
                  </p:oleObj>
                </mc:Choice>
                <mc:Fallback>
                  <p:oleObj name="" r:id="rId17" imgW="177800" imgH="189865" progId="Equation.3">
                    <p:embed/>
                    <p:pic>
                      <p:nvPicPr>
                        <p:cNvPr id="0" name="图片 3173"/>
                        <p:cNvPicPr/>
                        <p:nvPr/>
                      </p:nvPicPr>
                      <p:blipFill>
                        <a:blip r:embed="rId18"/>
                        <a:stretch>
                          <a:fillRect/>
                        </a:stretch>
                      </p:blipFill>
                      <p:spPr>
                        <a:xfrm>
                          <a:off x="4712" y="1872"/>
                          <a:ext cx="156" cy="159"/>
                        </a:xfrm>
                        <a:prstGeom prst="rect">
                          <a:avLst/>
                        </a:prstGeom>
                        <a:noFill/>
                        <a:ln w="38100">
                          <a:noFill/>
                          <a:miter/>
                        </a:ln>
                      </p:spPr>
                    </p:pic>
                  </p:oleObj>
                </mc:Fallback>
              </mc:AlternateContent>
            </a:graphicData>
          </a:graphic>
        </p:graphicFrame>
        <p:sp>
          <p:nvSpPr>
            <p:cNvPr id="19520" name="直接连接符 19519"/>
            <p:cNvSpPr/>
            <p:nvPr/>
          </p:nvSpPr>
          <p:spPr>
            <a:xfrm>
              <a:off x="4112" y="1832"/>
              <a:ext cx="680" cy="0"/>
            </a:xfrm>
            <a:prstGeom prst="line">
              <a:avLst/>
            </a:prstGeom>
            <a:ln w="28575" cap="flat" cmpd="sng">
              <a:solidFill>
                <a:srgbClr val="FF0000"/>
              </a:solidFill>
              <a:prstDash val="solid"/>
              <a:headEnd type="none" w="med" len="med"/>
              <a:tailEnd type="none" w="med" len="med"/>
            </a:ln>
          </p:spPr>
        </p:sp>
        <p:graphicFrame>
          <p:nvGraphicFramePr>
            <p:cNvPr id="19521" name="对象 19520"/>
            <p:cNvGraphicFramePr/>
            <p:nvPr/>
          </p:nvGraphicFramePr>
          <p:xfrm>
            <a:off x="4952" y="1872"/>
            <a:ext cx="187" cy="200"/>
          </p:xfrm>
          <a:graphic>
            <a:graphicData uri="http://schemas.openxmlformats.org/presentationml/2006/ole">
              <mc:AlternateContent xmlns:mc="http://schemas.openxmlformats.org/markup-compatibility/2006">
                <mc:Choice xmlns:v="urn:schemas-microsoft-com:vml" Requires="v">
                  <p:oleObj spid="_x0000_s3115" name="" r:id="rId19" imgW="177800" imgH="189865" progId="Equation.3">
                    <p:embed/>
                  </p:oleObj>
                </mc:Choice>
                <mc:Fallback>
                  <p:oleObj name="" r:id="rId19" imgW="177800" imgH="189865" progId="Equation.3">
                    <p:embed/>
                    <p:pic>
                      <p:nvPicPr>
                        <p:cNvPr id="0" name="图片 3114"/>
                        <p:cNvPicPr/>
                        <p:nvPr/>
                      </p:nvPicPr>
                      <p:blipFill>
                        <a:blip r:embed="rId20"/>
                        <a:stretch>
                          <a:fillRect/>
                        </a:stretch>
                      </p:blipFill>
                      <p:spPr>
                        <a:xfrm>
                          <a:off x="4952" y="1872"/>
                          <a:ext cx="187" cy="200"/>
                        </a:xfrm>
                        <a:prstGeom prst="rect">
                          <a:avLst/>
                        </a:prstGeom>
                        <a:noFill/>
                        <a:ln w="38100">
                          <a:noFill/>
                          <a:miter/>
                        </a:ln>
                      </p:spPr>
                    </p:pic>
                  </p:oleObj>
                </mc:Fallback>
              </mc:AlternateContent>
            </a:graphicData>
          </a:graphic>
        </p:graphicFrame>
        <p:graphicFrame>
          <p:nvGraphicFramePr>
            <p:cNvPr id="19522" name="对象 19521"/>
            <p:cNvGraphicFramePr/>
            <p:nvPr/>
          </p:nvGraphicFramePr>
          <p:xfrm>
            <a:off x="4072" y="1872"/>
            <a:ext cx="148" cy="170"/>
          </p:xfrm>
          <a:graphic>
            <a:graphicData uri="http://schemas.openxmlformats.org/presentationml/2006/ole">
              <mc:AlternateContent xmlns:mc="http://schemas.openxmlformats.org/markup-compatibility/2006">
                <mc:Choice xmlns:v="urn:schemas-microsoft-com:vml" Requires="v">
                  <p:oleObj spid="_x0000_s3215" name="" r:id="rId21" imgW="165100" imgH="190500" progId="Equation.3">
                    <p:embed/>
                  </p:oleObj>
                </mc:Choice>
                <mc:Fallback>
                  <p:oleObj name="" r:id="rId21" imgW="165100" imgH="190500" progId="Equation.3">
                    <p:embed/>
                    <p:pic>
                      <p:nvPicPr>
                        <p:cNvPr id="0" name="图片 3214"/>
                        <p:cNvPicPr/>
                        <p:nvPr/>
                      </p:nvPicPr>
                      <p:blipFill>
                        <a:blip r:embed="rId22"/>
                        <a:stretch>
                          <a:fillRect/>
                        </a:stretch>
                      </p:blipFill>
                      <p:spPr>
                        <a:xfrm>
                          <a:off x="4072" y="1872"/>
                          <a:ext cx="148" cy="170"/>
                        </a:xfrm>
                        <a:prstGeom prst="rect">
                          <a:avLst/>
                        </a:prstGeom>
                        <a:noFill/>
                        <a:ln w="38100">
                          <a:noFill/>
                          <a:miter/>
                        </a:ln>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492"/>
                                        </p:tgtEl>
                                        <p:attrNameLst>
                                          <p:attrName>style.visibility</p:attrName>
                                        </p:attrNameLst>
                                      </p:cBhvr>
                                    </p:set>
                                    <p:animEffect transition="in" filter="blinds(horizontal)">
                                      <p:cBhvr>
                                        <p:cTn id="7" dur="500"/>
                                        <p:tgtEl>
                                          <p:spTgt spid="1949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494"/>
                                        </p:tgtEl>
                                        <p:attrNameLst>
                                          <p:attrName>style.visibility</p:attrName>
                                        </p:attrNameLst>
                                      </p:cBhvr>
                                    </p:set>
                                    <p:animEffect transition="in" filter="blinds(horizontal)">
                                      <p:cBhvr>
                                        <p:cTn id="12" dur="500"/>
                                        <p:tgtEl>
                                          <p:spTgt spid="194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20482" name="矩形 20481"/>
          <p:cNvSpPr/>
          <p:nvPr/>
        </p:nvSpPr>
        <p:spPr>
          <a:xfrm>
            <a:off x="1506538" y="1447800"/>
            <a:ext cx="3979862" cy="749300"/>
          </a:xfrm>
          <a:prstGeom prst="rect">
            <a:avLst/>
          </a:prstGeom>
          <a:noFill/>
          <a:ln w="9525">
            <a:noFill/>
          </a:ln>
        </p:spPr>
        <p:txBody>
          <a:bodyPr>
            <a:spAutoFit/>
          </a:bodyPr>
          <a:p>
            <a:pPr eaLnBrk="0" hangingPunct="0">
              <a:lnSpc>
                <a:spcPct val="135000"/>
              </a:lnSpc>
            </a:pPr>
            <a:r>
              <a:rPr lang="en-US" altLang="zh-CN" sz="3200" b="1">
                <a:solidFill>
                  <a:srgbClr val="CC0000"/>
                </a:solidFill>
                <a:latin typeface="Times New Roman" panose="02020603050405020304" pitchFamily="18" charset="0"/>
              </a:rPr>
              <a:t>1 </a:t>
            </a:r>
            <a:r>
              <a:rPr lang="en-US" altLang="zh-CN" sz="3200" b="1">
                <a:solidFill>
                  <a:schemeClr val="tx2"/>
                </a:solidFill>
                <a:latin typeface="Times New Roman" panose="02020603050405020304" pitchFamily="18" charset="0"/>
              </a:rPr>
              <a:t> </a:t>
            </a:r>
            <a:r>
              <a:rPr lang="zh-CN" altLang="en-US" sz="3200" b="1" dirty="0">
                <a:latin typeface="Times New Roman" panose="02020603050405020304" pitchFamily="18" charset="0"/>
              </a:rPr>
              <a:t>粒子</a:t>
            </a:r>
            <a:r>
              <a:rPr lang="zh-CN" altLang="en-US" sz="3200" b="1" dirty="0">
                <a:solidFill>
                  <a:schemeClr val="tx2"/>
                </a:solidFill>
                <a:latin typeface="Times New Roman" panose="02020603050405020304" pitchFamily="18" charset="0"/>
              </a:rPr>
              <a:t>能量</a:t>
            </a:r>
            <a:r>
              <a:rPr lang="zh-CN" altLang="en-US" sz="3200" b="1" dirty="0">
                <a:solidFill>
                  <a:srgbClr val="CC0000"/>
                </a:solidFill>
                <a:latin typeface="Times New Roman" panose="02020603050405020304" pitchFamily="18" charset="0"/>
              </a:rPr>
              <a:t>量子化</a:t>
            </a:r>
            <a:endParaRPr lang="zh-CN" altLang="en-US" sz="3200" b="1" dirty="0">
              <a:solidFill>
                <a:srgbClr val="CC0000"/>
              </a:solidFill>
              <a:latin typeface="Times New Roman" panose="02020603050405020304" pitchFamily="18" charset="0"/>
            </a:endParaRPr>
          </a:p>
        </p:txBody>
      </p:sp>
      <p:sp>
        <p:nvSpPr>
          <p:cNvPr id="20483" name="矩形 20482"/>
          <p:cNvSpPr/>
          <p:nvPr/>
        </p:nvSpPr>
        <p:spPr>
          <a:xfrm>
            <a:off x="1447800" y="838200"/>
            <a:ext cx="2133600" cy="579438"/>
          </a:xfrm>
          <a:prstGeom prst="rect">
            <a:avLst/>
          </a:prstGeom>
          <a:noFill/>
          <a:ln w="9525">
            <a:noFill/>
          </a:ln>
        </p:spPr>
        <p:txBody>
          <a:bodyPr>
            <a:spAutoFit/>
          </a:bodyPr>
          <a:p>
            <a:r>
              <a:rPr lang="zh-CN" altLang="en-US" sz="3200" b="1" dirty="0">
                <a:solidFill>
                  <a:srgbClr val="CC0000"/>
                </a:solidFill>
                <a:latin typeface="Times New Roman" panose="02020603050405020304" pitchFamily="18" charset="0"/>
              </a:rPr>
              <a:t>讨论：</a:t>
            </a:r>
            <a:endParaRPr lang="zh-CN" altLang="en-US" sz="3200" b="1" dirty="0">
              <a:solidFill>
                <a:srgbClr val="CC0000"/>
              </a:solidFill>
              <a:latin typeface="Times New Roman" panose="02020603050405020304" pitchFamily="18" charset="0"/>
            </a:endParaRPr>
          </a:p>
        </p:txBody>
      </p:sp>
      <p:grpSp>
        <p:nvGrpSpPr>
          <p:cNvPr id="20578" name="组合 20577"/>
          <p:cNvGrpSpPr/>
          <p:nvPr/>
        </p:nvGrpSpPr>
        <p:grpSpPr>
          <a:xfrm>
            <a:off x="762000" y="3305175"/>
            <a:ext cx="5791200" cy="990600"/>
            <a:chOff x="480" y="2082"/>
            <a:chExt cx="3648" cy="624"/>
          </a:xfrm>
        </p:grpSpPr>
        <p:sp>
          <p:nvSpPr>
            <p:cNvPr id="20485" name="文本框 20484"/>
            <p:cNvSpPr txBox="1"/>
            <p:nvPr/>
          </p:nvSpPr>
          <p:spPr>
            <a:xfrm>
              <a:off x="480" y="2212"/>
              <a:ext cx="3270" cy="365"/>
            </a:xfrm>
            <a:prstGeom prst="rect">
              <a:avLst/>
            </a:prstGeom>
            <a:noFill/>
            <a:ln w="9525">
              <a:noFill/>
            </a:ln>
          </p:spPr>
          <p:txBody>
            <a:bodyPr>
              <a:spAutoFit/>
            </a:bodyPr>
            <a:p>
              <a:pPr>
                <a:spcBef>
                  <a:spcPct val="50000"/>
                </a:spcBef>
              </a:pPr>
              <a:r>
                <a:rPr lang="zh-CN" altLang="en-US" sz="3200" b="1" dirty="0">
                  <a:solidFill>
                    <a:srgbClr val="CC0000"/>
                  </a:solidFill>
                  <a:latin typeface="Times New Roman" panose="02020603050405020304" pitchFamily="18" charset="0"/>
                </a:rPr>
                <a:t>基 态  </a:t>
              </a:r>
              <a:r>
                <a:rPr lang="zh-CN" altLang="en-US" sz="3200" b="1" dirty="0">
                  <a:latin typeface="Times New Roman" panose="02020603050405020304" pitchFamily="18" charset="0"/>
                </a:rPr>
                <a:t>能 量</a:t>
              </a:r>
              <a:endParaRPr lang="zh-CN" altLang="en-US" sz="3200" b="1" dirty="0">
                <a:latin typeface="Times New Roman" panose="02020603050405020304" pitchFamily="18" charset="0"/>
              </a:endParaRPr>
            </a:p>
          </p:txBody>
        </p:sp>
        <p:graphicFrame>
          <p:nvGraphicFramePr>
            <p:cNvPr id="20486" name="对象 20485"/>
            <p:cNvGraphicFramePr/>
            <p:nvPr/>
          </p:nvGraphicFramePr>
          <p:xfrm>
            <a:off x="2118" y="2082"/>
            <a:ext cx="2010" cy="624"/>
          </p:xfrm>
          <a:graphic>
            <a:graphicData uri="http://schemas.openxmlformats.org/presentationml/2006/ole">
              <mc:AlternateContent xmlns:mc="http://schemas.openxmlformats.org/markup-compatibility/2006">
                <mc:Choice xmlns:v="urn:schemas-microsoft-com:vml" Requires="v">
                  <p:oleObj spid="_x0000_s3153" name="" r:id="rId1" imgW="1231265" imgH="419100" progId="Equation.3">
                    <p:embed/>
                  </p:oleObj>
                </mc:Choice>
                <mc:Fallback>
                  <p:oleObj name="" r:id="rId1" imgW="1231265" imgH="419100" progId="Equation.3">
                    <p:embed/>
                    <p:pic>
                      <p:nvPicPr>
                        <p:cNvPr id="0" name="图片 3152"/>
                        <p:cNvPicPr/>
                        <p:nvPr/>
                      </p:nvPicPr>
                      <p:blipFill>
                        <a:blip r:embed="rId2"/>
                        <a:stretch>
                          <a:fillRect/>
                        </a:stretch>
                      </p:blipFill>
                      <p:spPr>
                        <a:xfrm>
                          <a:off x="2118" y="2082"/>
                          <a:ext cx="2010" cy="624"/>
                        </a:xfrm>
                        <a:prstGeom prst="rect">
                          <a:avLst/>
                        </a:prstGeom>
                        <a:noFill/>
                        <a:ln w="38100">
                          <a:noFill/>
                          <a:miter/>
                        </a:ln>
                      </p:spPr>
                    </p:pic>
                  </p:oleObj>
                </mc:Fallback>
              </mc:AlternateContent>
            </a:graphicData>
          </a:graphic>
        </p:graphicFrame>
      </p:grpSp>
      <p:grpSp>
        <p:nvGrpSpPr>
          <p:cNvPr id="20534" name="组合 20533"/>
          <p:cNvGrpSpPr/>
          <p:nvPr/>
        </p:nvGrpSpPr>
        <p:grpSpPr>
          <a:xfrm>
            <a:off x="457200" y="2138363"/>
            <a:ext cx="5029200" cy="1062037"/>
            <a:chOff x="288" y="1296"/>
            <a:chExt cx="3168" cy="669"/>
          </a:xfrm>
        </p:grpSpPr>
        <p:graphicFrame>
          <p:nvGraphicFramePr>
            <p:cNvPr id="20492" name="对象 20491"/>
            <p:cNvGraphicFramePr/>
            <p:nvPr/>
          </p:nvGraphicFramePr>
          <p:xfrm>
            <a:off x="2160" y="1296"/>
            <a:ext cx="1296" cy="669"/>
          </p:xfrm>
          <a:graphic>
            <a:graphicData uri="http://schemas.openxmlformats.org/presentationml/2006/ole">
              <mc:AlternateContent xmlns:mc="http://schemas.openxmlformats.org/markup-compatibility/2006">
                <mc:Choice xmlns:v="urn:schemas-microsoft-com:vml" Requires="v">
                  <p:oleObj spid="_x0000_s3163" name="" r:id="rId3" imgW="1447800" imgH="698500" progId="Equation.3">
                    <p:embed/>
                  </p:oleObj>
                </mc:Choice>
                <mc:Fallback>
                  <p:oleObj name="" r:id="rId3" imgW="1447800" imgH="698500" progId="Equation.3">
                    <p:embed/>
                    <p:pic>
                      <p:nvPicPr>
                        <p:cNvPr id="0" name="图片 3162"/>
                        <p:cNvPicPr/>
                        <p:nvPr/>
                      </p:nvPicPr>
                      <p:blipFill>
                        <a:blip r:embed="rId4"/>
                        <a:stretch>
                          <a:fillRect/>
                        </a:stretch>
                      </p:blipFill>
                      <p:spPr>
                        <a:xfrm>
                          <a:off x="2160" y="1296"/>
                          <a:ext cx="1296" cy="669"/>
                        </a:xfrm>
                        <a:prstGeom prst="rect">
                          <a:avLst/>
                        </a:prstGeom>
                        <a:noFill/>
                        <a:ln w="38100">
                          <a:noFill/>
                          <a:miter/>
                        </a:ln>
                      </p:spPr>
                    </p:pic>
                  </p:oleObj>
                </mc:Fallback>
              </mc:AlternateContent>
            </a:graphicData>
          </a:graphic>
        </p:graphicFrame>
        <p:sp>
          <p:nvSpPr>
            <p:cNvPr id="20493" name="文本框 20492"/>
            <p:cNvSpPr txBox="1"/>
            <p:nvPr/>
          </p:nvSpPr>
          <p:spPr>
            <a:xfrm>
              <a:off x="288" y="1459"/>
              <a:ext cx="3072" cy="365"/>
            </a:xfrm>
            <a:prstGeom prst="rect">
              <a:avLst/>
            </a:prstGeom>
            <a:noFill/>
            <a:ln w="9525">
              <a:noFill/>
            </a:ln>
          </p:spPr>
          <p:txBody>
            <a:bodyPr>
              <a:spAutoFit/>
            </a:bodyPr>
            <a:p>
              <a:pPr>
                <a:spcBef>
                  <a:spcPct val="50000"/>
                </a:spcBef>
              </a:pPr>
              <a:r>
                <a:rPr lang="en-US" altLang="zh-CN" sz="2800" b="1" dirty="0">
                  <a:solidFill>
                    <a:srgbClr val="CC0000"/>
                  </a:solidFill>
                  <a:latin typeface="Times New Roman" panose="02020603050405020304" pitchFamily="18" charset="0"/>
                </a:rPr>
                <a:t>    </a:t>
              </a:r>
              <a:r>
                <a:rPr lang="zh-CN" altLang="en-US" sz="3200" b="1" dirty="0">
                  <a:solidFill>
                    <a:srgbClr val="CC0000"/>
                  </a:solidFill>
                  <a:latin typeface="Times New Roman" panose="02020603050405020304" pitchFamily="18" charset="0"/>
                </a:rPr>
                <a:t>能           量</a:t>
              </a:r>
              <a:endParaRPr lang="zh-CN" altLang="en-US" sz="3200" b="1" dirty="0">
                <a:solidFill>
                  <a:srgbClr val="CC0000"/>
                </a:solidFill>
                <a:latin typeface="Times New Roman" panose="02020603050405020304" pitchFamily="18" charset="0"/>
              </a:endParaRPr>
            </a:p>
          </p:txBody>
        </p:sp>
      </p:grpSp>
      <p:grpSp>
        <p:nvGrpSpPr>
          <p:cNvPr id="20577" name="组合 20576"/>
          <p:cNvGrpSpPr/>
          <p:nvPr/>
        </p:nvGrpSpPr>
        <p:grpSpPr>
          <a:xfrm>
            <a:off x="381000" y="4351338"/>
            <a:ext cx="8585200" cy="1104900"/>
            <a:chOff x="240" y="2741"/>
            <a:chExt cx="5408" cy="696"/>
          </a:xfrm>
        </p:grpSpPr>
        <p:sp>
          <p:nvSpPr>
            <p:cNvPr id="20529" name="文本框 20528"/>
            <p:cNvSpPr txBox="1"/>
            <p:nvPr/>
          </p:nvSpPr>
          <p:spPr>
            <a:xfrm>
              <a:off x="240" y="2912"/>
              <a:ext cx="2613" cy="365"/>
            </a:xfrm>
            <a:prstGeom prst="rect">
              <a:avLst/>
            </a:prstGeom>
            <a:noFill/>
            <a:ln w="9525">
              <a:noFill/>
            </a:ln>
          </p:spPr>
          <p:txBody>
            <a:bodyPr>
              <a:spAutoFit/>
            </a:bodyPr>
            <a:p>
              <a:pPr>
                <a:spcBef>
                  <a:spcPct val="50000"/>
                </a:spcBef>
              </a:pPr>
              <a:r>
                <a:rPr lang="en-US" altLang="zh-CN" sz="3200" b="1" dirty="0">
                  <a:solidFill>
                    <a:srgbClr val="CC0000"/>
                  </a:solidFill>
                  <a:latin typeface="Times New Roman" panose="02020603050405020304" pitchFamily="18" charset="0"/>
                </a:rPr>
                <a:t>    </a:t>
              </a:r>
              <a:r>
                <a:rPr lang="zh-CN" altLang="en-US" sz="3200" b="1" dirty="0">
                  <a:solidFill>
                    <a:srgbClr val="CC0000"/>
                  </a:solidFill>
                  <a:latin typeface="Times New Roman" panose="02020603050405020304" pitchFamily="18" charset="0"/>
                </a:rPr>
                <a:t>激发态</a:t>
              </a:r>
              <a:r>
                <a:rPr lang="zh-CN" altLang="en-US" sz="3200" b="1" dirty="0">
                  <a:latin typeface="Times New Roman" panose="02020603050405020304" pitchFamily="18" charset="0"/>
                </a:rPr>
                <a:t>能量</a:t>
              </a:r>
              <a:endParaRPr lang="zh-CN" altLang="en-US" sz="3200" b="1" dirty="0">
                <a:latin typeface="Times New Roman" panose="02020603050405020304" pitchFamily="18" charset="0"/>
              </a:endParaRPr>
            </a:p>
          </p:txBody>
        </p:sp>
        <p:graphicFrame>
          <p:nvGraphicFramePr>
            <p:cNvPr id="20530" name="对象 20529"/>
            <p:cNvGraphicFramePr/>
            <p:nvPr/>
          </p:nvGraphicFramePr>
          <p:xfrm>
            <a:off x="2059" y="2741"/>
            <a:ext cx="3589" cy="696"/>
          </p:xfrm>
          <a:graphic>
            <a:graphicData uri="http://schemas.openxmlformats.org/presentationml/2006/ole">
              <mc:AlternateContent xmlns:mc="http://schemas.openxmlformats.org/markup-compatibility/2006">
                <mc:Choice xmlns:v="urn:schemas-microsoft-com:vml" Requires="v">
                  <p:oleObj spid="_x0000_s3091" name="" r:id="rId5" imgW="2146300" imgH="419100" progId="Equation.3">
                    <p:embed/>
                  </p:oleObj>
                </mc:Choice>
                <mc:Fallback>
                  <p:oleObj name="" r:id="rId5" imgW="2146300" imgH="419100" progId="Equation.3">
                    <p:embed/>
                    <p:pic>
                      <p:nvPicPr>
                        <p:cNvPr id="0" name="图片 3090"/>
                        <p:cNvPicPr/>
                        <p:nvPr/>
                      </p:nvPicPr>
                      <p:blipFill>
                        <a:blip r:embed="rId6"/>
                        <a:stretch>
                          <a:fillRect/>
                        </a:stretch>
                      </p:blipFill>
                      <p:spPr>
                        <a:xfrm>
                          <a:off x="2059" y="2741"/>
                          <a:ext cx="3589" cy="696"/>
                        </a:xfrm>
                        <a:prstGeom prst="rect">
                          <a:avLst/>
                        </a:prstGeom>
                        <a:noFill/>
                        <a:ln w="38100">
                          <a:noFill/>
                          <a:miter/>
                        </a:ln>
                      </p:spPr>
                    </p:pic>
                  </p:oleObj>
                </mc:Fallback>
              </mc:AlternateContent>
            </a:graphicData>
          </a:graphic>
        </p:graphicFrame>
      </p:grpSp>
      <p:sp>
        <p:nvSpPr>
          <p:cNvPr id="20531" name="文本框 20530"/>
          <p:cNvSpPr txBox="1"/>
          <p:nvPr/>
        </p:nvSpPr>
        <p:spPr>
          <a:xfrm>
            <a:off x="533400" y="5516563"/>
            <a:ext cx="8686800" cy="579437"/>
          </a:xfrm>
          <a:prstGeom prst="rect">
            <a:avLst/>
          </a:prstGeom>
          <a:noFill/>
          <a:ln w="12700">
            <a:noFill/>
          </a:ln>
        </p:spPr>
        <p:txBody>
          <a:bodyPr>
            <a:spAutoFit/>
          </a:bodyPr>
          <a:p>
            <a:pPr>
              <a:spcBef>
                <a:spcPct val="50000"/>
              </a:spcBef>
            </a:pPr>
            <a:r>
              <a:rPr lang="en-US" altLang="zh-CN" sz="2800" b="1" dirty="0">
                <a:latin typeface="Times New Roman" panose="02020603050405020304" pitchFamily="18" charset="0"/>
              </a:rPr>
              <a:t> </a:t>
            </a:r>
            <a:r>
              <a:rPr lang="zh-CN" altLang="en-US" sz="3200" b="1" dirty="0">
                <a:latin typeface="Times New Roman" panose="02020603050405020304" pitchFamily="18" charset="0"/>
              </a:rPr>
              <a:t>一维无限深方势阱中粒子的</a:t>
            </a:r>
            <a:r>
              <a:rPr lang="zh-CN" altLang="en-US" sz="3200" b="1" dirty="0">
                <a:solidFill>
                  <a:srgbClr val="CC0000"/>
                </a:solidFill>
                <a:latin typeface="Times New Roman" panose="02020603050405020304" pitchFamily="18" charset="0"/>
              </a:rPr>
              <a:t>能量</a:t>
            </a:r>
            <a:r>
              <a:rPr lang="zh-CN" altLang="en-US" sz="3200" b="1" dirty="0">
                <a:latin typeface="Times New Roman" panose="02020603050405020304" pitchFamily="18" charset="0"/>
              </a:rPr>
              <a:t>是</a:t>
            </a:r>
            <a:r>
              <a:rPr lang="zh-CN" altLang="en-US" sz="3200" b="1" dirty="0">
                <a:solidFill>
                  <a:srgbClr val="CC0000"/>
                </a:solidFill>
                <a:latin typeface="Times New Roman" panose="02020603050405020304" pitchFamily="18" charset="0"/>
              </a:rPr>
              <a:t>量子化</a:t>
            </a:r>
            <a:r>
              <a:rPr lang="zh-CN" altLang="en-US" sz="3200" b="1" dirty="0">
                <a:latin typeface="Times New Roman" panose="02020603050405020304" pitchFamily="18" charset="0"/>
              </a:rPr>
              <a:t>的 </a:t>
            </a:r>
            <a:r>
              <a:rPr lang="en-US" altLang="zh-CN" sz="3200" b="1">
                <a:latin typeface="Times New Roman" panose="02020603050405020304" pitchFamily="18" charset="0"/>
              </a:rPr>
              <a:t>.</a:t>
            </a:r>
            <a:endParaRPr lang="en-US" altLang="zh-CN" sz="3200" b="1">
              <a:latin typeface="Times New Roman" panose="02020603050405020304" pitchFamily="18" charset="0"/>
            </a:endParaRPr>
          </a:p>
        </p:txBody>
      </p:sp>
      <p:grpSp>
        <p:nvGrpSpPr>
          <p:cNvPr id="20563" name="组合 20562"/>
          <p:cNvGrpSpPr/>
          <p:nvPr/>
        </p:nvGrpSpPr>
        <p:grpSpPr>
          <a:xfrm>
            <a:off x="6019800" y="1066800"/>
            <a:ext cx="2286000" cy="2286000"/>
            <a:chOff x="3792" y="672"/>
            <a:chExt cx="1440" cy="1440"/>
          </a:xfrm>
        </p:grpSpPr>
        <p:sp>
          <p:nvSpPr>
            <p:cNvPr id="20564" name="矩形 20563"/>
            <p:cNvSpPr/>
            <p:nvPr/>
          </p:nvSpPr>
          <p:spPr>
            <a:xfrm>
              <a:off x="3792" y="672"/>
              <a:ext cx="1440" cy="1440"/>
            </a:xfrm>
            <a:prstGeom prst="rec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0565" name="直接连接符 20564"/>
            <p:cNvSpPr/>
            <p:nvPr/>
          </p:nvSpPr>
          <p:spPr>
            <a:xfrm>
              <a:off x="3872" y="1826"/>
              <a:ext cx="1320" cy="6"/>
            </a:xfrm>
            <a:prstGeom prst="line">
              <a:avLst/>
            </a:prstGeom>
            <a:ln w="19050" cap="flat" cmpd="sng">
              <a:solidFill>
                <a:schemeClr val="tx1"/>
              </a:solidFill>
              <a:prstDash val="solid"/>
              <a:headEnd type="none" w="med" len="med"/>
              <a:tailEnd type="triangle" w="sm" len="lg"/>
            </a:ln>
          </p:spPr>
        </p:sp>
        <p:sp>
          <p:nvSpPr>
            <p:cNvPr id="20566" name="直接连接符 20565"/>
            <p:cNvSpPr/>
            <p:nvPr/>
          </p:nvSpPr>
          <p:spPr>
            <a:xfrm flipV="1">
              <a:off x="4123" y="752"/>
              <a:ext cx="0" cy="1074"/>
            </a:xfrm>
            <a:prstGeom prst="line">
              <a:avLst/>
            </a:prstGeom>
            <a:ln w="19050" cap="flat" cmpd="sng">
              <a:solidFill>
                <a:schemeClr val="tx1"/>
              </a:solidFill>
              <a:prstDash val="dash"/>
              <a:headEnd type="none" w="med" len="med"/>
              <a:tailEnd type="triangle" w="sm" len="lg"/>
            </a:ln>
          </p:spPr>
        </p:sp>
        <p:sp>
          <p:nvSpPr>
            <p:cNvPr id="20567" name="直接连接符 20566"/>
            <p:cNvSpPr/>
            <p:nvPr/>
          </p:nvSpPr>
          <p:spPr>
            <a:xfrm flipV="1">
              <a:off x="4123" y="1168"/>
              <a:ext cx="0" cy="658"/>
            </a:xfrm>
            <a:prstGeom prst="line">
              <a:avLst/>
            </a:prstGeom>
            <a:ln w="19050" cap="flat" cmpd="sng">
              <a:solidFill>
                <a:schemeClr val="tx1"/>
              </a:solidFill>
              <a:prstDash val="solid"/>
              <a:headEnd type="none" w="med" len="med"/>
              <a:tailEnd type="none" w="med" len="med"/>
            </a:ln>
          </p:spPr>
        </p:sp>
        <p:sp>
          <p:nvSpPr>
            <p:cNvPr id="20568" name="直接连接符 20567"/>
            <p:cNvSpPr/>
            <p:nvPr/>
          </p:nvSpPr>
          <p:spPr>
            <a:xfrm flipV="1">
              <a:off x="4785" y="752"/>
              <a:ext cx="0" cy="1074"/>
            </a:xfrm>
            <a:prstGeom prst="line">
              <a:avLst/>
            </a:prstGeom>
            <a:ln w="19050" cap="flat" cmpd="sng">
              <a:solidFill>
                <a:schemeClr val="tx1"/>
              </a:solidFill>
              <a:prstDash val="dash"/>
              <a:headEnd type="none" w="med" len="med"/>
              <a:tailEnd type="triangle" w="sm" len="lg"/>
            </a:ln>
          </p:spPr>
        </p:sp>
        <p:sp>
          <p:nvSpPr>
            <p:cNvPr id="20569" name="直接连接符 20568"/>
            <p:cNvSpPr/>
            <p:nvPr/>
          </p:nvSpPr>
          <p:spPr>
            <a:xfrm flipV="1">
              <a:off x="4785" y="1168"/>
              <a:ext cx="0" cy="658"/>
            </a:xfrm>
            <a:prstGeom prst="line">
              <a:avLst/>
            </a:prstGeom>
            <a:ln w="19050" cap="flat" cmpd="sng">
              <a:solidFill>
                <a:schemeClr val="tx1"/>
              </a:solidFill>
              <a:prstDash val="solid"/>
              <a:headEnd type="none" w="med" len="med"/>
              <a:tailEnd type="none" w="med" len="med"/>
            </a:ln>
          </p:spPr>
        </p:sp>
        <p:graphicFrame>
          <p:nvGraphicFramePr>
            <p:cNvPr id="20570" name="对象 20569"/>
            <p:cNvGraphicFramePr/>
            <p:nvPr/>
          </p:nvGraphicFramePr>
          <p:xfrm>
            <a:off x="4564" y="821"/>
            <a:ext cx="202" cy="137"/>
          </p:xfrm>
          <a:graphic>
            <a:graphicData uri="http://schemas.openxmlformats.org/presentationml/2006/ole">
              <mc:AlternateContent xmlns:mc="http://schemas.openxmlformats.org/markup-compatibility/2006">
                <mc:Choice xmlns:v="urn:schemas-microsoft-com:vml" Requires="v">
                  <p:oleObj spid="_x0000_s3122" name="" r:id="rId7" imgW="228600" imgH="165100" progId="Equation.3">
                    <p:embed/>
                  </p:oleObj>
                </mc:Choice>
                <mc:Fallback>
                  <p:oleObj name="" r:id="rId7" imgW="228600" imgH="165100" progId="Equation.3">
                    <p:embed/>
                    <p:pic>
                      <p:nvPicPr>
                        <p:cNvPr id="0" name="图片 3121"/>
                        <p:cNvPicPr/>
                        <p:nvPr/>
                      </p:nvPicPr>
                      <p:blipFill>
                        <a:blip r:embed="rId8"/>
                        <a:stretch>
                          <a:fillRect/>
                        </a:stretch>
                      </p:blipFill>
                      <p:spPr>
                        <a:xfrm>
                          <a:off x="4564" y="821"/>
                          <a:ext cx="202" cy="137"/>
                        </a:xfrm>
                        <a:prstGeom prst="rect">
                          <a:avLst/>
                        </a:prstGeom>
                        <a:noFill/>
                        <a:ln w="38100">
                          <a:noFill/>
                          <a:miter/>
                        </a:ln>
                      </p:spPr>
                    </p:pic>
                  </p:oleObj>
                </mc:Fallback>
              </mc:AlternateContent>
            </a:graphicData>
          </a:graphic>
        </p:graphicFrame>
        <p:graphicFrame>
          <p:nvGraphicFramePr>
            <p:cNvPr id="20571" name="对象 20570"/>
            <p:cNvGraphicFramePr/>
            <p:nvPr/>
          </p:nvGraphicFramePr>
          <p:xfrm>
            <a:off x="3902" y="821"/>
            <a:ext cx="203" cy="137"/>
          </p:xfrm>
          <a:graphic>
            <a:graphicData uri="http://schemas.openxmlformats.org/presentationml/2006/ole">
              <mc:AlternateContent xmlns:mc="http://schemas.openxmlformats.org/markup-compatibility/2006">
                <mc:Choice xmlns:v="urn:schemas-microsoft-com:vml" Requires="v">
                  <p:oleObj spid="_x0000_s3186" name="" r:id="rId9" imgW="228600" imgH="165100" progId="Equation.3">
                    <p:embed/>
                  </p:oleObj>
                </mc:Choice>
                <mc:Fallback>
                  <p:oleObj name="" r:id="rId9" imgW="228600" imgH="165100" progId="Equation.3">
                    <p:embed/>
                    <p:pic>
                      <p:nvPicPr>
                        <p:cNvPr id="0" name="图片 3185"/>
                        <p:cNvPicPr/>
                        <p:nvPr/>
                      </p:nvPicPr>
                      <p:blipFill>
                        <a:blip r:embed="rId8"/>
                        <a:stretch>
                          <a:fillRect/>
                        </a:stretch>
                      </p:blipFill>
                      <p:spPr>
                        <a:xfrm>
                          <a:off x="3902" y="821"/>
                          <a:ext cx="203" cy="137"/>
                        </a:xfrm>
                        <a:prstGeom prst="rect">
                          <a:avLst/>
                        </a:prstGeom>
                        <a:noFill/>
                        <a:ln w="38100">
                          <a:noFill/>
                          <a:miter/>
                        </a:ln>
                      </p:spPr>
                    </p:pic>
                  </p:oleObj>
                </mc:Fallback>
              </mc:AlternateContent>
            </a:graphicData>
          </a:graphic>
        </p:graphicFrame>
        <p:graphicFrame>
          <p:nvGraphicFramePr>
            <p:cNvPr id="20572" name="对象 20571"/>
            <p:cNvGraphicFramePr/>
            <p:nvPr/>
          </p:nvGraphicFramePr>
          <p:xfrm>
            <a:off x="4155" y="748"/>
            <a:ext cx="285" cy="324"/>
          </p:xfrm>
          <a:graphic>
            <a:graphicData uri="http://schemas.openxmlformats.org/presentationml/2006/ole">
              <mc:AlternateContent xmlns:mc="http://schemas.openxmlformats.org/markup-compatibility/2006">
                <mc:Choice xmlns:v="urn:schemas-microsoft-com:vml" Requires="v">
                  <p:oleObj spid="_x0000_s3096" name="" r:id="rId10" imgW="304800" imgH="367665" progId="Equation.3">
                    <p:embed/>
                  </p:oleObj>
                </mc:Choice>
                <mc:Fallback>
                  <p:oleObj name="" r:id="rId10" imgW="304800" imgH="367665" progId="Equation.3">
                    <p:embed/>
                    <p:pic>
                      <p:nvPicPr>
                        <p:cNvPr id="0" name="图片 3095"/>
                        <p:cNvPicPr/>
                        <p:nvPr/>
                      </p:nvPicPr>
                      <p:blipFill>
                        <a:blip r:embed="rId11"/>
                        <a:stretch>
                          <a:fillRect/>
                        </a:stretch>
                      </p:blipFill>
                      <p:spPr>
                        <a:xfrm>
                          <a:off x="4155" y="748"/>
                          <a:ext cx="285" cy="324"/>
                        </a:xfrm>
                        <a:prstGeom prst="rect">
                          <a:avLst/>
                        </a:prstGeom>
                        <a:noFill/>
                        <a:ln w="38100">
                          <a:noFill/>
                          <a:miter/>
                        </a:ln>
                      </p:spPr>
                    </p:pic>
                  </p:oleObj>
                </mc:Fallback>
              </mc:AlternateContent>
            </a:graphicData>
          </a:graphic>
        </p:graphicFrame>
        <p:graphicFrame>
          <p:nvGraphicFramePr>
            <p:cNvPr id="20573" name="对象 20572"/>
            <p:cNvGraphicFramePr/>
            <p:nvPr/>
          </p:nvGraphicFramePr>
          <p:xfrm>
            <a:off x="4712" y="1872"/>
            <a:ext cx="156" cy="159"/>
          </p:xfrm>
          <a:graphic>
            <a:graphicData uri="http://schemas.openxmlformats.org/presentationml/2006/ole">
              <mc:AlternateContent xmlns:mc="http://schemas.openxmlformats.org/markup-compatibility/2006">
                <mc:Choice xmlns:v="urn:schemas-microsoft-com:vml" Requires="v">
                  <p:oleObj spid="_x0000_s3104" name="" r:id="rId12" imgW="177800" imgH="189865" progId="Equation.3">
                    <p:embed/>
                  </p:oleObj>
                </mc:Choice>
                <mc:Fallback>
                  <p:oleObj name="" r:id="rId12" imgW="177800" imgH="189865" progId="Equation.3">
                    <p:embed/>
                    <p:pic>
                      <p:nvPicPr>
                        <p:cNvPr id="0" name="图片 3103"/>
                        <p:cNvPicPr/>
                        <p:nvPr/>
                      </p:nvPicPr>
                      <p:blipFill>
                        <a:blip r:embed="rId13"/>
                        <a:stretch>
                          <a:fillRect/>
                        </a:stretch>
                      </p:blipFill>
                      <p:spPr>
                        <a:xfrm>
                          <a:off x="4712" y="1872"/>
                          <a:ext cx="156" cy="159"/>
                        </a:xfrm>
                        <a:prstGeom prst="rect">
                          <a:avLst/>
                        </a:prstGeom>
                        <a:noFill/>
                        <a:ln w="38100">
                          <a:noFill/>
                          <a:miter/>
                        </a:ln>
                      </p:spPr>
                    </p:pic>
                  </p:oleObj>
                </mc:Fallback>
              </mc:AlternateContent>
            </a:graphicData>
          </a:graphic>
        </p:graphicFrame>
        <p:sp>
          <p:nvSpPr>
            <p:cNvPr id="20574" name="直接连接符 20573"/>
            <p:cNvSpPr/>
            <p:nvPr/>
          </p:nvSpPr>
          <p:spPr>
            <a:xfrm>
              <a:off x="4112" y="1832"/>
              <a:ext cx="680" cy="0"/>
            </a:xfrm>
            <a:prstGeom prst="line">
              <a:avLst/>
            </a:prstGeom>
            <a:ln w="28575" cap="flat" cmpd="sng">
              <a:solidFill>
                <a:srgbClr val="FF0000"/>
              </a:solidFill>
              <a:prstDash val="solid"/>
              <a:headEnd type="none" w="med" len="med"/>
              <a:tailEnd type="none" w="med" len="med"/>
            </a:ln>
          </p:spPr>
        </p:sp>
        <p:graphicFrame>
          <p:nvGraphicFramePr>
            <p:cNvPr id="20575" name="对象 20574"/>
            <p:cNvGraphicFramePr/>
            <p:nvPr/>
          </p:nvGraphicFramePr>
          <p:xfrm>
            <a:off x="4952" y="1872"/>
            <a:ext cx="187" cy="200"/>
          </p:xfrm>
          <a:graphic>
            <a:graphicData uri="http://schemas.openxmlformats.org/presentationml/2006/ole">
              <mc:AlternateContent xmlns:mc="http://schemas.openxmlformats.org/markup-compatibility/2006">
                <mc:Choice xmlns:v="urn:schemas-microsoft-com:vml" Requires="v">
                  <p:oleObj spid="_x0000_s3182" name="" r:id="rId14" imgW="177800" imgH="189865" progId="Equation.3">
                    <p:embed/>
                  </p:oleObj>
                </mc:Choice>
                <mc:Fallback>
                  <p:oleObj name="" r:id="rId14" imgW="177800" imgH="189865" progId="Equation.3">
                    <p:embed/>
                    <p:pic>
                      <p:nvPicPr>
                        <p:cNvPr id="0" name="图片 3181"/>
                        <p:cNvPicPr/>
                        <p:nvPr/>
                      </p:nvPicPr>
                      <p:blipFill>
                        <a:blip r:embed="rId15"/>
                        <a:stretch>
                          <a:fillRect/>
                        </a:stretch>
                      </p:blipFill>
                      <p:spPr>
                        <a:xfrm>
                          <a:off x="4952" y="1872"/>
                          <a:ext cx="187" cy="200"/>
                        </a:xfrm>
                        <a:prstGeom prst="rect">
                          <a:avLst/>
                        </a:prstGeom>
                        <a:noFill/>
                        <a:ln w="38100">
                          <a:noFill/>
                          <a:miter/>
                        </a:ln>
                      </p:spPr>
                    </p:pic>
                  </p:oleObj>
                </mc:Fallback>
              </mc:AlternateContent>
            </a:graphicData>
          </a:graphic>
        </p:graphicFrame>
        <p:graphicFrame>
          <p:nvGraphicFramePr>
            <p:cNvPr id="20576" name="对象 20575"/>
            <p:cNvGraphicFramePr/>
            <p:nvPr/>
          </p:nvGraphicFramePr>
          <p:xfrm>
            <a:off x="4072" y="1872"/>
            <a:ext cx="148" cy="170"/>
          </p:xfrm>
          <a:graphic>
            <a:graphicData uri="http://schemas.openxmlformats.org/presentationml/2006/ole">
              <mc:AlternateContent xmlns:mc="http://schemas.openxmlformats.org/markup-compatibility/2006">
                <mc:Choice xmlns:v="urn:schemas-microsoft-com:vml" Requires="v">
                  <p:oleObj spid="_x0000_s3116" name="" r:id="rId16" imgW="165100" imgH="190500" progId="Equation.3">
                    <p:embed/>
                  </p:oleObj>
                </mc:Choice>
                <mc:Fallback>
                  <p:oleObj name="" r:id="rId16" imgW="165100" imgH="190500" progId="Equation.3">
                    <p:embed/>
                    <p:pic>
                      <p:nvPicPr>
                        <p:cNvPr id="0" name="图片 3115"/>
                        <p:cNvPicPr/>
                        <p:nvPr/>
                      </p:nvPicPr>
                      <p:blipFill>
                        <a:blip r:embed="rId17"/>
                        <a:stretch>
                          <a:fillRect/>
                        </a:stretch>
                      </p:blipFill>
                      <p:spPr>
                        <a:xfrm>
                          <a:off x="4072" y="1872"/>
                          <a:ext cx="148" cy="170"/>
                        </a:xfrm>
                        <a:prstGeom prst="rect">
                          <a:avLst/>
                        </a:prstGeom>
                        <a:noFill/>
                        <a:ln w="38100">
                          <a:noFill/>
                          <a:miter/>
                        </a:ln>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482">
                                            <p:txEl>
                                              <p:charRg st="4294967295" end="4294967295"/>
                                            </p:txEl>
                                          </p:spTgt>
                                        </p:tgtEl>
                                        <p:attrNameLst>
                                          <p:attrName>style.visibility</p:attrName>
                                        </p:attrNameLst>
                                      </p:cBhvr>
                                    </p:set>
                                    <p:animEffect transition="in" filter="blinds(horizontal)">
                                      <p:cBhvr>
                                        <p:cTn id="7" dur="500"/>
                                        <p:tgtEl>
                                          <p:spTgt spid="20482">
                                            <p:txEl>
                                              <p:charRg st="4294967295" end="429496729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0534"/>
                                        </p:tgtEl>
                                        <p:attrNameLst>
                                          <p:attrName>style.visibility</p:attrName>
                                        </p:attrNameLst>
                                      </p:cBhvr>
                                    </p:set>
                                    <p:animEffect transition="in" filter="blinds(horizontal)">
                                      <p:cBhvr>
                                        <p:cTn id="12" dur="500"/>
                                        <p:tgtEl>
                                          <p:spTgt spid="2053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0578"/>
                                        </p:tgtEl>
                                        <p:attrNameLst>
                                          <p:attrName>style.visibility</p:attrName>
                                        </p:attrNameLst>
                                      </p:cBhvr>
                                    </p:set>
                                    <p:animEffect transition="in" filter="blinds(horizontal)">
                                      <p:cBhvr>
                                        <p:cTn id="17" dur="500"/>
                                        <p:tgtEl>
                                          <p:spTgt spid="2057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0577"/>
                                        </p:tgtEl>
                                        <p:attrNameLst>
                                          <p:attrName>style.visibility</p:attrName>
                                        </p:attrNameLst>
                                      </p:cBhvr>
                                    </p:set>
                                    <p:animEffect transition="in" filter="blinds(horizontal)">
                                      <p:cBhvr>
                                        <p:cTn id="22" dur="500"/>
                                        <p:tgtEl>
                                          <p:spTgt spid="2057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0531">
                                            <p:txEl>
                                              <p:charRg st="4294967295" end="4294967295"/>
                                            </p:txEl>
                                          </p:spTgt>
                                        </p:tgtEl>
                                        <p:attrNameLst>
                                          <p:attrName>style.visibility</p:attrName>
                                        </p:attrNameLst>
                                      </p:cBhvr>
                                    </p:set>
                                    <p:animEffect transition="in" filter="blinds(horizontal)">
                                      <p:cBhvr>
                                        <p:cTn id="27" dur="500"/>
                                        <p:tgtEl>
                                          <p:spTgt spid="20531">
                                            <p:txEl>
                                              <p:charRg st="4294967295" end="429496729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animBg="1" advAuto="0"/>
      <p:bldP spid="20531" grpId="0" animBg="1" advAuto="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36870" name="矩形 36869"/>
          <p:cNvSpPr/>
          <p:nvPr/>
        </p:nvSpPr>
        <p:spPr>
          <a:xfrm>
            <a:off x="1295400" y="914400"/>
            <a:ext cx="7696200" cy="749300"/>
          </a:xfrm>
          <a:prstGeom prst="rect">
            <a:avLst/>
          </a:prstGeom>
          <a:noFill/>
          <a:ln w="9525">
            <a:noFill/>
          </a:ln>
        </p:spPr>
        <p:txBody>
          <a:bodyPr>
            <a:spAutoFit/>
          </a:bodyPr>
          <a:p>
            <a:pPr eaLnBrk="0" hangingPunct="0">
              <a:lnSpc>
                <a:spcPct val="135000"/>
              </a:lnSpc>
            </a:pPr>
            <a:r>
              <a:rPr lang="en-US" altLang="zh-CN" sz="3200" b="1">
                <a:solidFill>
                  <a:srgbClr val="CC0000"/>
                </a:solidFill>
                <a:latin typeface="Times New Roman" panose="02020603050405020304" pitchFamily="18" charset="0"/>
              </a:rPr>
              <a:t>2</a:t>
            </a:r>
            <a:r>
              <a:rPr lang="en-US" altLang="zh-CN" sz="3200" b="1" dirty="0">
                <a:solidFill>
                  <a:schemeClr val="tx2"/>
                </a:solidFill>
                <a:latin typeface="Times New Roman" panose="02020603050405020304" pitchFamily="18" charset="0"/>
              </a:rPr>
              <a:t>   </a:t>
            </a:r>
            <a:r>
              <a:rPr lang="zh-CN" altLang="en-US" sz="3200" b="1" dirty="0">
                <a:solidFill>
                  <a:schemeClr val="tx2"/>
                </a:solidFill>
                <a:latin typeface="Times New Roman" panose="02020603050405020304" pitchFamily="18" charset="0"/>
              </a:rPr>
              <a:t>粒子在</a:t>
            </a:r>
            <a:r>
              <a:rPr lang="zh-CN" altLang="en-US" sz="3200" b="1" dirty="0">
                <a:latin typeface="Times New Roman" panose="02020603050405020304" pitchFamily="18" charset="0"/>
              </a:rPr>
              <a:t>势阱中各处</a:t>
            </a:r>
            <a:r>
              <a:rPr lang="zh-CN" altLang="en-US" sz="3200" b="1" dirty="0">
                <a:solidFill>
                  <a:schemeClr val="tx2"/>
                </a:solidFill>
                <a:latin typeface="Times New Roman" panose="02020603050405020304" pitchFamily="18" charset="0"/>
              </a:rPr>
              <a:t>出现的</a:t>
            </a:r>
            <a:r>
              <a:rPr lang="zh-CN" altLang="en-US" sz="3200" b="1" dirty="0">
                <a:solidFill>
                  <a:srgbClr val="CC0000"/>
                </a:solidFill>
                <a:latin typeface="Times New Roman" panose="02020603050405020304" pitchFamily="18" charset="0"/>
              </a:rPr>
              <a:t>概率密度</a:t>
            </a:r>
            <a:r>
              <a:rPr lang="zh-CN" altLang="en-US" sz="3200" b="1" dirty="0">
                <a:solidFill>
                  <a:schemeClr val="tx2"/>
                </a:solidFill>
                <a:latin typeface="Times New Roman" panose="02020603050405020304" pitchFamily="18" charset="0"/>
              </a:rPr>
              <a:t>不同</a:t>
            </a:r>
            <a:endParaRPr lang="zh-CN" altLang="en-US" sz="3200" b="1" dirty="0">
              <a:solidFill>
                <a:schemeClr val="tx2"/>
              </a:solidFill>
              <a:latin typeface="Times New Roman" panose="02020603050405020304" pitchFamily="18" charset="0"/>
            </a:endParaRPr>
          </a:p>
        </p:txBody>
      </p:sp>
      <p:grpSp>
        <p:nvGrpSpPr>
          <p:cNvPr id="36881" name="组合 36880"/>
          <p:cNvGrpSpPr/>
          <p:nvPr/>
        </p:nvGrpSpPr>
        <p:grpSpPr>
          <a:xfrm>
            <a:off x="1384300" y="3505200"/>
            <a:ext cx="5797550" cy="990600"/>
            <a:chOff x="872" y="2208"/>
            <a:chExt cx="3652" cy="624"/>
          </a:xfrm>
        </p:grpSpPr>
        <p:sp>
          <p:nvSpPr>
            <p:cNvPr id="36872" name="矩形 36871"/>
            <p:cNvSpPr/>
            <p:nvPr/>
          </p:nvSpPr>
          <p:spPr>
            <a:xfrm>
              <a:off x="872" y="2323"/>
              <a:ext cx="1144" cy="365"/>
            </a:xfrm>
            <a:prstGeom prst="rect">
              <a:avLst/>
            </a:prstGeom>
            <a:noFill/>
            <a:ln w="9525">
              <a:noFill/>
            </a:ln>
          </p:spPr>
          <p:txBody>
            <a:bodyPr wrap="none" anchor="t">
              <a:spAutoFit/>
            </a:bodyPr>
            <a:p>
              <a:r>
                <a:rPr lang="zh-CN" altLang="en-US" sz="3200" b="1" dirty="0">
                  <a:solidFill>
                    <a:schemeClr val="tx2"/>
                  </a:solidFill>
                  <a:latin typeface="Times New Roman" panose="02020603050405020304" pitchFamily="18" charset="0"/>
                </a:rPr>
                <a:t>概率密度</a:t>
              </a:r>
              <a:endParaRPr lang="zh-CN" altLang="en-US" sz="3200" b="1" dirty="0">
                <a:solidFill>
                  <a:schemeClr val="tx2"/>
                </a:solidFill>
                <a:latin typeface="Times New Roman" panose="02020603050405020304" pitchFamily="18" charset="0"/>
              </a:endParaRPr>
            </a:p>
          </p:txBody>
        </p:sp>
        <p:graphicFrame>
          <p:nvGraphicFramePr>
            <p:cNvPr id="36873" name="对象 36872"/>
            <p:cNvGraphicFramePr/>
            <p:nvPr/>
          </p:nvGraphicFramePr>
          <p:xfrm>
            <a:off x="2563" y="2208"/>
            <a:ext cx="1961" cy="624"/>
          </p:xfrm>
          <a:graphic>
            <a:graphicData uri="http://schemas.openxmlformats.org/presentationml/2006/ole">
              <mc:AlternateContent xmlns:mc="http://schemas.openxmlformats.org/markup-compatibility/2006">
                <mc:Choice xmlns:v="urn:schemas-microsoft-com:vml" Requires="v">
                  <p:oleObj spid="_x0000_s3082" name="" r:id="rId1" imgW="1269365" imgH="368300" progId="Equation.3">
                    <p:embed/>
                  </p:oleObj>
                </mc:Choice>
                <mc:Fallback>
                  <p:oleObj name="" r:id="rId1" imgW="1269365" imgH="368300" progId="Equation.3">
                    <p:embed/>
                    <p:pic>
                      <p:nvPicPr>
                        <p:cNvPr id="0" name="图片 3081"/>
                        <p:cNvPicPr/>
                        <p:nvPr/>
                      </p:nvPicPr>
                      <p:blipFill>
                        <a:blip r:embed="rId2"/>
                        <a:stretch>
                          <a:fillRect/>
                        </a:stretch>
                      </p:blipFill>
                      <p:spPr>
                        <a:xfrm>
                          <a:off x="2563" y="2208"/>
                          <a:ext cx="1961" cy="624"/>
                        </a:xfrm>
                        <a:prstGeom prst="rect">
                          <a:avLst/>
                        </a:prstGeom>
                        <a:gradFill rotWithShape="0">
                          <a:gsLst>
                            <a:gs pos="0">
                              <a:srgbClr val="B7DCE7"/>
                            </a:gs>
                            <a:gs pos="50000">
                              <a:srgbClr val="FFFFFF"/>
                            </a:gs>
                            <a:gs pos="100000">
                              <a:srgbClr val="B7DCE7"/>
                            </a:gs>
                          </a:gsLst>
                          <a:lin ang="5400000" scaled="1"/>
                          <a:tileRect/>
                        </a:gradFill>
                        <a:ln w="9525" cap="flat" cmpd="sng">
                          <a:solidFill>
                            <a:schemeClr val="accent1"/>
                          </a:solidFill>
                          <a:prstDash val="solid"/>
                          <a:miter/>
                          <a:headEnd type="none" w="med" len="med"/>
                          <a:tailEnd type="none" w="med" len="med"/>
                        </a:ln>
                      </p:spPr>
                    </p:pic>
                  </p:oleObj>
                </mc:Fallback>
              </mc:AlternateContent>
            </a:graphicData>
          </a:graphic>
        </p:graphicFrame>
      </p:grpSp>
      <p:grpSp>
        <p:nvGrpSpPr>
          <p:cNvPr id="36880" name="组合 36879"/>
          <p:cNvGrpSpPr/>
          <p:nvPr/>
        </p:nvGrpSpPr>
        <p:grpSpPr>
          <a:xfrm>
            <a:off x="1371600" y="1905000"/>
            <a:ext cx="5832475" cy="1054100"/>
            <a:chOff x="864" y="1200"/>
            <a:chExt cx="3674" cy="664"/>
          </a:xfrm>
        </p:grpSpPr>
        <p:graphicFrame>
          <p:nvGraphicFramePr>
            <p:cNvPr id="36875" name="对象 36874"/>
            <p:cNvGraphicFramePr/>
            <p:nvPr/>
          </p:nvGraphicFramePr>
          <p:xfrm>
            <a:off x="2566" y="1200"/>
            <a:ext cx="1972" cy="664"/>
          </p:xfrm>
          <a:graphic>
            <a:graphicData uri="http://schemas.openxmlformats.org/presentationml/2006/ole">
              <mc:AlternateContent xmlns:mc="http://schemas.openxmlformats.org/markup-compatibility/2006">
                <mc:Choice xmlns:v="urn:schemas-microsoft-com:vml" Requires="v">
                  <p:oleObj spid="_x0000_s3183" name="" r:id="rId3" imgW="1116330" imgH="405765" progId="Equation.3">
                    <p:embed/>
                  </p:oleObj>
                </mc:Choice>
                <mc:Fallback>
                  <p:oleObj name="" r:id="rId3" imgW="1116330" imgH="405765" progId="Equation.3">
                    <p:embed/>
                    <p:pic>
                      <p:nvPicPr>
                        <p:cNvPr id="0" name="图片 3182"/>
                        <p:cNvPicPr/>
                        <p:nvPr/>
                      </p:nvPicPr>
                      <p:blipFill>
                        <a:blip r:embed="rId4"/>
                        <a:stretch>
                          <a:fillRect/>
                        </a:stretch>
                      </p:blipFill>
                      <p:spPr>
                        <a:xfrm>
                          <a:off x="2566" y="1200"/>
                          <a:ext cx="1972" cy="664"/>
                        </a:xfrm>
                        <a:prstGeom prst="rect">
                          <a:avLst/>
                        </a:prstGeom>
                        <a:gradFill rotWithShape="0">
                          <a:gsLst>
                            <a:gs pos="0">
                              <a:srgbClr val="B7DCE7"/>
                            </a:gs>
                            <a:gs pos="50000">
                              <a:srgbClr val="FFFFFF"/>
                            </a:gs>
                            <a:gs pos="100000">
                              <a:srgbClr val="B7DCE7"/>
                            </a:gs>
                          </a:gsLst>
                          <a:lin ang="5400000" scaled="1"/>
                          <a:tileRect/>
                        </a:gradFill>
                        <a:ln w="9525" cap="flat" cmpd="sng">
                          <a:solidFill>
                            <a:schemeClr val="accent1"/>
                          </a:solidFill>
                          <a:prstDash val="solid"/>
                          <a:miter/>
                          <a:headEnd type="none" w="med" len="med"/>
                          <a:tailEnd type="none" w="med" len="med"/>
                        </a:ln>
                      </p:spPr>
                    </p:pic>
                  </p:oleObj>
                </mc:Fallback>
              </mc:AlternateContent>
            </a:graphicData>
          </a:graphic>
        </p:graphicFrame>
        <p:sp>
          <p:nvSpPr>
            <p:cNvPr id="36876" name="矩形 36875"/>
            <p:cNvSpPr/>
            <p:nvPr/>
          </p:nvSpPr>
          <p:spPr>
            <a:xfrm>
              <a:off x="864" y="1380"/>
              <a:ext cx="1143" cy="365"/>
            </a:xfrm>
            <a:prstGeom prst="rect">
              <a:avLst/>
            </a:prstGeom>
            <a:noFill/>
            <a:ln w="9525">
              <a:noFill/>
            </a:ln>
          </p:spPr>
          <p:txBody>
            <a:bodyPr wrap="none" anchor="t">
              <a:spAutoFit/>
            </a:bodyPr>
            <a:p>
              <a:r>
                <a:rPr lang="zh-CN" altLang="en-US" sz="3200" b="1" dirty="0">
                  <a:solidFill>
                    <a:schemeClr val="tx2"/>
                  </a:solidFill>
                  <a:latin typeface="Times New Roman" panose="02020603050405020304" pitchFamily="18" charset="0"/>
                </a:rPr>
                <a:t>波  函  数</a:t>
              </a:r>
              <a:endParaRPr lang="zh-CN" altLang="en-US" sz="3200" b="1" dirty="0">
                <a:solidFill>
                  <a:schemeClr val="tx2"/>
                </a:solidFill>
                <a:latin typeface="Times New Roman" panose="02020603050405020304" pitchFamily="18" charset="0"/>
              </a:endParaRPr>
            </a:p>
          </p:txBody>
        </p:sp>
      </p:grpSp>
      <p:sp>
        <p:nvSpPr>
          <p:cNvPr id="36877" name="矩形 36876"/>
          <p:cNvSpPr/>
          <p:nvPr/>
        </p:nvSpPr>
        <p:spPr>
          <a:xfrm>
            <a:off x="685800" y="4724400"/>
            <a:ext cx="7924800" cy="1260475"/>
          </a:xfrm>
          <a:prstGeom prst="rect">
            <a:avLst/>
          </a:prstGeom>
          <a:noFill/>
          <a:ln w="9525">
            <a:noFill/>
          </a:ln>
        </p:spPr>
        <p:txBody>
          <a:bodyPr>
            <a:spAutoFit/>
          </a:bodyPr>
          <a:p>
            <a:pPr>
              <a:lnSpc>
                <a:spcPct val="120000"/>
              </a:lnSpc>
            </a:pPr>
            <a:r>
              <a:rPr lang="en-US" altLang="zh-CN" sz="3200" b="1" dirty="0">
                <a:solidFill>
                  <a:srgbClr val="FFFF00"/>
                </a:solidFill>
                <a:latin typeface="Times New Roman" panose="02020603050405020304" pitchFamily="18" charset="0"/>
              </a:rPr>
              <a:t>       </a:t>
            </a:r>
            <a:r>
              <a:rPr lang="zh-CN" altLang="en-US" sz="3200" b="1" dirty="0">
                <a:solidFill>
                  <a:schemeClr val="tx2"/>
                </a:solidFill>
                <a:latin typeface="Times New Roman" panose="02020603050405020304" pitchFamily="18" charset="0"/>
              </a:rPr>
              <a:t>例如，当 </a:t>
            </a:r>
            <a:r>
              <a:rPr lang="en-US" altLang="zh-CN" sz="3200" i="1">
                <a:solidFill>
                  <a:schemeClr val="tx2"/>
                </a:solidFill>
                <a:latin typeface="Times New Roman" panose="02020603050405020304" pitchFamily="18" charset="0"/>
              </a:rPr>
              <a:t>n </a:t>
            </a:r>
            <a:r>
              <a:rPr lang="en-US" altLang="zh-CN" sz="3200">
                <a:solidFill>
                  <a:schemeClr val="tx2"/>
                </a:solidFill>
                <a:latin typeface="Times New Roman" panose="02020603050405020304" pitchFamily="18" charset="0"/>
              </a:rPr>
              <a:t>=1</a:t>
            </a:r>
            <a:r>
              <a:rPr lang="zh-CN" altLang="en-US" sz="3200" b="1" dirty="0">
                <a:solidFill>
                  <a:schemeClr val="tx2"/>
                </a:solidFill>
                <a:latin typeface="Times New Roman" panose="02020603050405020304" pitchFamily="18" charset="0"/>
              </a:rPr>
              <a:t>时， 粒子在 </a:t>
            </a:r>
            <a:r>
              <a:rPr lang="en-US" altLang="zh-CN" sz="3200" i="1">
                <a:solidFill>
                  <a:srgbClr val="CC0000"/>
                </a:solidFill>
                <a:latin typeface="Times New Roman" panose="02020603050405020304" pitchFamily="18" charset="0"/>
              </a:rPr>
              <a:t>x</a:t>
            </a:r>
            <a:r>
              <a:rPr lang="en-US" altLang="zh-CN" sz="3200">
                <a:solidFill>
                  <a:srgbClr val="CC0000"/>
                </a:solidFill>
                <a:latin typeface="Times New Roman" panose="02020603050405020304" pitchFamily="18" charset="0"/>
              </a:rPr>
              <a:t> = </a:t>
            </a:r>
            <a:r>
              <a:rPr lang="en-US" altLang="zh-CN" sz="3200" i="1">
                <a:solidFill>
                  <a:srgbClr val="CC0000"/>
                </a:solidFill>
                <a:latin typeface="Times New Roman" panose="02020603050405020304" pitchFamily="18" charset="0"/>
              </a:rPr>
              <a:t>a </a:t>
            </a:r>
            <a:r>
              <a:rPr lang="en-US" altLang="zh-CN" sz="3200">
                <a:solidFill>
                  <a:srgbClr val="CC0000"/>
                </a:solidFill>
                <a:latin typeface="Times New Roman" panose="02020603050405020304" pitchFamily="18" charset="0"/>
              </a:rPr>
              <a:t>/2</a:t>
            </a:r>
            <a:r>
              <a:rPr lang="zh-CN" altLang="en-US" sz="3200" b="1" dirty="0">
                <a:solidFill>
                  <a:schemeClr val="tx2"/>
                </a:solidFill>
                <a:latin typeface="Times New Roman" panose="02020603050405020304" pitchFamily="18" charset="0"/>
              </a:rPr>
              <a:t>处出现的概率最大</a:t>
            </a:r>
            <a:endParaRPr lang="zh-CN" altLang="en-US" sz="3200" b="1" dirty="0">
              <a:solidFill>
                <a:srgbClr val="FFFF00"/>
              </a:solidFill>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6880"/>
                                        </p:tgtEl>
                                        <p:attrNameLst>
                                          <p:attrName>style.visibility</p:attrName>
                                        </p:attrNameLst>
                                      </p:cBhvr>
                                      <p:to>
                                        <p:strVal val="visible"/>
                                      </p:to>
                                    </p:set>
                                    <p:animEffect transition="in" filter="blinds(horizontal)">
                                      <p:cBhvr>
                                        <p:cTn id="7" dur="500"/>
                                        <p:tgtEl>
                                          <p:spTgt spid="3688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6881"/>
                                        </p:tgtEl>
                                        <p:attrNameLst>
                                          <p:attrName>style.visibility</p:attrName>
                                        </p:attrNameLst>
                                      </p:cBhvr>
                                      <p:to>
                                        <p:strVal val="visible"/>
                                      </p:to>
                                    </p:set>
                                    <p:animEffect transition="in" filter="blinds(horizontal)">
                                      <p:cBhvr>
                                        <p:cTn id="12" dur="500"/>
                                        <p:tgtEl>
                                          <p:spTgt spid="3688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6877"/>
                                        </p:tgtEl>
                                        <p:attrNameLst>
                                          <p:attrName>style.visibility</p:attrName>
                                        </p:attrNameLst>
                                      </p:cBhvr>
                                      <p:to>
                                        <p:strVal val="visible"/>
                                      </p:to>
                                    </p:set>
                                    <p:animEffect transition="in" filter="blinds(horizontal)">
                                      <p:cBhvr>
                                        <p:cTn id="17" dur="500"/>
                                        <p:tgtEl>
                                          <p:spTgt spid="368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77" grpId="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21555" name="矩形 21554"/>
          <p:cNvSpPr/>
          <p:nvPr/>
        </p:nvSpPr>
        <p:spPr>
          <a:xfrm>
            <a:off x="762000" y="990600"/>
            <a:ext cx="8153400" cy="1260475"/>
          </a:xfrm>
          <a:prstGeom prst="rect">
            <a:avLst/>
          </a:prstGeom>
          <a:noFill/>
          <a:ln w="9525">
            <a:noFill/>
          </a:ln>
        </p:spPr>
        <p:txBody>
          <a:bodyPr>
            <a:spAutoFit/>
          </a:bodyPr>
          <a:p>
            <a:pPr eaLnBrk="0" hangingPunct="0">
              <a:lnSpc>
                <a:spcPct val="120000"/>
              </a:lnSpc>
            </a:pPr>
            <a:r>
              <a:rPr lang="en-US" altLang="zh-CN" sz="3200" b="1" dirty="0">
                <a:solidFill>
                  <a:srgbClr val="CC0000"/>
                </a:solidFill>
                <a:latin typeface="Times New Roman" panose="02020603050405020304" pitchFamily="18" charset="0"/>
              </a:rPr>
              <a:t>        </a:t>
            </a:r>
            <a:r>
              <a:rPr lang="en-US" altLang="zh-CN" sz="3200" b="1">
                <a:solidFill>
                  <a:srgbClr val="CC0000"/>
                </a:solidFill>
                <a:latin typeface="Times New Roman" panose="02020603050405020304" pitchFamily="18" charset="0"/>
              </a:rPr>
              <a:t>3</a:t>
            </a:r>
            <a:r>
              <a:rPr lang="en-US" altLang="zh-CN" sz="3200" b="1" dirty="0">
                <a:solidFill>
                  <a:schemeClr val="tx2"/>
                </a:solidFill>
                <a:latin typeface="Times New Roman" panose="02020603050405020304" pitchFamily="18" charset="0"/>
              </a:rPr>
              <a:t>   </a:t>
            </a:r>
            <a:r>
              <a:rPr lang="zh-CN" altLang="en-US" sz="3200" b="1" dirty="0">
                <a:solidFill>
                  <a:schemeClr val="tx2"/>
                </a:solidFill>
                <a:latin typeface="Times New Roman" panose="02020603050405020304" pitchFamily="18" charset="0"/>
              </a:rPr>
              <a:t>波函数为</a:t>
            </a:r>
            <a:r>
              <a:rPr lang="zh-CN" altLang="en-US" sz="3200" b="1" dirty="0">
                <a:solidFill>
                  <a:srgbClr val="CC0000"/>
                </a:solidFill>
                <a:latin typeface="Times New Roman" panose="02020603050405020304" pitchFamily="18" charset="0"/>
              </a:rPr>
              <a:t>驻波形式</a:t>
            </a:r>
            <a:r>
              <a:rPr lang="zh-CN" altLang="en-US" sz="3200" b="1" dirty="0">
                <a:solidFill>
                  <a:schemeClr val="tx2"/>
                </a:solidFill>
                <a:latin typeface="Times New Roman" panose="02020603050405020304" pitchFamily="18" charset="0"/>
              </a:rPr>
              <a:t>，阱壁处为波节，波腹的个数与量子数</a:t>
            </a:r>
            <a:r>
              <a:rPr lang="zh-CN" altLang="en-US" sz="3200" dirty="0">
                <a:solidFill>
                  <a:schemeClr val="tx2"/>
                </a:solidFill>
                <a:latin typeface="Times New Roman" panose="02020603050405020304" pitchFamily="18" charset="0"/>
              </a:rPr>
              <a:t> </a:t>
            </a:r>
            <a:r>
              <a:rPr lang="en-US" altLang="zh-CN" sz="3200" i="1">
                <a:solidFill>
                  <a:schemeClr val="tx2"/>
                </a:solidFill>
                <a:latin typeface="Times New Roman" panose="02020603050405020304" pitchFamily="18" charset="0"/>
              </a:rPr>
              <a:t>n</a:t>
            </a:r>
            <a:r>
              <a:rPr lang="en-US" altLang="zh-CN" sz="3200" b="1" i="1">
                <a:solidFill>
                  <a:schemeClr val="tx2"/>
                </a:solidFill>
                <a:latin typeface="Times New Roman" panose="02020603050405020304" pitchFamily="18" charset="0"/>
              </a:rPr>
              <a:t> </a:t>
            </a:r>
            <a:r>
              <a:rPr lang="zh-CN" altLang="en-US" sz="3200" b="1" dirty="0">
                <a:solidFill>
                  <a:schemeClr val="tx2"/>
                </a:solidFill>
                <a:latin typeface="Times New Roman" panose="02020603050405020304" pitchFamily="18" charset="0"/>
              </a:rPr>
              <a:t>相等</a:t>
            </a:r>
            <a:endParaRPr lang="zh-CN" altLang="en-US" sz="3200" b="1" dirty="0">
              <a:solidFill>
                <a:schemeClr val="tx2"/>
              </a:solidFill>
              <a:latin typeface="Times New Roman" panose="02020603050405020304" pitchFamily="18" charset="0"/>
            </a:endParaRPr>
          </a:p>
        </p:txBody>
      </p:sp>
      <p:grpSp>
        <p:nvGrpSpPr>
          <p:cNvPr id="21639" name="组合 21638"/>
          <p:cNvGrpSpPr/>
          <p:nvPr/>
        </p:nvGrpSpPr>
        <p:grpSpPr>
          <a:xfrm>
            <a:off x="1600200" y="2362200"/>
            <a:ext cx="6591300" cy="3849688"/>
            <a:chOff x="1008" y="1488"/>
            <a:chExt cx="4152" cy="2425"/>
          </a:xfrm>
        </p:grpSpPr>
        <p:sp>
          <p:nvSpPr>
            <p:cNvPr id="21559" name="矩形 21558"/>
            <p:cNvSpPr/>
            <p:nvPr/>
          </p:nvSpPr>
          <p:spPr>
            <a:xfrm>
              <a:off x="1008" y="1488"/>
              <a:ext cx="3984" cy="2400"/>
            </a:xfrm>
            <a:prstGeom prst="rect">
              <a:avLst/>
            </a:prstGeom>
            <a:solidFill>
              <a:schemeClr val="bg1"/>
            </a:solidFill>
            <a:ln w="9525" cap="flat" cmpd="sng">
              <a:solidFill>
                <a:schemeClr val="tx2"/>
              </a:solidFill>
              <a:prstDash val="solid"/>
              <a:miter/>
              <a:headEnd type="none" w="med" len="med"/>
              <a:tailEnd type="none" w="med" len="med"/>
            </a:ln>
          </p:spPr>
          <p:txBody>
            <a:bodyPr/>
            <a:p>
              <a:endParaRPr lang="zh-CN" altLang="en-US"/>
            </a:p>
          </p:txBody>
        </p:sp>
        <p:sp>
          <p:nvSpPr>
            <p:cNvPr id="21560" name="直接连接符 21559"/>
            <p:cNvSpPr/>
            <p:nvPr/>
          </p:nvSpPr>
          <p:spPr>
            <a:xfrm>
              <a:off x="1414" y="3352"/>
              <a:ext cx="1457" cy="0"/>
            </a:xfrm>
            <a:prstGeom prst="line">
              <a:avLst/>
            </a:prstGeom>
            <a:ln w="12700" cap="flat" cmpd="sng">
              <a:solidFill>
                <a:schemeClr val="tx1"/>
              </a:solidFill>
              <a:prstDash val="solid"/>
              <a:headEnd type="none" w="med" len="med"/>
              <a:tailEnd type="none" w="med" len="med"/>
            </a:ln>
          </p:spPr>
        </p:sp>
        <p:sp>
          <p:nvSpPr>
            <p:cNvPr id="21561" name="直接连接符 21560"/>
            <p:cNvSpPr/>
            <p:nvPr/>
          </p:nvSpPr>
          <p:spPr>
            <a:xfrm>
              <a:off x="1414" y="2931"/>
              <a:ext cx="1328" cy="0"/>
            </a:xfrm>
            <a:prstGeom prst="line">
              <a:avLst/>
            </a:prstGeom>
            <a:ln w="12700" cap="flat" cmpd="sng">
              <a:solidFill>
                <a:schemeClr val="tx1"/>
              </a:solidFill>
              <a:prstDash val="solid"/>
              <a:headEnd type="none" w="med" len="med"/>
              <a:tailEnd type="none" w="med" len="med"/>
            </a:ln>
          </p:spPr>
        </p:sp>
        <p:sp>
          <p:nvSpPr>
            <p:cNvPr id="21562" name="直接连接符 21561"/>
            <p:cNvSpPr/>
            <p:nvPr/>
          </p:nvSpPr>
          <p:spPr>
            <a:xfrm>
              <a:off x="1414" y="2255"/>
              <a:ext cx="1360" cy="0"/>
            </a:xfrm>
            <a:prstGeom prst="line">
              <a:avLst/>
            </a:prstGeom>
            <a:ln w="12700" cap="flat" cmpd="sng">
              <a:solidFill>
                <a:schemeClr val="tx1"/>
              </a:solidFill>
              <a:prstDash val="solid"/>
              <a:headEnd type="none" w="med" len="med"/>
              <a:tailEnd type="none" w="med" len="med"/>
            </a:ln>
          </p:spPr>
        </p:sp>
        <p:sp>
          <p:nvSpPr>
            <p:cNvPr id="21563" name="直接连接符 21562"/>
            <p:cNvSpPr/>
            <p:nvPr/>
          </p:nvSpPr>
          <p:spPr>
            <a:xfrm flipV="1">
              <a:off x="2061" y="1888"/>
              <a:ext cx="0" cy="1725"/>
            </a:xfrm>
            <a:prstGeom prst="line">
              <a:avLst/>
            </a:prstGeom>
            <a:ln w="12700" cap="flat" cmpd="sng">
              <a:solidFill>
                <a:schemeClr val="tx1"/>
              </a:solidFill>
              <a:prstDash val="solid"/>
              <a:headEnd type="none" w="med" len="med"/>
              <a:tailEnd type="triangle" w="sm" len="lg"/>
            </a:ln>
          </p:spPr>
        </p:sp>
        <p:sp>
          <p:nvSpPr>
            <p:cNvPr id="21564" name="矩形 21563"/>
            <p:cNvSpPr/>
            <p:nvPr/>
          </p:nvSpPr>
          <p:spPr>
            <a:xfrm>
              <a:off x="1220" y="1982"/>
              <a:ext cx="194" cy="1631"/>
            </a:xfrm>
            <a:prstGeom prst="rect">
              <a:avLst/>
            </a:prstGeom>
            <a:solidFill>
              <a:schemeClr val="bg1"/>
            </a:solidFill>
            <a:ln w="9525">
              <a:noFill/>
            </a:ln>
          </p:spPr>
          <p:txBody>
            <a:bodyPr/>
            <a:p>
              <a:endParaRPr lang="zh-CN" altLang="en-US"/>
            </a:p>
          </p:txBody>
        </p:sp>
        <p:sp>
          <p:nvSpPr>
            <p:cNvPr id="21565" name="矩形 21564"/>
            <p:cNvSpPr/>
            <p:nvPr/>
          </p:nvSpPr>
          <p:spPr>
            <a:xfrm>
              <a:off x="2709" y="1982"/>
              <a:ext cx="194" cy="1631"/>
            </a:xfrm>
            <a:prstGeom prst="rect">
              <a:avLst/>
            </a:prstGeom>
            <a:solidFill>
              <a:schemeClr val="bg1"/>
            </a:solidFill>
            <a:ln w="9525">
              <a:noFill/>
            </a:ln>
          </p:spPr>
          <p:txBody>
            <a:bodyPr/>
            <a:p>
              <a:endParaRPr lang="zh-CN" altLang="en-US"/>
            </a:p>
          </p:txBody>
        </p:sp>
        <p:sp>
          <p:nvSpPr>
            <p:cNvPr id="21566" name="直接连接符 21565"/>
            <p:cNvSpPr/>
            <p:nvPr/>
          </p:nvSpPr>
          <p:spPr>
            <a:xfrm flipV="1">
              <a:off x="2694" y="1982"/>
              <a:ext cx="0" cy="1631"/>
            </a:xfrm>
            <a:prstGeom prst="line">
              <a:avLst/>
            </a:prstGeom>
            <a:ln w="12700" cap="flat" cmpd="sng">
              <a:solidFill>
                <a:schemeClr val="tx1"/>
              </a:solidFill>
              <a:prstDash val="solid"/>
              <a:headEnd type="none" w="med" len="med"/>
              <a:tailEnd type="none" w="med" len="med"/>
            </a:ln>
          </p:spPr>
        </p:sp>
        <p:sp>
          <p:nvSpPr>
            <p:cNvPr id="21567" name="直接连接符 21566"/>
            <p:cNvSpPr/>
            <p:nvPr/>
          </p:nvSpPr>
          <p:spPr>
            <a:xfrm flipV="1">
              <a:off x="1429" y="1980"/>
              <a:ext cx="0" cy="1631"/>
            </a:xfrm>
            <a:prstGeom prst="line">
              <a:avLst/>
            </a:prstGeom>
            <a:ln w="12700" cap="flat" cmpd="sng">
              <a:solidFill>
                <a:schemeClr val="tx1"/>
              </a:solidFill>
              <a:prstDash val="solid"/>
              <a:headEnd type="none" w="med" len="med"/>
              <a:tailEnd type="none" w="med" len="med"/>
            </a:ln>
          </p:spPr>
        </p:sp>
        <p:sp>
          <p:nvSpPr>
            <p:cNvPr id="21568" name="直接连接符 21567"/>
            <p:cNvSpPr/>
            <p:nvPr/>
          </p:nvSpPr>
          <p:spPr>
            <a:xfrm>
              <a:off x="1123" y="3613"/>
              <a:ext cx="1877" cy="0"/>
            </a:xfrm>
            <a:prstGeom prst="line">
              <a:avLst/>
            </a:prstGeom>
            <a:ln w="19050" cap="flat" cmpd="sng">
              <a:solidFill>
                <a:schemeClr val="tx1"/>
              </a:solidFill>
              <a:prstDash val="solid"/>
              <a:headEnd type="none" w="med" len="med"/>
              <a:tailEnd type="none" w="med" len="med"/>
            </a:ln>
          </p:spPr>
        </p:sp>
        <p:graphicFrame>
          <p:nvGraphicFramePr>
            <p:cNvPr id="21569" name="对象 21568"/>
            <p:cNvGraphicFramePr/>
            <p:nvPr/>
          </p:nvGraphicFramePr>
          <p:xfrm>
            <a:off x="1276" y="3663"/>
            <a:ext cx="356" cy="149"/>
          </p:xfrm>
          <a:graphic>
            <a:graphicData uri="http://schemas.openxmlformats.org/presentationml/2006/ole">
              <mc:AlternateContent xmlns:mc="http://schemas.openxmlformats.org/markup-compatibility/2006">
                <mc:Choice xmlns:v="urn:schemas-microsoft-com:vml" Requires="v">
                  <p:oleObj spid="_x0000_s3097" name="" r:id="rId1" imgW="546100" imgH="241300" progId="Equation.3">
                    <p:embed/>
                  </p:oleObj>
                </mc:Choice>
                <mc:Fallback>
                  <p:oleObj name="" r:id="rId1" imgW="546100" imgH="241300" progId="Equation.3">
                    <p:embed/>
                    <p:pic>
                      <p:nvPicPr>
                        <p:cNvPr id="0" name="图片 3096"/>
                        <p:cNvPicPr/>
                        <p:nvPr/>
                      </p:nvPicPr>
                      <p:blipFill>
                        <a:blip r:embed="rId2"/>
                        <a:stretch>
                          <a:fillRect/>
                        </a:stretch>
                      </p:blipFill>
                      <p:spPr>
                        <a:xfrm>
                          <a:off x="1276" y="3663"/>
                          <a:ext cx="356" cy="149"/>
                        </a:xfrm>
                        <a:prstGeom prst="rect">
                          <a:avLst/>
                        </a:prstGeom>
                        <a:noFill/>
                        <a:ln w="38100">
                          <a:noFill/>
                          <a:miter/>
                        </a:ln>
                      </p:spPr>
                    </p:pic>
                  </p:oleObj>
                </mc:Fallback>
              </mc:AlternateContent>
            </a:graphicData>
          </a:graphic>
        </p:graphicFrame>
        <p:graphicFrame>
          <p:nvGraphicFramePr>
            <p:cNvPr id="21571" name="对象 21570"/>
            <p:cNvGraphicFramePr/>
            <p:nvPr/>
          </p:nvGraphicFramePr>
          <p:xfrm>
            <a:off x="2607" y="3679"/>
            <a:ext cx="201" cy="145"/>
          </p:xfrm>
          <a:graphic>
            <a:graphicData uri="http://schemas.openxmlformats.org/presentationml/2006/ole">
              <mc:AlternateContent xmlns:mc="http://schemas.openxmlformats.org/markup-compatibility/2006">
                <mc:Choice xmlns:v="urn:schemas-microsoft-com:vml" Requires="v">
                  <p:oleObj spid="_x0000_s3089" name="" r:id="rId3" imgW="127000" imgH="127000" progId="Equation.3">
                    <p:embed/>
                  </p:oleObj>
                </mc:Choice>
                <mc:Fallback>
                  <p:oleObj name="" r:id="rId3" imgW="127000" imgH="127000" progId="Equation.3">
                    <p:embed/>
                    <p:pic>
                      <p:nvPicPr>
                        <p:cNvPr id="0" name="图片 3088"/>
                        <p:cNvPicPr/>
                        <p:nvPr/>
                      </p:nvPicPr>
                      <p:blipFill>
                        <a:blip r:embed="rId4"/>
                        <a:stretch>
                          <a:fillRect/>
                        </a:stretch>
                      </p:blipFill>
                      <p:spPr>
                        <a:xfrm>
                          <a:off x="2607" y="3679"/>
                          <a:ext cx="201" cy="145"/>
                        </a:xfrm>
                        <a:prstGeom prst="rect">
                          <a:avLst/>
                        </a:prstGeom>
                        <a:noFill/>
                        <a:ln w="38100">
                          <a:noFill/>
                          <a:miter/>
                        </a:ln>
                      </p:spPr>
                    </p:pic>
                  </p:oleObj>
                </mc:Fallback>
              </mc:AlternateContent>
            </a:graphicData>
          </a:graphic>
        </p:graphicFrame>
        <p:graphicFrame>
          <p:nvGraphicFramePr>
            <p:cNvPr id="21572" name="对象 21571"/>
            <p:cNvGraphicFramePr/>
            <p:nvPr/>
          </p:nvGraphicFramePr>
          <p:xfrm>
            <a:off x="1056" y="3478"/>
            <a:ext cx="336" cy="140"/>
          </p:xfrm>
          <a:graphic>
            <a:graphicData uri="http://schemas.openxmlformats.org/presentationml/2006/ole">
              <mc:AlternateContent xmlns:mc="http://schemas.openxmlformats.org/markup-compatibility/2006">
                <mc:Choice xmlns:v="urn:schemas-microsoft-com:vml" Requires="v">
                  <p:oleObj spid="_x0000_s3084" name="" r:id="rId5" imgW="508000" imgH="241300" progId="Equation.3">
                    <p:embed/>
                  </p:oleObj>
                </mc:Choice>
                <mc:Fallback>
                  <p:oleObj name="" r:id="rId5" imgW="508000" imgH="241300" progId="Equation.3">
                    <p:embed/>
                    <p:pic>
                      <p:nvPicPr>
                        <p:cNvPr id="0" name="图片 3083"/>
                        <p:cNvPicPr/>
                        <p:nvPr/>
                      </p:nvPicPr>
                      <p:blipFill>
                        <a:blip r:embed="rId6"/>
                        <a:stretch>
                          <a:fillRect/>
                        </a:stretch>
                      </p:blipFill>
                      <p:spPr>
                        <a:xfrm>
                          <a:off x="1056" y="3478"/>
                          <a:ext cx="336" cy="140"/>
                        </a:xfrm>
                        <a:prstGeom prst="rect">
                          <a:avLst/>
                        </a:prstGeom>
                        <a:noFill/>
                        <a:ln w="38100">
                          <a:noFill/>
                          <a:miter/>
                        </a:ln>
                      </p:spPr>
                    </p:pic>
                  </p:oleObj>
                </mc:Fallback>
              </mc:AlternateContent>
            </a:graphicData>
          </a:graphic>
        </p:graphicFrame>
        <p:graphicFrame>
          <p:nvGraphicFramePr>
            <p:cNvPr id="21573" name="对象 21572"/>
            <p:cNvGraphicFramePr/>
            <p:nvPr/>
          </p:nvGraphicFramePr>
          <p:xfrm>
            <a:off x="1056" y="3242"/>
            <a:ext cx="298" cy="143"/>
          </p:xfrm>
          <a:graphic>
            <a:graphicData uri="http://schemas.openxmlformats.org/presentationml/2006/ole">
              <mc:AlternateContent xmlns:mc="http://schemas.openxmlformats.org/markup-compatibility/2006">
                <mc:Choice xmlns:v="urn:schemas-microsoft-com:vml" Requires="v">
                  <p:oleObj spid="_x0000_s3217" name="" r:id="rId7" imgW="558800" imgH="241300" progId="Equation.3">
                    <p:embed/>
                  </p:oleObj>
                </mc:Choice>
                <mc:Fallback>
                  <p:oleObj name="" r:id="rId7" imgW="558800" imgH="241300" progId="Equation.3">
                    <p:embed/>
                    <p:pic>
                      <p:nvPicPr>
                        <p:cNvPr id="0" name="图片 3216"/>
                        <p:cNvPicPr/>
                        <p:nvPr/>
                      </p:nvPicPr>
                      <p:blipFill>
                        <a:blip r:embed="rId8"/>
                        <a:stretch>
                          <a:fillRect/>
                        </a:stretch>
                      </p:blipFill>
                      <p:spPr>
                        <a:xfrm>
                          <a:off x="1056" y="3242"/>
                          <a:ext cx="298" cy="143"/>
                        </a:xfrm>
                        <a:prstGeom prst="rect">
                          <a:avLst/>
                        </a:prstGeom>
                        <a:noFill/>
                        <a:ln w="38100">
                          <a:noFill/>
                          <a:miter/>
                        </a:ln>
                      </p:spPr>
                    </p:pic>
                  </p:oleObj>
                </mc:Fallback>
              </mc:AlternateContent>
            </a:graphicData>
          </a:graphic>
        </p:graphicFrame>
        <p:graphicFrame>
          <p:nvGraphicFramePr>
            <p:cNvPr id="21574" name="对象 21573"/>
            <p:cNvGraphicFramePr/>
            <p:nvPr/>
          </p:nvGraphicFramePr>
          <p:xfrm>
            <a:off x="1056" y="2843"/>
            <a:ext cx="298" cy="142"/>
          </p:xfrm>
          <a:graphic>
            <a:graphicData uri="http://schemas.openxmlformats.org/presentationml/2006/ole">
              <mc:AlternateContent xmlns:mc="http://schemas.openxmlformats.org/markup-compatibility/2006">
                <mc:Choice xmlns:v="urn:schemas-microsoft-com:vml" Requires="v">
                  <p:oleObj spid="_x0000_s3200" name="" r:id="rId9" imgW="533400" imgH="241300" progId="Equation.3">
                    <p:embed/>
                  </p:oleObj>
                </mc:Choice>
                <mc:Fallback>
                  <p:oleObj name="" r:id="rId9" imgW="533400" imgH="241300" progId="Equation.3">
                    <p:embed/>
                    <p:pic>
                      <p:nvPicPr>
                        <p:cNvPr id="0" name="图片 3199"/>
                        <p:cNvPicPr/>
                        <p:nvPr/>
                      </p:nvPicPr>
                      <p:blipFill>
                        <a:blip r:embed="rId10"/>
                        <a:stretch>
                          <a:fillRect/>
                        </a:stretch>
                      </p:blipFill>
                      <p:spPr>
                        <a:xfrm>
                          <a:off x="1056" y="2843"/>
                          <a:ext cx="298" cy="142"/>
                        </a:xfrm>
                        <a:prstGeom prst="rect">
                          <a:avLst/>
                        </a:prstGeom>
                        <a:noFill/>
                        <a:ln w="38100">
                          <a:noFill/>
                          <a:miter/>
                        </a:ln>
                      </p:spPr>
                    </p:pic>
                  </p:oleObj>
                </mc:Fallback>
              </mc:AlternateContent>
            </a:graphicData>
          </a:graphic>
        </p:graphicFrame>
        <p:graphicFrame>
          <p:nvGraphicFramePr>
            <p:cNvPr id="21575" name="对象 21574"/>
            <p:cNvGraphicFramePr/>
            <p:nvPr/>
          </p:nvGraphicFramePr>
          <p:xfrm>
            <a:off x="1056" y="2208"/>
            <a:ext cx="298" cy="143"/>
          </p:xfrm>
          <a:graphic>
            <a:graphicData uri="http://schemas.openxmlformats.org/presentationml/2006/ole">
              <mc:AlternateContent xmlns:mc="http://schemas.openxmlformats.org/markup-compatibility/2006">
                <mc:Choice xmlns:v="urn:schemas-microsoft-com:vml" Requires="v">
                  <p:oleObj spid="_x0000_s3154" name="" r:id="rId11" imgW="558800" imgH="241300" progId="Equation.3">
                    <p:embed/>
                  </p:oleObj>
                </mc:Choice>
                <mc:Fallback>
                  <p:oleObj name="" r:id="rId11" imgW="558800" imgH="241300" progId="Equation.3">
                    <p:embed/>
                    <p:pic>
                      <p:nvPicPr>
                        <p:cNvPr id="0" name="图片 3153"/>
                        <p:cNvPicPr/>
                        <p:nvPr/>
                      </p:nvPicPr>
                      <p:blipFill>
                        <a:blip r:embed="rId12"/>
                        <a:stretch>
                          <a:fillRect/>
                        </a:stretch>
                      </p:blipFill>
                      <p:spPr>
                        <a:xfrm>
                          <a:off x="1056" y="2208"/>
                          <a:ext cx="298" cy="143"/>
                        </a:xfrm>
                        <a:prstGeom prst="rect">
                          <a:avLst/>
                        </a:prstGeom>
                        <a:noFill/>
                        <a:ln w="38100">
                          <a:noFill/>
                          <a:miter/>
                        </a:ln>
                      </p:spPr>
                    </p:pic>
                  </p:oleObj>
                </mc:Fallback>
              </mc:AlternateContent>
            </a:graphicData>
          </a:graphic>
        </p:graphicFrame>
        <p:sp>
          <p:nvSpPr>
            <p:cNvPr id="21576" name="直接连接符 21575"/>
            <p:cNvSpPr/>
            <p:nvPr/>
          </p:nvSpPr>
          <p:spPr>
            <a:xfrm>
              <a:off x="1414" y="3613"/>
              <a:ext cx="1295" cy="0"/>
            </a:xfrm>
            <a:prstGeom prst="line">
              <a:avLst/>
            </a:prstGeom>
            <a:ln w="19050" cap="flat" cmpd="sng">
              <a:solidFill>
                <a:schemeClr val="tx1"/>
              </a:solidFill>
              <a:prstDash val="solid"/>
              <a:headEnd type="none" w="med" len="med"/>
              <a:tailEnd type="none" w="med" len="med"/>
            </a:ln>
          </p:spPr>
        </p:sp>
        <p:graphicFrame>
          <p:nvGraphicFramePr>
            <p:cNvPr id="21577" name="对象 21576"/>
            <p:cNvGraphicFramePr/>
            <p:nvPr/>
          </p:nvGraphicFramePr>
          <p:xfrm>
            <a:off x="2112" y="1824"/>
            <a:ext cx="253" cy="185"/>
          </p:xfrm>
          <a:graphic>
            <a:graphicData uri="http://schemas.openxmlformats.org/presentationml/2006/ole">
              <mc:AlternateContent xmlns:mc="http://schemas.openxmlformats.org/markup-compatibility/2006">
                <mc:Choice xmlns:v="urn:schemas-microsoft-com:vml" Requires="v">
                  <p:oleObj spid="_x0000_s3188" name="" r:id="rId13" imgW="304800" imgH="330200" progId="Equation.3">
                    <p:embed/>
                  </p:oleObj>
                </mc:Choice>
                <mc:Fallback>
                  <p:oleObj name="" r:id="rId13" imgW="304800" imgH="330200" progId="Equation.3">
                    <p:embed/>
                    <p:pic>
                      <p:nvPicPr>
                        <p:cNvPr id="0" name="图片 3187"/>
                        <p:cNvPicPr/>
                        <p:nvPr/>
                      </p:nvPicPr>
                      <p:blipFill>
                        <a:blip r:embed="rId14"/>
                        <a:stretch>
                          <a:fillRect/>
                        </a:stretch>
                      </p:blipFill>
                      <p:spPr>
                        <a:xfrm>
                          <a:off x="2112" y="1824"/>
                          <a:ext cx="253" cy="185"/>
                        </a:xfrm>
                        <a:prstGeom prst="rect">
                          <a:avLst/>
                        </a:prstGeom>
                        <a:noFill/>
                        <a:ln w="38100">
                          <a:noFill/>
                          <a:miter/>
                        </a:ln>
                      </p:spPr>
                    </p:pic>
                  </p:oleObj>
                </mc:Fallback>
              </mc:AlternateContent>
            </a:graphicData>
          </a:graphic>
        </p:graphicFrame>
        <p:sp>
          <p:nvSpPr>
            <p:cNvPr id="21578" name="直接连接符 21577"/>
            <p:cNvSpPr/>
            <p:nvPr/>
          </p:nvSpPr>
          <p:spPr>
            <a:xfrm>
              <a:off x="3253" y="3365"/>
              <a:ext cx="1456" cy="0"/>
            </a:xfrm>
            <a:prstGeom prst="line">
              <a:avLst/>
            </a:prstGeom>
            <a:ln w="12700" cap="flat" cmpd="sng">
              <a:solidFill>
                <a:schemeClr val="tx1"/>
              </a:solidFill>
              <a:prstDash val="solid"/>
              <a:headEnd type="none" w="med" len="med"/>
              <a:tailEnd type="none" w="med" len="med"/>
            </a:ln>
          </p:spPr>
        </p:sp>
        <p:sp>
          <p:nvSpPr>
            <p:cNvPr id="21579" name="直接连接符 21578"/>
            <p:cNvSpPr/>
            <p:nvPr/>
          </p:nvSpPr>
          <p:spPr>
            <a:xfrm>
              <a:off x="3253" y="2931"/>
              <a:ext cx="1327" cy="0"/>
            </a:xfrm>
            <a:prstGeom prst="line">
              <a:avLst/>
            </a:prstGeom>
            <a:ln w="12700" cap="flat" cmpd="sng">
              <a:solidFill>
                <a:schemeClr val="tx1"/>
              </a:solidFill>
              <a:prstDash val="solid"/>
              <a:headEnd type="none" w="med" len="med"/>
              <a:tailEnd type="none" w="med" len="med"/>
            </a:ln>
          </p:spPr>
        </p:sp>
        <p:sp>
          <p:nvSpPr>
            <p:cNvPr id="21580" name="直接连接符 21579"/>
            <p:cNvSpPr/>
            <p:nvPr/>
          </p:nvSpPr>
          <p:spPr>
            <a:xfrm>
              <a:off x="3253" y="2255"/>
              <a:ext cx="1359" cy="0"/>
            </a:xfrm>
            <a:prstGeom prst="line">
              <a:avLst/>
            </a:prstGeom>
            <a:ln w="12700" cap="flat" cmpd="sng">
              <a:solidFill>
                <a:schemeClr val="tx1"/>
              </a:solidFill>
              <a:prstDash val="solid"/>
              <a:headEnd type="none" w="med" len="med"/>
              <a:tailEnd type="none" w="med" len="med"/>
            </a:ln>
          </p:spPr>
        </p:sp>
        <p:sp>
          <p:nvSpPr>
            <p:cNvPr id="21581" name="直接连接符 21580"/>
            <p:cNvSpPr/>
            <p:nvPr/>
          </p:nvSpPr>
          <p:spPr>
            <a:xfrm flipV="1">
              <a:off x="3900" y="1888"/>
              <a:ext cx="0" cy="1725"/>
            </a:xfrm>
            <a:prstGeom prst="line">
              <a:avLst/>
            </a:prstGeom>
            <a:ln w="12700" cap="flat" cmpd="sng">
              <a:solidFill>
                <a:schemeClr val="tx1"/>
              </a:solidFill>
              <a:prstDash val="solid"/>
              <a:headEnd type="none" w="med" len="med"/>
              <a:tailEnd type="triangle" w="sm" len="lg"/>
            </a:ln>
          </p:spPr>
        </p:sp>
        <p:sp>
          <p:nvSpPr>
            <p:cNvPr id="21582" name="直接连接符 21581"/>
            <p:cNvSpPr/>
            <p:nvPr/>
          </p:nvSpPr>
          <p:spPr>
            <a:xfrm flipV="1">
              <a:off x="4548" y="1982"/>
              <a:ext cx="0" cy="1631"/>
            </a:xfrm>
            <a:prstGeom prst="line">
              <a:avLst/>
            </a:prstGeom>
            <a:ln w="12700" cap="flat" cmpd="sng">
              <a:solidFill>
                <a:schemeClr val="tx1"/>
              </a:solidFill>
              <a:prstDash val="solid"/>
              <a:headEnd type="none" w="med" len="med"/>
              <a:tailEnd type="none" w="med" len="med"/>
            </a:ln>
          </p:spPr>
        </p:sp>
        <p:sp>
          <p:nvSpPr>
            <p:cNvPr id="21583" name="直接连接符 21582"/>
            <p:cNvSpPr/>
            <p:nvPr/>
          </p:nvSpPr>
          <p:spPr>
            <a:xfrm flipV="1">
              <a:off x="3253" y="1982"/>
              <a:ext cx="0" cy="1631"/>
            </a:xfrm>
            <a:prstGeom prst="line">
              <a:avLst/>
            </a:prstGeom>
            <a:ln w="12700" cap="flat" cmpd="sng">
              <a:solidFill>
                <a:schemeClr val="tx1"/>
              </a:solidFill>
              <a:prstDash val="solid"/>
              <a:headEnd type="none" w="med" len="med"/>
              <a:tailEnd type="none" w="med" len="med"/>
            </a:ln>
          </p:spPr>
        </p:sp>
        <p:sp>
          <p:nvSpPr>
            <p:cNvPr id="21584" name="直接连接符 21583"/>
            <p:cNvSpPr/>
            <p:nvPr/>
          </p:nvSpPr>
          <p:spPr>
            <a:xfrm>
              <a:off x="2962" y="3613"/>
              <a:ext cx="1877" cy="0"/>
            </a:xfrm>
            <a:prstGeom prst="line">
              <a:avLst/>
            </a:prstGeom>
            <a:ln w="19050" cap="flat" cmpd="sng">
              <a:solidFill>
                <a:schemeClr val="tx1"/>
              </a:solidFill>
              <a:prstDash val="solid"/>
              <a:headEnd type="none" w="med" len="med"/>
              <a:tailEnd type="none" w="med" len="med"/>
            </a:ln>
          </p:spPr>
        </p:sp>
        <p:sp>
          <p:nvSpPr>
            <p:cNvPr id="21588" name="直接连接符 21587"/>
            <p:cNvSpPr/>
            <p:nvPr/>
          </p:nvSpPr>
          <p:spPr>
            <a:xfrm>
              <a:off x="3268" y="3611"/>
              <a:ext cx="1295" cy="0"/>
            </a:xfrm>
            <a:prstGeom prst="line">
              <a:avLst/>
            </a:prstGeom>
            <a:ln w="12700" cap="flat" cmpd="sng">
              <a:solidFill>
                <a:schemeClr val="tx1"/>
              </a:solidFill>
              <a:prstDash val="solid"/>
              <a:headEnd type="none" w="med" len="med"/>
              <a:tailEnd type="none" w="med" len="med"/>
            </a:ln>
          </p:spPr>
        </p:sp>
        <p:graphicFrame>
          <p:nvGraphicFramePr>
            <p:cNvPr id="21589" name="对象 21588"/>
            <p:cNvGraphicFramePr/>
            <p:nvPr/>
          </p:nvGraphicFramePr>
          <p:xfrm>
            <a:off x="4032" y="1849"/>
            <a:ext cx="336" cy="242"/>
          </p:xfrm>
          <a:graphic>
            <a:graphicData uri="http://schemas.openxmlformats.org/presentationml/2006/ole">
              <mc:AlternateContent xmlns:mc="http://schemas.openxmlformats.org/markup-compatibility/2006">
                <mc:Choice xmlns:v="urn:schemas-microsoft-com:vml" Requires="v">
                  <p:oleObj spid="_x0000_s3130" name="" r:id="rId15" imgW="304800" imgH="254000" progId="Equation.3">
                    <p:embed/>
                  </p:oleObj>
                </mc:Choice>
                <mc:Fallback>
                  <p:oleObj name="" r:id="rId15" imgW="304800" imgH="254000" progId="Equation.3">
                    <p:embed/>
                    <p:pic>
                      <p:nvPicPr>
                        <p:cNvPr id="0" name="图片 3129"/>
                        <p:cNvPicPr/>
                        <p:nvPr/>
                      </p:nvPicPr>
                      <p:blipFill>
                        <a:blip r:embed="rId16"/>
                        <a:stretch>
                          <a:fillRect/>
                        </a:stretch>
                      </p:blipFill>
                      <p:spPr>
                        <a:xfrm>
                          <a:off x="4032" y="1849"/>
                          <a:ext cx="336" cy="242"/>
                        </a:xfrm>
                        <a:prstGeom prst="rect">
                          <a:avLst/>
                        </a:prstGeom>
                        <a:noFill/>
                        <a:ln w="38100">
                          <a:noFill/>
                          <a:miter/>
                        </a:ln>
                      </p:spPr>
                    </p:pic>
                  </p:oleObj>
                </mc:Fallback>
              </mc:AlternateContent>
            </a:graphicData>
          </a:graphic>
        </p:graphicFrame>
        <p:graphicFrame>
          <p:nvGraphicFramePr>
            <p:cNvPr id="21590" name="对象 21589"/>
            <p:cNvGraphicFramePr/>
            <p:nvPr/>
          </p:nvGraphicFramePr>
          <p:xfrm>
            <a:off x="1193" y="1503"/>
            <a:ext cx="1495" cy="369"/>
          </p:xfrm>
          <a:graphic>
            <a:graphicData uri="http://schemas.openxmlformats.org/presentationml/2006/ole">
              <mc:AlternateContent xmlns:mc="http://schemas.openxmlformats.org/markup-compatibility/2006">
                <mc:Choice xmlns:v="urn:schemas-microsoft-com:vml" Requires="v">
                  <p:oleObj spid="_x0000_s3168" name="" r:id="rId17" imgW="1790700" imgH="609600" progId="Equation.3">
                    <p:embed/>
                  </p:oleObj>
                </mc:Choice>
                <mc:Fallback>
                  <p:oleObj name="" r:id="rId17" imgW="1790700" imgH="609600" progId="Equation.3">
                    <p:embed/>
                    <p:pic>
                      <p:nvPicPr>
                        <p:cNvPr id="0" name="图片 3167"/>
                        <p:cNvPicPr/>
                        <p:nvPr/>
                      </p:nvPicPr>
                      <p:blipFill>
                        <a:blip r:embed="rId18"/>
                        <a:stretch>
                          <a:fillRect/>
                        </a:stretch>
                      </p:blipFill>
                      <p:spPr>
                        <a:xfrm>
                          <a:off x="1193" y="1503"/>
                          <a:ext cx="1495" cy="369"/>
                        </a:xfrm>
                        <a:prstGeom prst="rect">
                          <a:avLst/>
                        </a:prstGeom>
                        <a:gradFill rotWithShape="0">
                          <a:gsLst>
                            <a:gs pos="0">
                              <a:schemeClr val="accent1"/>
                            </a:gs>
                            <a:gs pos="50000">
                              <a:srgbClr val="FFFFFF"/>
                            </a:gs>
                            <a:gs pos="100000">
                              <a:schemeClr val="accent1"/>
                            </a:gs>
                          </a:gsLst>
                          <a:lin ang="5400000" scaled="1"/>
                          <a:tileRect/>
                        </a:gradFill>
                        <a:ln w="9525" cap="flat" cmpd="sng">
                          <a:solidFill>
                            <a:schemeClr val="tx2"/>
                          </a:solidFill>
                          <a:prstDash val="solid"/>
                          <a:miter/>
                          <a:headEnd type="none" w="med" len="med"/>
                          <a:tailEnd type="none" w="med" len="med"/>
                        </a:ln>
                      </p:spPr>
                    </p:pic>
                  </p:oleObj>
                </mc:Fallback>
              </mc:AlternateContent>
            </a:graphicData>
          </a:graphic>
        </p:graphicFrame>
        <p:graphicFrame>
          <p:nvGraphicFramePr>
            <p:cNvPr id="21591" name="对象 21590"/>
            <p:cNvGraphicFramePr/>
            <p:nvPr/>
          </p:nvGraphicFramePr>
          <p:xfrm>
            <a:off x="3229" y="1503"/>
            <a:ext cx="1571" cy="369"/>
          </p:xfrm>
          <a:graphic>
            <a:graphicData uri="http://schemas.openxmlformats.org/presentationml/2006/ole">
              <mc:AlternateContent xmlns:mc="http://schemas.openxmlformats.org/markup-compatibility/2006">
                <mc:Choice xmlns:v="urn:schemas-microsoft-com:vml" Requires="v">
                  <p:oleObj spid="_x0000_s3100" name="" r:id="rId19" imgW="2095500" imgH="609600" progId="Equation.3">
                    <p:embed/>
                  </p:oleObj>
                </mc:Choice>
                <mc:Fallback>
                  <p:oleObj name="" r:id="rId19" imgW="2095500" imgH="609600" progId="Equation.3">
                    <p:embed/>
                    <p:pic>
                      <p:nvPicPr>
                        <p:cNvPr id="0" name="图片 3099"/>
                        <p:cNvPicPr/>
                        <p:nvPr/>
                      </p:nvPicPr>
                      <p:blipFill>
                        <a:blip r:embed="rId20"/>
                        <a:stretch>
                          <a:fillRect/>
                        </a:stretch>
                      </p:blipFill>
                      <p:spPr>
                        <a:xfrm>
                          <a:off x="3229" y="1503"/>
                          <a:ext cx="1571" cy="369"/>
                        </a:xfrm>
                        <a:prstGeom prst="rect">
                          <a:avLst/>
                        </a:prstGeom>
                        <a:gradFill rotWithShape="0">
                          <a:gsLst>
                            <a:gs pos="0">
                              <a:srgbClr val="FFEBFF"/>
                            </a:gs>
                            <a:gs pos="50000">
                              <a:srgbClr val="FFFFFF"/>
                            </a:gs>
                            <a:gs pos="100000">
                              <a:srgbClr val="FFEBFF"/>
                            </a:gs>
                          </a:gsLst>
                          <a:lin ang="5400000" scaled="1"/>
                          <a:tileRect/>
                        </a:gradFill>
                        <a:ln w="9525" cap="flat" cmpd="sng">
                          <a:solidFill>
                            <a:srgbClr val="CC00CC"/>
                          </a:solidFill>
                          <a:prstDash val="solid"/>
                          <a:miter/>
                          <a:headEnd type="none" w="med" len="med"/>
                          <a:tailEnd type="none" w="med" len="med"/>
                        </a:ln>
                      </p:spPr>
                    </p:pic>
                  </p:oleObj>
                </mc:Fallback>
              </mc:AlternateContent>
            </a:graphicData>
          </a:graphic>
        </p:graphicFrame>
        <p:grpSp>
          <p:nvGrpSpPr>
            <p:cNvPr id="21592" name="组合 21591"/>
            <p:cNvGrpSpPr/>
            <p:nvPr/>
          </p:nvGrpSpPr>
          <p:grpSpPr>
            <a:xfrm>
              <a:off x="1429" y="2165"/>
              <a:ext cx="1265" cy="184"/>
              <a:chOff x="192" y="3011"/>
              <a:chExt cx="3463" cy="986"/>
            </a:xfrm>
          </p:grpSpPr>
          <p:sp>
            <p:nvSpPr>
              <p:cNvPr id="21593" name="任意多边形 21592"/>
              <p:cNvSpPr/>
              <p:nvPr/>
            </p:nvSpPr>
            <p:spPr>
              <a:xfrm>
                <a:off x="192" y="3011"/>
                <a:ext cx="1735" cy="973"/>
              </a:xfrm>
              <a:custGeom>
                <a:avLst/>
                <a:gdLst/>
                <a:ahLst/>
                <a:cxnLst/>
                <a:pathLst>
                  <a:path w="1735" h="973">
                    <a:moveTo>
                      <a:pt x="0" y="487"/>
                    </a:moveTo>
                    <a:cubicBezTo>
                      <a:pt x="30" y="436"/>
                      <a:pt x="104" y="262"/>
                      <a:pt x="178" y="182"/>
                    </a:cubicBezTo>
                    <a:cubicBezTo>
                      <a:pt x="252" y="102"/>
                      <a:pt x="356" y="0"/>
                      <a:pt x="444" y="4"/>
                    </a:cubicBezTo>
                    <a:cubicBezTo>
                      <a:pt x="532" y="8"/>
                      <a:pt x="635" y="122"/>
                      <a:pt x="706" y="203"/>
                    </a:cubicBezTo>
                    <a:cubicBezTo>
                      <a:pt x="777" y="284"/>
                      <a:pt x="816" y="396"/>
                      <a:pt x="871" y="491"/>
                    </a:cubicBezTo>
                    <a:cubicBezTo>
                      <a:pt x="926" y="586"/>
                      <a:pt x="962" y="692"/>
                      <a:pt x="1035" y="772"/>
                    </a:cubicBezTo>
                    <a:cubicBezTo>
                      <a:pt x="1108" y="852"/>
                      <a:pt x="1221" y="969"/>
                      <a:pt x="1310" y="971"/>
                    </a:cubicBezTo>
                    <a:cubicBezTo>
                      <a:pt x="1399" y="973"/>
                      <a:pt x="1499" y="867"/>
                      <a:pt x="1570" y="786"/>
                    </a:cubicBezTo>
                    <a:cubicBezTo>
                      <a:pt x="1641" y="705"/>
                      <a:pt x="1701" y="547"/>
                      <a:pt x="1735" y="484"/>
                    </a:cubicBezTo>
                  </a:path>
                </a:pathLst>
              </a:custGeom>
              <a:noFill/>
              <a:ln w="19050" cap="flat" cmpd="sng">
                <a:solidFill>
                  <a:srgbClr val="0000FF"/>
                </a:solidFill>
                <a:prstDash val="solid"/>
                <a:headEnd type="none" w="med" len="med"/>
                <a:tailEnd type="none" w="med" len="med"/>
              </a:ln>
            </p:spPr>
            <p:txBody>
              <a:bodyPr/>
              <a:p>
                <a:endParaRPr lang="zh-CN" altLang="en-US"/>
              </a:p>
            </p:txBody>
          </p:sp>
          <p:sp>
            <p:nvSpPr>
              <p:cNvPr id="21594" name="任意多边形 21593"/>
              <p:cNvSpPr/>
              <p:nvPr/>
            </p:nvSpPr>
            <p:spPr>
              <a:xfrm>
                <a:off x="1920" y="3024"/>
                <a:ext cx="1735" cy="973"/>
              </a:xfrm>
              <a:custGeom>
                <a:avLst/>
                <a:gdLst/>
                <a:ahLst/>
                <a:cxnLst/>
                <a:pathLst>
                  <a:path w="1735" h="973">
                    <a:moveTo>
                      <a:pt x="0" y="487"/>
                    </a:moveTo>
                    <a:cubicBezTo>
                      <a:pt x="30" y="436"/>
                      <a:pt x="104" y="262"/>
                      <a:pt x="178" y="182"/>
                    </a:cubicBezTo>
                    <a:cubicBezTo>
                      <a:pt x="252" y="102"/>
                      <a:pt x="356" y="0"/>
                      <a:pt x="444" y="4"/>
                    </a:cubicBezTo>
                    <a:cubicBezTo>
                      <a:pt x="532" y="8"/>
                      <a:pt x="635" y="122"/>
                      <a:pt x="706" y="203"/>
                    </a:cubicBezTo>
                    <a:cubicBezTo>
                      <a:pt x="777" y="284"/>
                      <a:pt x="816" y="396"/>
                      <a:pt x="871" y="491"/>
                    </a:cubicBezTo>
                    <a:cubicBezTo>
                      <a:pt x="926" y="586"/>
                      <a:pt x="962" y="692"/>
                      <a:pt x="1035" y="772"/>
                    </a:cubicBezTo>
                    <a:cubicBezTo>
                      <a:pt x="1108" y="852"/>
                      <a:pt x="1221" y="969"/>
                      <a:pt x="1310" y="971"/>
                    </a:cubicBezTo>
                    <a:cubicBezTo>
                      <a:pt x="1399" y="973"/>
                      <a:pt x="1499" y="867"/>
                      <a:pt x="1570" y="786"/>
                    </a:cubicBezTo>
                    <a:cubicBezTo>
                      <a:pt x="1641" y="705"/>
                      <a:pt x="1701" y="547"/>
                      <a:pt x="1735" y="484"/>
                    </a:cubicBezTo>
                  </a:path>
                </a:pathLst>
              </a:custGeom>
              <a:noFill/>
              <a:ln w="19050" cap="flat" cmpd="sng">
                <a:solidFill>
                  <a:srgbClr val="0000FF"/>
                </a:solidFill>
                <a:prstDash val="solid"/>
                <a:headEnd type="none" w="med" len="med"/>
                <a:tailEnd type="none" w="med" len="med"/>
              </a:ln>
            </p:spPr>
            <p:txBody>
              <a:bodyPr/>
              <a:p>
                <a:endParaRPr lang="zh-CN" altLang="en-US"/>
              </a:p>
            </p:txBody>
          </p:sp>
        </p:grpSp>
        <p:grpSp>
          <p:nvGrpSpPr>
            <p:cNvPr id="21595" name="组合 21594"/>
            <p:cNvGrpSpPr/>
            <p:nvPr/>
          </p:nvGrpSpPr>
          <p:grpSpPr>
            <a:xfrm>
              <a:off x="1429" y="2842"/>
              <a:ext cx="1265" cy="185"/>
              <a:chOff x="0" y="2880"/>
              <a:chExt cx="2592" cy="960"/>
            </a:xfrm>
          </p:grpSpPr>
          <p:sp>
            <p:nvSpPr>
              <p:cNvPr id="21596" name="任意多边形 21595"/>
              <p:cNvSpPr/>
              <p:nvPr/>
            </p:nvSpPr>
            <p:spPr>
              <a:xfrm>
                <a:off x="1728" y="2880"/>
                <a:ext cx="864" cy="477"/>
              </a:xfrm>
              <a:custGeom>
                <a:avLst/>
                <a:gdLst/>
                <a:ahLst/>
                <a:cxnLst/>
                <a:pathLst>
                  <a:path w="864" h="477">
                    <a:moveTo>
                      <a:pt x="0" y="477"/>
                    </a:moveTo>
                    <a:cubicBezTo>
                      <a:pt x="31" y="424"/>
                      <a:pt x="112" y="236"/>
                      <a:pt x="184" y="157"/>
                    </a:cubicBezTo>
                    <a:cubicBezTo>
                      <a:pt x="256" y="78"/>
                      <a:pt x="349" y="0"/>
                      <a:pt x="432" y="0"/>
                    </a:cubicBezTo>
                    <a:cubicBezTo>
                      <a:pt x="515" y="0"/>
                      <a:pt x="608" y="78"/>
                      <a:pt x="680" y="157"/>
                    </a:cubicBezTo>
                    <a:cubicBezTo>
                      <a:pt x="752" y="236"/>
                      <a:pt x="826" y="410"/>
                      <a:pt x="864" y="477"/>
                    </a:cubicBezTo>
                  </a:path>
                </a:pathLst>
              </a:custGeom>
              <a:noFill/>
              <a:ln w="19050" cap="flat" cmpd="sng">
                <a:solidFill>
                  <a:srgbClr val="0000FF"/>
                </a:solidFill>
                <a:prstDash val="solid"/>
                <a:headEnd type="none" w="med" len="med"/>
                <a:tailEnd type="none" w="med" len="med"/>
              </a:ln>
            </p:spPr>
            <p:txBody>
              <a:bodyPr/>
              <a:p>
                <a:endParaRPr lang="zh-CN" altLang="en-US"/>
              </a:p>
            </p:txBody>
          </p:sp>
          <p:sp>
            <p:nvSpPr>
              <p:cNvPr id="21597" name="任意多边形 21596"/>
              <p:cNvSpPr/>
              <p:nvPr/>
            </p:nvSpPr>
            <p:spPr>
              <a:xfrm>
                <a:off x="0" y="2880"/>
                <a:ext cx="1728" cy="960"/>
              </a:xfrm>
              <a:custGeom>
                <a:avLst/>
                <a:gdLst/>
                <a:ahLst/>
                <a:cxnLst/>
                <a:pathLst>
                  <a:path w="1735" h="973">
                    <a:moveTo>
                      <a:pt x="0" y="487"/>
                    </a:moveTo>
                    <a:cubicBezTo>
                      <a:pt x="30" y="436"/>
                      <a:pt x="104" y="262"/>
                      <a:pt x="178" y="182"/>
                    </a:cubicBezTo>
                    <a:cubicBezTo>
                      <a:pt x="252" y="102"/>
                      <a:pt x="356" y="0"/>
                      <a:pt x="444" y="4"/>
                    </a:cubicBezTo>
                    <a:cubicBezTo>
                      <a:pt x="532" y="8"/>
                      <a:pt x="635" y="122"/>
                      <a:pt x="706" y="203"/>
                    </a:cubicBezTo>
                    <a:cubicBezTo>
                      <a:pt x="777" y="284"/>
                      <a:pt x="816" y="396"/>
                      <a:pt x="871" y="491"/>
                    </a:cubicBezTo>
                    <a:cubicBezTo>
                      <a:pt x="926" y="586"/>
                      <a:pt x="962" y="692"/>
                      <a:pt x="1035" y="772"/>
                    </a:cubicBezTo>
                    <a:cubicBezTo>
                      <a:pt x="1108" y="852"/>
                      <a:pt x="1221" y="969"/>
                      <a:pt x="1310" y="971"/>
                    </a:cubicBezTo>
                    <a:cubicBezTo>
                      <a:pt x="1399" y="973"/>
                      <a:pt x="1499" y="867"/>
                      <a:pt x="1570" y="786"/>
                    </a:cubicBezTo>
                    <a:cubicBezTo>
                      <a:pt x="1641" y="705"/>
                      <a:pt x="1701" y="547"/>
                      <a:pt x="1735" y="484"/>
                    </a:cubicBezTo>
                  </a:path>
                </a:pathLst>
              </a:custGeom>
              <a:noFill/>
              <a:ln w="19050" cap="flat" cmpd="sng">
                <a:solidFill>
                  <a:srgbClr val="0000FF"/>
                </a:solidFill>
                <a:prstDash val="solid"/>
                <a:headEnd type="none" w="med" len="med"/>
                <a:tailEnd type="none" w="med" len="med"/>
              </a:ln>
            </p:spPr>
            <p:txBody>
              <a:bodyPr/>
              <a:p>
                <a:endParaRPr lang="zh-CN" altLang="en-US"/>
              </a:p>
            </p:txBody>
          </p:sp>
        </p:grpSp>
        <p:sp>
          <p:nvSpPr>
            <p:cNvPr id="21598" name="任意多边形 21597"/>
            <p:cNvSpPr/>
            <p:nvPr/>
          </p:nvSpPr>
          <p:spPr>
            <a:xfrm>
              <a:off x="1429" y="3273"/>
              <a:ext cx="1265" cy="154"/>
            </a:xfrm>
            <a:custGeom>
              <a:avLst/>
              <a:gdLst/>
              <a:ahLst/>
              <a:cxnLst/>
              <a:pathLst>
                <a:path w="1735" h="973">
                  <a:moveTo>
                    <a:pt x="0" y="487"/>
                  </a:moveTo>
                  <a:cubicBezTo>
                    <a:pt x="30" y="436"/>
                    <a:pt x="104" y="262"/>
                    <a:pt x="178" y="182"/>
                  </a:cubicBezTo>
                  <a:cubicBezTo>
                    <a:pt x="252" y="102"/>
                    <a:pt x="356" y="0"/>
                    <a:pt x="444" y="4"/>
                  </a:cubicBezTo>
                  <a:cubicBezTo>
                    <a:pt x="532" y="8"/>
                    <a:pt x="635" y="122"/>
                    <a:pt x="706" y="203"/>
                  </a:cubicBezTo>
                  <a:cubicBezTo>
                    <a:pt x="777" y="284"/>
                    <a:pt x="816" y="396"/>
                    <a:pt x="871" y="491"/>
                  </a:cubicBezTo>
                  <a:cubicBezTo>
                    <a:pt x="926" y="586"/>
                    <a:pt x="962" y="692"/>
                    <a:pt x="1035" y="772"/>
                  </a:cubicBezTo>
                  <a:cubicBezTo>
                    <a:pt x="1108" y="852"/>
                    <a:pt x="1221" y="969"/>
                    <a:pt x="1310" y="971"/>
                  </a:cubicBezTo>
                  <a:cubicBezTo>
                    <a:pt x="1399" y="973"/>
                    <a:pt x="1499" y="867"/>
                    <a:pt x="1570" y="786"/>
                  </a:cubicBezTo>
                  <a:cubicBezTo>
                    <a:pt x="1641" y="705"/>
                    <a:pt x="1701" y="547"/>
                    <a:pt x="1735" y="484"/>
                  </a:cubicBezTo>
                </a:path>
              </a:pathLst>
            </a:custGeom>
            <a:noFill/>
            <a:ln w="19050" cap="flat" cmpd="sng">
              <a:solidFill>
                <a:srgbClr val="0000FF"/>
              </a:solidFill>
              <a:prstDash val="solid"/>
              <a:headEnd type="none" w="med" len="med"/>
              <a:tailEnd type="none" w="med" len="med"/>
            </a:ln>
          </p:spPr>
          <p:txBody>
            <a:bodyPr/>
            <a:p>
              <a:endParaRPr lang="zh-CN" altLang="en-US"/>
            </a:p>
          </p:txBody>
        </p:sp>
        <p:sp>
          <p:nvSpPr>
            <p:cNvPr id="21599" name="任意多边形 21598"/>
            <p:cNvSpPr/>
            <p:nvPr/>
          </p:nvSpPr>
          <p:spPr>
            <a:xfrm>
              <a:off x="1429" y="3519"/>
              <a:ext cx="1265" cy="90"/>
            </a:xfrm>
            <a:custGeom>
              <a:avLst/>
              <a:gdLst/>
              <a:ahLst/>
              <a:cxnLst/>
              <a:pathLst>
                <a:path w="864" h="477">
                  <a:moveTo>
                    <a:pt x="0" y="477"/>
                  </a:moveTo>
                  <a:cubicBezTo>
                    <a:pt x="31" y="424"/>
                    <a:pt x="112" y="236"/>
                    <a:pt x="184" y="157"/>
                  </a:cubicBezTo>
                  <a:cubicBezTo>
                    <a:pt x="256" y="78"/>
                    <a:pt x="349" y="0"/>
                    <a:pt x="432" y="0"/>
                  </a:cubicBezTo>
                  <a:cubicBezTo>
                    <a:pt x="515" y="0"/>
                    <a:pt x="608" y="78"/>
                    <a:pt x="680" y="157"/>
                  </a:cubicBezTo>
                  <a:cubicBezTo>
                    <a:pt x="752" y="236"/>
                    <a:pt x="826" y="410"/>
                    <a:pt x="864" y="477"/>
                  </a:cubicBezTo>
                </a:path>
              </a:pathLst>
            </a:custGeom>
            <a:noFill/>
            <a:ln w="19050" cap="flat" cmpd="sng">
              <a:solidFill>
                <a:srgbClr val="0000FF"/>
              </a:solidFill>
              <a:prstDash val="solid"/>
              <a:headEnd type="none" w="med" len="med"/>
              <a:tailEnd type="none" w="med" len="med"/>
            </a:ln>
          </p:spPr>
          <p:txBody>
            <a:bodyPr/>
            <a:p>
              <a:endParaRPr lang="zh-CN" altLang="en-US"/>
            </a:p>
          </p:txBody>
        </p:sp>
        <p:grpSp>
          <p:nvGrpSpPr>
            <p:cNvPr id="21600" name="组合 21599"/>
            <p:cNvGrpSpPr/>
            <p:nvPr/>
          </p:nvGrpSpPr>
          <p:grpSpPr>
            <a:xfrm>
              <a:off x="3153" y="2103"/>
              <a:ext cx="1495" cy="154"/>
              <a:chOff x="-2016" y="2544"/>
              <a:chExt cx="7776" cy="969"/>
            </a:xfrm>
          </p:grpSpPr>
          <p:sp>
            <p:nvSpPr>
              <p:cNvPr id="21601" name="任意多边形 21600"/>
              <p:cNvSpPr/>
              <p:nvPr/>
            </p:nvSpPr>
            <p:spPr>
              <a:xfrm>
                <a:off x="-2016" y="3024"/>
                <a:ext cx="864" cy="489"/>
              </a:xfrm>
              <a:custGeom>
                <a:avLst/>
                <a:gdLst/>
                <a:ahLst/>
                <a:cxnLst/>
                <a:pathLst>
                  <a:path w="864" h="489">
                    <a:moveTo>
                      <a:pt x="0" y="0"/>
                    </a:moveTo>
                    <a:cubicBezTo>
                      <a:pt x="30" y="51"/>
                      <a:pt x="107" y="227"/>
                      <a:pt x="180" y="308"/>
                    </a:cubicBezTo>
                    <a:cubicBezTo>
                      <a:pt x="253" y="389"/>
                      <a:pt x="353" y="479"/>
                      <a:pt x="436" y="484"/>
                    </a:cubicBezTo>
                    <a:cubicBezTo>
                      <a:pt x="519" y="489"/>
                      <a:pt x="605" y="421"/>
                      <a:pt x="676" y="340"/>
                    </a:cubicBezTo>
                    <a:cubicBezTo>
                      <a:pt x="747" y="259"/>
                      <a:pt x="825" y="71"/>
                      <a:pt x="864" y="0"/>
                    </a:cubicBezTo>
                  </a:path>
                </a:pathLst>
              </a:custGeom>
              <a:noFill/>
              <a:ln w="19050" cap="flat" cmpd="sng">
                <a:solidFill>
                  <a:srgbClr val="FF0000"/>
                </a:solidFill>
                <a:prstDash val="solid"/>
                <a:headEnd type="none" w="med" len="med"/>
                <a:tailEnd type="none" w="med" len="med"/>
              </a:ln>
            </p:spPr>
            <p:txBody>
              <a:bodyPr/>
              <a:p>
                <a:endParaRPr lang="zh-CN" altLang="en-US"/>
              </a:p>
            </p:txBody>
          </p:sp>
          <p:sp>
            <p:nvSpPr>
              <p:cNvPr id="21602" name="任意多边形 21601"/>
              <p:cNvSpPr/>
              <p:nvPr/>
            </p:nvSpPr>
            <p:spPr>
              <a:xfrm>
                <a:off x="-1152" y="2544"/>
                <a:ext cx="1728" cy="960"/>
              </a:xfrm>
              <a:custGeom>
                <a:avLst/>
                <a:gdLst/>
                <a:ahLst/>
                <a:cxnLst/>
                <a:pathLst>
                  <a:path w="1735" h="973">
                    <a:moveTo>
                      <a:pt x="0" y="487"/>
                    </a:moveTo>
                    <a:cubicBezTo>
                      <a:pt x="30" y="436"/>
                      <a:pt x="104" y="262"/>
                      <a:pt x="178" y="182"/>
                    </a:cubicBezTo>
                    <a:cubicBezTo>
                      <a:pt x="252" y="102"/>
                      <a:pt x="356" y="0"/>
                      <a:pt x="444" y="4"/>
                    </a:cubicBezTo>
                    <a:cubicBezTo>
                      <a:pt x="532" y="8"/>
                      <a:pt x="635" y="122"/>
                      <a:pt x="706" y="203"/>
                    </a:cubicBezTo>
                    <a:cubicBezTo>
                      <a:pt x="777" y="284"/>
                      <a:pt x="816" y="396"/>
                      <a:pt x="871" y="491"/>
                    </a:cubicBezTo>
                    <a:cubicBezTo>
                      <a:pt x="926" y="586"/>
                      <a:pt x="962" y="692"/>
                      <a:pt x="1035" y="772"/>
                    </a:cubicBezTo>
                    <a:cubicBezTo>
                      <a:pt x="1108" y="852"/>
                      <a:pt x="1221" y="969"/>
                      <a:pt x="1310" y="971"/>
                    </a:cubicBezTo>
                    <a:cubicBezTo>
                      <a:pt x="1399" y="973"/>
                      <a:pt x="1499" y="867"/>
                      <a:pt x="1570" y="786"/>
                    </a:cubicBezTo>
                    <a:cubicBezTo>
                      <a:pt x="1641" y="705"/>
                      <a:pt x="1701" y="547"/>
                      <a:pt x="1735" y="484"/>
                    </a:cubicBezTo>
                  </a:path>
                </a:pathLst>
              </a:custGeom>
              <a:noFill/>
              <a:ln w="19050" cap="flat" cmpd="sng">
                <a:solidFill>
                  <a:srgbClr val="FF0000"/>
                </a:solidFill>
                <a:prstDash val="solid"/>
                <a:headEnd type="none" w="med" len="med"/>
                <a:tailEnd type="none" w="med" len="med"/>
              </a:ln>
            </p:spPr>
            <p:txBody>
              <a:bodyPr/>
              <a:p>
                <a:endParaRPr lang="zh-CN" altLang="en-US"/>
              </a:p>
            </p:txBody>
          </p:sp>
          <p:sp>
            <p:nvSpPr>
              <p:cNvPr id="21603" name="任意多边形 21602"/>
              <p:cNvSpPr/>
              <p:nvPr/>
            </p:nvSpPr>
            <p:spPr>
              <a:xfrm>
                <a:off x="576" y="2544"/>
                <a:ext cx="1728" cy="960"/>
              </a:xfrm>
              <a:custGeom>
                <a:avLst/>
                <a:gdLst/>
                <a:ahLst/>
                <a:cxnLst/>
                <a:pathLst>
                  <a:path w="1735" h="973">
                    <a:moveTo>
                      <a:pt x="0" y="487"/>
                    </a:moveTo>
                    <a:cubicBezTo>
                      <a:pt x="30" y="436"/>
                      <a:pt x="104" y="262"/>
                      <a:pt x="178" y="182"/>
                    </a:cubicBezTo>
                    <a:cubicBezTo>
                      <a:pt x="252" y="102"/>
                      <a:pt x="356" y="0"/>
                      <a:pt x="444" y="4"/>
                    </a:cubicBezTo>
                    <a:cubicBezTo>
                      <a:pt x="532" y="8"/>
                      <a:pt x="635" y="122"/>
                      <a:pt x="706" y="203"/>
                    </a:cubicBezTo>
                    <a:cubicBezTo>
                      <a:pt x="777" y="284"/>
                      <a:pt x="816" y="396"/>
                      <a:pt x="871" y="491"/>
                    </a:cubicBezTo>
                    <a:cubicBezTo>
                      <a:pt x="926" y="586"/>
                      <a:pt x="962" y="692"/>
                      <a:pt x="1035" y="772"/>
                    </a:cubicBezTo>
                    <a:cubicBezTo>
                      <a:pt x="1108" y="852"/>
                      <a:pt x="1221" y="969"/>
                      <a:pt x="1310" y="971"/>
                    </a:cubicBezTo>
                    <a:cubicBezTo>
                      <a:pt x="1399" y="973"/>
                      <a:pt x="1499" y="867"/>
                      <a:pt x="1570" y="786"/>
                    </a:cubicBezTo>
                    <a:cubicBezTo>
                      <a:pt x="1641" y="705"/>
                      <a:pt x="1701" y="547"/>
                      <a:pt x="1735" y="484"/>
                    </a:cubicBezTo>
                  </a:path>
                </a:pathLst>
              </a:custGeom>
              <a:noFill/>
              <a:ln w="19050" cap="flat" cmpd="sng">
                <a:solidFill>
                  <a:srgbClr val="FF0000"/>
                </a:solidFill>
                <a:prstDash val="solid"/>
                <a:headEnd type="none" w="med" len="med"/>
                <a:tailEnd type="none" w="med" len="med"/>
              </a:ln>
            </p:spPr>
            <p:txBody>
              <a:bodyPr/>
              <a:p>
                <a:endParaRPr lang="zh-CN" altLang="en-US"/>
              </a:p>
            </p:txBody>
          </p:sp>
          <p:sp>
            <p:nvSpPr>
              <p:cNvPr id="21604" name="任意多边形 21603"/>
              <p:cNvSpPr/>
              <p:nvPr/>
            </p:nvSpPr>
            <p:spPr>
              <a:xfrm>
                <a:off x="2304" y="2544"/>
                <a:ext cx="1728" cy="960"/>
              </a:xfrm>
              <a:custGeom>
                <a:avLst/>
                <a:gdLst/>
                <a:ahLst/>
                <a:cxnLst/>
                <a:pathLst>
                  <a:path w="1735" h="973">
                    <a:moveTo>
                      <a:pt x="0" y="487"/>
                    </a:moveTo>
                    <a:cubicBezTo>
                      <a:pt x="30" y="436"/>
                      <a:pt x="104" y="262"/>
                      <a:pt x="178" y="182"/>
                    </a:cubicBezTo>
                    <a:cubicBezTo>
                      <a:pt x="252" y="102"/>
                      <a:pt x="356" y="0"/>
                      <a:pt x="444" y="4"/>
                    </a:cubicBezTo>
                    <a:cubicBezTo>
                      <a:pt x="532" y="8"/>
                      <a:pt x="635" y="122"/>
                      <a:pt x="706" y="203"/>
                    </a:cubicBezTo>
                    <a:cubicBezTo>
                      <a:pt x="777" y="284"/>
                      <a:pt x="816" y="396"/>
                      <a:pt x="871" y="491"/>
                    </a:cubicBezTo>
                    <a:cubicBezTo>
                      <a:pt x="926" y="586"/>
                      <a:pt x="962" y="692"/>
                      <a:pt x="1035" y="772"/>
                    </a:cubicBezTo>
                    <a:cubicBezTo>
                      <a:pt x="1108" y="852"/>
                      <a:pt x="1221" y="969"/>
                      <a:pt x="1310" y="971"/>
                    </a:cubicBezTo>
                    <a:cubicBezTo>
                      <a:pt x="1399" y="973"/>
                      <a:pt x="1499" y="867"/>
                      <a:pt x="1570" y="786"/>
                    </a:cubicBezTo>
                    <a:cubicBezTo>
                      <a:pt x="1641" y="705"/>
                      <a:pt x="1701" y="547"/>
                      <a:pt x="1735" y="484"/>
                    </a:cubicBezTo>
                  </a:path>
                </a:pathLst>
              </a:custGeom>
              <a:noFill/>
              <a:ln w="19050" cap="flat" cmpd="sng">
                <a:solidFill>
                  <a:srgbClr val="FF0000"/>
                </a:solidFill>
                <a:prstDash val="solid"/>
                <a:headEnd type="none" w="med" len="med"/>
                <a:tailEnd type="none" w="med" len="med"/>
              </a:ln>
            </p:spPr>
            <p:txBody>
              <a:bodyPr/>
              <a:p>
                <a:endParaRPr lang="zh-CN" altLang="en-US"/>
              </a:p>
            </p:txBody>
          </p:sp>
          <p:sp>
            <p:nvSpPr>
              <p:cNvPr id="21605" name="任意多边形 21604"/>
              <p:cNvSpPr/>
              <p:nvPr/>
            </p:nvSpPr>
            <p:spPr>
              <a:xfrm>
                <a:off x="4032" y="2544"/>
                <a:ext cx="1728" cy="960"/>
              </a:xfrm>
              <a:custGeom>
                <a:avLst/>
                <a:gdLst/>
                <a:ahLst/>
                <a:cxnLst/>
                <a:pathLst>
                  <a:path w="1735" h="973">
                    <a:moveTo>
                      <a:pt x="0" y="487"/>
                    </a:moveTo>
                    <a:cubicBezTo>
                      <a:pt x="30" y="436"/>
                      <a:pt x="104" y="262"/>
                      <a:pt x="178" y="182"/>
                    </a:cubicBezTo>
                    <a:cubicBezTo>
                      <a:pt x="252" y="102"/>
                      <a:pt x="356" y="0"/>
                      <a:pt x="444" y="4"/>
                    </a:cubicBezTo>
                    <a:cubicBezTo>
                      <a:pt x="532" y="8"/>
                      <a:pt x="635" y="122"/>
                      <a:pt x="706" y="203"/>
                    </a:cubicBezTo>
                    <a:cubicBezTo>
                      <a:pt x="777" y="284"/>
                      <a:pt x="816" y="396"/>
                      <a:pt x="871" y="491"/>
                    </a:cubicBezTo>
                    <a:cubicBezTo>
                      <a:pt x="926" y="586"/>
                      <a:pt x="962" y="692"/>
                      <a:pt x="1035" y="772"/>
                    </a:cubicBezTo>
                    <a:cubicBezTo>
                      <a:pt x="1108" y="852"/>
                      <a:pt x="1221" y="969"/>
                      <a:pt x="1310" y="971"/>
                    </a:cubicBezTo>
                    <a:cubicBezTo>
                      <a:pt x="1399" y="973"/>
                      <a:pt x="1499" y="867"/>
                      <a:pt x="1570" y="786"/>
                    </a:cubicBezTo>
                    <a:cubicBezTo>
                      <a:pt x="1641" y="705"/>
                      <a:pt x="1701" y="547"/>
                      <a:pt x="1735" y="484"/>
                    </a:cubicBezTo>
                  </a:path>
                </a:pathLst>
              </a:custGeom>
              <a:noFill/>
              <a:ln w="19050" cap="flat" cmpd="sng">
                <a:solidFill>
                  <a:srgbClr val="FF0000"/>
                </a:solidFill>
                <a:prstDash val="solid"/>
                <a:headEnd type="none" w="med" len="med"/>
                <a:tailEnd type="none" w="med" len="med"/>
              </a:ln>
            </p:spPr>
            <p:txBody>
              <a:bodyPr/>
              <a:p>
                <a:endParaRPr lang="zh-CN" altLang="en-US"/>
              </a:p>
            </p:txBody>
          </p:sp>
        </p:grpSp>
        <p:grpSp>
          <p:nvGrpSpPr>
            <p:cNvPr id="21606" name="组合 21605"/>
            <p:cNvGrpSpPr/>
            <p:nvPr/>
          </p:nvGrpSpPr>
          <p:grpSpPr>
            <a:xfrm>
              <a:off x="3153" y="2780"/>
              <a:ext cx="1495" cy="154"/>
              <a:chOff x="-336" y="2592"/>
              <a:chExt cx="6048" cy="969"/>
            </a:xfrm>
          </p:grpSpPr>
          <p:sp>
            <p:nvSpPr>
              <p:cNvPr id="21607" name="任意多边形 21606"/>
              <p:cNvSpPr/>
              <p:nvPr/>
            </p:nvSpPr>
            <p:spPr>
              <a:xfrm>
                <a:off x="3984" y="2592"/>
                <a:ext cx="1728" cy="960"/>
              </a:xfrm>
              <a:custGeom>
                <a:avLst/>
                <a:gdLst/>
                <a:ahLst/>
                <a:cxnLst/>
                <a:pathLst>
                  <a:path w="1735" h="973">
                    <a:moveTo>
                      <a:pt x="0" y="487"/>
                    </a:moveTo>
                    <a:cubicBezTo>
                      <a:pt x="30" y="436"/>
                      <a:pt x="104" y="262"/>
                      <a:pt x="178" y="182"/>
                    </a:cubicBezTo>
                    <a:cubicBezTo>
                      <a:pt x="252" y="102"/>
                      <a:pt x="356" y="0"/>
                      <a:pt x="444" y="4"/>
                    </a:cubicBezTo>
                    <a:cubicBezTo>
                      <a:pt x="532" y="8"/>
                      <a:pt x="635" y="122"/>
                      <a:pt x="706" y="203"/>
                    </a:cubicBezTo>
                    <a:cubicBezTo>
                      <a:pt x="777" y="284"/>
                      <a:pt x="816" y="396"/>
                      <a:pt x="871" y="491"/>
                    </a:cubicBezTo>
                    <a:cubicBezTo>
                      <a:pt x="926" y="586"/>
                      <a:pt x="962" y="692"/>
                      <a:pt x="1035" y="772"/>
                    </a:cubicBezTo>
                    <a:cubicBezTo>
                      <a:pt x="1108" y="852"/>
                      <a:pt x="1221" y="969"/>
                      <a:pt x="1310" y="971"/>
                    </a:cubicBezTo>
                    <a:cubicBezTo>
                      <a:pt x="1399" y="973"/>
                      <a:pt x="1499" y="867"/>
                      <a:pt x="1570" y="786"/>
                    </a:cubicBezTo>
                    <a:cubicBezTo>
                      <a:pt x="1641" y="705"/>
                      <a:pt x="1701" y="547"/>
                      <a:pt x="1735" y="484"/>
                    </a:cubicBezTo>
                  </a:path>
                </a:pathLst>
              </a:custGeom>
              <a:noFill/>
              <a:ln w="19050" cap="flat" cmpd="sng">
                <a:solidFill>
                  <a:srgbClr val="FF0000"/>
                </a:solidFill>
                <a:prstDash val="solid"/>
                <a:headEnd type="none" w="med" len="med"/>
                <a:tailEnd type="none" w="med" len="med"/>
              </a:ln>
            </p:spPr>
            <p:txBody>
              <a:bodyPr/>
              <a:p>
                <a:endParaRPr lang="zh-CN" altLang="en-US"/>
              </a:p>
            </p:txBody>
          </p:sp>
          <p:sp>
            <p:nvSpPr>
              <p:cNvPr id="21608" name="任意多边形 21607"/>
              <p:cNvSpPr/>
              <p:nvPr/>
            </p:nvSpPr>
            <p:spPr>
              <a:xfrm>
                <a:off x="2256" y="2592"/>
                <a:ext cx="1728" cy="960"/>
              </a:xfrm>
              <a:custGeom>
                <a:avLst/>
                <a:gdLst/>
                <a:ahLst/>
                <a:cxnLst/>
                <a:pathLst>
                  <a:path w="1735" h="973">
                    <a:moveTo>
                      <a:pt x="0" y="487"/>
                    </a:moveTo>
                    <a:cubicBezTo>
                      <a:pt x="30" y="436"/>
                      <a:pt x="104" y="262"/>
                      <a:pt x="178" y="182"/>
                    </a:cubicBezTo>
                    <a:cubicBezTo>
                      <a:pt x="252" y="102"/>
                      <a:pt x="356" y="0"/>
                      <a:pt x="444" y="4"/>
                    </a:cubicBezTo>
                    <a:cubicBezTo>
                      <a:pt x="532" y="8"/>
                      <a:pt x="635" y="122"/>
                      <a:pt x="706" y="203"/>
                    </a:cubicBezTo>
                    <a:cubicBezTo>
                      <a:pt x="777" y="284"/>
                      <a:pt x="816" y="396"/>
                      <a:pt x="871" y="491"/>
                    </a:cubicBezTo>
                    <a:cubicBezTo>
                      <a:pt x="926" y="586"/>
                      <a:pt x="962" y="692"/>
                      <a:pt x="1035" y="772"/>
                    </a:cubicBezTo>
                    <a:cubicBezTo>
                      <a:pt x="1108" y="852"/>
                      <a:pt x="1221" y="969"/>
                      <a:pt x="1310" y="971"/>
                    </a:cubicBezTo>
                    <a:cubicBezTo>
                      <a:pt x="1399" y="973"/>
                      <a:pt x="1499" y="867"/>
                      <a:pt x="1570" y="786"/>
                    </a:cubicBezTo>
                    <a:cubicBezTo>
                      <a:pt x="1641" y="705"/>
                      <a:pt x="1701" y="547"/>
                      <a:pt x="1735" y="484"/>
                    </a:cubicBezTo>
                  </a:path>
                </a:pathLst>
              </a:custGeom>
              <a:noFill/>
              <a:ln w="19050" cap="flat" cmpd="sng">
                <a:solidFill>
                  <a:srgbClr val="FF0000"/>
                </a:solidFill>
                <a:prstDash val="solid"/>
                <a:headEnd type="none" w="med" len="med"/>
                <a:tailEnd type="none" w="med" len="med"/>
              </a:ln>
            </p:spPr>
            <p:txBody>
              <a:bodyPr/>
              <a:p>
                <a:endParaRPr lang="zh-CN" altLang="en-US"/>
              </a:p>
            </p:txBody>
          </p:sp>
          <p:sp>
            <p:nvSpPr>
              <p:cNvPr id="21609" name="任意多边形 21608"/>
              <p:cNvSpPr/>
              <p:nvPr/>
            </p:nvSpPr>
            <p:spPr>
              <a:xfrm>
                <a:off x="528" y="2592"/>
                <a:ext cx="1728" cy="960"/>
              </a:xfrm>
              <a:custGeom>
                <a:avLst/>
                <a:gdLst/>
                <a:ahLst/>
                <a:cxnLst/>
                <a:pathLst>
                  <a:path w="1735" h="973">
                    <a:moveTo>
                      <a:pt x="0" y="487"/>
                    </a:moveTo>
                    <a:cubicBezTo>
                      <a:pt x="30" y="436"/>
                      <a:pt x="104" y="262"/>
                      <a:pt x="178" y="182"/>
                    </a:cubicBezTo>
                    <a:cubicBezTo>
                      <a:pt x="252" y="102"/>
                      <a:pt x="356" y="0"/>
                      <a:pt x="444" y="4"/>
                    </a:cubicBezTo>
                    <a:cubicBezTo>
                      <a:pt x="532" y="8"/>
                      <a:pt x="635" y="122"/>
                      <a:pt x="706" y="203"/>
                    </a:cubicBezTo>
                    <a:cubicBezTo>
                      <a:pt x="777" y="284"/>
                      <a:pt x="816" y="396"/>
                      <a:pt x="871" y="491"/>
                    </a:cubicBezTo>
                    <a:cubicBezTo>
                      <a:pt x="926" y="586"/>
                      <a:pt x="962" y="692"/>
                      <a:pt x="1035" y="772"/>
                    </a:cubicBezTo>
                    <a:cubicBezTo>
                      <a:pt x="1108" y="852"/>
                      <a:pt x="1221" y="969"/>
                      <a:pt x="1310" y="971"/>
                    </a:cubicBezTo>
                    <a:cubicBezTo>
                      <a:pt x="1399" y="973"/>
                      <a:pt x="1499" y="867"/>
                      <a:pt x="1570" y="786"/>
                    </a:cubicBezTo>
                    <a:cubicBezTo>
                      <a:pt x="1641" y="705"/>
                      <a:pt x="1701" y="547"/>
                      <a:pt x="1735" y="484"/>
                    </a:cubicBezTo>
                  </a:path>
                </a:pathLst>
              </a:custGeom>
              <a:noFill/>
              <a:ln w="19050" cap="flat" cmpd="sng">
                <a:solidFill>
                  <a:srgbClr val="FF0000"/>
                </a:solidFill>
                <a:prstDash val="solid"/>
                <a:headEnd type="none" w="med" len="med"/>
                <a:tailEnd type="none" w="med" len="med"/>
              </a:ln>
            </p:spPr>
            <p:txBody>
              <a:bodyPr/>
              <a:p>
                <a:endParaRPr lang="zh-CN" altLang="en-US"/>
              </a:p>
            </p:txBody>
          </p:sp>
          <p:sp>
            <p:nvSpPr>
              <p:cNvPr id="21610" name="任意多边形 21609"/>
              <p:cNvSpPr/>
              <p:nvPr/>
            </p:nvSpPr>
            <p:spPr>
              <a:xfrm>
                <a:off x="-336" y="3072"/>
                <a:ext cx="864" cy="489"/>
              </a:xfrm>
              <a:custGeom>
                <a:avLst/>
                <a:gdLst/>
                <a:ahLst/>
                <a:cxnLst/>
                <a:pathLst>
                  <a:path w="864" h="489">
                    <a:moveTo>
                      <a:pt x="0" y="0"/>
                    </a:moveTo>
                    <a:cubicBezTo>
                      <a:pt x="30" y="51"/>
                      <a:pt x="107" y="227"/>
                      <a:pt x="180" y="308"/>
                    </a:cubicBezTo>
                    <a:cubicBezTo>
                      <a:pt x="253" y="389"/>
                      <a:pt x="353" y="479"/>
                      <a:pt x="436" y="484"/>
                    </a:cubicBezTo>
                    <a:cubicBezTo>
                      <a:pt x="519" y="489"/>
                      <a:pt x="605" y="421"/>
                      <a:pt x="676" y="340"/>
                    </a:cubicBezTo>
                    <a:cubicBezTo>
                      <a:pt x="747" y="259"/>
                      <a:pt x="825" y="71"/>
                      <a:pt x="864" y="0"/>
                    </a:cubicBezTo>
                  </a:path>
                </a:pathLst>
              </a:custGeom>
              <a:noFill/>
              <a:ln w="19050" cap="flat" cmpd="sng">
                <a:solidFill>
                  <a:srgbClr val="FF0000"/>
                </a:solidFill>
                <a:prstDash val="solid"/>
                <a:headEnd type="none" w="med" len="med"/>
                <a:tailEnd type="none" w="med" len="med"/>
              </a:ln>
            </p:spPr>
            <p:txBody>
              <a:bodyPr/>
              <a:p>
                <a:endParaRPr lang="zh-CN" altLang="en-US"/>
              </a:p>
            </p:txBody>
          </p:sp>
        </p:grpSp>
        <p:grpSp>
          <p:nvGrpSpPr>
            <p:cNvPr id="21611" name="组合 21610"/>
            <p:cNvGrpSpPr/>
            <p:nvPr/>
          </p:nvGrpSpPr>
          <p:grpSpPr>
            <a:xfrm>
              <a:off x="3115" y="3211"/>
              <a:ext cx="1571" cy="154"/>
              <a:chOff x="48" y="2592"/>
              <a:chExt cx="4320" cy="969"/>
            </a:xfrm>
          </p:grpSpPr>
          <p:sp>
            <p:nvSpPr>
              <p:cNvPr id="21612" name="任意多边形 21611"/>
              <p:cNvSpPr/>
              <p:nvPr/>
            </p:nvSpPr>
            <p:spPr>
              <a:xfrm>
                <a:off x="912" y="2592"/>
                <a:ext cx="1728" cy="960"/>
              </a:xfrm>
              <a:custGeom>
                <a:avLst/>
                <a:gdLst/>
                <a:ahLst/>
                <a:cxnLst/>
                <a:pathLst>
                  <a:path w="1735" h="973">
                    <a:moveTo>
                      <a:pt x="0" y="487"/>
                    </a:moveTo>
                    <a:cubicBezTo>
                      <a:pt x="30" y="436"/>
                      <a:pt x="104" y="262"/>
                      <a:pt x="178" y="182"/>
                    </a:cubicBezTo>
                    <a:cubicBezTo>
                      <a:pt x="252" y="102"/>
                      <a:pt x="356" y="0"/>
                      <a:pt x="444" y="4"/>
                    </a:cubicBezTo>
                    <a:cubicBezTo>
                      <a:pt x="532" y="8"/>
                      <a:pt x="635" y="122"/>
                      <a:pt x="706" y="203"/>
                    </a:cubicBezTo>
                    <a:cubicBezTo>
                      <a:pt x="777" y="284"/>
                      <a:pt x="816" y="396"/>
                      <a:pt x="871" y="491"/>
                    </a:cubicBezTo>
                    <a:cubicBezTo>
                      <a:pt x="926" y="586"/>
                      <a:pt x="962" y="692"/>
                      <a:pt x="1035" y="772"/>
                    </a:cubicBezTo>
                    <a:cubicBezTo>
                      <a:pt x="1108" y="852"/>
                      <a:pt x="1221" y="969"/>
                      <a:pt x="1310" y="971"/>
                    </a:cubicBezTo>
                    <a:cubicBezTo>
                      <a:pt x="1399" y="973"/>
                      <a:pt x="1499" y="867"/>
                      <a:pt x="1570" y="786"/>
                    </a:cubicBezTo>
                    <a:cubicBezTo>
                      <a:pt x="1641" y="705"/>
                      <a:pt x="1701" y="547"/>
                      <a:pt x="1735" y="484"/>
                    </a:cubicBezTo>
                  </a:path>
                </a:pathLst>
              </a:custGeom>
              <a:noFill/>
              <a:ln w="19050" cap="flat" cmpd="sng">
                <a:solidFill>
                  <a:srgbClr val="FF0000"/>
                </a:solidFill>
                <a:prstDash val="solid"/>
                <a:headEnd type="none" w="med" len="med"/>
                <a:tailEnd type="none" w="med" len="med"/>
              </a:ln>
            </p:spPr>
            <p:txBody>
              <a:bodyPr/>
              <a:p>
                <a:endParaRPr lang="zh-CN" altLang="en-US"/>
              </a:p>
            </p:txBody>
          </p:sp>
          <p:sp>
            <p:nvSpPr>
              <p:cNvPr id="21613" name="任意多边形 21612"/>
              <p:cNvSpPr/>
              <p:nvPr/>
            </p:nvSpPr>
            <p:spPr>
              <a:xfrm>
                <a:off x="2640" y="2592"/>
                <a:ext cx="1728" cy="960"/>
              </a:xfrm>
              <a:custGeom>
                <a:avLst/>
                <a:gdLst/>
                <a:ahLst/>
                <a:cxnLst/>
                <a:pathLst>
                  <a:path w="1735" h="973">
                    <a:moveTo>
                      <a:pt x="0" y="487"/>
                    </a:moveTo>
                    <a:cubicBezTo>
                      <a:pt x="30" y="436"/>
                      <a:pt x="104" y="262"/>
                      <a:pt x="178" y="182"/>
                    </a:cubicBezTo>
                    <a:cubicBezTo>
                      <a:pt x="252" y="102"/>
                      <a:pt x="356" y="0"/>
                      <a:pt x="444" y="4"/>
                    </a:cubicBezTo>
                    <a:cubicBezTo>
                      <a:pt x="532" y="8"/>
                      <a:pt x="635" y="122"/>
                      <a:pt x="706" y="203"/>
                    </a:cubicBezTo>
                    <a:cubicBezTo>
                      <a:pt x="777" y="284"/>
                      <a:pt x="816" y="396"/>
                      <a:pt x="871" y="491"/>
                    </a:cubicBezTo>
                    <a:cubicBezTo>
                      <a:pt x="926" y="586"/>
                      <a:pt x="962" y="692"/>
                      <a:pt x="1035" y="772"/>
                    </a:cubicBezTo>
                    <a:cubicBezTo>
                      <a:pt x="1108" y="852"/>
                      <a:pt x="1221" y="969"/>
                      <a:pt x="1310" y="971"/>
                    </a:cubicBezTo>
                    <a:cubicBezTo>
                      <a:pt x="1399" y="973"/>
                      <a:pt x="1499" y="867"/>
                      <a:pt x="1570" y="786"/>
                    </a:cubicBezTo>
                    <a:cubicBezTo>
                      <a:pt x="1641" y="705"/>
                      <a:pt x="1701" y="547"/>
                      <a:pt x="1735" y="484"/>
                    </a:cubicBezTo>
                  </a:path>
                </a:pathLst>
              </a:custGeom>
              <a:noFill/>
              <a:ln w="19050" cap="flat" cmpd="sng">
                <a:solidFill>
                  <a:srgbClr val="FF0000"/>
                </a:solidFill>
                <a:prstDash val="solid"/>
                <a:headEnd type="none" w="med" len="med"/>
                <a:tailEnd type="none" w="med" len="med"/>
              </a:ln>
            </p:spPr>
            <p:txBody>
              <a:bodyPr/>
              <a:p>
                <a:endParaRPr lang="zh-CN" altLang="en-US"/>
              </a:p>
            </p:txBody>
          </p:sp>
          <p:sp>
            <p:nvSpPr>
              <p:cNvPr id="21614" name="任意多边形 21613"/>
              <p:cNvSpPr/>
              <p:nvPr/>
            </p:nvSpPr>
            <p:spPr>
              <a:xfrm>
                <a:off x="48" y="3072"/>
                <a:ext cx="864" cy="489"/>
              </a:xfrm>
              <a:custGeom>
                <a:avLst/>
                <a:gdLst/>
                <a:ahLst/>
                <a:cxnLst/>
                <a:pathLst>
                  <a:path w="864" h="489">
                    <a:moveTo>
                      <a:pt x="0" y="0"/>
                    </a:moveTo>
                    <a:cubicBezTo>
                      <a:pt x="30" y="51"/>
                      <a:pt x="107" y="227"/>
                      <a:pt x="180" y="308"/>
                    </a:cubicBezTo>
                    <a:cubicBezTo>
                      <a:pt x="253" y="389"/>
                      <a:pt x="353" y="479"/>
                      <a:pt x="436" y="484"/>
                    </a:cubicBezTo>
                    <a:cubicBezTo>
                      <a:pt x="519" y="489"/>
                      <a:pt x="605" y="421"/>
                      <a:pt x="676" y="340"/>
                    </a:cubicBezTo>
                    <a:cubicBezTo>
                      <a:pt x="747" y="259"/>
                      <a:pt x="825" y="71"/>
                      <a:pt x="864" y="0"/>
                    </a:cubicBezTo>
                  </a:path>
                </a:pathLst>
              </a:custGeom>
              <a:noFill/>
              <a:ln w="19050" cap="flat" cmpd="sng">
                <a:solidFill>
                  <a:srgbClr val="FF0000"/>
                </a:solidFill>
                <a:prstDash val="solid"/>
                <a:headEnd type="none" w="med" len="med"/>
                <a:tailEnd type="none" w="med" len="med"/>
              </a:ln>
            </p:spPr>
            <p:txBody>
              <a:bodyPr/>
              <a:p>
                <a:endParaRPr lang="zh-CN" altLang="en-US"/>
              </a:p>
            </p:txBody>
          </p:sp>
        </p:grpSp>
        <p:grpSp>
          <p:nvGrpSpPr>
            <p:cNvPr id="21615" name="组合 21614"/>
            <p:cNvGrpSpPr/>
            <p:nvPr/>
          </p:nvGrpSpPr>
          <p:grpSpPr>
            <a:xfrm>
              <a:off x="2923" y="3457"/>
              <a:ext cx="1954" cy="154"/>
              <a:chOff x="1008" y="2448"/>
              <a:chExt cx="2592" cy="969"/>
            </a:xfrm>
          </p:grpSpPr>
          <p:sp>
            <p:nvSpPr>
              <p:cNvPr id="21616" name="任意多边形 21615"/>
              <p:cNvSpPr/>
              <p:nvPr/>
            </p:nvSpPr>
            <p:spPr>
              <a:xfrm>
                <a:off x="1872" y="2448"/>
                <a:ext cx="1728" cy="960"/>
              </a:xfrm>
              <a:custGeom>
                <a:avLst/>
                <a:gdLst/>
                <a:ahLst/>
                <a:cxnLst/>
                <a:pathLst>
                  <a:path w="1735" h="973">
                    <a:moveTo>
                      <a:pt x="0" y="487"/>
                    </a:moveTo>
                    <a:cubicBezTo>
                      <a:pt x="30" y="436"/>
                      <a:pt x="104" y="262"/>
                      <a:pt x="178" y="182"/>
                    </a:cubicBezTo>
                    <a:cubicBezTo>
                      <a:pt x="252" y="102"/>
                      <a:pt x="356" y="0"/>
                      <a:pt x="444" y="4"/>
                    </a:cubicBezTo>
                    <a:cubicBezTo>
                      <a:pt x="532" y="8"/>
                      <a:pt x="635" y="122"/>
                      <a:pt x="706" y="203"/>
                    </a:cubicBezTo>
                    <a:cubicBezTo>
                      <a:pt x="777" y="284"/>
                      <a:pt x="816" y="396"/>
                      <a:pt x="871" y="491"/>
                    </a:cubicBezTo>
                    <a:cubicBezTo>
                      <a:pt x="926" y="586"/>
                      <a:pt x="962" y="692"/>
                      <a:pt x="1035" y="772"/>
                    </a:cubicBezTo>
                    <a:cubicBezTo>
                      <a:pt x="1108" y="852"/>
                      <a:pt x="1221" y="969"/>
                      <a:pt x="1310" y="971"/>
                    </a:cubicBezTo>
                    <a:cubicBezTo>
                      <a:pt x="1399" y="973"/>
                      <a:pt x="1499" y="867"/>
                      <a:pt x="1570" y="786"/>
                    </a:cubicBezTo>
                    <a:cubicBezTo>
                      <a:pt x="1641" y="705"/>
                      <a:pt x="1701" y="547"/>
                      <a:pt x="1735" y="484"/>
                    </a:cubicBezTo>
                  </a:path>
                </a:pathLst>
              </a:custGeom>
              <a:noFill/>
              <a:ln w="19050" cap="flat" cmpd="sng">
                <a:solidFill>
                  <a:srgbClr val="FF0000"/>
                </a:solidFill>
                <a:prstDash val="solid"/>
                <a:headEnd type="none" w="med" len="med"/>
                <a:tailEnd type="none" w="med" len="med"/>
              </a:ln>
            </p:spPr>
            <p:txBody>
              <a:bodyPr/>
              <a:p>
                <a:endParaRPr lang="zh-CN" altLang="en-US"/>
              </a:p>
            </p:txBody>
          </p:sp>
          <p:sp>
            <p:nvSpPr>
              <p:cNvPr id="21617" name="任意多边形 21616"/>
              <p:cNvSpPr/>
              <p:nvPr/>
            </p:nvSpPr>
            <p:spPr>
              <a:xfrm>
                <a:off x="1008" y="2928"/>
                <a:ext cx="864" cy="489"/>
              </a:xfrm>
              <a:custGeom>
                <a:avLst/>
                <a:gdLst/>
                <a:ahLst/>
                <a:cxnLst/>
                <a:pathLst>
                  <a:path w="864" h="489">
                    <a:moveTo>
                      <a:pt x="0" y="0"/>
                    </a:moveTo>
                    <a:cubicBezTo>
                      <a:pt x="30" y="51"/>
                      <a:pt x="107" y="227"/>
                      <a:pt x="180" y="308"/>
                    </a:cubicBezTo>
                    <a:cubicBezTo>
                      <a:pt x="253" y="389"/>
                      <a:pt x="353" y="479"/>
                      <a:pt x="436" y="484"/>
                    </a:cubicBezTo>
                    <a:cubicBezTo>
                      <a:pt x="519" y="489"/>
                      <a:pt x="605" y="421"/>
                      <a:pt x="676" y="340"/>
                    </a:cubicBezTo>
                    <a:cubicBezTo>
                      <a:pt x="747" y="259"/>
                      <a:pt x="825" y="71"/>
                      <a:pt x="864" y="0"/>
                    </a:cubicBezTo>
                  </a:path>
                </a:pathLst>
              </a:custGeom>
              <a:noFill/>
              <a:ln w="19050" cap="flat" cmpd="sng">
                <a:solidFill>
                  <a:srgbClr val="FF0000"/>
                </a:solidFill>
                <a:prstDash val="solid"/>
                <a:headEnd type="none" w="med" len="med"/>
                <a:tailEnd type="none" w="med" len="med"/>
              </a:ln>
            </p:spPr>
            <p:txBody>
              <a:bodyPr/>
              <a:p>
                <a:endParaRPr lang="zh-CN" altLang="en-US"/>
              </a:p>
            </p:txBody>
          </p:sp>
        </p:grpSp>
        <p:sp>
          <p:nvSpPr>
            <p:cNvPr id="21618" name="直接连接符 21617"/>
            <p:cNvSpPr/>
            <p:nvPr/>
          </p:nvSpPr>
          <p:spPr>
            <a:xfrm>
              <a:off x="3115" y="3827"/>
              <a:ext cx="1456" cy="0"/>
            </a:xfrm>
            <a:prstGeom prst="line">
              <a:avLst/>
            </a:prstGeom>
            <a:ln w="19050" cap="flat" cmpd="sng">
              <a:solidFill>
                <a:srgbClr val="FF0000"/>
              </a:solidFill>
              <a:prstDash val="solid"/>
              <a:headEnd type="none" w="med" len="med"/>
              <a:tailEnd type="none" w="med" len="med"/>
            </a:ln>
          </p:spPr>
        </p:sp>
        <p:graphicFrame>
          <p:nvGraphicFramePr>
            <p:cNvPr id="21619" name="对象 21618"/>
            <p:cNvGraphicFramePr/>
            <p:nvPr/>
          </p:nvGraphicFramePr>
          <p:xfrm>
            <a:off x="4595" y="3721"/>
            <a:ext cx="373" cy="192"/>
          </p:xfrm>
          <a:graphic>
            <a:graphicData uri="http://schemas.openxmlformats.org/presentationml/2006/ole">
              <mc:AlternateContent xmlns:mc="http://schemas.openxmlformats.org/markup-compatibility/2006">
                <mc:Choice xmlns:v="urn:schemas-microsoft-com:vml" Requires="v">
                  <p:oleObj spid="_x0000_s3162" name="" r:id="rId21" imgW="698500" imgH="368300" progId="Equation.3">
                    <p:embed/>
                  </p:oleObj>
                </mc:Choice>
                <mc:Fallback>
                  <p:oleObj name="" r:id="rId21" imgW="698500" imgH="368300" progId="Equation.3">
                    <p:embed/>
                    <p:pic>
                      <p:nvPicPr>
                        <p:cNvPr id="0" name="图片 3161"/>
                        <p:cNvPicPr/>
                        <p:nvPr/>
                      </p:nvPicPr>
                      <p:blipFill>
                        <a:blip r:embed="rId22"/>
                        <a:stretch>
                          <a:fillRect/>
                        </a:stretch>
                      </p:blipFill>
                      <p:spPr>
                        <a:xfrm>
                          <a:off x="4595" y="3721"/>
                          <a:ext cx="373" cy="192"/>
                        </a:xfrm>
                        <a:prstGeom prst="rect">
                          <a:avLst/>
                        </a:prstGeom>
                        <a:noFill/>
                        <a:ln w="38100">
                          <a:noFill/>
                          <a:miter/>
                        </a:ln>
                      </p:spPr>
                    </p:pic>
                  </p:oleObj>
                </mc:Fallback>
              </mc:AlternateContent>
            </a:graphicData>
          </a:graphic>
        </p:graphicFrame>
        <p:sp>
          <p:nvSpPr>
            <p:cNvPr id="21620" name="矩形 21619"/>
            <p:cNvSpPr/>
            <p:nvPr/>
          </p:nvSpPr>
          <p:spPr>
            <a:xfrm>
              <a:off x="2885" y="1982"/>
              <a:ext cx="368" cy="1660"/>
            </a:xfrm>
            <a:prstGeom prst="rect">
              <a:avLst/>
            </a:prstGeom>
            <a:solidFill>
              <a:schemeClr val="bg1"/>
            </a:solidFill>
            <a:ln w="9525">
              <a:noFill/>
            </a:ln>
          </p:spPr>
          <p:txBody>
            <a:bodyPr/>
            <a:p>
              <a:endParaRPr lang="zh-CN" altLang="en-US"/>
            </a:p>
          </p:txBody>
        </p:sp>
        <p:sp>
          <p:nvSpPr>
            <p:cNvPr id="21621" name="矩形 21620"/>
            <p:cNvSpPr/>
            <p:nvPr/>
          </p:nvSpPr>
          <p:spPr>
            <a:xfrm>
              <a:off x="4557" y="1980"/>
              <a:ext cx="361" cy="1631"/>
            </a:xfrm>
            <a:prstGeom prst="rect">
              <a:avLst/>
            </a:prstGeom>
            <a:solidFill>
              <a:schemeClr val="bg1"/>
            </a:solidFill>
            <a:ln w="9525">
              <a:noFill/>
            </a:ln>
          </p:spPr>
          <p:txBody>
            <a:bodyPr/>
            <a:p>
              <a:endParaRPr lang="zh-CN" altLang="en-US"/>
            </a:p>
          </p:txBody>
        </p:sp>
        <p:graphicFrame>
          <p:nvGraphicFramePr>
            <p:cNvPr id="21628" name="对象 21627"/>
            <p:cNvGraphicFramePr/>
            <p:nvPr/>
          </p:nvGraphicFramePr>
          <p:xfrm>
            <a:off x="4455" y="3648"/>
            <a:ext cx="201" cy="145"/>
          </p:xfrm>
          <a:graphic>
            <a:graphicData uri="http://schemas.openxmlformats.org/presentationml/2006/ole">
              <mc:AlternateContent xmlns:mc="http://schemas.openxmlformats.org/markup-compatibility/2006">
                <mc:Choice xmlns:v="urn:schemas-microsoft-com:vml" Requires="v">
                  <p:oleObj spid="_x0000_s3209" name="" r:id="rId23" imgW="127000" imgH="127000" progId="Equation.3">
                    <p:embed/>
                  </p:oleObj>
                </mc:Choice>
                <mc:Fallback>
                  <p:oleObj name="" r:id="rId23" imgW="127000" imgH="127000" progId="Equation.3">
                    <p:embed/>
                    <p:pic>
                      <p:nvPicPr>
                        <p:cNvPr id="0" name="图片 3208"/>
                        <p:cNvPicPr/>
                        <p:nvPr/>
                      </p:nvPicPr>
                      <p:blipFill>
                        <a:blip r:embed="rId4"/>
                        <a:stretch>
                          <a:fillRect/>
                        </a:stretch>
                      </p:blipFill>
                      <p:spPr>
                        <a:xfrm>
                          <a:off x="4455" y="3648"/>
                          <a:ext cx="201" cy="145"/>
                        </a:xfrm>
                        <a:prstGeom prst="rect">
                          <a:avLst/>
                        </a:prstGeom>
                        <a:noFill/>
                        <a:ln w="38100">
                          <a:noFill/>
                          <a:miter/>
                        </a:ln>
                      </p:spPr>
                    </p:pic>
                  </p:oleObj>
                </mc:Fallback>
              </mc:AlternateContent>
            </a:graphicData>
          </a:graphic>
        </p:graphicFrame>
        <p:sp>
          <p:nvSpPr>
            <p:cNvPr id="21633" name="文本框 21632"/>
            <p:cNvSpPr txBox="1"/>
            <p:nvPr/>
          </p:nvSpPr>
          <p:spPr>
            <a:xfrm>
              <a:off x="4500" y="2142"/>
              <a:ext cx="480" cy="212"/>
            </a:xfrm>
            <a:prstGeom prst="rect">
              <a:avLst/>
            </a:prstGeom>
            <a:noFill/>
            <a:ln w="9525">
              <a:noFill/>
            </a:ln>
          </p:spPr>
          <p:txBody>
            <a:bodyPr>
              <a:spAutoFit/>
            </a:bodyPr>
            <a:p>
              <a:pPr>
                <a:spcBef>
                  <a:spcPct val="50000"/>
                </a:spcBef>
              </a:pPr>
              <a:r>
                <a:rPr lang="en-US" altLang="zh-CN" sz="1600">
                  <a:latin typeface="Times New Roman" panose="02020603050405020304" pitchFamily="18" charset="0"/>
                </a:rPr>
                <a:t>16</a:t>
              </a:r>
              <a:r>
                <a:rPr lang="en-US" altLang="zh-CN" sz="1600" i="1">
                  <a:latin typeface="Times New Roman" panose="02020603050405020304" pitchFamily="18" charset="0"/>
                </a:rPr>
                <a:t>E</a:t>
              </a:r>
              <a:r>
                <a:rPr lang="en-US" altLang="zh-CN" sz="1600" b="1" baseline="-25000">
                  <a:latin typeface="Times New Roman" panose="02020603050405020304" pitchFamily="18" charset="0"/>
                </a:rPr>
                <a:t>1</a:t>
              </a:r>
              <a:endParaRPr lang="en-US" altLang="zh-CN" sz="1600" b="1" baseline="-25000">
                <a:latin typeface="Times New Roman" panose="02020603050405020304" pitchFamily="18" charset="0"/>
              </a:endParaRPr>
            </a:p>
          </p:txBody>
        </p:sp>
        <p:sp>
          <p:nvSpPr>
            <p:cNvPr id="21634" name="文本框 21633"/>
            <p:cNvSpPr txBox="1"/>
            <p:nvPr/>
          </p:nvSpPr>
          <p:spPr>
            <a:xfrm>
              <a:off x="4566" y="2812"/>
              <a:ext cx="528" cy="212"/>
            </a:xfrm>
            <a:prstGeom prst="rect">
              <a:avLst/>
            </a:prstGeom>
            <a:noFill/>
            <a:ln w="9525">
              <a:noFill/>
            </a:ln>
          </p:spPr>
          <p:txBody>
            <a:bodyPr>
              <a:spAutoFit/>
            </a:bodyPr>
            <a:p>
              <a:pPr>
                <a:spcBef>
                  <a:spcPct val="50000"/>
                </a:spcBef>
              </a:pPr>
              <a:r>
                <a:rPr lang="en-US" altLang="zh-CN" sz="1600">
                  <a:latin typeface="Times New Roman" panose="02020603050405020304" pitchFamily="18" charset="0"/>
                </a:rPr>
                <a:t>9</a:t>
              </a:r>
              <a:r>
                <a:rPr lang="en-US" altLang="zh-CN" sz="1600" i="1">
                  <a:latin typeface="Times New Roman" panose="02020603050405020304" pitchFamily="18" charset="0"/>
                </a:rPr>
                <a:t>E</a:t>
              </a:r>
              <a:r>
                <a:rPr lang="en-US" altLang="zh-CN" sz="1600" b="1" baseline="-25000">
                  <a:latin typeface="Times New Roman" panose="02020603050405020304" pitchFamily="18" charset="0"/>
                </a:rPr>
                <a:t>1</a:t>
              </a:r>
              <a:endParaRPr lang="en-US" altLang="zh-CN" sz="1600" b="1" baseline="-25000">
                <a:latin typeface="Times New Roman" panose="02020603050405020304" pitchFamily="18" charset="0"/>
              </a:endParaRPr>
            </a:p>
          </p:txBody>
        </p:sp>
        <p:sp>
          <p:nvSpPr>
            <p:cNvPr id="21635" name="文本框 21634"/>
            <p:cNvSpPr txBox="1"/>
            <p:nvPr/>
          </p:nvSpPr>
          <p:spPr>
            <a:xfrm>
              <a:off x="4566" y="3240"/>
              <a:ext cx="576" cy="212"/>
            </a:xfrm>
            <a:prstGeom prst="rect">
              <a:avLst/>
            </a:prstGeom>
            <a:noFill/>
            <a:ln w="9525">
              <a:noFill/>
            </a:ln>
          </p:spPr>
          <p:txBody>
            <a:bodyPr>
              <a:spAutoFit/>
            </a:bodyPr>
            <a:p>
              <a:pPr>
                <a:spcBef>
                  <a:spcPct val="50000"/>
                </a:spcBef>
              </a:pPr>
              <a:r>
                <a:rPr lang="en-US" altLang="zh-CN" sz="1600">
                  <a:latin typeface="Times New Roman" panose="02020603050405020304" pitchFamily="18" charset="0"/>
                </a:rPr>
                <a:t>4</a:t>
              </a:r>
              <a:r>
                <a:rPr lang="en-US" altLang="zh-CN" sz="1600" i="1">
                  <a:latin typeface="Times New Roman" panose="02020603050405020304" pitchFamily="18" charset="0"/>
                </a:rPr>
                <a:t>E</a:t>
              </a:r>
              <a:r>
                <a:rPr lang="en-US" altLang="zh-CN" sz="1600" b="1" baseline="-25000">
                  <a:latin typeface="Times New Roman" panose="02020603050405020304" pitchFamily="18" charset="0"/>
                </a:rPr>
                <a:t>1</a:t>
              </a:r>
              <a:endParaRPr lang="en-US" altLang="zh-CN" sz="1600" b="1" baseline="-25000">
                <a:latin typeface="Times New Roman" panose="02020603050405020304" pitchFamily="18" charset="0"/>
              </a:endParaRPr>
            </a:p>
          </p:txBody>
        </p:sp>
        <p:sp>
          <p:nvSpPr>
            <p:cNvPr id="21637" name="文本框 21636"/>
            <p:cNvSpPr txBox="1"/>
            <p:nvPr/>
          </p:nvSpPr>
          <p:spPr>
            <a:xfrm>
              <a:off x="4632" y="3426"/>
              <a:ext cx="528" cy="212"/>
            </a:xfrm>
            <a:prstGeom prst="rect">
              <a:avLst/>
            </a:prstGeom>
            <a:noFill/>
            <a:ln w="9525">
              <a:noFill/>
            </a:ln>
          </p:spPr>
          <p:txBody>
            <a:bodyPr>
              <a:spAutoFit/>
            </a:bodyPr>
            <a:p>
              <a:pPr>
                <a:spcBef>
                  <a:spcPct val="50000"/>
                </a:spcBef>
              </a:pPr>
              <a:r>
                <a:rPr lang="en-US" altLang="zh-CN" sz="1600" i="1">
                  <a:latin typeface="Times New Roman" panose="02020603050405020304" pitchFamily="18" charset="0"/>
                </a:rPr>
                <a:t>E</a:t>
              </a:r>
              <a:r>
                <a:rPr lang="en-US" altLang="zh-CN" sz="1600" b="1" baseline="-25000">
                  <a:latin typeface="Times New Roman" panose="02020603050405020304" pitchFamily="18" charset="0"/>
                </a:rPr>
                <a:t>1</a:t>
              </a:r>
              <a:endParaRPr lang="en-US" altLang="zh-CN" sz="1600" b="1" baseline="-25000">
                <a:latin typeface="Times New Roman" panose="02020603050405020304" pitchFamily="18" charset="0"/>
              </a:endParaRPr>
            </a:p>
          </p:txBody>
        </p:sp>
        <p:graphicFrame>
          <p:nvGraphicFramePr>
            <p:cNvPr id="21638" name="对象 21637"/>
            <p:cNvGraphicFramePr/>
            <p:nvPr/>
          </p:nvGraphicFramePr>
          <p:xfrm>
            <a:off x="3100" y="3648"/>
            <a:ext cx="356" cy="149"/>
          </p:xfrm>
          <a:graphic>
            <a:graphicData uri="http://schemas.openxmlformats.org/presentationml/2006/ole">
              <mc:AlternateContent xmlns:mc="http://schemas.openxmlformats.org/markup-compatibility/2006">
                <mc:Choice xmlns:v="urn:schemas-microsoft-com:vml" Requires="v">
                  <p:oleObj spid="_x0000_s3165" name="" r:id="rId24" imgW="546100" imgH="241300" progId="Equation.3">
                    <p:embed/>
                  </p:oleObj>
                </mc:Choice>
                <mc:Fallback>
                  <p:oleObj name="" r:id="rId24" imgW="546100" imgH="241300" progId="Equation.3">
                    <p:embed/>
                    <p:pic>
                      <p:nvPicPr>
                        <p:cNvPr id="0" name="图片 3164"/>
                        <p:cNvPicPr/>
                        <p:nvPr/>
                      </p:nvPicPr>
                      <p:blipFill>
                        <a:blip r:embed="rId2"/>
                        <a:stretch>
                          <a:fillRect/>
                        </a:stretch>
                      </p:blipFill>
                      <p:spPr>
                        <a:xfrm>
                          <a:off x="3100" y="3648"/>
                          <a:ext cx="356" cy="149"/>
                        </a:xfrm>
                        <a:prstGeom prst="rect">
                          <a:avLst/>
                        </a:prstGeom>
                        <a:noFill/>
                        <a:ln w="38100">
                          <a:noFill/>
                          <a:miter/>
                        </a:ln>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21639"/>
                                        </p:tgtEl>
                                        <p:attrNameLst>
                                          <p:attrName>style.visibility</p:attrName>
                                        </p:attrNameLst>
                                      </p:cBhvr>
                                      <p:to>
                                        <p:strVal val="visible"/>
                                      </p:to>
                                    </p:set>
                                    <p:animEffect transition="in" filter="barn(outVertical)">
                                      <p:cBhvr>
                                        <p:cTn id="7" dur="500"/>
                                        <p:tgtEl>
                                          <p:spTgt spid="216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文本框 58369"/>
          <p:cNvSpPr txBox="1"/>
          <p:nvPr/>
        </p:nvSpPr>
        <p:spPr>
          <a:xfrm>
            <a:off x="533400" y="762000"/>
            <a:ext cx="4572000" cy="519113"/>
          </a:xfrm>
          <a:prstGeom prst="rect">
            <a:avLst/>
          </a:prstGeom>
          <a:noFill/>
          <a:ln w="9525">
            <a:noFill/>
          </a:ln>
        </p:spPr>
        <p:txBody>
          <a:bodyPr anchor="t">
            <a:spAutoFit/>
          </a:bodyPr>
          <a:p>
            <a:r>
              <a:rPr lang="zh-CN" altLang="en-US" dirty="0">
                <a:solidFill>
                  <a:srgbClr val="CC0000"/>
                </a:solidFill>
                <a:latin typeface="宋体" panose="02010600030101010101" pitchFamily="2" charset="-122"/>
              </a:rPr>
              <a:t>一  黑体 黑体辐射</a:t>
            </a:r>
            <a:endParaRPr lang="zh-CN" altLang="en-US" dirty="0">
              <a:solidFill>
                <a:srgbClr val="CC0000"/>
              </a:solidFill>
              <a:latin typeface="宋体" panose="02010600030101010101" pitchFamily="2" charset="-122"/>
            </a:endParaRPr>
          </a:p>
        </p:txBody>
      </p:sp>
      <p:grpSp>
        <p:nvGrpSpPr>
          <p:cNvPr id="58372" name="组合 58371"/>
          <p:cNvGrpSpPr/>
          <p:nvPr/>
        </p:nvGrpSpPr>
        <p:grpSpPr>
          <a:xfrm>
            <a:off x="381000" y="1628775"/>
            <a:ext cx="8763000" cy="2016125"/>
            <a:chOff x="240" y="1920"/>
            <a:chExt cx="5520" cy="1270"/>
          </a:xfrm>
        </p:grpSpPr>
        <p:sp>
          <p:nvSpPr>
            <p:cNvPr id="17411" name="矩形 58372"/>
            <p:cNvSpPr/>
            <p:nvPr/>
          </p:nvSpPr>
          <p:spPr>
            <a:xfrm>
              <a:off x="240" y="1920"/>
              <a:ext cx="5520" cy="1270"/>
            </a:xfrm>
            <a:prstGeom prst="rect">
              <a:avLst/>
            </a:prstGeom>
            <a:noFill/>
            <a:ln w="9525">
              <a:noFill/>
            </a:ln>
          </p:spPr>
          <p:txBody>
            <a:bodyPr anchor="t">
              <a:spAutoFit/>
            </a:bodyPr>
            <a:p>
              <a:pPr>
                <a:lnSpc>
                  <a:spcPct val="150000"/>
                </a:lnSpc>
                <a:spcBef>
                  <a:spcPct val="0"/>
                </a:spcBef>
              </a:pPr>
              <a:r>
                <a:rPr lang="zh-CN" altLang="en-US" dirty="0">
                  <a:latin typeface="宋体" panose="02010600030101010101" pitchFamily="2" charset="-122"/>
                </a:rPr>
                <a:t>    </a:t>
              </a:r>
              <a:r>
                <a:rPr lang="zh-CN" altLang="en-US" dirty="0">
                  <a:solidFill>
                    <a:srgbClr val="CC0000"/>
                  </a:solidFill>
                  <a:latin typeface="宋体" panose="02010600030101010101" pitchFamily="2" charset="-122"/>
                </a:rPr>
                <a:t>（2）单色辐射出射度</a:t>
              </a:r>
              <a:r>
                <a:rPr lang="zh-CN" altLang="en-US" dirty="0">
                  <a:latin typeface="宋体" panose="02010600030101010101" pitchFamily="2" charset="-122"/>
                </a:rPr>
                <a:t>  </a:t>
              </a:r>
              <a:r>
                <a:rPr lang="zh-CN" altLang="en-US" dirty="0">
                  <a:solidFill>
                    <a:srgbClr val="000000"/>
                  </a:solidFill>
                  <a:latin typeface="宋体" panose="02010600030101010101" pitchFamily="2" charset="-122"/>
                </a:rPr>
                <a:t>单位时间内从物体单位表面积发出的频率在   附近单位频率区间（或波长在         </a:t>
              </a:r>
              <a:endParaRPr lang="zh-CN" altLang="en-US" dirty="0">
                <a:solidFill>
                  <a:srgbClr val="000000"/>
                </a:solidFill>
                <a:latin typeface="宋体" panose="02010600030101010101" pitchFamily="2" charset="-122"/>
              </a:endParaRPr>
            </a:p>
            <a:p>
              <a:pPr>
                <a:lnSpc>
                  <a:spcPct val="150000"/>
                </a:lnSpc>
                <a:spcBef>
                  <a:spcPct val="0"/>
                </a:spcBef>
              </a:pPr>
              <a:r>
                <a:rPr lang="zh-CN" altLang="en-US" dirty="0">
                  <a:solidFill>
                    <a:srgbClr val="000000"/>
                  </a:solidFill>
                  <a:latin typeface="宋体" panose="02010600030101010101" pitchFamily="2" charset="-122"/>
                </a:rPr>
                <a:t>附近单位波长区间）的电磁波的能量 .</a:t>
              </a:r>
              <a:endParaRPr lang="zh-CN" altLang="en-US" dirty="0">
                <a:solidFill>
                  <a:srgbClr val="000000"/>
                </a:solidFill>
                <a:latin typeface="宋体" panose="02010600030101010101" pitchFamily="2" charset="-122"/>
              </a:endParaRPr>
            </a:p>
          </p:txBody>
        </p:sp>
        <p:graphicFrame>
          <p:nvGraphicFramePr>
            <p:cNvPr id="17412" name="对象 58373"/>
            <p:cNvGraphicFramePr/>
            <p:nvPr/>
          </p:nvGraphicFramePr>
          <p:xfrm>
            <a:off x="2119" y="2496"/>
            <a:ext cx="266" cy="288"/>
          </p:xfrm>
          <a:graphic>
            <a:graphicData uri="http://schemas.openxmlformats.org/presentationml/2006/ole">
              <mc:AlternateContent xmlns:mc="http://schemas.openxmlformats.org/markup-compatibility/2006">
                <mc:Choice xmlns:v="urn:schemas-microsoft-com:vml" Requires="v">
                  <p:oleObj spid="_x0000_s3080" name="" r:id="rId1" imgW="177800" imgH="189865" progId="Equation.3">
                    <p:embed/>
                  </p:oleObj>
                </mc:Choice>
                <mc:Fallback>
                  <p:oleObj name="" r:id="rId1" imgW="177800" imgH="189865" progId="Equation.3">
                    <p:embed/>
                    <p:pic>
                      <p:nvPicPr>
                        <p:cNvPr id="0" name="图片 3079"/>
                        <p:cNvPicPr/>
                        <p:nvPr/>
                      </p:nvPicPr>
                      <p:blipFill>
                        <a:blip r:embed="rId2"/>
                        <a:stretch>
                          <a:fillRect/>
                        </a:stretch>
                      </p:blipFill>
                      <p:spPr>
                        <a:xfrm>
                          <a:off x="2119" y="2496"/>
                          <a:ext cx="266" cy="288"/>
                        </a:xfrm>
                        <a:prstGeom prst="rect">
                          <a:avLst/>
                        </a:prstGeom>
                        <a:noFill/>
                        <a:ln w="38100">
                          <a:noFill/>
                          <a:miter/>
                        </a:ln>
                      </p:spPr>
                    </p:pic>
                  </p:oleObj>
                </mc:Fallback>
              </mc:AlternateContent>
            </a:graphicData>
          </a:graphic>
        </p:graphicFrame>
        <p:graphicFrame>
          <p:nvGraphicFramePr>
            <p:cNvPr id="17413" name="对象 58374"/>
            <p:cNvGraphicFramePr/>
            <p:nvPr/>
          </p:nvGraphicFramePr>
          <p:xfrm>
            <a:off x="5339" y="2496"/>
            <a:ext cx="229" cy="288"/>
          </p:xfrm>
          <a:graphic>
            <a:graphicData uri="http://schemas.openxmlformats.org/presentationml/2006/ole">
              <mc:AlternateContent xmlns:mc="http://schemas.openxmlformats.org/markup-compatibility/2006">
                <mc:Choice xmlns:v="urn:schemas-microsoft-com:vml" Requires="v">
                  <p:oleObj spid="_x0000_s3082" name="" r:id="rId3" imgW="190500" imgH="241300" progId="Equation.3">
                    <p:embed/>
                  </p:oleObj>
                </mc:Choice>
                <mc:Fallback>
                  <p:oleObj name="" r:id="rId3" imgW="190500" imgH="241300" progId="Equation.3">
                    <p:embed/>
                    <p:pic>
                      <p:nvPicPr>
                        <p:cNvPr id="0" name="图片 3081"/>
                        <p:cNvPicPr/>
                        <p:nvPr/>
                      </p:nvPicPr>
                      <p:blipFill>
                        <a:blip r:embed="rId4"/>
                        <a:stretch>
                          <a:fillRect/>
                        </a:stretch>
                      </p:blipFill>
                      <p:spPr>
                        <a:xfrm>
                          <a:off x="5339" y="2496"/>
                          <a:ext cx="229" cy="288"/>
                        </a:xfrm>
                        <a:prstGeom prst="rect">
                          <a:avLst/>
                        </a:prstGeom>
                        <a:noFill/>
                        <a:ln w="38100">
                          <a:noFill/>
                          <a:miter/>
                        </a:ln>
                      </p:spPr>
                    </p:pic>
                  </p:oleObj>
                </mc:Fallback>
              </mc:AlternateContent>
            </a:graphicData>
          </a:graphic>
        </p:graphicFrame>
      </p:grpSp>
      <p:grpSp>
        <p:nvGrpSpPr>
          <p:cNvPr id="58376" name="组合 58375"/>
          <p:cNvGrpSpPr/>
          <p:nvPr/>
        </p:nvGrpSpPr>
        <p:grpSpPr>
          <a:xfrm>
            <a:off x="1116013" y="5229225"/>
            <a:ext cx="6096000" cy="585788"/>
            <a:chOff x="720" y="3661"/>
            <a:chExt cx="3840" cy="369"/>
          </a:xfrm>
        </p:grpSpPr>
        <p:sp>
          <p:nvSpPr>
            <p:cNvPr id="17415" name="矩形 58376"/>
            <p:cNvSpPr/>
            <p:nvPr/>
          </p:nvSpPr>
          <p:spPr>
            <a:xfrm>
              <a:off x="720" y="3682"/>
              <a:ext cx="3312" cy="327"/>
            </a:xfrm>
            <a:prstGeom prst="rect">
              <a:avLst/>
            </a:prstGeom>
            <a:noFill/>
            <a:ln w="9525">
              <a:noFill/>
            </a:ln>
          </p:spPr>
          <p:txBody>
            <a:bodyPr anchor="t">
              <a:spAutoFit/>
            </a:bodyPr>
            <a:p>
              <a:pPr>
                <a:spcBef>
                  <a:spcPct val="0"/>
                </a:spcBef>
              </a:pPr>
              <a:r>
                <a:rPr lang="zh-CN" altLang="en-US" dirty="0">
                  <a:latin typeface="宋体" panose="02010600030101010101" pitchFamily="2" charset="-122"/>
                </a:rPr>
                <a:t>单色辐射出射度        单位：</a:t>
              </a:r>
              <a:endParaRPr lang="zh-CN" altLang="en-US" dirty="0">
                <a:latin typeface="宋体" panose="02010600030101010101" pitchFamily="2" charset="-122"/>
              </a:endParaRPr>
            </a:p>
          </p:txBody>
        </p:sp>
        <p:graphicFrame>
          <p:nvGraphicFramePr>
            <p:cNvPr id="17416" name="对象 58377"/>
            <p:cNvGraphicFramePr/>
            <p:nvPr/>
          </p:nvGraphicFramePr>
          <p:xfrm>
            <a:off x="2449" y="3696"/>
            <a:ext cx="767" cy="334"/>
          </p:xfrm>
          <a:graphic>
            <a:graphicData uri="http://schemas.openxmlformats.org/presentationml/2006/ole">
              <mc:AlternateContent xmlns:mc="http://schemas.openxmlformats.org/markup-compatibility/2006">
                <mc:Choice xmlns:v="urn:schemas-microsoft-com:vml" Requires="v">
                  <p:oleObj spid="_x0000_s3081" name="" r:id="rId5" imgW="875665" imgH="381000" progId="Equation.3">
                    <p:embed/>
                  </p:oleObj>
                </mc:Choice>
                <mc:Fallback>
                  <p:oleObj name="" r:id="rId5" imgW="875665" imgH="381000" progId="Equation.3">
                    <p:embed/>
                    <p:pic>
                      <p:nvPicPr>
                        <p:cNvPr id="0" name="图片 3080"/>
                        <p:cNvPicPr/>
                        <p:nvPr/>
                      </p:nvPicPr>
                      <p:blipFill>
                        <a:blip r:embed="rId6"/>
                        <a:stretch>
                          <a:fillRect/>
                        </a:stretch>
                      </p:blipFill>
                      <p:spPr>
                        <a:xfrm>
                          <a:off x="2449" y="3696"/>
                          <a:ext cx="767" cy="334"/>
                        </a:xfrm>
                        <a:prstGeom prst="rect">
                          <a:avLst/>
                        </a:prstGeom>
                        <a:noFill/>
                        <a:ln w="38100">
                          <a:noFill/>
                          <a:miter/>
                        </a:ln>
                      </p:spPr>
                    </p:pic>
                  </p:oleObj>
                </mc:Fallback>
              </mc:AlternateContent>
            </a:graphicData>
          </a:graphic>
        </p:graphicFrame>
        <p:graphicFrame>
          <p:nvGraphicFramePr>
            <p:cNvPr id="17417" name="对象 58378"/>
            <p:cNvGraphicFramePr/>
            <p:nvPr/>
          </p:nvGraphicFramePr>
          <p:xfrm>
            <a:off x="3840" y="3661"/>
            <a:ext cx="720" cy="346"/>
          </p:xfrm>
          <a:graphic>
            <a:graphicData uri="http://schemas.openxmlformats.org/presentationml/2006/ole">
              <mc:AlternateContent xmlns:mc="http://schemas.openxmlformats.org/markup-compatibility/2006">
                <mc:Choice xmlns:v="urn:schemas-microsoft-com:vml" Requires="v">
                  <p:oleObj spid="_x0000_s3094" name="" r:id="rId7" imgW="634365" imgH="304800" progId="Equation.3">
                    <p:embed/>
                  </p:oleObj>
                </mc:Choice>
                <mc:Fallback>
                  <p:oleObj name="" r:id="rId7" imgW="634365" imgH="304800" progId="Equation.3">
                    <p:embed/>
                    <p:pic>
                      <p:nvPicPr>
                        <p:cNvPr id="0" name="图片 3093"/>
                        <p:cNvPicPr/>
                        <p:nvPr/>
                      </p:nvPicPr>
                      <p:blipFill>
                        <a:blip r:embed="rId8"/>
                        <a:stretch>
                          <a:fillRect/>
                        </a:stretch>
                      </p:blipFill>
                      <p:spPr>
                        <a:xfrm>
                          <a:off x="3840" y="3661"/>
                          <a:ext cx="720" cy="346"/>
                        </a:xfrm>
                        <a:prstGeom prst="rect">
                          <a:avLst/>
                        </a:prstGeom>
                        <a:noFill/>
                        <a:ln w="38100">
                          <a:noFill/>
                          <a:miter/>
                        </a:ln>
                      </p:spPr>
                    </p:pic>
                  </p:oleObj>
                </mc:Fallback>
              </mc:AlternateContent>
            </a:graphicData>
          </a:graphic>
        </p:graphicFrame>
      </p:grpSp>
      <p:grpSp>
        <p:nvGrpSpPr>
          <p:cNvPr id="58380" name="组合 58379"/>
          <p:cNvGrpSpPr/>
          <p:nvPr/>
        </p:nvGrpSpPr>
        <p:grpSpPr>
          <a:xfrm>
            <a:off x="1187450" y="4221163"/>
            <a:ext cx="7162800" cy="630237"/>
            <a:chOff x="720" y="3216"/>
            <a:chExt cx="4512" cy="397"/>
          </a:xfrm>
        </p:grpSpPr>
        <p:sp>
          <p:nvSpPr>
            <p:cNvPr id="17419" name="矩形 58380"/>
            <p:cNvSpPr/>
            <p:nvPr/>
          </p:nvSpPr>
          <p:spPr>
            <a:xfrm>
              <a:off x="720" y="3250"/>
              <a:ext cx="4368" cy="327"/>
            </a:xfrm>
            <a:prstGeom prst="rect">
              <a:avLst/>
            </a:prstGeom>
            <a:noFill/>
            <a:ln w="9525">
              <a:noFill/>
            </a:ln>
          </p:spPr>
          <p:txBody>
            <a:bodyPr anchor="t">
              <a:spAutoFit/>
            </a:bodyPr>
            <a:p>
              <a:pPr>
                <a:spcBef>
                  <a:spcPct val="0"/>
                </a:spcBef>
              </a:pPr>
              <a:r>
                <a:rPr lang="zh-CN" altLang="en-US" dirty="0">
                  <a:latin typeface="宋体" panose="02010600030101010101" pitchFamily="2" charset="-122"/>
                </a:rPr>
                <a:t>单色辐射出射度        单位：</a:t>
              </a:r>
              <a:endParaRPr lang="zh-CN" altLang="en-US" dirty="0">
                <a:latin typeface="宋体" panose="02010600030101010101" pitchFamily="2" charset="-122"/>
              </a:endParaRPr>
            </a:p>
          </p:txBody>
        </p:sp>
        <p:graphicFrame>
          <p:nvGraphicFramePr>
            <p:cNvPr id="17420" name="对象 58381"/>
            <p:cNvGraphicFramePr/>
            <p:nvPr/>
          </p:nvGraphicFramePr>
          <p:xfrm>
            <a:off x="3840" y="3216"/>
            <a:ext cx="1392" cy="393"/>
          </p:xfrm>
          <a:graphic>
            <a:graphicData uri="http://schemas.openxmlformats.org/presentationml/2006/ole">
              <mc:AlternateContent xmlns:mc="http://schemas.openxmlformats.org/markup-compatibility/2006">
                <mc:Choice xmlns:v="urn:schemas-microsoft-com:vml" Requires="v">
                  <p:oleObj spid="_x0000_s3077" name="" r:id="rId9" imgW="1256030" imgH="355600" progId="Equation.3">
                    <p:embed/>
                  </p:oleObj>
                </mc:Choice>
                <mc:Fallback>
                  <p:oleObj name="" r:id="rId9" imgW="1256030" imgH="355600" progId="Equation.3">
                    <p:embed/>
                    <p:pic>
                      <p:nvPicPr>
                        <p:cNvPr id="0" name="图片 3076"/>
                        <p:cNvPicPr/>
                        <p:nvPr/>
                      </p:nvPicPr>
                      <p:blipFill>
                        <a:blip r:embed="rId10"/>
                        <a:stretch>
                          <a:fillRect/>
                        </a:stretch>
                      </p:blipFill>
                      <p:spPr>
                        <a:xfrm>
                          <a:off x="3840" y="3216"/>
                          <a:ext cx="1392" cy="393"/>
                        </a:xfrm>
                        <a:prstGeom prst="rect">
                          <a:avLst/>
                        </a:prstGeom>
                        <a:noFill/>
                        <a:ln w="38100">
                          <a:noFill/>
                          <a:miter/>
                        </a:ln>
                      </p:spPr>
                    </p:pic>
                  </p:oleObj>
                </mc:Fallback>
              </mc:AlternateContent>
            </a:graphicData>
          </a:graphic>
        </p:graphicFrame>
        <p:graphicFrame>
          <p:nvGraphicFramePr>
            <p:cNvPr id="17421" name="对象 58382"/>
            <p:cNvGraphicFramePr/>
            <p:nvPr/>
          </p:nvGraphicFramePr>
          <p:xfrm>
            <a:off x="2400" y="3274"/>
            <a:ext cx="768" cy="339"/>
          </p:xfrm>
          <a:graphic>
            <a:graphicData uri="http://schemas.openxmlformats.org/presentationml/2006/ole">
              <mc:AlternateContent xmlns:mc="http://schemas.openxmlformats.org/markup-compatibility/2006">
                <mc:Choice xmlns:v="urn:schemas-microsoft-com:vml" Requires="v">
                  <p:oleObj spid="_x0000_s3083" name="" r:id="rId11" imgW="862965" imgH="381000" progId="Equation.3">
                    <p:embed/>
                  </p:oleObj>
                </mc:Choice>
                <mc:Fallback>
                  <p:oleObj name="" r:id="rId11" imgW="862965" imgH="381000" progId="Equation.3">
                    <p:embed/>
                    <p:pic>
                      <p:nvPicPr>
                        <p:cNvPr id="0" name="图片 3082"/>
                        <p:cNvPicPr/>
                        <p:nvPr/>
                      </p:nvPicPr>
                      <p:blipFill>
                        <a:blip r:embed="rId12"/>
                        <a:stretch>
                          <a:fillRect/>
                        </a:stretch>
                      </p:blipFill>
                      <p:spPr>
                        <a:xfrm>
                          <a:off x="2400" y="3274"/>
                          <a:ext cx="768" cy="339"/>
                        </a:xfrm>
                        <a:prstGeom prst="rect">
                          <a:avLst/>
                        </a:prstGeom>
                        <a:noFill/>
                        <a:ln w="38100">
                          <a:noFill/>
                          <a:miter/>
                        </a:ln>
                      </p:spPr>
                    </p:pic>
                  </p:oleObj>
                </mc:Fallback>
              </mc:AlternateContent>
            </a:graphicData>
          </a:graphic>
        </p:graphicFrame>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8372"/>
                                        </p:tgtEl>
                                        <p:attrNameLst>
                                          <p:attrName>style.visibility</p:attrName>
                                        </p:attrNameLst>
                                      </p:cBhvr>
                                      <p:to>
                                        <p:strVal val="visible"/>
                                      </p:to>
                                    </p:set>
                                    <p:animEffect transition="in" filter="blinds(horizontal)">
                                      <p:cBhvr>
                                        <p:cTn id="7" dur="500"/>
                                        <p:tgtEl>
                                          <p:spTgt spid="5837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8380"/>
                                        </p:tgtEl>
                                        <p:attrNameLst>
                                          <p:attrName>style.visibility</p:attrName>
                                        </p:attrNameLst>
                                      </p:cBhvr>
                                      <p:to>
                                        <p:strVal val="visible"/>
                                      </p:to>
                                    </p:set>
                                    <p:animEffect transition="in" filter="blinds(horizontal)">
                                      <p:cBhvr>
                                        <p:cTn id="12" dur="500"/>
                                        <p:tgtEl>
                                          <p:spTgt spid="5838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8376"/>
                                        </p:tgtEl>
                                        <p:attrNameLst>
                                          <p:attrName>style.visibility</p:attrName>
                                        </p:attrNameLst>
                                      </p:cBhvr>
                                      <p:to>
                                        <p:strVal val="visible"/>
                                      </p:to>
                                    </p:set>
                                    <p:animEffect transition="in" filter="blinds(horizontal)">
                                      <p:cBhvr>
                                        <p:cTn id="17" dur="500"/>
                                        <p:tgtEl>
                                          <p:spTgt spid="583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27650" name="文本框 27649"/>
          <p:cNvSpPr txBox="1"/>
          <p:nvPr/>
        </p:nvSpPr>
        <p:spPr>
          <a:xfrm>
            <a:off x="1285875" y="1090613"/>
            <a:ext cx="5572125" cy="641350"/>
          </a:xfrm>
          <a:prstGeom prst="rect">
            <a:avLst/>
          </a:prstGeom>
          <a:noFill/>
          <a:ln w="9525">
            <a:noFill/>
          </a:ln>
        </p:spPr>
        <p:txBody>
          <a:bodyPr wrap="none">
            <a:spAutoFit/>
          </a:bodyPr>
          <a:p>
            <a:pPr>
              <a:spcBef>
                <a:spcPct val="50000"/>
              </a:spcBef>
            </a:pPr>
            <a:r>
              <a:rPr lang="zh-CN" altLang="en-US" sz="3600" b="1" dirty="0">
                <a:solidFill>
                  <a:srgbClr val="CC0000"/>
                </a:solidFill>
                <a:latin typeface="Times New Roman" panose="02020603050405020304" pitchFamily="18" charset="0"/>
              </a:rPr>
              <a:t>四   一维方势垒    隧道效应</a:t>
            </a:r>
            <a:endParaRPr lang="zh-CN" altLang="en-US" sz="3600" b="1" dirty="0">
              <a:latin typeface="Times New Roman" panose="02020603050405020304" pitchFamily="18" charset="0"/>
            </a:endParaRPr>
          </a:p>
        </p:txBody>
      </p:sp>
      <p:grpSp>
        <p:nvGrpSpPr>
          <p:cNvPr id="27695" name="组合 27694"/>
          <p:cNvGrpSpPr/>
          <p:nvPr/>
        </p:nvGrpSpPr>
        <p:grpSpPr>
          <a:xfrm>
            <a:off x="1371600" y="3324225"/>
            <a:ext cx="4191000" cy="1368425"/>
            <a:chOff x="864" y="2112"/>
            <a:chExt cx="2640" cy="862"/>
          </a:xfrm>
        </p:grpSpPr>
        <p:graphicFrame>
          <p:nvGraphicFramePr>
            <p:cNvPr id="27652" name="对象 27651"/>
            <p:cNvGraphicFramePr/>
            <p:nvPr/>
          </p:nvGraphicFramePr>
          <p:xfrm>
            <a:off x="864" y="2348"/>
            <a:ext cx="731" cy="350"/>
          </p:xfrm>
          <a:graphic>
            <a:graphicData uri="http://schemas.openxmlformats.org/presentationml/2006/ole">
              <mc:AlternateContent xmlns:mc="http://schemas.openxmlformats.org/markup-compatibility/2006">
                <mc:Choice xmlns:v="urn:schemas-microsoft-com:vml" Requires="v">
                  <p:oleObj spid="_x0000_s3203" name="" r:id="rId1" imgW="838200" imgH="368300" progId="Equation.3">
                    <p:embed/>
                  </p:oleObj>
                </mc:Choice>
                <mc:Fallback>
                  <p:oleObj name="" r:id="rId1" imgW="838200" imgH="368300" progId="Equation.3">
                    <p:embed/>
                    <p:pic>
                      <p:nvPicPr>
                        <p:cNvPr id="0" name="图片 3202"/>
                        <p:cNvPicPr/>
                        <p:nvPr/>
                      </p:nvPicPr>
                      <p:blipFill>
                        <a:blip r:embed="rId2"/>
                        <a:stretch>
                          <a:fillRect/>
                        </a:stretch>
                      </p:blipFill>
                      <p:spPr>
                        <a:xfrm>
                          <a:off x="864" y="2348"/>
                          <a:ext cx="731" cy="350"/>
                        </a:xfrm>
                        <a:prstGeom prst="rect">
                          <a:avLst/>
                        </a:prstGeom>
                        <a:noFill/>
                        <a:ln w="38100">
                          <a:noFill/>
                          <a:miter/>
                        </a:ln>
                      </p:spPr>
                    </p:pic>
                  </p:oleObj>
                </mc:Fallback>
              </mc:AlternateContent>
            </a:graphicData>
          </a:graphic>
        </p:graphicFrame>
        <p:graphicFrame>
          <p:nvGraphicFramePr>
            <p:cNvPr id="27653" name="对象 27652"/>
            <p:cNvGraphicFramePr/>
            <p:nvPr/>
          </p:nvGraphicFramePr>
          <p:xfrm>
            <a:off x="1776" y="2112"/>
            <a:ext cx="1728" cy="383"/>
          </p:xfrm>
          <a:graphic>
            <a:graphicData uri="http://schemas.openxmlformats.org/presentationml/2006/ole">
              <mc:AlternateContent xmlns:mc="http://schemas.openxmlformats.org/markup-compatibility/2006">
                <mc:Choice xmlns:v="urn:schemas-microsoft-com:vml" Requires="v">
                  <p:oleObj spid="_x0000_s3204" name="" r:id="rId3" imgW="925830" imgH="215900" progId="Equation.3">
                    <p:embed/>
                  </p:oleObj>
                </mc:Choice>
                <mc:Fallback>
                  <p:oleObj name="" r:id="rId3" imgW="925830" imgH="215900" progId="Equation.3">
                    <p:embed/>
                    <p:pic>
                      <p:nvPicPr>
                        <p:cNvPr id="0" name="图片 3203"/>
                        <p:cNvPicPr/>
                        <p:nvPr/>
                      </p:nvPicPr>
                      <p:blipFill>
                        <a:blip r:embed="rId4"/>
                        <a:stretch>
                          <a:fillRect/>
                        </a:stretch>
                      </p:blipFill>
                      <p:spPr>
                        <a:xfrm>
                          <a:off x="1776" y="2112"/>
                          <a:ext cx="1728" cy="383"/>
                        </a:xfrm>
                        <a:prstGeom prst="rect">
                          <a:avLst/>
                        </a:prstGeom>
                        <a:noFill/>
                        <a:ln w="38100">
                          <a:noFill/>
                          <a:miter/>
                        </a:ln>
                      </p:spPr>
                    </p:pic>
                  </p:oleObj>
                </mc:Fallback>
              </mc:AlternateContent>
            </a:graphicData>
          </a:graphic>
        </p:graphicFrame>
        <p:graphicFrame>
          <p:nvGraphicFramePr>
            <p:cNvPr id="27654" name="对象 27653"/>
            <p:cNvGraphicFramePr/>
            <p:nvPr/>
          </p:nvGraphicFramePr>
          <p:xfrm>
            <a:off x="1776" y="2544"/>
            <a:ext cx="1728" cy="430"/>
          </p:xfrm>
          <a:graphic>
            <a:graphicData uri="http://schemas.openxmlformats.org/presentationml/2006/ole">
              <mc:AlternateContent xmlns:mc="http://schemas.openxmlformats.org/markup-compatibility/2006">
                <mc:Choice xmlns:v="urn:schemas-microsoft-com:vml" Requires="v">
                  <p:oleObj spid="_x0000_s3184" name="" r:id="rId5" imgW="926465" imgH="241300" progId="Equation.3">
                    <p:embed/>
                  </p:oleObj>
                </mc:Choice>
                <mc:Fallback>
                  <p:oleObj name="" r:id="rId5" imgW="926465" imgH="241300" progId="Equation.3">
                    <p:embed/>
                    <p:pic>
                      <p:nvPicPr>
                        <p:cNvPr id="0" name="图片 3183"/>
                        <p:cNvPicPr/>
                        <p:nvPr/>
                      </p:nvPicPr>
                      <p:blipFill>
                        <a:blip r:embed="rId6"/>
                        <a:stretch>
                          <a:fillRect/>
                        </a:stretch>
                      </p:blipFill>
                      <p:spPr>
                        <a:xfrm>
                          <a:off x="1776" y="2544"/>
                          <a:ext cx="1728" cy="430"/>
                        </a:xfrm>
                        <a:prstGeom prst="rect">
                          <a:avLst/>
                        </a:prstGeom>
                        <a:noFill/>
                        <a:ln w="38100">
                          <a:noFill/>
                          <a:miter/>
                        </a:ln>
                      </p:spPr>
                    </p:pic>
                  </p:oleObj>
                </mc:Fallback>
              </mc:AlternateContent>
            </a:graphicData>
          </a:graphic>
        </p:graphicFrame>
        <p:sp>
          <p:nvSpPr>
            <p:cNvPr id="27655" name="左大括号 27654"/>
            <p:cNvSpPr/>
            <p:nvPr/>
          </p:nvSpPr>
          <p:spPr>
            <a:xfrm>
              <a:off x="1627" y="2311"/>
              <a:ext cx="133" cy="384"/>
            </a:xfrm>
            <a:prstGeom prst="leftBrace">
              <a:avLst>
                <a:gd name="adj1" fmla="val 24060"/>
                <a:gd name="adj2" fmla="val 50000"/>
              </a:avLst>
            </a:prstGeom>
            <a:noFill/>
            <a:ln w="28575" cap="flat" cmpd="sng">
              <a:solidFill>
                <a:srgbClr val="FF0000"/>
              </a:solidFill>
              <a:prstDash val="solid"/>
              <a:headEnd type="none" w="med" len="med"/>
              <a:tailEnd type="none" w="med" len="med"/>
            </a:ln>
          </p:spPr>
          <p:txBody>
            <a:bodyPr/>
            <a:p>
              <a:endParaRPr lang="zh-CN" altLang="en-US"/>
            </a:p>
          </p:txBody>
        </p:sp>
      </p:grpSp>
      <p:sp>
        <p:nvSpPr>
          <p:cNvPr id="27656" name="矩形 27655"/>
          <p:cNvSpPr/>
          <p:nvPr/>
        </p:nvSpPr>
        <p:spPr>
          <a:xfrm>
            <a:off x="1447800" y="2154238"/>
            <a:ext cx="2667000" cy="588962"/>
          </a:xfrm>
          <a:prstGeom prst="rect">
            <a:avLst/>
          </a:prstGeom>
          <a:gradFill rotWithShape="0">
            <a:gsLst>
              <a:gs pos="0">
                <a:schemeClr val="accent1"/>
              </a:gs>
              <a:gs pos="50000">
                <a:srgbClr val="FFFFFF"/>
              </a:gs>
              <a:gs pos="100000">
                <a:schemeClr val="accent1"/>
              </a:gs>
            </a:gsLst>
            <a:lin ang="5400000" scaled="1"/>
            <a:tileRect/>
          </a:gradFill>
          <a:ln w="9525" cap="flat" cmpd="sng">
            <a:solidFill>
              <a:schemeClr val="tx2"/>
            </a:solidFill>
            <a:prstDash val="solid"/>
            <a:miter/>
            <a:headEnd type="none" w="med" len="med"/>
            <a:tailEnd type="none" w="med" len="med"/>
          </a:ln>
        </p:spPr>
        <p:txBody>
          <a:bodyPr>
            <a:spAutoFit/>
          </a:bodyPr>
          <a:p>
            <a:r>
              <a:rPr lang="en-US" altLang="zh-CN" sz="2800" b="1" dirty="0">
                <a:solidFill>
                  <a:srgbClr val="CC0000"/>
                </a:solidFill>
                <a:latin typeface="Times New Roman" panose="02020603050405020304" pitchFamily="18" charset="0"/>
              </a:rPr>
              <a:t> </a:t>
            </a:r>
            <a:r>
              <a:rPr lang="zh-CN" altLang="en-US" sz="3200" b="1" dirty="0">
                <a:latin typeface="Times New Roman" panose="02020603050405020304" pitchFamily="18" charset="0"/>
              </a:rPr>
              <a:t>一维方势垒</a:t>
            </a:r>
            <a:endParaRPr lang="zh-CN" altLang="en-US" sz="3200" b="1" dirty="0">
              <a:latin typeface="Times New Roman" panose="02020603050405020304" pitchFamily="18" charset="0"/>
            </a:endParaRPr>
          </a:p>
        </p:txBody>
      </p:sp>
      <p:grpSp>
        <p:nvGrpSpPr>
          <p:cNvPr id="27691" name="组合 27690"/>
          <p:cNvGrpSpPr/>
          <p:nvPr/>
        </p:nvGrpSpPr>
        <p:grpSpPr>
          <a:xfrm>
            <a:off x="1447800" y="5157788"/>
            <a:ext cx="4343400" cy="709612"/>
            <a:chOff x="672" y="3277"/>
            <a:chExt cx="2736" cy="447"/>
          </a:xfrm>
        </p:grpSpPr>
        <p:graphicFrame>
          <p:nvGraphicFramePr>
            <p:cNvPr id="27658" name="对象 27657"/>
            <p:cNvGraphicFramePr/>
            <p:nvPr/>
          </p:nvGraphicFramePr>
          <p:xfrm>
            <a:off x="2487" y="3354"/>
            <a:ext cx="921" cy="370"/>
          </p:xfrm>
          <a:graphic>
            <a:graphicData uri="http://schemas.openxmlformats.org/presentationml/2006/ole">
              <mc:AlternateContent xmlns:mc="http://schemas.openxmlformats.org/markup-compatibility/2006">
                <mc:Choice xmlns:v="urn:schemas-microsoft-com:vml" Requires="v">
                  <p:oleObj spid="_x0000_s3160" name="" r:id="rId7" imgW="825500" imgH="368300" progId="Equation.3">
                    <p:embed/>
                  </p:oleObj>
                </mc:Choice>
                <mc:Fallback>
                  <p:oleObj name="" r:id="rId7" imgW="825500" imgH="368300" progId="Equation.3">
                    <p:embed/>
                    <p:pic>
                      <p:nvPicPr>
                        <p:cNvPr id="0" name="图片 3159"/>
                        <p:cNvPicPr/>
                        <p:nvPr/>
                      </p:nvPicPr>
                      <p:blipFill>
                        <a:blip r:embed="rId8"/>
                        <a:stretch>
                          <a:fillRect/>
                        </a:stretch>
                      </p:blipFill>
                      <p:spPr>
                        <a:xfrm>
                          <a:off x="2487" y="3354"/>
                          <a:ext cx="921" cy="370"/>
                        </a:xfrm>
                        <a:prstGeom prst="rect">
                          <a:avLst/>
                        </a:prstGeom>
                        <a:noFill/>
                        <a:ln w="38100">
                          <a:noFill/>
                          <a:miter/>
                        </a:ln>
                      </p:spPr>
                    </p:pic>
                  </p:oleObj>
                </mc:Fallback>
              </mc:AlternateContent>
            </a:graphicData>
          </a:graphic>
        </p:graphicFrame>
        <p:sp>
          <p:nvSpPr>
            <p:cNvPr id="27659" name="文本框 27658"/>
            <p:cNvSpPr txBox="1"/>
            <p:nvPr/>
          </p:nvSpPr>
          <p:spPr>
            <a:xfrm>
              <a:off x="672" y="3277"/>
              <a:ext cx="1484" cy="371"/>
            </a:xfrm>
            <a:prstGeom prst="rect">
              <a:avLst/>
            </a:prstGeom>
            <a:gradFill rotWithShape="0">
              <a:gsLst>
                <a:gs pos="0">
                  <a:srgbClr val="FFEBFF"/>
                </a:gs>
                <a:gs pos="50000">
                  <a:srgbClr val="FFFFFF"/>
                </a:gs>
                <a:gs pos="100000">
                  <a:srgbClr val="FFEBFF"/>
                </a:gs>
              </a:gsLst>
              <a:lin ang="5400000" scaled="1"/>
              <a:tileRect/>
            </a:gradFill>
            <a:ln w="9525" cap="flat" cmpd="sng">
              <a:solidFill>
                <a:srgbClr val="CC00CC"/>
              </a:solidFill>
              <a:prstDash val="solid"/>
              <a:miter/>
              <a:headEnd type="none" w="med" len="med"/>
              <a:tailEnd type="none" w="med" len="med"/>
            </a:ln>
          </p:spPr>
          <p:txBody>
            <a:bodyPr>
              <a:spAutoFit/>
            </a:bodyPr>
            <a:p>
              <a:pPr algn="ctr">
                <a:spcBef>
                  <a:spcPct val="50000"/>
                </a:spcBef>
              </a:pPr>
              <a:r>
                <a:rPr lang="zh-CN" altLang="en-US" sz="3200" b="1" dirty="0">
                  <a:latin typeface="Times New Roman" panose="02020603050405020304" pitchFamily="18" charset="0"/>
                </a:rPr>
                <a:t>粒子的能量</a:t>
              </a:r>
              <a:endParaRPr lang="zh-CN" altLang="en-US" sz="3200" b="1" dirty="0">
                <a:latin typeface="Times New Roman" panose="02020603050405020304" pitchFamily="18" charset="0"/>
              </a:endParaRPr>
            </a:p>
          </p:txBody>
        </p:sp>
      </p:grpSp>
      <p:grpSp>
        <p:nvGrpSpPr>
          <p:cNvPr id="27694" name="组合 27693"/>
          <p:cNvGrpSpPr/>
          <p:nvPr/>
        </p:nvGrpSpPr>
        <p:grpSpPr>
          <a:xfrm>
            <a:off x="5943600" y="2438400"/>
            <a:ext cx="2590800" cy="2667000"/>
            <a:chOff x="3744" y="1536"/>
            <a:chExt cx="1632" cy="1680"/>
          </a:xfrm>
        </p:grpSpPr>
        <p:sp>
          <p:nvSpPr>
            <p:cNvPr id="27661" name="矩形 27660"/>
            <p:cNvSpPr/>
            <p:nvPr/>
          </p:nvSpPr>
          <p:spPr>
            <a:xfrm>
              <a:off x="3744" y="1536"/>
              <a:ext cx="1632" cy="1680"/>
            </a:xfrm>
            <a:prstGeom prst="rec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7662" name="直接连接符 27661"/>
            <p:cNvSpPr/>
            <p:nvPr/>
          </p:nvSpPr>
          <p:spPr>
            <a:xfrm flipV="1">
              <a:off x="3888" y="2877"/>
              <a:ext cx="1392" cy="3"/>
            </a:xfrm>
            <a:prstGeom prst="line">
              <a:avLst/>
            </a:prstGeom>
            <a:ln w="19050" cap="flat" cmpd="sng">
              <a:solidFill>
                <a:srgbClr val="FF0000"/>
              </a:solidFill>
              <a:prstDash val="solid"/>
              <a:headEnd type="none" w="med" len="med"/>
              <a:tailEnd type="triangle" w="sm" len="lg"/>
            </a:ln>
          </p:spPr>
        </p:sp>
        <p:sp>
          <p:nvSpPr>
            <p:cNvPr id="27663" name="直接连接符 27662"/>
            <p:cNvSpPr/>
            <p:nvPr/>
          </p:nvSpPr>
          <p:spPr>
            <a:xfrm flipV="1">
              <a:off x="4320" y="1587"/>
              <a:ext cx="0" cy="1293"/>
            </a:xfrm>
            <a:prstGeom prst="line">
              <a:avLst/>
            </a:prstGeom>
            <a:ln w="9525" cap="flat" cmpd="sng">
              <a:solidFill>
                <a:schemeClr val="tx1"/>
              </a:solidFill>
              <a:prstDash val="solid"/>
              <a:headEnd type="none" w="med" len="med"/>
              <a:tailEnd type="triangle" w="sm" len="lg"/>
            </a:ln>
          </p:spPr>
        </p:sp>
        <p:sp>
          <p:nvSpPr>
            <p:cNvPr id="27664" name="直接连接符 27663"/>
            <p:cNvSpPr/>
            <p:nvPr/>
          </p:nvSpPr>
          <p:spPr>
            <a:xfrm flipH="1" flipV="1">
              <a:off x="4320" y="2138"/>
              <a:ext cx="491" cy="0"/>
            </a:xfrm>
            <a:prstGeom prst="line">
              <a:avLst/>
            </a:prstGeom>
            <a:ln w="28575" cap="flat" cmpd="sng">
              <a:solidFill>
                <a:srgbClr val="FF0000"/>
              </a:solidFill>
              <a:prstDash val="solid"/>
              <a:headEnd type="none" w="med" len="med"/>
              <a:tailEnd type="none" w="sm" len="lg"/>
            </a:ln>
          </p:spPr>
        </p:sp>
        <p:sp>
          <p:nvSpPr>
            <p:cNvPr id="27665" name="直接连接符 27664"/>
            <p:cNvSpPr/>
            <p:nvPr/>
          </p:nvSpPr>
          <p:spPr>
            <a:xfrm flipV="1">
              <a:off x="4800" y="2138"/>
              <a:ext cx="0" cy="739"/>
            </a:xfrm>
            <a:prstGeom prst="line">
              <a:avLst/>
            </a:prstGeom>
            <a:ln w="19050" cap="flat" cmpd="sng">
              <a:solidFill>
                <a:srgbClr val="FF0000"/>
              </a:solidFill>
              <a:prstDash val="dash"/>
              <a:headEnd type="none" w="med" len="med"/>
              <a:tailEnd type="none" w="sm" len="lg"/>
            </a:ln>
          </p:spPr>
        </p:sp>
        <p:graphicFrame>
          <p:nvGraphicFramePr>
            <p:cNvPr id="27666" name="对象 27665"/>
            <p:cNvGraphicFramePr/>
            <p:nvPr/>
          </p:nvGraphicFramePr>
          <p:xfrm>
            <a:off x="3936" y="2016"/>
            <a:ext cx="325" cy="336"/>
          </p:xfrm>
          <a:graphic>
            <a:graphicData uri="http://schemas.openxmlformats.org/presentationml/2006/ole">
              <mc:AlternateContent xmlns:mc="http://schemas.openxmlformats.org/markup-compatibility/2006">
                <mc:Choice xmlns:v="urn:schemas-microsoft-com:vml" Requires="v">
                  <p:oleObj spid="_x0000_s3212" name="" r:id="rId9" imgW="393700" imgH="368300" progId="Equation.3">
                    <p:embed/>
                  </p:oleObj>
                </mc:Choice>
                <mc:Fallback>
                  <p:oleObj name="" r:id="rId9" imgW="393700" imgH="368300" progId="Equation.3">
                    <p:embed/>
                    <p:pic>
                      <p:nvPicPr>
                        <p:cNvPr id="0" name="图片 3211"/>
                        <p:cNvPicPr/>
                        <p:nvPr/>
                      </p:nvPicPr>
                      <p:blipFill>
                        <a:blip r:embed="rId10"/>
                        <a:stretch>
                          <a:fillRect/>
                        </a:stretch>
                      </p:blipFill>
                      <p:spPr>
                        <a:xfrm>
                          <a:off x="3936" y="2016"/>
                          <a:ext cx="325" cy="336"/>
                        </a:xfrm>
                        <a:prstGeom prst="rect">
                          <a:avLst/>
                        </a:prstGeom>
                        <a:noFill/>
                        <a:ln w="38100">
                          <a:noFill/>
                          <a:miter/>
                        </a:ln>
                      </p:spPr>
                    </p:pic>
                  </p:oleObj>
                </mc:Fallback>
              </mc:AlternateContent>
            </a:graphicData>
          </a:graphic>
        </p:graphicFrame>
        <p:graphicFrame>
          <p:nvGraphicFramePr>
            <p:cNvPr id="27667" name="对象 27666"/>
            <p:cNvGraphicFramePr/>
            <p:nvPr/>
          </p:nvGraphicFramePr>
          <p:xfrm>
            <a:off x="3840" y="1584"/>
            <a:ext cx="433" cy="303"/>
          </p:xfrm>
          <a:graphic>
            <a:graphicData uri="http://schemas.openxmlformats.org/presentationml/2006/ole">
              <mc:AlternateContent xmlns:mc="http://schemas.openxmlformats.org/markup-compatibility/2006">
                <mc:Choice xmlns:v="urn:schemas-microsoft-com:vml" Requires="v">
                  <p:oleObj spid="_x0000_s3093" name="" r:id="rId11" imgW="635000" imgH="368300" progId="Equation.3">
                    <p:embed/>
                  </p:oleObj>
                </mc:Choice>
                <mc:Fallback>
                  <p:oleObj name="" r:id="rId11" imgW="635000" imgH="368300" progId="Equation.3">
                    <p:embed/>
                    <p:pic>
                      <p:nvPicPr>
                        <p:cNvPr id="0" name="图片 3092"/>
                        <p:cNvPicPr/>
                        <p:nvPr/>
                      </p:nvPicPr>
                      <p:blipFill>
                        <a:blip r:embed="rId12"/>
                        <a:stretch>
                          <a:fillRect/>
                        </a:stretch>
                      </p:blipFill>
                      <p:spPr>
                        <a:xfrm>
                          <a:off x="3840" y="1584"/>
                          <a:ext cx="433" cy="303"/>
                        </a:xfrm>
                        <a:prstGeom prst="rect">
                          <a:avLst/>
                        </a:prstGeom>
                        <a:noFill/>
                        <a:ln w="38100">
                          <a:noFill/>
                          <a:miter/>
                        </a:ln>
                      </p:spPr>
                    </p:pic>
                  </p:oleObj>
                </mc:Fallback>
              </mc:AlternateContent>
            </a:graphicData>
          </a:graphic>
        </p:graphicFrame>
        <p:graphicFrame>
          <p:nvGraphicFramePr>
            <p:cNvPr id="27668" name="对象 27667"/>
            <p:cNvGraphicFramePr/>
            <p:nvPr/>
          </p:nvGraphicFramePr>
          <p:xfrm>
            <a:off x="4704" y="2928"/>
            <a:ext cx="161" cy="192"/>
          </p:xfrm>
          <a:graphic>
            <a:graphicData uri="http://schemas.openxmlformats.org/presentationml/2006/ole">
              <mc:AlternateContent xmlns:mc="http://schemas.openxmlformats.org/markup-compatibility/2006">
                <mc:Choice xmlns:v="urn:schemas-microsoft-com:vml" Requires="v">
                  <p:oleObj spid="_x0000_s3147" name="" r:id="rId13" imgW="177800" imgH="189865" progId="Equation.3">
                    <p:embed/>
                  </p:oleObj>
                </mc:Choice>
                <mc:Fallback>
                  <p:oleObj name="" r:id="rId13" imgW="177800" imgH="189865" progId="Equation.3">
                    <p:embed/>
                    <p:pic>
                      <p:nvPicPr>
                        <p:cNvPr id="0" name="图片 3146"/>
                        <p:cNvPicPr/>
                        <p:nvPr/>
                      </p:nvPicPr>
                      <p:blipFill>
                        <a:blip r:embed="rId14"/>
                        <a:stretch>
                          <a:fillRect/>
                        </a:stretch>
                      </p:blipFill>
                      <p:spPr>
                        <a:xfrm>
                          <a:off x="4704" y="2928"/>
                          <a:ext cx="161" cy="192"/>
                        </a:xfrm>
                        <a:prstGeom prst="rect">
                          <a:avLst/>
                        </a:prstGeom>
                        <a:noFill/>
                        <a:ln w="38100">
                          <a:noFill/>
                          <a:miter/>
                        </a:ln>
                      </p:spPr>
                    </p:pic>
                  </p:oleObj>
                </mc:Fallback>
              </mc:AlternateContent>
            </a:graphicData>
          </a:graphic>
        </p:graphicFrame>
        <p:graphicFrame>
          <p:nvGraphicFramePr>
            <p:cNvPr id="27669" name="对象 27668"/>
            <p:cNvGraphicFramePr/>
            <p:nvPr/>
          </p:nvGraphicFramePr>
          <p:xfrm>
            <a:off x="4216" y="2910"/>
            <a:ext cx="166" cy="192"/>
          </p:xfrm>
          <a:graphic>
            <a:graphicData uri="http://schemas.openxmlformats.org/presentationml/2006/ole">
              <mc:AlternateContent xmlns:mc="http://schemas.openxmlformats.org/markup-compatibility/2006">
                <mc:Choice xmlns:v="urn:schemas-microsoft-com:vml" Requires="v">
                  <p:oleObj spid="_x0000_s3090" name="" r:id="rId15" imgW="165100" imgH="190500" progId="Equation.3">
                    <p:embed/>
                  </p:oleObj>
                </mc:Choice>
                <mc:Fallback>
                  <p:oleObj name="" r:id="rId15" imgW="165100" imgH="190500" progId="Equation.3">
                    <p:embed/>
                    <p:pic>
                      <p:nvPicPr>
                        <p:cNvPr id="0" name="图片 3089"/>
                        <p:cNvPicPr/>
                        <p:nvPr/>
                      </p:nvPicPr>
                      <p:blipFill>
                        <a:blip r:embed="rId16"/>
                        <a:stretch>
                          <a:fillRect/>
                        </a:stretch>
                      </p:blipFill>
                      <p:spPr>
                        <a:xfrm>
                          <a:off x="4216" y="2910"/>
                          <a:ext cx="166" cy="192"/>
                        </a:xfrm>
                        <a:prstGeom prst="rect">
                          <a:avLst/>
                        </a:prstGeom>
                        <a:noFill/>
                        <a:ln w="38100">
                          <a:noFill/>
                          <a:miter/>
                        </a:ln>
                      </p:spPr>
                    </p:pic>
                  </p:oleObj>
                </mc:Fallback>
              </mc:AlternateContent>
            </a:graphicData>
          </a:graphic>
        </p:graphicFrame>
        <p:graphicFrame>
          <p:nvGraphicFramePr>
            <p:cNvPr id="27670" name="对象 27669"/>
            <p:cNvGraphicFramePr/>
            <p:nvPr/>
          </p:nvGraphicFramePr>
          <p:xfrm>
            <a:off x="5148" y="2928"/>
            <a:ext cx="180" cy="192"/>
          </p:xfrm>
          <a:graphic>
            <a:graphicData uri="http://schemas.openxmlformats.org/presentationml/2006/ole">
              <mc:AlternateContent xmlns:mc="http://schemas.openxmlformats.org/markup-compatibility/2006">
                <mc:Choice xmlns:v="urn:schemas-microsoft-com:vml" Requires="v">
                  <p:oleObj spid="_x0000_s3187" name="" r:id="rId17" imgW="177800" imgH="189865" progId="Equation.3">
                    <p:embed/>
                  </p:oleObj>
                </mc:Choice>
                <mc:Fallback>
                  <p:oleObj name="" r:id="rId17" imgW="177800" imgH="189865" progId="Equation.3">
                    <p:embed/>
                    <p:pic>
                      <p:nvPicPr>
                        <p:cNvPr id="0" name="图片 3186"/>
                        <p:cNvPicPr/>
                        <p:nvPr/>
                      </p:nvPicPr>
                      <p:blipFill>
                        <a:blip r:embed="rId18"/>
                        <a:stretch>
                          <a:fillRect/>
                        </a:stretch>
                      </p:blipFill>
                      <p:spPr>
                        <a:xfrm>
                          <a:off x="5148" y="2928"/>
                          <a:ext cx="180" cy="192"/>
                        </a:xfrm>
                        <a:prstGeom prst="rect">
                          <a:avLst/>
                        </a:prstGeom>
                        <a:noFill/>
                        <a:ln w="38100">
                          <a:noFill/>
                          <a:miter/>
                        </a:ln>
                      </p:spPr>
                    </p:pic>
                  </p:oleObj>
                </mc:Fallback>
              </mc:AlternateContent>
            </a:graphicData>
          </a:graphic>
        </p:graphicFrame>
        <p:sp>
          <p:nvSpPr>
            <p:cNvPr id="27692" name="直接连接符 27691"/>
            <p:cNvSpPr/>
            <p:nvPr/>
          </p:nvSpPr>
          <p:spPr>
            <a:xfrm>
              <a:off x="4320" y="2880"/>
              <a:ext cx="480" cy="0"/>
            </a:xfrm>
            <a:prstGeom prst="line">
              <a:avLst/>
            </a:prstGeom>
            <a:ln w="19050" cap="flat" cmpd="sng">
              <a:solidFill>
                <a:schemeClr val="tx1"/>
              </a:solidFill>
              <a:prstDash val="solid"/>
              <a:miter/>
              <a:headEnd type="none" w="med" len="med"/>
              <a:tailEnd type="none" w="med" len="med"/>
            </a:ln>
          </p:spPr>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656">
                                            <p:txEl>
                                              <p:charRg st="4294967295" end="4294967295"/>
                                            </p:txEl>
                                          </p:spTgt>
                                        </p:tgtEl>
                                        <p:attrNameLst>
                                          <p:attrName>style.visibility</p:attrName>
                                        </p:attrNameLst>
                                      </p:cBhvr>
                                    </p:set>
                                    <p:animEffect transition="in" filter="blinds(horizontal)">
                                      <p:cBhvr>
                                        <p:cTn id="7" dur="500"/>
                                        <p:tgtEl>
                                          <p:spTgt spid="27656">
                                            <p:txEl>
                                              <p:charRg st="4294967295" end="429496729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7695"/>
                                        </p:tgtEl>
                                        <p:attrNameLst>
                                          <p:attrName>style.visibility</p:attrName>
                                        </p:attrNameLst>
                                      </p:cBhvr>
                                    </p:set>
                                    <p:animEffect transition="in" filter="blinds(horizontal)">
                                      <p:cBhvr>
                                        <p:cTn id="12" dur="500"/>
                                        <p:tgtEl>
                                          <p:spTgt spid="2769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7694"/>
                                        </p:tgtEl>
                                        <p:attrNameLst>
                                          <p:attrName>style.visibility</p:attrName>
                                        </p:attrNameLst>
                                      </p:cBhvr>
                                    </p:set>
                                    <p:animEffect transition="in" filter="box(in)">
                                      <p:cBhvr>
                                        <p:cTn id="17" dur="500"/>
                                        <p:tgtEl>
                                          <p:spTgt spid="2769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7691"/>
                                        </p:tgtEl>
                                        <p:attrNameLst>
                                          <p:attrName>style.visibility</p:attrName>
                                        </p:attrNameLst>
                                      </p:cBhvr>
                                    </p:set>
                                    <p:animEffect transition="in" filter="blinds(horizontal)">
                                      <p:cBhvr>
                                        <p:cTn id="22" dur="500"/>
                                        <p:tgtEl>
                                          <p:spTgt spid="276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6" grpId="0" bldLvl="0" animBg="1" advAuto="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grpSp>
        <p:nvGrpSpPr>
          <p:cNvPr id="37916" name="组合 37915"/>
          <p:cNvGrpSpPr/>
          <p:nvPr/>
        </p:nvGrpSpPr>
        <p:grpSpPr>
          <a:xfrm>
            <a:off x="685800" y="3743325"/>
            <a:ext cx="8001000" cy="2428875"/>
            <a:chOff x="422" y="2262"/>
            <a:chExt cx="5040" cy="1530"/>
          </a:xfrm>
        </p:grpSpPr>
        <p:graphicFrame>
          <p:nvGraphicFramePr>
            <p:cNvPr id="37911" name="对象 37910"/>
            <p:cNvGraphicFramePr/>
            <p:nvPr/>
          </p:nvGraphicFramePr>
          <p:xfrm>
            <a:off x="3216" y="2742"/>
            <a:ext cx="672" cy="229"/>
          </p:xfrm>
          <a:graphic>
            <a:graphicData uri="http://schemas.openxmlformats.org/presentationml/2006/ole">
              <mc:AlternateContent xmlns:mc="http://schemas.openxmlformats.org/markup-compatibility/2006">
                <mc:Choice xmlns:v="urn:schemas-microsoft-com:vml" Requires="v">
                  <p:oleObj spid="_x0000_s3213" name="" r:id="rId1" imgW="558800" imgH="190500" progId="Equation.3">
                    <p:embed/>
                  </p:oleObj>
                </mc:Choice>
                <mc:Fallback>
                  <p:oleObj name="" r:id="rId1" imgW="558800" imgH="190500" progId="Equation.3">
                    <p:embed/>
                    <p:pic>
                      <p:nvPicPr>
                        <p:cNvPr id="0" name="图片 3212"/>
                        <p:cNvPicPr/>
                        <p:nvPr/>
                      </p:nvPicPr>
                      <p:blipFill>
                        <a:blip r:embed="rId2"/>
                        <a:stretch>
                          <a:fillRect/>
                        </a:stretch>
                      </p:blipFill>
                      <p:spPr>
                        <a:xfrm>
                          <a:off x="3216" y="2742"/>
                          <a:ext cx="672" cy="229"/>
                        </a:xfrm>
                        <a:prstGeom prst="rect">
                          <a:avLst/>
                        </a:prstGeom>
                        <a:noFill/>
                        <a:ln w="38100">
                          <a:noFill/>
                          <a:miter/>
                        </a:ln>
                      </p:spPr>
                    </p:pic>
                  </p:oleObj>
                </mc:Fallback>
              </mc:AlternateContent>
            </a:graphicData>
          </a:graphic>
        </p:graphicFrame>
        <p:sp>
          <p:nvSpPr>
            <p:cNvPr id="37912" name="矩形 37911"/>
            <p:cNvSpPr/>
            <p:nvPr/>
          </p:nvSpPr>
          <p:spPr>
            <a:xfrm>
              <a:off x="422" y="2262"/>
              <a:ext cx="5040" cy="1530"/>
            </a:xfrm>
            <a:prstGeom prst="rect">
              <a:avLst/>
            </a:prstGeom>
            <a:noFill/>
            <a:ln w="9525">
              <a:noFill/>
            </a:ln>
          </p:spPr>
          <p:txBody>
            <a:bodyPr>
              <a:spAutoFit/>
            </a:bodyPr>
            <a:p>
              <a:pPr>
                <a:lnSpc>
                  <a:spcPct val="120000"/>
                </a:lnSpc>
              </a:pPr>
              <a:r>
                <a:rPr lang="en-US" altLang="zh-CN" sz="3200" b="1" dirty="0">
                  <a:solidFill>
                    <a:schemeClr val="tx2"/>
                  </a:solidFill>
                  <a:latin typeface="Times New Roman" panose="02020603050405020304" pitchFamily="18" charset="0"/>
                </a:rPr>
                <a:t>        </a:t>
              </a:r>
              <a:r>
                <a:rPr lang="zh-CN" altLang="en-US" sz="3200" b="1" dirty="0">
                  <a:solidFill>
                    <a:schemeClr val="tx2"/>
                  </a:solidFill>
                  <a:latin typeface="Times New Roman" panose="02020603050405020304" pitchFamily="18" charset="0"/>
                </a:rPr>
                <a:t>当粒子能量  </a:t>
              </a:r>
              <a:r>
                <a:rPr lang="en-US" altLang="zh-CN" sz="3200" i="1">
                  <a:solidFill>
                    <a:srgbClr val="CC0000"/>
                  </a:solidFill>
                  <a:latin typeface="Times New Roman" panose="02020603050405020304" pitchFamily="18" charset="0"/>
                </a:rPr>
                <a:t>E </a:t>
              </a:r>
              <a:r>
                <a:rPr lang="en-US" altLang="zh-CN" sz="3200">
                  <a:solidFill>
                    <a:srgbClr val="CC0000"/>
                  </a:solidFill>
                  <a:latin typeface="Times New Roman" panose="02020603050405020304" pitchFamily="18" charset="0"/>
                </a:rPr>
                <a:t>&lt; </a:t>
              </a:r>
              <a:r>
                <a:rPr lang="en-US" altLang="zh-CN" sz="3200" i="1">
                  <a:solidFill>
                    <a:srgbClr val="CC0000"/>
                  </a:solidFill>
                  <a:latin typeface="Times New Roman" panose="02020603050405020304" pitchFamily="18" charset="0"/>
                </a:rPr>
                <a:t>E</a:t>
              </a:r>
              <a:r>
                <a:rPr lang="en-US" altLang="zh-CN" sz="3600" baseline="-25000">
                  <a:solidFill>
                    <a:srgbClr val="CC0000"/>
                  </a:solidFill>
                  <a:latin typeface="Times New Roman" panose="02020603050405020304" pitchFamily="18" charset="0"/>
                </a:rPr>
                <a:t>p</a:t>
              </a:r>
              <a:r>
                <a:rPr lang="en-US" altLang="zh-CN" sz="3200" baseline="-25000">
                  <a:solidFill>
                    <a:srgbClr val="CC0000"/>
                  </a:solidFill>
                  <a:latin typeface="Times New Roman" panose="02020603050405020304" pitchFamily="18" charset="0"/>
                </a:rPr>
                <a:t>0</a:t>
              </a:r>
              <a:r>
                <a:rPr lang="en-US" altLang="zh-CN" sz="3200" b="1" dirty="0">
                  <a:solidFill>
                    <a:schemeClr val="tx2"/>
                  </a:solidFill>
                  <a:latin typeface="Times New Roman" panose="02020603050405020304" pitchFamily="18" charset="0"/>
                </a:rPr>
                <a:t> </a:t>
              </a:r>
              <a:r>
                <a:rPr lang="zh-CN" altLang="en-US" sz="3200" b="1" dirty="0">
                  <a:solidFill>
                    <a:schemeClr val="tx2"/>
                  </a:solidFill>
                  <a:latin typeface="Times New Roman" panose="02020603050405020304" pitchFamily="18" charset="0"/>
                </a:rPr>
                <a:t>时，从经典理论来看</a:t>
              </a:r>
              <a:r>
                <a:rPr lang="en-US" altLang="zh-CN" sz="3200" b="1" dirty="0">
                  <a:solidFill>
                    <a:schemeClr val="tx2"/>
                  </a:solidFill>
                  <a:latin typeface="Times New Roman" panose="02020603050405020304" pitchFamily="18" charset="0"/>
                </a:rPr>
                <a:t>, </a:t>
              </a:r>
              <a:r>
                <a:rPr lang="zh-CN" altLang="en-US" sz="3200" b="1" dirty="0">
                  <a:solidFill>
                    <a:schemeClr val="tx2"/>
                  </a:solidFill>
                  <a:latin typeface="Times New Roman" panose="02020603050405020304" pitchFamily="18" charset="0"/>
                </a:rPr>
                <a:t>粒子不可能穿过</a:t>
              </a:r>
              <a:r>
                <a:rPr lang="zh-CN" altLang="en-US" sz="3200" b="1" dirty="0">
                  <a:solidFill>
                    <a:srgbClr val="1C1C1C"/>
                  </a:solidFill>
                  <a:latin typeface="Times New Roman" panose="02020603050405020304" pitchFamily="18" charset="0"/>
                </a:rPr>
                <a:t>进入            的区域</a:t>
              </a:r>
              <a:r>
                <a:rPr lang="zh-CN" altLang="en-US" sz="2800" b="1" dirty="0">
                  <a:solidFill>
                    <a:srgbClr val="1C1C1C"/>
                  </a:solidFill>
                  <a:latin typeface="Times New Roman" panose="02020603050405020304" pitchFamily="18" charset="0"/>
                </a:rPr>
                <a:t> </a:t>
              </a:r>
              <a:r>
                <a:rPr lang="en-US" altLang="zh-CN" sz="3200" b="1" dirty="0">
                  <a:solidFill>
                    <a:schemeClr val="tx2"/>
                  </a:solidFill>
                  <a:latin typeface="Times New Roman" panose="02020603050405020304" pitchFamily="18" charset="0"/>
                </a:rPr>
                <a:t>.</a:t>
              </a:r>
              <a:r>
                <a:rPr lang="zh-CN" altLang="en-US" sz="3200" b="1" dirty="0">
                  <a:solidFill>
                    <a:schemeClr val="tx2"/>
                  </a:solidFill>
                  <a:latin typeface="Times New Roman" panose="02020603050405020304" pitchFamily="18" charset="0"/>
                </a:rPr>
                <a:t>但用量子力学分析，粒子有一定概率穿透势垒，事实表明，量子力学是正确的</a:t>
              </a:r>
              <a:r>
                <a:rPr lang="en-US" altLang="zh-CN" sz="3200" b="1">
                  <a:solidFill>
                    <a:schemeClr val="tx2"/>
                  </a:solidFill>
                  <a:latin typeface="Times New Roman" panose="02020603050405020304" pitchFamily="18" charset="0"/>
                </a:rPr>
                <a:t>.</a:t>
              </a:r>
              <a:endParaRPr lang="en-US" altLang="zh-CN" sz="3200" b="1">
                <a:solidFill>
                  <a:schemeClr val="tx2"/>
                </a:solidFill>
                <a:latin typeface="Times New Roman" panose="02020603050405020304" pitchFamily="18" charset="0"/>
              </a:endParaRPr>
            </a:p>
          </p:txBody>
        </p:sp>
      </p:grpSp>
      <p:sp>
        <p:nvSpPr>
          <p:cNvPr id="37917" name="矩形 37916"/>
          <p:cNvSpPr/>
          <p:nvPr/>
        </p:nvSpPr>
        <p:spPr>
          <a:xfrm>
            <a:off x="1371600" y="715963"/>
            <a:ext cx="1816100" cy="579437"/>
          </a:xfrm>
          <a:prstGeom prst="rect">
            <a:avLst/>
          </a:prstGeom>
          <a:noFill/>
          <a:ln w="9525">
            <a:noFill/>
          </a:ln>
        </p:spPr>
        <p:txBody>
          <a:bodyPr wrap="none" anchor="t">
            <a:spAutoFit/>
          </a:bodyPr>
          <a:p>
            <a:r>
              <a:rPr lang="zh-CN" altLang="en-US" sz="3200" b="1" dirty="0">
                <a:latin typeface="Times New Roman" panose="02020603050405020304" pitchFamily="18" charset="0"/>
              </a:rPr>
              <a:t>隧道效应</a:t>
            </a:r>
            <a:endParaRPr lang="zh-CN" altLang="en-US" sz="3200" b="1" dirty="0">
              <a:latin typeface="Times New Roman" panose="02020603050405020304" pitchFamily="18" charset="0"/>
            </a:endParaRPr>
          </a:p>
        </p:txBody>
      </p:sp>
      <p:grpSp>
        <p:nvGrpSpPr>
          <p:cNvPr id="37920" name="组合 37919"/>
          <p:cNvGrpSpPr/>
          <p:nvPr/>
        </p:nvGrpSpPr>
        <p:grpSpPr>
          <a:xfrm>
            <a:off x="762000" y="1371600"/>
            <a:ext cx="7772400" cy="2209800"/>
            <a:chOff x="480" y="864"/>
            <a:chExt cx="4896" cy="1392"/>
          </a:xfrm>
        </p:grpSpPr>
        <p:grpSp>
          <p:nvGrpSpPr>
            <p:cNvPr id="37919" name="组合 37918"/>
            <p:cNvGrpSpPr/>
            <p:nvPr/>
          </p:nvGrpSpPr>
          <p:grpSpPr>
            <a:xfrm>
              <a:off x="480" y="864"/>
              <a:ext cx="4896" cy="1392"/>
              <a:chOff x="480" y="816"/>
              <a:chExt cx="4896" cy="1392"/>
            </a:xfrm>
          </p:grpSpPr>
          <p:sp>
            <p:nvSpPr>
              <p:cNvPr id="37891" name="矩形 37890"/>
              <p:cNvSpPr/>
              <p:nvPr/>
            </p:nvSpPr>
            <p:spPr>
              <a:xfrm>
                <a:off x="480" y="816"/>
                <a:ext cx="4896" cy="1392"/>
              </a:xfrm>
              <a:prstGeom prst="rect">
                <a:avLst/>
              </a:prstGeom>
              <a:solidFill>
                <a:schemeClr val="bg1"/>
              </a:solidFill>
              <a:ln w="9525" cap="flat" cmpd="sng">
                <a:solidFill>
                  <a:schemeClr val="tx2"/>
                </a:solidFill>
                <a:prstDash val="solid"/>
                <a:miter/>
                <a:headEnd type="none" w="med" len="med"/>
                <a:tailEnd type="none" w="med" len="med"/>
              </a:ln>
            </p:spPr>
            <p:txBody>
              <a:bodyPr/>
              <a:p>
                <a:endParaRPr lang="zh-CN" altLang="en-US"/>
              </a:p>
            </p:txBody>
          </p:sp>
          <p:sp>
            <p:nvSpPr>
              <p:cNvPr id="37893" name="矩形 37892"/>
              <p:cNvSpPr/>
              <p:nvPr/>
            </p:nvSpPr>
            <p:spPr>
              <a:xfrm>
                <a:off x="480" y="816"/>
                <a:ext cx="4896" cy="1308"/>
              </a:xfrm>
              <a:prstGeom prst="rect">
                <a:avLst/>
              </a:prstGeom>
              <a:noFill/>
              <a:ln w="9525">
                <a:noFill/>
              </a:ln>
            </p:spPr>
            <p:txBody>
              <a:bodyPr/>
              <a:p>
                <a:endParaRPr lang="zh-CN" altLang="en-US"/>
              </a:p>
            </p:txBody>
          </p:sp>
          <p:sp>
            <p:nvSpPr>
              <p:cNvPr id="37894" name="矩形 37893"/>
              <p:cNvSpPr/>
              <p:nvPr/>
            </p:nvSpPr>
            <p:spPr>
              <a:xfrm>
                <a:off x="480" y="816"/>
                <a:ext cx="1695" cy="1392"/>
              </a:xfrm>
              <a:prstGeom prst="rect">
                <a:avLst/>
              </a:prstGeom>
              <a:gradFill rotWithShape="0">
                <a:gsLst>
                  <a:gs pos="0">
                    <a:schemeClr val="accent1"/>
                  </a:gs>
                  <a:gs pos="50000">
                    <a:schemeClr val="bg1"/>
                  </a:gs>
                  <a:gs pos="100000">
                    <a:schemeClr val="accent1"/>
                  </a:gs>
                </a:gsLst>
                <a:lin ang="5400000" scaled="1"/>
                <a:tileRect/>
              </a:gradFill>
              <a:ln w="9525" cap="flat" cmpd="sng">
                <a:solidFill>
                  <a:schemeClr val="tx2"/>
                </a:solidFill>
                <a:prstDash val="solid"/>
                <a:miter/>
                <a:headEnd type="none" w="med" len="med"/>
                <a:tailEnd type="none" w="med" len="med"/>
              </a:ln>
            </p:spPr>
            <p:txBody>
              <a:bodyPr/>
              <a:p>
                <a:endParaRPr lang="zh-CN" altLang="en-US"/>
              </a:p>
            </p:txBody>
          </p:sp>
          <p:sp>
            <p:nvSpPr>
              <p:cNvPr id="37895" name="矩形 37894"/>
              <p:cNvSpPr/>
              <p:nvPr/>
            </p:nvSpPr>
            <p:spPr>
              <a:xfrm>
                <a:off x="720" y="829"/>
                <a:ext cx="116" cy="365"/>
              </a:xfrm>
              <a:prstGeom prst="rect">
                <a:avLst/>
              </a:prstGeom>
              <a:noFill/>
              <a:ln w="9525">
                <a:noFill/>
              </a:ln>
            </p:spPr>
            <p:txBody>
              <a:bodyPr wrap="none" anchor="t">
                <a:spAutoFit/>
              </a:bodyPr>
              <a:p>
                <a:endParaRPr sz="3200" b="1">
                  <a:solidFill>
                    <a:srgbClr val="CC0000"/>
                  </a:solidFill>
                  <a:latin typeface="Times New Roman" panose="02020603050405020304" pitchFamily="18" charset="0"/>
                </a:endParaRPr>
              </a:p>
            </p:txBody>
          </p:sp>
          <p:sp>
            <p:nvSpPr>
              <p:cNvPr id="37896" name="文本框 37895"/>
              <p:cNvSpPr txBox="1"/>
              <p:nvPr/>
            </p:nvSpPr>
            <p:spPr>
              <a:xfrm>
                <a:off x="480" y="1008"/>
                <a:ext cx="1789" cy="1027"/>
              </a:xfrm>
              <a:prstGeom prst="rect">
                <a:avLst/>
              </a:prstGeom>
              <a:noFill/>
              <a:ln w="9525">
                <a:noFill/>
              </a:ln>
            </p:spPr>
            <p:txBody>
              <a:bodyPr>
                <a:spAutoFit/>
              </a:bodyPr>
              <a:p>
                <a:pPr>
                  <a:lnSpc>
                    <a:spcPct val="120000"/>
                  </a:lnSpc>
                  <a:spcBef>
                    <a:spcPct val="50000"/>
                  </a:spcBef>
                </a:pPr>
                <a:r>
                  <a:rPr lang="en-US" altLang="zh-CN" sz="2000" b="1" dirty="0">
                    <a:latin typeface="Times New Roman" panose="02020603050405020304" pitchFamily="18" charset="0"/>
                  </a:rPr>
                  <a:t>          </a:t>
                </a:r>
                <a:r>
                  <a:rPr lang="zh-CN" altLang="en-US" sz="2800" b="1" dirty="0">
                    <a:latin typeface="Times New Roman" panose="02020603050405020304" pitchFamily="18" charset="0"/>
                  </a:rPr>
                  <a:t>从左方射入的粒子，在各区域内的波函数</a:t>
                </a:r>
                <a:endParaRPr lang="zh-CN" altLang="en-US" sz="3200" b="1" dirty="0">
                  <a:latin typeface="Times New Roman" panose="02020603050405020304" pitchFamily="18" charset="0"/>
                </a:endParaRPr>
              </a:p>
            </p:txBody>
          </p:sp>
          <p:sp>
            <p:nvSpPr>
              <p:cNvPr id="37898" name="直接连接符 37897"/>
              <p:cNvSpPr/>
              <p:nvPr/>
            </p:nvSpPr>
            <p:spPr>
              <a:xfrm>
                <a:off x="2363" y="1660"/>
                <a:ext cx="2872" cy="0"/>
              </a:xfrm>
              <a:prstGeom prst="line">
                <a:avLst/>
              </a:prstGeom>
              <a:ln w="12700" cap="flat" cmpd="sng">
                <a:solidFill>
                  <a:schemeClr val="tx1"/>
                </a:solidFill>
                <a:prstDash val="solid"/>
                <a:headEnd type="none" w="med" len="med"/>
                <a:tailEnd type="triangle" w="sm" len="lg"/>
              </a:ln>
            </p:spPr>
          </p:sp>
          <p:sp>
            <p:nvSpPr>
              <p:cNvPr id="37900" name="任意多边形 37899"/>
              <p:cNvSpPr/>
              <p:nvPr/>
            </p:nvSpPr>
            <p:spPr>
              <a:xfrm>
                <a:off x="2451" y="1276"/>
                <a:ext cx="2363" cy="792"/>
              </a:xfrm>
              <a:custGeom>
                <a:avLst/>
                <a:gdLst/>
                <a:ahLst/>
                <a:cxnLst/>
                <a:pathLst>
                  <a:path w="2409" h="901">
                    <a:moveTo>
                      <a:pt x="0" y="620"/>
                    </a:moveTo>
                    <a:cubicBezTo>
                      <a:pt x="27" y="652"/>
                      <a:pt x="88" y="901"/>
                      <a:pt x="161" y="810"/>
                    </a:cubicBezTo>
                    <a:cubicBezTo>
                      <a:pt x="234" y="719"/>
                      <a:pt x="338" y="67"/>
                      <a:pt x="438" y="71"/>
                    </a:cubicBezTo>
                    <a:cubicBezTo>
                      <a:pt x="538" y="75"/>
                      <a:pt x="669" y="830"/>
                      <a:pt x="762" y="836"/>
                    </a:cubicBezTo>
                    <a:cubicBezTo>
                      <a:pt x="855" y="842"/>
                      <a:pt x="924" y="220"/>
                      <a:pt x="994" y="110"/>
                    </a:cubicBezTo>
                    <a:cubicBezTo>
                      <a:pt x="1064" y="0"/>
                      <a:pt x="1131" y="155"/>
                      <a:pt x="1185" y="176"/>
                    </a:cubicBezTo>
                    <a:cubicBezTo>
                      <a:pt x="1239" y="197"/>
                      <a:pt x="1244" y="211"/>
                      <a:pt x="1320" y="239"/>
                    </a:cubicBezTo>
                    <a:cubicBezTo>
                      <a:pt x="1396" y="267"/>
                      <a:pt x="1573" y="314"/>
                      <a:pt x="1641" y="344"/>
                    </a:cubicBezTo>
                    <a:cubicBezTo>
                      <a:pt x="1709" y="374"/>
                      <a:pt x="1689" y="373"/>
                      <a:pt x="1728" y="422"/>
                    </a:cubicBezTo>
                    <a:cubicBezTo>
                      <a:pt x="1767" y="471"/>
                      <a:pt x="1824" y="641"/>
                      <a:pt x="1875" y="641"/>
                    </a:cubicBezTo>
                    <a:cubicBezTo>
                      <a:pt x="1926" y="641"/>
                      <a:pt x="1994" y="484"/>
                      <a:pt x="2037" y="422"/>
                    </a:cubicBezTo>
                    <a:cubicBezTo>
                      <a:pt x="2080" y="360"/>
                      <a:pt x="2102" y="301"/>
                      <a:pt x="2133" y="269"/>
                    </a:cubicBezTo>
                    <a:cubicBezTo>
                      <a:pt x="2164" y="237"/>
                      <a:pt x="2188" y="199"/>
                      <a:pt x="2223" y="230"/>
                    </a:cubicBezTo>
                    <a:cubicBezTo>
                      <a:pt x="2258" y="261"/>
                      <a:pt x="2312" y="405"/>
                      <a:pt x="2343" y="455"/>
                    </a:cubicBezTo>
                    <a:cubicBezTo>
                      <a:pt x="2374" y="505"/>
                      <a:pt x="2395" y="515"/>
                      <a:pt x="2409" y="530"/>
                    </a:cubicBezTo>
                  </a:path>
                </a:pathLst>
              </a:custGeom>
              <a:noFill/>
              <a:ln w="28575" cap="flat" cmpd="sng">
                <a:solidFill>
                  <a:srgbClr val="FF0000"/>
                </a:solidFill>
                <a:prstDash val="solid"/>
                <a:headEnd type="none" w="med" len="med"/>
                <a:tailEnd type="none" w="sm" len="lg"/>
              </a:ln>
            </p:spPr>
            <p:txBody>
              <a:bodyPr/>
              <a:p>
                <a:endParaRPr lang="zh-CN" altLang="en-US"/>
              </a:p>
            </p:txBody>
          </p:sp>
          <p:sp>
            <p:nvSpPr>
              <p:cNvPr id="37901" name="直接连接符 37900"/>
              <p:cNvSpPr/>
              <p:nvPr/>
            </p:nvSpPr>
            <p:spPr>
              <a:xfrm flipV="1">
                <a:off x="4030" y="1177"/>
                <a:ext cx="0" cy="478"/>
              </a:xfrm>
              <a:prstGeom prst="line">
                <a:avLst/>
              </a:prstGeom>
              <a:ln w="19050" cap="flat" cmpd="sng">
                <a:solidFill>
                  <a:schemeClr val="tx1"/>
                </a:solidFill>
                <a:prstDash val="dash"/>
                <a:headEnd type="none" w="med" len="med"/>
                <a:tailEnd type="none" w="sm" len="lg"/>
              </a:ln>
            </p:spPr>
          </p:sp>
          <p:graphicFrame>
            <p:nvGraphicFramePr>
              <p:cNvPr id="37902" name="对象 37901"/>
              <p:cNvGraphicFramePr/>
              <p:nvPr/>
            </p:nvGraphicFramePr>
            <p:xfrm>
              <a:off x="3075" y="1177"/>
              <a:ext cx="247" cy="264"/>
            </p:xfrm>
            <a:graphic>
              <a:graphicData uri="http://schemas.openxmlformats.org/presentationml/2006/ole">
                <mc:AlternateContent xmlns:mc="http://schemas.openxmlformats.org/markup-compatibility/2006">
                  <mc:Choice xmlns:v="urn:schemas-microsoft-com:vml" Requires="v">
                    <p:oleObj spid="_x0000_s3149" name="" r:id="rId3" imgW="254000" imgH="317500" progId="Equation.3">
                      <p:embed/>
                    </p:oleObj>
                  </mc:Choice>
                  <mc:Fallback>
                    <p:oleObj name="" r:id="rId3" imgW="254000" imgH="317500" progId="Equation.3">
                      <p:embed/>
                      <p:pic>
                        <p:nvPicPr>
                          <p:cNvPr id="0" name="图片 3148"/>
                          <p:cNvPicPr/>
                          <p:nvPr/>
                        </p:nvPicPr>
                        <p:blipFill>
                          <a:blip r:embed="rId4"/>
                          <a:stretch>
                            <a:fillRect/>
                          </a:stretch>
                        </p:blipFill>
                        <p:spPr>
                          <a:xfrm>
                            <a:off x="3075" y="1177"/>
                            <a:ext cx="247" cy="264"/>
                          </a:xfrm>
                          <a:prstGeom prst="rect">
                            <a:avLst/>
                          </a:prstGeom>
                          <a:noFill/>
                          <a:ln w="38100">
                            <a:noFill/>
                            <a:miter/>
                          </a:ln>
                        </p:spPr>
                      </p:pic>
                    </p:oleObj>
                  </mc:Fallback>
                </mc:AlternateContent>
              </a:graphicData>
            </a:graphic>
          </p:graphicFrame>
          <p:graphicFrame>
            <p:nvGraphicFramePr>
              <p:cNvPr id="37903" name="对象 37902"/>
              <p:cNvGraphicFramePr/>
              <p:nvPr/>
            </p:nvGraphicFramePr>
            <p:xfrm>
              <a:off x="3711" y="1177"/>
              <a:ext cx="273" cy="264"/>
            </p:xfrm>
            <a:graphic>
              <a:graphicData uri="http://schemas.openxmlformats.org/presentationml/2006/ole">
                <mc:AlternateContent xmlns:mc="http://schemas.openxmlformats.org/markup-compatibility/2006">
                  <mc:Choice xmlns:v="urn:schemas-microsoft-com:vml" Requires="v">
                    <p:oleObj spid="_x0000_s3155" name="" r:id="rId5" imgW="279400" imgH="317500" progId="Equation.3">
                      <p:embed/>
                    </p:oleObj>
                  </mc:Choice>
                  <mc:Fallback>
                    <p:oleObj name="" r:id="rId5" imgW="279400" imgH="317500" progId="Equation.3">
                      <p:embed/>
                      <p:pic>
                        <p:nvPicPr>
                          <p:cNvPr id="0" name="图片 3154"/>
                          <p:cNvPicPr/>
                          <p:nvPr/>
                        </p:nvPicPr>
                        <p:blipFill>
                          <a:blip r:embed="rId6"/>
                          <a:stretch>
                            <a:fillRect/>
                          </a:stretch>
                        </p:blipFill>
                        <p:spPr>
                          <a:xfrm>
                            <a:off x="3711" y="1177"/>
                            <a:ext cx="273" cy="264"/>
                          </a:xfrm>
                          <a:prstGeom prst="rect">
                            <a:avLst/>
                          </a:prstGeom>
                          <a:noFill/>
                          <a:ln w="38100">
                            <a:noFill/>
                            <a:miter/>
                          </a:ln>
                        </p:spPr>
                      </p:pic>
                    </p:oleObj>
                  </mc:Fallback>
                </mc:AlternateContent>
              </a:graphicData>
            </a:graphic>
          </p:graphicFrame>
          <p:graphicFrame>
            <p:nvGraphicFramePr>
              <p:cNvPr id="37904" name="对象 37903"/>
              <p:cNvGraphicFramePr/>
              <p:nvPr/>
            </p:nvGraphicFramePr>
            <p:xfrm>
              <a:off x="4254" y="1177"/>
              <a:ext cx="258" cy="276"/>
            </p:xfrm>
            <a:graphic>
              <a:graphicData uri="http://schemas.openxmlformats.org/presentationml/2006/ole">
                <mc:AlternateContent xmlns:mc="http://schemas.openxmlformats.org/markup-compatibility/2006">
                  <mc:Choice xmlns:v="urn:schemas-microsoft-com:vml" Requires="v">
                    <p:oleObj spid="_x0000_s3101" name="" r:id="rId7" imgW="266065" imgH="329565" progId="Equation.3">
                      <p:embed/>
                    </p:oleObj>
                  </mc:Choice>
                  <mc:Fallback>
                    <p:oleObj name="" r:id="rId7" imgW="266065" imgH="329565" progId="Equation.3">
                      <p:embed/>
                      <p:pic>
                        <p:nvPicPr>
                          <p:cNvPr id="0" name="图片 3100"/>
                          <p:cNvPicPr/>
                          <p:nvPr/>
                        </p:nvPicPr>
                        <p:blipFill>
                          <a:blip r:embed="rId8"/>
                          <a:stretch>
                            <a:fillRect/>
                          </a:stretch>
                        </p:blipFill>
                        <p:spPr>
                          <a:xfrm>
                            <a:off x="4254" y="1177"/>
                            <a:ext cx="258" cy="276"/>
                          </a:xfrm>
                          <a:prstGeom prst="rect">
                            <a:avLst/>
                          </a:prstGeom>
                          <a:noFill/>
                          <a:ln w="38100">
                            <a:noFill/>
                            <a:miter/>
                          </a:ln>
                        </p:spPr>
                      </p:pic>
                    </p:oleObj>
                  </mc:Fallback>
                </mc:AlternateContent>
              </a:graphicData>
            </a:graphic>
          </p:graphicFrame>
          <p:graphicFrame>
            <p:nvGraphicFramePr>
              <p:cNvPr id="37905" name="对象 37904"/>
              <p:cNvGraphicFramePr/>
              <p:nvPr/>
            </p:nvGraphicFramePr>
            <p:xfrm>
              <a:off x="3069" y="864"/>
              <a:ext cx="470" cy="229"/>
            </p:xfrm>
            <a:graphic>
              <a:graphicData uri="http://schemas.openxmlformats.org/presentationml/2006/ole">
                <mc:AlternateContent xmlns:mc="http://schemas.openxmlformats.org/markup-compatibility/2006">
                  <mc:Choice xmlns:v="urn:schemas-microsoft-com:vml" Requires="v">
                    <p:oleObj spid="_x0000_s3102" name="" r:id="rId9" imgW="532765" imgH="304800" progId="Equation.3">
                      <p:embed/>
                    </p:oleObj>
                  </mc:Choice>
                  <mc:Fallback>
                    <p:oleObj name="" r:id="rId9" imgW="532765" imgH="304800" progId="Equation.3">
                      <p:embed/>
                      <p:pic>
                        <p:nvPicPr>
                          <p:cNvPr id="0" name="图片 3101"/>
                          <p:cNvPicPr/>
                          <p:nvPr/>
                        </p:nvPicPr>
                        <p:blipFill>
                          <a:blip r:embed="rId10"/>
                          <a:stretch>
                            <a:fillRect/>
                          </a:stretch>
                        </p:blipFill>
                        <p:spPr>
                          <a:xfrm>
                            <a:off x="3069" y="864"/>
                            <a:ext cx="470" cy="229"/>
                          </a:xfrm>
                          <a:prstGeom prst="rect">
                            <a:avLst/>
                          </a:prstGeom>
                          <a:noFill/>
                          <a:ln w="38100">
                            <a:noFill/>
                            <a:miter/>
                          </a:ln>
                        </p:spPr>
                      </p:pic>
                    </p:oleObj>
                  </mc:Fallback>
                </mc:AlternateContent>
              </a:graphicData>
            </a:graphic>
          </p:graphicFrame>
          <p:graphicFrame>
            <p:nvGraphicFramePr>
              <p:cNvPr id="37906" name="对象 37905"/>
              <p:cNvGraphicFramePr/>
              <p:nvPr/>
            </p:nvGraphicFramePr>
            <p:xfrm>
              <a:off x="3920" y="1650"/>
              <a:ext cx="194" cy="179"/>
            </p:xfrm>
            <a:graphic>
              <a:graphicData uri="http://schemas.openxmlformats.org/presentationml/2006/ole">
                <mc:AlternateContent xmlns:mc="http://schemas.openxmlformats.org/markup-compatibility/2006">
                  <mc:Choice xmlns:v="urn:schemas-microsoft-com:vml" Requires="v">
                    <p:oleObj spid="_x0000_s3120" name="" r:id="rId11" imgW="177800" imgH="189865" progId="Equation.3">
                      <p:embed/>
                    </p:oleObj>
                  </mc:Choice>
                  <mc:Fallback>
                    <p:oleObj name="" r:id="rId11" imgW="177800" imgH="189865" progId="Equation.3">
                      <p:embed/>
                      <p:pic>
                        <p:nvPicPr>
                          <p:cNvPr id="0" name="图片 3119"/>
                          <p:cNvPicPr/>
                          <p:nvPr/>
                        </p:nvPicPr>
                        <p:blipFill>
                          <a:blip r:embed="rId12"/>
                          <a:stretch>
                            <a:fillRect/>
                          </a:stretch>
                        </p:blipFill>
                        <p:spPr>
                          <a:xfrm>
                            <a:off x="3920" y="1650"/>
                            <a:ext cx="194" cy="179"/>
                          </a:xfrm>
                          <a:prstGeom prst="rect">
                            <a:avLst/>
                          </a:prstGeom>
                          <a:noFill/>
                          <a:ln w="38100">
                            <a:noFill/>
                            <a:miter/>
                          </a:ln>
                        </p:spPr>
                      </p:pic>
                    </p:oleObj>
                  </mc:Fallback>
                </mc:AlternateContent>
              </a:graphicData>
            </a:graphic>
          </p:graphicFrame>
          <p:graphicFrame>
            <p:nvGraphicFramePr>
              <p:cNvPr id="37907" name="对象 37906"/>
              <p:cNvGraphicFramePr/>
              <p:nvPr/>
            </p:nvGraphicFramePr>
            <p:xfrm>
              <a:off x="5034" y="1693"/>
              <a:ext cx="173" cy="160"/>
            </p:xfrm>
            <a:graphic>
              <a:graphicData uri="http://schemas.openxmlformats.org/presentationml/2006/ole">
                <mc:AlternateContent xmlns:mc="http://schemas.openxmlformats.org/markup-compatibility/2006">
                  <mc:Choice xmlns:v="urn:schemas-microsoft-com:vml" Requires="v">
                    <p:oleObj spid="_x0000_s3201" name="" r:id="rId13" imgW="177800" imgH="189865" progId="Equation.3">
                      <p:embed/>
                    </p:oleObj>
                  </mc:Choice>
                  <mc:Fallback>
                    <p:oleObj name="" r:id="rId13" imgW="177800" imgH="189865" progId="Equation.3">
                      <p:embed/>
                      <p:pic>
                        <p:nvPicPr>
                          <p:cNvPr id="0" name="图片 3200"/>
                          <p:cNvPicPr/>
                          <p:nvPr/>
                        </p:nvPicPr>
                        <p:blipFill>
                          <a:blip r:embed="rId14"/>
                          <a:stretch>
                            <a:fillRect/>
                          </a:stretch>
                        </p:blipFill>
                        <p:spPr>
                          <a:xfrm>
                            <a:off x="5034" y="1693"/>
                            <a:ext cx="173" cy="160"/>
                          </a:xfrm>
                          <a:prstGeom prst="rect">
                            <a:avLst/>
                          </a:prstGeom>
                          <a:noFill/>
                          <a:ln w="38100">
                            <a:noFill/>
                            <a:miter/>
                          </a:ln>
                        </p:spPr>
                      </p:pic>
                    </p:oleObj>
                  </mc:Fallback>
                </mc:AlternateContent>
              </a:graphicData>
            </a:graphic>
          </p:graphicFrame>
          <p:graphicFrame>
            <p:nvGraphicFramePr>
              <p:cNvPr id="37908" name="对象 37907"/>
              <p:cNvGraphicFramePr/>
              <p:nvPr/>
            </p:nvGraphicFramePr>
            <p:xfrm>
              <a:off x="3399" y="1660"/>
              <a:ext cx="163" cy="169"/>
            </p:xfrm>
            <a:graphic>
              <a:graphicData uri="http://schemas.openxmlformats.org/presentationml/2006/ole">
                <mc:AlternateContent xmlns:mc="http://schemas.openxmlformats.org/markup-compatibility/2006">
                  <mc:Choice xmlns:v="urn:schemas-microsoft-com:vml" Requires="v">
                    <p:oleObj spid="_x0000_s3198" name="" r:id="rId15" imgW="165100" imgH="190500" progId="Equation.3">
                      <p:embed/>
                    </p:oleObj>
                  </mc:Choice>
                  <mc:Fallback>
                    <p:oleObj name="" r:id="rId15" imgW="165100" imgH="190500" progId="Equation.3">
                      <p:embed/>
                      <p:pic>
                        <p:nvPicPr>
                          <p:cNvPr id="0" name="图片 3197"/>
                          <p:cNvPicPr/>
                          <p:nvPr/>
                        </p:nvPicPr>
                        <p:blipFill>
                          <a:blip r:embed="rId16"/>
                          <a:stretch>
                            <a:fillRect/>
                          </a:stretch>
                        </p:blipFill>
                        <p:spPr>
                          <a:xfrm>
                            <a:off x="3399" y="1660"/>
                            <a:ext cx="163" cy="169"/>
                          </a:xfrm>
                          <a:prstGeom prst="rect">
                            <a:avLst/>
                          </a:prstGeom>
                          <a:noFill/>
                          <a:ln w="38100">
                            <a:noFill/>
                            <a:miter/>
                          </a:ln>
                        </p:spPr>
                      </p:pic>
                    </p:oleObj>
                  </mc:Fallback>
                </mc:AlternateContent>
              </a:graphicData>
            </a:graphic>
          </p:graphicFrame>
        </p:grpSp>
        <p:sp>
          <p:nvSpPr>
            <p:cNvPr id="37918" name="直接连接符 37917"/>
            <p:cNvSpPr/>
            <p:nvPr/>
          </p:nvSpPr>
          <p:spPr>
            <a:xfrm flipV="1">
              <a:off x="3552" y="960"/>
              <a:ext cx="0" cy="1152"/>
            </a:xfrm>
            <a:prstGeom prst="line">
              <a:avLst/>
            </a:prstGeom>
            <a:ln w="9525" cap="flat" cmpd="sng">
              <a:solidFill>
                <a:schemeClr val="tx1"/>
              </a:solidFill>
              <a:prstDash val="solid"/>
              <a:miter/>
              <a:headEnd type="none" w="med" len="med"/>
              <a:tailEnd type="triangle" w="sm" len="lg"/>
            </a:ln>
          </p:spPr>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7916"/>
                                        </p:tgtEl>
                                        <p:attrNameLst>
                                          <p:attrName>style.visibility</p:attrName>
                                        </p:attrNameLst>
                                      </p:cBhvr>
                                      <p:to>
                                        <p:strVal val="visible"/>
                                      </p:to>
                                    </p:set>
                                    <p:animEffect transition="in" filter="blinds(horizontal)">
                                      <p:cBhvr>
                                        <p:cTn id="7" dur="500"/>
                                        <p:tgtEl>
                                          <p:spTgt spid="379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grpSp>
        <p:nvGrpSpPr>
          <p:cNvPr id="28726" name="组合 28725"/>
          <p:cNvGrpSpPr/>
          <p:nvPr/>
        </p:nvGrpSpPr>
        <p:grpSpPr>
          <a:xfrm>
            <a:off x="609600" y="990600"/>
            <a:ext cx="8534400" cy="3622675"/>
            <a:chOff x="384" y="624"/>
            <a:chExt cx="5376" cy="2282"/>
          </a:xfrm>
        </p:grpSpPr>
        <p:sp>
          <p:nvSpPr>
            <p:cNvPr id="28692" name="矩形 28691"/>
            <p:cNvSpPr/>
            <p:nvPr/>
          </p:nvSpPr>
          <p:spPr>
            <a:xfrm>
              <a:off x="384" y="1008"/>
              <a:ext cx="2451" cy="1898"/>
            </a:xfrm>
            <a:prstGeom prst="rect">
              <a:avLst/>
            </a:prstGeom>
            <a:noFill/>
            <a:ln w="9525">
              <a:noFill/>
            </a:ln>
          </p:spPr>
          <p:txBody>
            <a:bodyPr>
              <a:spAutoFit/>
            </a:bodyPr>
            <a:p>
              <a:pPr>
                <a:lnSpc>
                  <a:spcPct val="120000"/>
                </a:lnSpc>
              </a:pPr>
              <a:r>
                <a:rPr lang="zh-CN" altLang="en-US" sz="3200" b="1" dirty="0">
                  <a:solidFill>
                    <a:srgbClr val="1C1C1C"/>
                  </a:solidFill>
                  <a:latin typeface="Times New Roman" panose="02020603050405020304" pitchFamily="18" charset="0"/>
                </a:rPr>
                <a:t>中似乎有一个隧道，   能使少量粒子穿过而进入            的区域，</a:t>
              </a:r>
              <a:r>
                <a:rPr lang="zh-CN" altLang="en-US" sz="3200" b="1" dirty="0">
                  <a:solidFill>
                    <a:schemeClr val="tx2"/>
                  </a:solidFill>
                  <a:latin typeface="Times New Roman" panose="02020603050405020304" pitchFamily="18" charset="0"/>
                </a:rPr>
                <a:t>此现象</a:t>
              </a:r>
              <a:r>
                <a:rPr lang="zh-CN" altLang="en-US" sz="3200" b="1" dirty="0">
                  <a:solidFill>
                    <a:srgbClr val="1C1C1C"/>
                  </a:solidFill>
                  <a:latin typeface="Times New Roman" panose="02020603050405020304" pitchFamily="18" charset="0"/>
                </a:rPr>
                <a:t>人们形象地</a:t>
              </a:r>
              <a:r>
                <a:rPr lang="zh-CN" altLang="en-US" sz="3200" b="1" dirty="0">
                  <a:solidFill>
                    <a:schemeClr val="tx2"/>
                  </a:solidFill>
                  <a:latin typeface="Times New Roman" panose="02020603050405020304" pitchFamily="18" charset="0"/>
                </a:rPr>
                <a:t>称为隧道效应</a:t>
              </a:r>
              <a:r>
                <a:rPr lang="en-US" altLang="zh-CN" sz="3200" b="1">
                  <a:solidFill>
                    <a:schemeClr val="tx2"/>
                  </a:solidFill>
                  <a:latin typeface="Times New Roman" panose="02020603050405020304" pitchFamily="18" charset="0"/>
                </a:rPr>
                <a:t>.</a:t>
              </a:r>
              <a:endParaRPr lang="en-US" altLang="zh-CN" sz="3200" b="1">
                <a:solidFill>
                  <a:schemeClr val="tx2"/>
                </a:solidFill>
                <a:latin typeface="Times New Roman" panose="02020603050405020304" pitchFamily="18" charset="0"/>
              </a:endParaRPr>
            </a:p>
          </p:txBody>
        </p:sp>
        <p:graphicFrame>
          <p:nvGraphicFramePr>
            <p:cNvPr id="28693" name="对象 28692"/>
            <p:cNvGraphicFramePr/>
            <p:nvPr/>
          </p:nvGraphicFramePr>
          <p:xfrm>
            <a:off x="1066" y="1829"/>
            <a:ext cx="544" cy="312"/>
          </p:xfrm>
          <a:graphic>
            <a:graphicData uri="http://schemas.openxmlformats.org/presentationml/2006/ole">
              <mc:AlternateContent xmlns:mc="http://schemas.openxmlformats.org/markup-compatibility/2006">
                <mc:Choice xmlns:v="urn:schemas-microsoft-com:vml" Requires="v">
                  <p:oleObj spid="_x0000_s3092" name="" r:id="rId1" imgW="355600" imgH="139700" progId="Equation.3">
                    <p:embed/>
                  </p:oleObj>
                </mc:Choice>
                <mc:Fallback>
                  <p:oleObj name="" r:id="rId1" imgW="355600" imgH="139700" progId="Equation.3">
                    <p:embed/>
                    <p:pic>
                      <p:nvPicPr>
                        <p:cNvPr id="0" name="图片 3091"/>
                        <p:cNvPicPr/>
                        <p:nvPr/>
                      </p:nvPicPr>
                      <p:blipFill>
                        <a:blip r:embed="rId2"/>
                        <a:stretch>
                          <a:fillRect/>
                        </a:stretch>
                      </p:blipFill>
                      <p:spPr>
                        <a:xfrm>
                          <a:off x="1066" y="1829"/>
                          <a:ext cx="544" cy="312"/>
                        </a:xfrm>
                        <a:prstGeom prst="rect">
                          <a:avLst/>
                        </a:prstGeom>
                        <a:noFill/>
                        <a:ln w="38100">
                          <a:noFill/>
                          <a:miter/>
                        </a:ln>
                      </p:spPr>
                    </p:pic>
                  </p:oleObj>
                </mc:Fallback>
              </mc:AlternateContent>
            </a:graphicData>
          </a:graphic>
        </p:graphicFrame>
        <p:sp>
          <p:nvSpPr>
            <p:cNvPr id="28703" name="矩形 28702"/>
            <p:cNvSpPr/>
            <p:nvPr/>
          </p:nvSpPr>
          <p:spPr>
            <a:xfrm>
              <a:off x="768" y="624"/>
              <a:ext cx="4992" cy="426"/>
            </a:xfrm>
            <a:prstGeom prst="rect">
              <a:avLst/>
            </a:prstGeom>
            <a:noFill/>
            <a:ln w="9525">
              <a:noFill/>
            </a:ln>
          </p:spPr>
          <p:txBody>
            <a:bodyPr>
              <a:spAutoFit/>
            </a:bodyPr>
            <a:p>
              <a:pPr>
                <a:lnSpc>
                  <a:spcPct val="120000"/>
                </a:lnSpc>
              </a:pPr>
              <a:r>
                <a:rPr lang="en-US" altLang="zh-CN" sz="3200" b="1" dirty="0">
                  <a:solidFill>
                    <a:srgbClr val="1C1C1C"/>
                  </a:solidFill>
                  <a:latin typeface="Times New Roman" panose="02020603050405020304" pitchFamily="18" charset="0"/>
                </a:rPr>
                <a:t>  </a:t>
              </a:r>
              <a:r>
                <a:rPr lang="zh-CN" altLang="en-US" sz="3200" b="1" dirty="0">
                  <a:solidFill>
                    <a:srgbClr val="1C1C1C"/>
                  </a:solidFill>
                  <a:latin typeface="Times New Roman" panose="02020603050405020304" pitchFamily="18" charset="0"/>
                </a:rPr>
                <a:t>粒子的能量虽</a:t>
              </a:r>
              <a:r>
                <a:rPr lang="zh-CN" altLang="en-US" sz="3200" b="1" dirty="0">
                  <a:solidFill>
                    <a:srgbClr val="CC0000"/>
                  </a:solidFill>
                  <a:latin typeface="Times New Roman" panose="02020603050405020304" pitchFamily="18" charset="0"/>
                </a:rPr>
                <a:t>不</a:t>
              </a:r>
              <a:r>
                <a:rPr lang="zh-CN" altLang="en-US" sz="3200" b="1" dirty="0">
                  <a:solidFill>
                    <a:srgbClr val="1C1C1C"/>
                  </a:solidFill>
                  <a:latin typeface="Times New Roman" panose="02020603050405020304" pitchFamily="18" charset="0"/>
                </a:rPr>
                <a:t>足以超越势垒，但在势垒</a:t>
              </a:r>
              <a:endParaRPr lang="zh-CN" altLang="en-US" sz="3200" b="1" dirty="0">
                <a:solidFill>
                  <a:srgbClr val="1C1C1C"/>
                </a:solidFill>
                <a:latin typeface="Times New Roman" panose="02020603050405020304" pitchFamily="18" charset="0"/>
              </a:endParaRPr>
            </a:p>
          </p:txBody>
        </p:sp>
      </p:grpSp>
      <p:sp>
        <p:nvSpPr>
          <p:cNvPr id="28704" name="矩形 28703"/>
          <p:cNvSpPr/>
          <p:nvPr/>
        </p:nvSpPr>
        <p:spPr>
          <a:xfrm>
            <a:off x="609600" y="4648200"/>
            <a:ext cx="8153400" cy="1260475"/>
          </a:xfrm>
          <a:prstGeom prst="rect">
            <a:avLst/>
          </a:prstGeom>
          <a:noFill/>
          <a:ln w="9525">
            <a:noFill/>
          </a:ln>
        </p:spPr>
        <p:txBody>
          <a:bodyPr>
            <a:spAutoFit/>
          </a:bodyPr>
          <a:p>
            <a:pPr>
              <a:lnSpc>
                <a:spcPct val="120000"/>
              </a:lnSpc>
            </a:pPr>
            <a:r>
              <a:rPr lang="en-US" altLang="zh-CN" sz="3200" b="1" dirty="0">
                <a:solidFill>
                  <a:srgbClr val="CC0000"/>
                </a:solidFill>
                <a:latin typeface="Times New Roman" panose="02020603050405020304" pitchFamily="18" charset="0"/>
              </a:rPr>
              <a:t>         </a:t>
            </a:r>
            <a:r>
              <a:rPr lang="zh-CN" altLang="en-US" sz="3200" b="1" dirty="0">
                <a:solidFill>
                  <a:srgbClr val="CC0000"/>
                </a:solidFill>
                <a:latin typeface="Times New Roman" panose="02020603050405020304" pitchFamily="18" charset="0"/>
              </a:rPr>
              <a:t>隧道效应的本质  </a:t>
            </a:r>
            <a:r>
              <a:rPr lang="en-US" altLang="zh-CN" sz="3200" b="1" dirty="0">
                <a:latin typeface="Times New Roman" panose="02020603050405020304" pitchFamily="18" charset="0"/>
              </a:rPr>
              <a:t>: </a:t>
            </a:r>
            <a:r>
              <a:rPr lang="zh-CN" altLang="en-US" sz="3200" b="1" dirty="0">
                <a:latin typeface="Times New Roman" panose="02020603050405020304" pitchFamily="18" charset="0"/>
              </a:rPr>
              <a:t>来源于微观粒子的波粒二象性</a:t>
            </a:r>
            <a:r>
              <a:rPr lang="en-US" altLang="zh-CN" sz="3200" b="1">
                <a:latin typeface="Times New Roman" panose="02020603050405020304" pitchFamily="18" charset="0"/>
              </a:rPr>
              <a:t>.</a:t>
            </a:r>
            <a:endParaRPr lang="en-US" altLang="zh-CN" sz="3200" b="1">
              <a:latin typeface="Times New Roman" panose="02020603050405020304" pitchFamily="18" charset="0"/>
            </a:endParaRPr>
          </a:p>
        </p:txBody>
      </p:sp>
      <p:grpSp>
        <p:nvGrpSpPr>
          <p:cNvPr id="28725" name="组合 28724"/>
          <p:cNvGrpSpPr/>
          <p:nvPr/>
        </p:nvGrpSpPr>
        <p:grpSpPr>
          <a:xfrm>
            <a:off x="4481513" y="1773238"/>
            <a:ext cx="4267200" cy="2286000"/>
            <a:chOff x="2688" y="1248"/>
            <a:chExt cx="2688" cy="1440"/>
          </a:xfrm>
        </p:grpSpPr>
        <p:grpSp>
          <p:nvGrpSpPr>
            <p:cNvPr id="28724" name="组合 28723"/>
            <p:cNvGrpSpPr/>
            <p:nvPr/>
          </p:nvGrpSpPr>
          <p:grpSpPr>
            <a:xfrm>
              <a:off x="2688" y="1248"/>
              <a:ext cx="2688" cy="1440"/>
              <a:chOff x="2688" y="1248"/>
              <a:chExt cx="2688" cy="1440"/>
            </a:xfrm>
          </p:grpSpPr>
          <p:sp>
            <p:nvSpPr>
              <p:cNvPr id="28676" name="矩形 28675"/>
              <p:cNvSpPr/>
              <p:nvPr/>
            </p:nvSpPr>
            <p:spPr>
              <a:xfrm>
                <a:off x="2688" y="1248"/>
                <a:ext cx="2688" cy="1440"/>
              </a:xfrm>
              <a:prstGeom prst="rect">
                <a:avLst/>
              </a:prstGeom>
              <a:solidFill>
                <a:schemeClr val="bg1"/>
              </a:solidFill>
              <a:ln w="9525" cap="flat" cmpd="sng">
                <a:solidFill>
                  <a:schemeClr val="tx2"/>
                </a:solidFill>
                <a:prstDash val="solid"/>
                <a:miter/>
                <a:headEnd type="none" w="med" len="med"/>
                <a:tailEnd type="none" w="med" len="med"/>
              </a:ln>
            </p:spPr>
            <p:txBody>
              <a:bodyPr/>
              <a:p>
                <a:endParaRPr lang="zh-CN" altLang="en-US"/>
              </a:p>
            </p:txBody>
          </p:sp>
          <p:sp>
            <p:nvSpPr>
              <p:cNvPr id="28678" name="直接连接符 28677"/>
              <p:cNvSpPr/>
              <p:nvPr/>
            </p:nvSpPr>
            <p:spPr>
              <a:xfrm>
                <a:off x="2731" y="2118"/>
                <a:ext cx="2602" cy="0"/>
              </a:xfrm>
              <a:prstGeom prst="line">
                <a:avLst/>
              </a:prstGeom>
              <a:ln w="12700" cap="flat" cmpd="sng">
                <a:solidFill>
                  <a:schemeClr val="tx1"/>
                </a:solidFill>
                <a:prstDash val="solid"/>
                <a:headEnd type="none" w="med" len="med"/>
                <a:tailEnd type="triangle" w="sm" len="lg"/>
              </a:ln>
            </p:spPr>
          </p:sp>
          <p:sp>
            <p:nvSpPr>
              <p:cNvPr id="28680" name="任意多边形 28679"/>
              <p:cNvSpPr/>
              <p:nvPr/>
            </p:nvSpPr>
            <p:spPr>
              <a:xfrm>
                <a:off x="2811" y="1732"/>
                <a:ext cx="2141" cy="796"/>
              </a:xfrm>
              <a:custGeom>
                <a:avLst/>
                <a:gdLst/>
                <a:ahLst/>
                <a:cxnLst/>
                <a:pathLst>
                  <a:path w="2409" h="901">
                    <a:moveTo>
                      <a:pt x="0" y="620"/>
                    </a:moveTo>
                    <a:cubicBezTo>
                      <a:pt x="27" y="652"/>
                      <a:pt x="88" y="901"/>
                      <a:pt x="161" y="810"/>
                    </a:cubicBezTo>
                    <a:cubicBezTo>
                      <a:pt x="234" y="719"/>
                      <a:pt x="338" y="67"/>
                      <a:pt x="438" y="71"/>
                    </a:cubicBezTo>
                    <a:cubicBezTo>
                      <a:pt x="538" y="75"/>
                      <a:pt x="669" y="830"/>
                      <a:pt x="762" y="836"/>
                    </a:cubicBezTo>
                    <a:cubicBezTo>
                      <a:pt x="855" y="842"/>
                      <a:pt x="924" y="220"/>
                      <a:pt x="994" y="110"/>
                    </a:cubicBezTo>
                    <a:cubicBezTo>
                      <a:pt x="1064" y="0"/>
                      <a:pt x="1131" y="155"/>
                      <a:pt x="1185" y="176"/>
                    </a:cubicBezTo>
                    <a:cubicBezTo>
                      <a:pt x="1239" y="197"/>
                      <a:pt x="1244" y="211"/>
                      <a:pt x="1320" y="239"/>
                    </a:cubicBezTo>
                    <a:cubicBezTo>
                      <a:pt x="1396" y="267"/>
                      <a:pt x="1573" y="314"/>
                      <a:pt x="1641" y="344"/>
                    </a:cubicBezTo>
                    <a:cubicBezTo>
                      <a:pt x="1709" y="374"/>
                      <a:pt x="1689" y="373"/>
                      <a:pt x="1728" y="422"/>
                    </a:cubicBezTo>
                    <a:cubicBezTo>
                      <a:pt x="1767" y="471"/>
                      <a:pt x="1824" y="641"/>
                      <a:pt x="1875" y="641"/>
                    </a:cubicBezTo>
                    <a:cubicBezTo>
                      <a:pt x="1926" y="641"/>
                      <a:pt x="1994" y="484"/>
                      <a:pt x="2037" y="422"/>
                    </a:cubicBezTo>
                    <a:cubicBezTo>
                      <a:pt x="2080" y="360"/>
                      <a:pt x="2102" y="301"/>
                      <a:pt x="2133" y="269"/>
                    </a:cubicBezTo>
                    <a:cubicBezTo>
                      <a:pt x="2164" y="237"/>
                      <a:pt x="2188" y="199"/>
                      <a:pt x="2223" y="230"/>
                    </a:cubicBezTo>
                    <a:cubicBezTo>
                      <a:pt x="2258" y="261"/>
                      <a:pt x="2312" y="405"/>
                      <a:pt x="2343" y="455"/>
                    </a:cubicBezTo>
                    <a:cubicBezTo>
                      <a:pt x="2374" y="505"/>
                      <a:pt x="2395" y="515"/>
                      <a:pt x="2409" y="530"/>
                    </a:cubicBezTo>
                  </a:path>
                </a:pathLst>
              </a:custGeom>
              <a:noFill/>
              <a:ln w="28575" cap="flat" cmpd="sng">
                <a:solidFill>
                  <a:srgbClr val="FF0000"/>
                </a:solidFill>
                <a:prstDash val="solid"/>
                <a:headEnd type="none" w="med" len="med"/>
                <a:tailEnd type="none" w="sm" len="lg"/>
              </a:ln>
            </p:spPr>
            <p:txBody>
              <a:bodyPr/>
              <a:p>
                <a:endParaRPr lang="zh-CN" altLang="en-US"/>
              </a:p>
            </p:txBody>
          </p:sp>
          <p:sp>
            <p:nvSpPr>
              <p:cNvPr id="28681" name="直接连接符 28680"/>
              <p:cNvSpPr/>
              <p:nvPr/>
            </p:nvSpPr>
            <p:spPr>
              <a:xfrm flipV="1">
                <a:off x="4241" y="1632"/>
                <a:ext cx="0" cy="481"/>
              </a:xfrm>
              <a:prstGeom prst="line">
                <a:avLst/>
              </a:prstGeom>
              <a:ln w="19050" cap="flat" cmpd="sng">
                <a:solidFill>
                  <a:schemeClr val="tx1"/>
                </a:solidFill>
                <a:prstDash val="dash"/>
                <a:headEnd type="none" w="med" len="med"/>
                <a:tailEnd type="none" w="sm" len="lg"/>
              </a:ln>
            </p:spPr>
          </p:sp>
          <p:graphicFrame>
            <p:nvGraphicFramePr>
              <p:cNvPr id="28682" name="对象 28681"/>
              <p:cNvGraphicFramePr/>
              <p:nvPr/>
            </p:nvGraphicFramePr>
            <p:xfrm>
              <a:off x="3376" y="1632"/>
              <a:ext cx="224" cy="266"/>
            </p:xfrm>
            <a:graphic>
              <a:graphicData uri="http://schemas.openxmlformats.org/presentationml/2006/ole">
                <mc:AlternateContent xmlns:mc="http://schemas.openxmlformats.org/markup-compatibility/2006">
                  <mc:Choice xmlns:v="urn:schemas-microsoft-com:vml" Requires="v">
                    <p:oleObj spid="_x0000_s3099" name="" r:id="rId3" imgW="254000" imgH="317500" progId="Equation.3">
                      <p:embed/>
                    </p:oleObj>
                  </mc:Choice>
                  <mc:Fallback>
                    <p:oleObj name="" r:id="rId3" imgW="254000" imgH="317500" progId="Equation.3">
                      <p:embed/>
                      <p:pic>
                        <p:nvPicPr>
                          <p:cNvPr id="0" name="图片 3098"/>
                          <p:cNvPicPr/>
                          <p:nvPr/>
                        </p:nvPicPr>
                        <p:blipFill>
                          <a:blip r:embed="rId4"/>
                          <a:stretch>
                            <a:fillRect/>
                          </a:stretch>
                        </p:blipFill>
                        <p:spPr>
                          <a:xfrm>
                            <a:off x="3376" y="1632"/>
                            <a:ext cx="224" cy="266"/>
                          </a:xfrm>
                          <a:prstGeom prst="rect">
                            <a:avLst/>
                          </a:prstGeom>
                          <a:noFill/>
                          <a:ln w="38100">
                            <a:noFill/>
                            <a:miter/>
                          </a:ln>
                        </p:spPr>
                      </p:pic>
                    </p:oleObj>
                  </mc:Fallback>
                </mc:AlternateContent>
              </a:graphicData>
            </a:graphic>
          </p:graphicFrame>
          <p:graphicFrame>
            <p:nvGraphicFramePr>
              <p:cNvPr id="28683" name="对象 28682"/>
              <p:cNvGraphicFramePr/>
              <p:nvPr/>
            </p:nvGraphicFramePr>
            <p:xfrm>
              <a:off x="3877" y="1632"/>
              <a:ext cx="247" cy="266"/>
            </p:xfrm>
            <a:graphic>
              <a:graphicData uri="http://schemas.openxmlformats.org/presentationml/2006/ole">
                <mc:AlternateContent xmlns:mc="http://schemas.openxmlformats.org/markup-compatibility/2006">
                  <mc:Choice xmlns:v="urn:schemas-microsoft-com:vml" Requires="v">
                    <p:oleObj spid="_x0000_s3205" name="" r:id="rId5" imgW="279400" imgH="317500" progId="Equation.3">
                      <p:embed/>
                    </p:oleObj>
                  </mc:Choice>
                  <mc:Fallback>
                    <p:oleObj name="" r:id="rId5" imgW="279400" imgH="317500" progId="Equation.3">
                      <p:embed/>
                      <p:pic>
                        <p:nvPicPr>
                          <p:cNvPr id="0" name="图片 3204"/>
                          <p:cNvPicPr/>
                          <p:nvPr/>
                        </p:nvPicPr>
                        <p:blipFill>
                          <a:blip r:embed="rId6"/>
                          <a:stretch>
                            <a:fillRect/>
                          </a:stretch>
                        </p:blipFill>
                        <p:spPr>
                          <a:xfrm>
                            <a:off x="3877" y="1632"/>
                            <a:ext cx="247" cy="266"/>
                          </a:xfrm>
                          <a:prstGeom prst="rect">
                            <a:avLst/>
                          </a:prstGeom>
                          <a:noFill/>
                          <a:ln w="38100">
                            <a:noFill/>
                            <a:miter/>
                          </a:ln>
                        </p:spPr>
                      </p:pic>
                    </p:oleObj>
                  </mc:Fallback>
                </mc:AlternateContent>
              </a:graphicData>
            </a:graphic>
          </p:graphicFrame>
          <p:graphicFrame>
            <p:nvGraphicFramePr>
              <p:cNvPr id="28684" name="对象 28683"/>
              <p:cNvGraphicFramePr/>
              <p:nvPr/>
            </p:nvGraphicFramePr>
            <p:xfrm>
              <a:off x="4332" y="1632"/>
              <a:ext cx="235" cy="278"/>
            </p:xfrm>
            <a:graphic>
              <a:graphicData uri="http://schemas.openxmlformats.org/presentationml/2006/ole">
                <mc:AlternateContent xmlns:mc="http://schemas.openxmlformats.org/markup-compatibility/2006">
                  <mc:Choice xmlns:v="urn:schemas-microsoft-com:vml" Requires="v">
                    <p:oleObj spid="_x0000_s3206" name="" r:id="rId7" imgW="266065" imgH="329565" progId="Equation.3">
                      <p:embed/>
                    </p:oleObj>
                  </mc:Choice>
                  <mc:Fallback>
                    <p:oleObj name="" r:id="rId7" imgW="266065" imgH="329565" progId="Equation.3">
                      <p:embed/>
                      <p:pic>
                        <p:nvPicPr>
                          <p:cNvPr id="0" name="图片 3205"/>
                          <p:cNvPicPr/>
                          <p:nvPr/>
                        </p:nvPicPr>
                        <p:blipFill>
                          <a:blip r:embed="rId8"/>
                          <a:stretch>
                            <a:fillRect/>
                          </a:stretch>
                        </p:blipFill>
                        <p:spPr>
                          <a:xfrm>
                            <a:off x="4332" y="1632"/>
                            <a:ext cx="235" cy="278"/>
                          </a:xfrm>
                          <a:prstGeom prst="rect">
                            <a:avLst/>
                          </a:prstGeom>
                          <a:noFill/>
                          <a:ln w="38100">
                            <a:noFill/>
                            <a:miter/>
                          </a:ln>
                        </p:spPr>
                      </p:pic>
                    </p:oleObj>
                  </mc:Fallback>
                </mc:AlternateContent>
              </a:graphicData>
            </a:graphic>
          </p:graphicFrame>
          <p:graphicFrame>
            <p:nvGraphicFramePr>
              <p:cNvPr id="28685" name="对象 28684"/>
              <p:cNvGraphicFramePr/>
              <p:nvPr/>
            </p:nvGraphicFramePr>
            <p:xfrm>
              <a:off x="3371" y="1344"/>
              <a:ext cx="426" cy="230"/>
            </p:xfrm>
            <a:graphic>
              <a:graphicData uri="http://schemas.openxmlformats.org/presentationml/2006/ole">
                <mc:AlternateContent xmlns:mc="http://schemas.openxmlformats.org/markup-compatibility/2006">
                  <mc:Choice xmlns:v="urn:schemas-microsoft-com:vml" Requires="v">
                    <p:oleObj spid="_x0000_s3131" name="" r:id="rId9" imgW="532765" imgH="304800" progId="Equation.3">
                      <p:embed/>
                    </p:oleObj>
                  </mc:Choice>
                  <mc:Fallback>
                    <p:oleObj name="" r:id="rId9" imgW="532765" imgH="304800" progId="Equation.3">
                      <p:embed/>
                      <p:pic>
                        <p:nvPicPr>
                          <p:cNvPr id="0" name="图片 3130"/>
                          <p:cNvPicPr/>
                          <p:nvPr/>
                        </p:nvPicPr>
                        <p:blipFill>
                          <a:blip r:embed="rId10"/>
                          <a:stretch>
                            <a:fillRect/>
                          </a:stretch>
                        </p:blipFill>
                        <p:spPr>
                          <a:xfrm>
                            <a:off x="3371" y="1344"/>
                            <a:ext cx="426" cy="230"/>
                          </a:xfrm>
                          <a:prstGeom prst="rect">
                            <a:avLst/>
                          </a:prstGeom>
                          <a:noFill/>
                          <a:ln w="38100">
                            <a:noFill/>
                            <a:miter/>
                          </a:ln>
                        </p:spPr>
                      </p:pic>
                    </p:oleObj>
                  </mc:Fallback>
                </mc:AlternateContent>
              </a:graphicData>
            </a:graphic>
          </p:graphicFrame>
          <p:graphicFrame>
            <p:nvGraphicFramePr>
              <p:cNvPr id="28686" name="对象 28685"/>
              <p:cNvGraphicFramePr/>
              <p:nvPr/>
            </p:nvGraphicFramePr>
            <p:xfrm>
              <a:off x="4141" y="2108"/>
              <a:ext cx="176" cy="179"/>
            </p:xfrm>
            <a:graphic>
              <a:graphicData uri="http://schemas.openxmlformats.org/presentationml/2006/ole">
                <mc:AlternateContent xmlns:mc="http://schemas.openxmlformats.org/markup-compatibility/2006">
                  <mc:Choice xmlns:v="urn:schemas-microsoft-com:vml" Requires="v">
                    <p:oleObj spid="_x0000_s3132" name="" r:id="rId11" imgW="177800" imgH="189865" progId="Equation.3">
                      <p:embed/>
                    </p:oleObj>
                  </mc:Choice>
                  <mc:Fallback>
                    <p:oleObj name="" r:id="rId11" imgW="177800" imgH="189865" progId="Equation.3">
                      <p:embed/>
                      <p:pic>
                        <p:nvPicPr>
                          <p:cNvPr id="0" name="图片 3131"/>
                          <p:cNvPicPr/>
                          <p:nvPr/>
                        </p:nvPicPr>
                        <p:blipFill>
                          <a:blip r:embed="rId12"/>
                          <a:stretch>
                            <a:fillRect/>
                          </a:stretch>
                        </p:blipFill>
                        <p:spPr>
                          <a:xfrm>
                            <a:off x="4141" y="2108"/>
                            <a:ext cx="176" cy="179"/>
                          </a:xfrm>
                          <a:prstGeom prst="rect">
                            <a:avLst/>
                          </a:prstGeom>
                          <a:noFill/>
                          <a:ln w="38100">
                            <a:noFill/>
                            <a:miter/>
                          </a:ln>
                        </p:spPr>
                      </p:pic>
                    </p:oleObj>
                  </mc:Fallback>
                </mc:AlternateContent>
              </a:graphicData>
            </a:graphic>
          </p:graphicFrame>
          <p:graphicFrame>
            <p:nvGraphicFramePr>
              <p:cNvPr id="28687" name="对象 28686"/>
              <p:cNvGraphicFramePr/>
              <p:nvPr/>
            </p:nvGraphicFramePr>
            <p:xfrm>
              <a:off x="5151" y="2151"/>
              <a:ext cx="156" cy="161"/>
            </p:xfrm>
            <a:graphic>
              <a:graphicData uri="http://schemas.openxmlformats.org/presentationml/2006/ole">
                <mc:AlternateContent xmlns:mc="http://schemas.openxmlformats.org/markup-compatibility/2006">
                  <mc:Choice xmlns:v="urn:schemas-microsoft-com:vml" Requires="v">
                    <p:oleObj spid="_x0000_s3216" name="" r:id="rId13" imgW="177800" imgH="189865" progId="Equation.3">
                      <p:embed/>
                    </p:oleObj>
                  </mc:Choice>
                  <mc:Fallback>
                    <p:oleObj name="" r:id="rId13" imgW="177800" imgH="189865" progId="Equation.3">
                      <p:embed/>
                      <p:pic>
                        <p:nvPicPr>
                          <p:cNvPr id="0" name="图片 3215"/>
                          <p:cNvPicPr/>
                          <p:nvPr/>
                        </p:nvPicPr>
                        <p:blipFill>
                          <a:blip r:embed="rId14"/>
                          <a:stretch>
                            <a:fillRect/>
                          </a:stretch>
                        </p:blipFill>
                        <p:spPr>
                          <a:xfrm>
                            <a:off x="5151" y="2151"/>
                            <a:ext cx="156" cy="161"/>
                          </a:xfrm>
                          <a:prstGeom prst="rect">
                            <a:avLst/>
                          </a:prstGeom>
                          <a:noFill/>
                          <a:ln w="38100">
                            <a:noFill/>
                            <a:miter/>
                          </a:ln>
                        </p:spPr>
                      </p:pic>
                    </p:oleObj>
                  </mc:Fallback>
                </mc:AlternateContent>
              </a:graphicData>
            </a:graphic>
          </p:graphicFrame>
          <p:graphicFrame>
            <p:nvGraphicFramePr>
              <p:cNvPr id="28688" name="对象 28687"/>
              <p:cNvGraphicFramePr/>
              <p:nvPr/>
            </p:nvGraphicFramePr>
            <p:xfrm>
              <a:off x="3669" y="2118"/>
              <a:ext cx="148" cy="169"/>
            </p:xfrm>
            <a:graphic>
              <a:graphicData uri="http://schemas.openxmlformats.org/presentationml/2006/ole">
                <mc:AlternateContent xmlns:mc="http://schemas.openxmlformats.org/markup-compatibility/2006">
                  <mc:Choice xmlns:v="urn:schemas-microsoft-com:vml" Requires="v">
                    <p:oleObj spid="_x0000_s3197" name="" r:id="rId15" imgW="165100" imgH="190500" progId="Equation.3">
                      <p:embed/>
                    </p:oleObj>
                  </mc:Choice>
                  <mc:Fallback>
                    <p:oleObj name="" r:id="rId15" imgW="165100" imgH="190500" progId="Equation.3">
                      <p:embed/>
                      <p:pic>
                        <p:nvPicPr>
                          <p:cNvPr id="0" name="图片 3196"/>
                          <p:cNvPicPr/>
                          <p:nvPr/>
                        </p:nvPicPr>
                        <p:blipFill>
                          <a:blip r:embed="rId16"/>
                          <a:stretch>
                            <a:fillRect/>
                          </a:stretch>
                        </p:blipFill>
                        <p:spPr>
                          <a:xfrm>
                            <a:off x="3669" y="2118"/>
                            <a:ext cx="148" cy="169"/>
                          </a:xfrm>
                          <a:prstGeom prst="rect">
                            <a:avLst/>
                          </a:prstGeom>
                          <a:noFill/>
                          <a:ln w="38100">
                            <a:noFill/>
                            <a:miter/>
                          </a:ln>
                        </p:spPr>
                      </p:pic>
                    </p:oleObj>
                  </mc:Fallback>
                </mc:AlternateContent>
              </a:graphicData>
            </a:graphic>
          </p:graphicFrame>
        </p:grpSp>
        <p:sp>
          <p:nvSpPr>
            <p:cNvPr id="28722" name="直接连接符 28721"/>
            <p:cNvSpPr/>
            <p:nvPr/>
          </p:nvSpPr>
          <p:spPr>
            <a:xfrm flipV="1">
              <a:off x="3814" y="1372"/>
              <a:ext cx="0" cy="1220"/>
            </a:xfrm>
            <a:prstGeom prst="line">
              <a:avLst/>
            </a:prstGeom>
            <a:ln w="9525" cap="flat" cmpd="sng">
              <a:solidFill>
                <a:schemeClr val="tx1"/>
              </a:solidFill>
              <a:prstDash val="solid"/>
              <a:miter/>
              <a:headEnd type="none" w="med" len="med"/>
              <a:tailEnd type="triangle" w="sm" len="lg"/>
            </a:ln>
          </p:spPr>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8726"/>
                                        </p:tgtEl>
                                        <p:attrNameLst>
                                          <p:attrName>style.visibility</p:attrName>
                                        </p:attrNameLst>
                                      </p:cBhvr>
                                      <p:to>
                                        <p:strVal val="visible"/>
                                      </p:to>
                                    </p:set>
                                    <p:animEffect transition="in" filter="blinds(horizontal)">
                                      <p:cBhvr>
                                        <p:cTn id="7" dur="500"/>
                                        <p:tgtEl>
                                          <p:spTgt spid="2872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8704"/>
                                        </p:tgtEl>
                                        <p:attrNameLst>
                                          <p:attrName>style.visibility</p:attrName>
                                        </p:attrNameLst>
                                      </p:cBhvr>
                                      <p:to>
                                        <p:strVal val="visible"/>
                                      </p:to>
                                    </p:set>
                                    <p:animEffect transition="in" filter="blinds(horizontal)">
                                      <p:cBhvr>
                                        <p:cTn id="12" dur="500"/>
                                        <p:tgtEl>
                                          <p:spTgt spid="287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04" grpId="0"/>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grpSp>
        <p:nvGrpSpPr>
          <p:cNvPr id="29710" name="组合 29709"/>
          <p:cNvGrpSpPr/>
          <p:nvPr/>
        </p:nvGrpSpPr>
        <p:grpSpPr>
          <a:xfrm>
            <a:off x="5486400" y="2239963"/>
            <a:ext cx="2895600" cy="2752725"/>
            <a:chOff x="3456" y="1440"/>
            <a:chExt cx="1824" cy="1734"/>
          </a:xfrm>
        </p:grpSpPr>
        <p:pic>
          <p:nvPicPr>
            <p:cNvPr id="29699" name="图片 29698" descr="量子围栏2"/>
            <p:cNvPicPr>
              <a:picLocks noChangeAspect="1"/>
            </p:cNvPicPr>
            <p:nvPr/>
          </p:nvPicPr>
          <p:blipFill>
            <a:blip r:embed="rId1"/>
            <a:srcRect l="5197" t="5905" b="5534"/>
            <a:stretch>
              <a:fillRect/>
            </a:stretch>
          </p:blipFill>
          <p:spPr>
            <a:xfrm>
              <a:off x="3456" y="1440"/>
              <a:ext cx="1824" cy="1392"/>
            </a:xfrm>
            <a:prstGeom prst="rect">
              <a:avLst/>
            </a:prstGeom>
            <a:noFill/>
            <a:ln w="9525" cap="flat" cmpd="sng">
              <a:solidFill>
                <a:schemeClr val="tx2"/>
              </a:solidFill>
              <a:prstDash val="solid"/>
              <a:miter/>
              <a:headEnd type="none" w="med" len="med"/>
              <a:tailEnd type="none" w="med" len="med"/>
            </a:ln>
          </p:spPr>
        </p:pic>
        <p:sp>
          <p:nvSpPr>
            <p:cNvPr id="29700" name="文本框 29699"/>
            <p:cNvSpPr txBox="1"/>
            <p:nvPr/>
          </p:nvSpPr>
          <p:spPr>
            <a:xfrm>
              <a:off x="3456" y="2840"/>
              <a:ext cx="1824" cy="334"/>
            </a:xfrm>
            <a:prstGeom prst="rect">
              <a:avLst/>
            </a:prstGeom>
            <a:gradFill rotWithShape="0">
              <a:gsLst>
                <a:gs pos="0">
                  <a:srgbClr val="CC99FF"/>
                </a:gs>
                <a:gs pos="50000">
                  <a:srgbClr val="FFFFFF"/>
                </a:gs>
                <a:gs pos="100000">
                  <a:srgbClr val="CC99FF"/>
                </a:gs>
              </a:gsLst>
              <a:lin ang="5400000" scaled="1"/>
              <a:tileRect/>
            </a:gradFill>
            <a:ln w="12700" cap="flat" cmpd="sng">
              <a:solidFill>
                <a:schemeClr val="tx2"/>
              </a:solidFill>
              <a:prstDash val="solid"/>
              <a:miter/>
              <a:headEnd type="none" w="med" len="med"/>
              <a:tailEnd type="none" w="med" len="med"/>
            </a:ln>
          </p:spPr>
          <p:txBody>
            <a:bodyPr>
              <a:spAutoFit/>
            </a:bodyPr>
            <a:p>
              <a:pPr algn="ctr">
                <a:spcBef>
                  <a:spcPct val="50000"/>
                </a:spcBef>
              </a:pPr>
              <a:r>
                <a:rPr lang="zh-CN" altLang="en-US" sz="2800" b="1" dirty="0">
                  <a:latin typeface="Times New Roman" panose="02020603050405020304" pitchFamily="18" charset="0"/>
                </a:rPr>
                <a:t>量子围栏照片</a:t>
              </a:r>
              <a:endParaRPr lang="zh-CN" altLang="en-US" sz="2800" b="1" dirty="0">
                <a:latin typeface="Times New Roman" panose="02020603050405020304" pitchFamily="18" charset="0"/>
              </a:endParaRPr>
            </a:p>
          </p:txBody>
        </p:sp>
      </p:grpSp>
      <p:sp>
        <p:nvSpPr>
          <p:cNvPr id="29702" name="文本框 29701"/>
          <p:cNvSpPr txBox="1"/>
          <p:nvPr/>
        </p:nvSpPr>
        <p:spPr>
          <a:xfrm>
            <a:off x="609600" y="2046288"/>
            <a:ext cx="4724400" cy="3013075"/>
          </a:xfrm>
          <a:prstGeom prst="rect">
            <a:avLst/>
          </a:prstGeom>
          <a:noFill/>
          <a:ln w="9525">
            <a:noFill/>
          </a:ln>
        </p:spPr>
        <p:txBody>
          <a:bodyPr>
            <a:spAutoFit/>
          </a:bodyPr>
          <a:p>
            <a:pPr>
              <a:lnSpc>
                <a:spcPct val="120000"/>
              </a:lnSpc>
              <a:spcBef>
                <a:spcPct val="50000"/>
              </a:spcBef>
            </a:pPr>
            <a:r>
              <a:rPr lang="en-US" altLang="zh-CN" sz="2800" dirty="0">
                <a:latin typeface="Times New Roman" panose="02020603050405020304" pitchFamily="18" charset="0"/>
              </a:rPr>
              <a:t>          </a:t>
            </a:r>
            <a:r>
              <a:rPr lang="en-US" altLang="zh-CN" sz="3200">
                <a:latin typeface="Times New Roman" panose="02020603050405020304" pitchFamily="18" charset="0"/>
              </a:rPr>
              <a:t>1981</a:t>
            </a:r>
            <a:r>
              <a:rPr lang="zh-CN" altLang="en-US" sz="3200" b="1" dirty="0">
                <a:latin typeface="Times New Roman" panose="02020603050405020304" pitchFamily="18" charset="0"/>
              </a:rPr>
              <a:t>年宾尼希和罗雷尔利用电子的隧道效应制成 了扫描遂穿 显 微 镜 </a:t>
            </a:r>
            <a:r>
              <a:rPr lang="en-US" altLang="zh-CN" sz="3200" b="1">
                <a:latin typeface="宋体" panose="02010600030101010101" pitchFamily="2" charset="-122"/>
              </a:rPr>
              <a:t>(</a:t>
            </a:r>
            <a:r>
              <a:rPr lang="en-US" altLang="zh-CN" sz="3200" b="1">
                <a:latin typeface="Times New Roman" panose="02020603050405020304" pitchFamily="18" charset="0"/>
              </a:rPr>
              <a:t> </a:t>
            </a:r>
            <a:r>
              <a:rPr lang="en-US" altLang="zh-CN" sz="3200">
                <a:latin typeface="Times New Roman" panose="02020603050405020304" pitchFamily="18" charset="0"/>
              </a:rPr>
              <a:t>STM </a:t>
            </a:r>
            <a:r>
              <a:rPr lang="en-US" altLang="zh-CN" sz="3200" b="1">
                <a:latin typeface="宋体" panose="02010600030101010101" pitchFamily="2" charset="-122"/>
              </a:rPr>
              <a:t>)</a:t>
            </a:r>
            <a:r>
              <a:rPr lang="en-US" altLang="zh-CN" sz="3200" b="1" dirty="0">
                <a:latin typeface="Times New Roman" panose="02020603050405020304" pitchFamily="18" charset="0"/>
              </a:rPr>
              <a:t> </a:t>
            </a:r>
            <a:r>
              <a:rPr lang="zh-CN" altLang="en-US" sz="3200" b="1" dirty="0">
                <a:latin typeface="Times New Roman" panose="02020603050405020304" pitchFamily="18" charset="0"/>
              </a:rPr>
              <a:t>，可观测固体表面原子排列的状况 </a:t>
            </a:r>
            <a:r>
              <a:rPr lang="en-US" altLang="zh-CN" sz="3200" b="1">
                <a:latin typeface="Times New Roman" panose="02020603050405020304" pitchFamily="18" charset="0"/>
              </a:rPr>
              <a:t>. </a:t>
            </a:r>
            <a:endParaRPr lang="en-US" altLang="zh-CN" sz="3200" b="1">
              <a:latin typeface="Times New Roman" panose="02020603050405020304" pitchFamily="18" charset="0"/>
            </a:endParaRPr>
          </a:p>
        </p:txBody>
      </p:sp>
      <p:grpSp>
        <p:nvGrpSpPr>
          <p:cNvPr id="29711" name="组合 29710"/>
          <p:cNvGrpSpPr/>
          <p:nvPr/>
        </p:nvGrpSpPr>
        <p:grpSpPr>
          <a:xfrm>
            <a:off x="990600" y="1066800"/>
            <a:ext cx="1981200" cy="762000"/>
            <a:chOff x="624" y="739"/>
            <a:chExt cx="1248" cy="480"/>
          </a:xfrm>
        </p:grpSpPr>
        <p:sp>
          <p:nvSpPr>
            <p:cNvPr id="29704" name="横卷形 29703"/>
            <p:cNvSpPr/>
            <p:nvPr/>
          </p:nvSpPr>
          <p:spPr>
            <a:xfrm>
              <a:off x="624" y="739"/>
              <a:ext cx="864" cy="480"/>
            </a:xfrm>
            <a:prstGeom prst="horizontalScroll">
              <a:avLst>
                <a:gd name="adj" fmla="val 12500"/>
              </a:avLst>
            </a:prstGeom>
            <a:gradFill rotWithShape="0">
              <a:gsLst>
                <a:gs pos="0">
                  <a:srgbClr val="CC99FF"/>
                </a:gs>
                <a:gs pos="50000">
                  <a:schemeClr val="bg1"/>
                </a:gs>
                <a:gs pos="100000">
                  <a:srgbClr val="CC99FF"/>
                </a:gs>
              </a:gsLst>
              <a:lin ang="5400000" scaled="1"/>
              <a:tileRect/>
            </a:gradFill>
            <a:ln w="9525" cap="flat" cmpd="sng">
              <a:solidFill>
                <a:schemeClr val="tx1"/>
              </a:solidFill>
              <a:prstDash val="solid"/>
              <a:headEnd type="none" w="med" len="med"/>
              <a:tailEnd type="none" w="med" len="med"/>
            </a:ln>
            <a:effectLst>
              <a:outerShdw dist="107763" dir="13499999" algn="ctr" rotWithShape="0">
                <a:schemeClr val="tx2"/>
              </a:outerShdw>
            </a:effectLst>
          </p:spPr>
          <p:txBody>
            <a:bodyPr/>
            <a:p>
              <a:endParaRPr lang="zh-CN" altLang="en-US"/>
            </a:p>
          </p:txBody>
        </p:sp>
        <p:sp>
          <p:nvSpPr>
            <p:cNvPr id="29705" name="矩形 29704"/>
            <p:cNvSpPr/>
            <p:nvPr/>
          </p:nvSpPr>
          <p:spPr>
            <a:xfrm>
              <a:off x="672" y="787"/>
              <a:ext cx="1200" cy="365"/>
            </a:xfrm>
            <a:prstGeom prst="rect">
              <a:avLst/>
            </a:prstGeom>
            <a:noFill/>
            <a:ln w="9525">
              <a:noFill/>
            </a:ln>
          </p:spPr>
          <p:txBody>
            <a:bodyPr>
              <a:spAutoFit/>
            </a:bodyPr>
            <a:p>
              <a:r>
                <a:rPr lang="en-US" altLang="zh-CN" sz="2800" b="1" dirty="0">
                  <a:solidFill>
                    <a:srgbClr val="CC0000"/>
                  </a:solidFill>
                  <a:latin typeface="Times New Roman" panose="02020603050405020304" pitchFamily="18" charset="0"/>
                </a:rPr>
                <a:t> </a:t>
              </a:r>
              <a:r>
                <a:rPr lang="zh-CN" altLang="en-US" sz="3200" b="1" dirty="0">
                  <a:solidFill>
                    <a:srgbClr val="CC0000"/>
                  </a:solidFill>
                  <a:latin typeface="Times New Roman" panose="02020603050405020304" pitchFamily="18" charset="0"/>
                </a:rPr>
                <a:t>应用</a:t>
              </a:r>
              <a:r>
                <a:rPr lang="zh-CN" altLang="en-US" sz="2800" b="1" dirty="0">
                  <a:solidFill>
                    <a:srgbClr val="CC0000"/>
                  </a:solidFill>
                  <a:latin typeface="Times New Roman" panose="02020603050405020304" pitchFamily="18" charset="0"/>
                </a:rPr>
                <a:t> </a:t>
              </a:r>
              <a:endParaRPr lang="zh-CN" altLang="en-US" sz="2800" b="1" dirty="0">
                <a:solidFill>
                  <a:srgbClr val="CC0000"/>
                </a:solidFill>
                <a:latin typeface="Times New Roman" panose="02020603050405020304" pitchFamily="18" charset="0"/>
              </a:endParaRPr>
            </a:p>
          </p:txBody>
        </p:sp>
      </p:grpSp>
      <p:sp>
        <p:nvSpPr>
          <p:cNvPr id="29709" name="矩形 29708"/>
          <p:cNvSpPr/>
          <p:nvPr/>
        </p:nvSpPr>
        <p:spPr>
          <a:xfrm>
            <a:off x="1419225" y="5287963"/>
            <a:ext cx="6810375" cy="579437"/>
          </a:xfrm>
          <a:prstGeom prst="rect">
            <a:avLst/>
          </a:prstGeom>
          <a:noFill/>
          <a:ln w="9525">
            <a:noFill/>
          </a:ln>
        </p:spPr>
        <p:txBody>
          <a:bodyPr wrap="none" anchor="t">
            <a:spAutoFit/>
          </a:bodyPr>
          <a:p>
            <a:r>
              <a:rPr lang="en-US" altLang="zh-CN" sz="3200">
                <a:latin typeface="Times New Roman" panose="02020603050405020304" pitchFamily="18" charset="0"/>
              </a:rPr>
              <a:t>1986</a:t>
            </a:r>
            <a:r>
              <a:rPr lang="zh-CN" altLang="en-US" sz="3200" b="1" dirty="0">
                <a:latin typeface="Times New Roman" panose="02020603050405020304" pitchFamily="18" charset="0"/>
              </a:rPr>
              <a:t>年宾尼希又研制了原子力显微镜</a:t>
            </a:r>
            <a:r>
              <a:rPr lang="en-US" altLang="zh-CN" sz="3200" b="1">
                <a:latin typeface="Times New Roman" panose="02020603050405020304" pitchFamily="18" charset="0"/>
              </a:rPr>
              <a:t>.</a:t>
            </a:r>
            <a:endParaRPr lang="en-US" altLang="zh-CN" sz="3200" b="1">
              <a:latin typeface="Times New Roman" panose="02020603050405020304" pitchFamily="18" charset="0"/>
            </a:endParaRPr>
          </a:p>
        </p:txBody>
      </p:sp>
      <p:pic>
        <p:nvPicPr>
          <p:cNvPr id="29712" name="图片 29711" descr="BOOK05">
            <a:hlinkClick r:id="rId2" action="ppaction://hlinkpres?slideindex=1&amp;slidetitle="/>
          </p:cNvPr>
          <p:cNvPicPr>
            <a:picLocks noChangeAspect="1"/>
          </p:cNvPicPr>
          <p:nvPr/>
        </p:nvPicPr>
        <p:blipFill>
          <a:blip r:embed="rId3"/>
          <a:stretch>
            <a:fillRect/>
          </a:stretch>
        </p:blipFill>
        <p:spPr>
          <a:xfrm>
            <a:off x="8458200" y="5867400"/>
            <a:ext cx="533400" cy="533400"/>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29702"/>
                                        </p:tgtEl>
                                        <p:attrNameLst>
                                          <p:attrName>style.visibility</p:attrName>
                                        </p:attrNameLst>
                                      </p:cBhvr>
                                      <p:to>
                                        <p:strVal val="visible"/>
                                      </p:to>
                                    </p:set>
                                    <p:animEffect transition="in" filter="blinds(vertical)">
                                      <p:cBhvr>
                                        <p:cTn id="7" dur="500"/>
                                        <p:tgtEl>
                                          <p:spTgt spid="2970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9710"/>
                                        </p:tgtEl>
                                        <p:attrNameLst>
                                          <p:attrName>style.visibility</p:attrName>
                                        </p:attrNameLst>
                                      </p:cBhvr>
                                      <p:to>
                                        <p:strVal val="visible"/>
                                      </p:to>
                                    </p:set>
                                    <p:animEffect transition="in" filter="box(in)">
                                      <p:cBhvr>
                                        <p:cTn id="12" dur="500"/>
                                        <p:tgtEl>
                                          <p:spTgt spid="297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9709"/>
                                        </p:tgtEl>
                                        <p:attrNameLst>
                                          <p:attrName>style.visibility</p:attrName>
                                        </p:attrNameLst>
                                      </p:cBhvr>
                                      <p:to>
                                        <p:strVal val="visible"/>
                                      </p:to>
                                    </p:set>
                                    <p:animEffect transition="in" filter="blinds(horizontal)">
                                      <p:cBhvr>
                                        <p:cTn id="17" dur="500"/>
                                        <p:tgtEl>
                                          <p:spTgt spid="297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2" grpId="0"/>
      <p:bldP spid="2970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文本框 44033"/>
          <p:cNvSpPr txBox="1"/>
          <p:nvPr/>
        </p:nvSpPr>
        <p:spPr>
          <a:xfrm>
            <a:off x="609600" y="609600"/>
            <a:ext cx="3352800" cy="1160463"/>
          </a:xfrm>
          <a:prstGeom prst="rect">
            <a:avLst/>
          </a:prstGeom>
          <a:noFill/>
          <a:ln w="28575">
            <a:noFill/>
          </a:ln>
        </p:spPr>
        <p:txBody>
          <a:bodyPr anchor="t">
            <a:spAutoFit/>
          </a:bodyPr>
          <a:p>
            <a:r>
              <a:rPr lang="zh-CN" altLang="en-US" dirty="0">
                <a:solidFill>
                  <a:srgbClr val="CC0000"/>
                </a:solidFill>
                <a:latin typeface="宋体" panose="02010600030101010101" pitchFamily="2" charset="-122"/>
              </a:rPr>
              <a:t>（3）辐射出射度</a:t>
            </a:r>
            <a:endParaRPr lang="zh-CN" altLang="en-US" dirty="0">
              <a:solidFill>
                <a:srgbClr val="CC0000"/>
              </a:solidFill>
              <a:latin typeface="宋体" panose="02010600030101010101" pitchFamily="2" charset="-122"/>
            </a:endParaRPr>
          </a:p>
          <a:p>
            <a:r>
              <a:rPr lang="zh-CN" altLang="en-US" dirty="0">
                <a:solidFill>
                  <a:srgbClr val="CC0000"/>
                </a:solidFill>
                <a:latin typeface="宋体" panose="02010600030101010101" pitchFamily="2" charset="-122"/>
              </a:rPr>
              <a:t>    （辐出度）</a:t>
            </a:r>
            <a:endParaRPr lang="zh-CN" altLang="en-US" dirty="0">
              <a:latin typeface="宋体" panose="02010600030101010101" pitchFamily="2" charset="-122"/>
            </a:endParaRPr>
          </a:p>
        </p:txBody>
      </p:sp>
      <p:sp>
        <p:nvSpPr>
          <p:cNvPr id="44035" name="矩形 44034"/>
          <p:cNvSpPr/>
          <p:nvPr/>
        </p:nvSpPr>
        <p:spPr>
          <a:xfrm>
            <a:off x="152400" y="1828800"/>
            <a:ext cx="3810000" cy="2443163"/>
          </a:xfrm>
          <a:prstGeom prst="rect">
            <a:avLst/>
          </a:prstGeom>
          <a:noFill/>
          <a:ln w="9525">
            <a:noFill/>
          </a:ln>
        </p:spPr>
        <p:txBody>
          <a:bodyPr anchor="t">
            <a:spAutoFit/>
          </a:bodyPr>
          <a:p>
            <a:r>
              <a:rPr lang="zh-CN" altLang="en-US" dirty="0">
                <a:latin typeface="宋体" panose="02010600030101010101" pitchFamily="2" charset="-122"/>
              </a:rPr>
              <a:t>    单位时间，单位</a:t>
            </a:r>
            <a:endParaRPr lang="zh-CN" altLang="en-US" dirty="0">
              <a:latin typeface="宋体" panose="02010600030101010101" pitchFamily="2" charset="-122"/>
            </a:endParaRPr>
          </a:p>
          <a:p>
            <a:r>
              <a:rPr lang="zh-CN" altLang="en-US" dirty="0">
                <a:latin typeface="宋体" panose="02010600030101010101" pitchFamily="2" charset="-122"/>
              </a:rPr>
              <a:t>面积上所辐射出的各</a:t>
            </a:r>
            <a:endParaRPr lang="zh-CN" altLang="en-US" dirty="0">
              <a:latin typeface="宋体" panose="02010600030101010101" pitchFamily="2" charset="-122"/>
            </a:endParaRPr>
          </a:p>
          <a:p>
            <a:r>
              <a:rPr lang="zh-CN" altLang="en-US" dirty="0">
                <a:latin typeface="宋体" panose="02010600030101010101" pitchFamily="2" charset="-122"/>
              </a:rPr>
              <a:t>种频率（或各种波长）</a:t>
            </a:r>
            <a:endParaRPr lang="zh-CN" altLang="en-US" dirty="0">
              <a:latin typeface="宋体" panose="02010600030101010101" pitchFamily="2" charset="-122"/>
            </a:endParaRPr>
          </a:p>
          <a:p>
            <a:r>
              <a:rPr lang="zh-CN" altLang="en-US" dirty="0">
                <a:latin typeface="宋体" panose="02010600030101010101" pitchFamily="2" charset="-122"/>
              </a:rPr>
              <a:t>的电磁波的能量总和.</a:t>
            </a:r>
            <a:endParaRPr lang="zh-CN" altLang="en-US" dirty="0">
              <a:latin typeface="宋体" panose="02010600030101010101" pitchFamily="2" charset="-122"/>
            </a:endParaRPr>
          </a:p>
        </p:txBody>
      </p:sp>
      <p:graphicFrame>
        <p:nvGraphicFramePr>
          <p:cNvPr id="44036" name="对象 44035"/>
          <p:cNvGraphicFramePr/>
          <p:nvPr/>
        </p:nvGraphicFramePr>
        <p:xfrm>
          <a:off x="76200" y="4572000"/>
          <a:ext cx="3754438" cy="857250"/>
        </p:xfrm>
        <a:graphic>
          <a:graphicData uri="http://schemas.openxmlformats.org/presentationml/2006/ole">
            <mc:AlternateContent xmlns:mc="http://schemas.openxmlformats.org/markup-compatibility/2006">
              <mc:Choice xmlns:v="urn:schemas-microsoft-com:vml" Requires="v">
                <p:oleObj spid="_x0000_s3085" name="" r:id="rId1" imgW="1307465" imgH="330200" progId="Equation.3">
                  <p:embed/>
                </p:oleObj>
              </mc:Choice>
              <mc:Fallback>
                <p:oleObj name="" r:id="rId1" imgW="1307465" imgH="330200" progId="Equation.3">
                  <p:embed/>
                  <p:pic>
                    <p:nvPicPr>
                      <p:cNvPr id="0" name="图片 3084"/>
                      <p:cNvPicPr/>
                      <p:nvPr/>
                    </p:nvPicPr>
                    <p:blipFill>
                      <a:blip r:embed="rId2"/>
                      <a:stretch>
                        <a:fillRect/>
                      </a:stretch>
                    </p:blipFill>
                    <p:spPr>
                      <a:xfrm>
                        <a:off x="76200" y="4572000"/>
                        <a:ext cx="3754438" cy="857250"/>
                      </a:xfrm>
                      <a:prstGeom prst="rect">
                        <a:avLst/>
                      </a:prstGeom>
                      <a:noFill/>
                      <a:ln w="38100">
                        <a:noFill/>
                        <a:miter/>
                      </a:ln>
                    </p:spPr>
                  </p:pic>
                </p:oleObj>
              </mc:Fallback>
            </mc:AlternateContent>
          </a:graphicData>
        </a:graphic>
      </p:graphicFrame>
      <p:grpSp>
        <p:nvGrpSpPr>
          <p:cNvPr id="18436" name="组合 44036"/>
          <p:cNvGrpSpPr/>
          <p:nvPr/>
        </p:nvGrpSpPr>
        <p:grpSpPr>
          <a:xfrm>
            <a:off x="3810000" y="609600"/>
            <a:ext cx="5181600" cy="5943600"/>
            <a:chOff x="2400" y="384"/>
            <a:chExt cx="3264" cy="3744"/>
          </a:xfrm>
        </p:grpSpPr>
        <p:grpSp>
          <p:nvGrpSpPr>
            <p:cNvPr id="18437" name="组合 44037"/>
            <p:cNvGrpSpPr/>
            <p:nvPr/>
          </p:nvGrpSpPr>
          <p:grpSpPr>
            <a:xfrm>
              <a:off x="2400" y="384"/>
              <a:ext cx="3264" cy="3744"/>
              <a:chOff x="2400" y="384"/>
              <a:chExt cx="3264" cy="3744"/>
            </a:xfrm>
          </p:grpSpPr>
          <p:grpSp>
            <p:nvGrpSpPr>
              <p:cNvPr id="18438" name="组合 44038"/>
              <p:cNvGrpSpPr/>
              <p:nvPr/>
            </p:nvGrpSpPr>
            <p:grpSpPr>
              <a:xfrm>
                <a:off x="2400" y="384"/>
                <a:ext cx="3264" cy="3744"/>
                <a:chOff x="2400" y="384"/>
                <a:chExt cx="3264" cy="3744"/>
              </a:xfrm>
            </p:grpSpPr>
            <p:sp>
              <p:nvSpPr>
                <p:cNvPr id="18439" name="矩形 44039"/>
                <p:cNvSpPr/>
                <p:nvPr/>
              </p:nvSpPr>
              <p:spPr>
                <a:xfrm>
                  <a:off x="2400" y="384"/>
                  <a:ext cx="3264" cy="3696"/>
                </a:xfrm>
                <a:prstGeom prst="rect">
                  <a:avLst/>
                </a:prstGeom>
                <a:solidFill>
                  <a:schemeClr val="bg1"/>
                </a:solidFill>
                <a:ln w="9525" cap="flat" cmpd="sng">
                  <a:solidFill>
                    <a:schemeClr val="tx2"/>
                  </a:solidFill>
                  <a:prstDash val="solid"/>
                  <a:miter/>
                  <a:headEnd type="none" w="med" len="med"/>
                  <a:tailEnd type="none" w="sm" len="lg"/>
                </a:ln>
              </p:spPr>
              <p:txBody>
                <a:bodyPr anchor="t"/>
                <a:p>
                  <a:endParaRPr lang="zh-CN" altLang="en-US">
                    <a:latin typeface="Arial" panose="020B0604020202020204" pitchFamily="34" charset="0"/>
                  </a:endParaRPr>
                </a:p>
              </p:txBody>
            </p:sp>
            <p:grpSp>
              <p:nvGrpSpPr>
                <p:cNvPr id="18440" name="组合 44040"/>
                <p:cNvGrpSpPr/>
                <p:nvPr/>
              </p:nvGrpSpPr>
              <p:grpSpPr>
                <a:xfrm>
                  <a:off x="2620" y="3388"/>
                  <a:ext cx="2948" cy="740"/>
                  <a:chOff x="2620" y="3388"/>
                  <a:chExt cx="2948" cy="740"/>
                </a:xfrm>
              </p:grpSpPr>
              <p:sp>
                <p:nvSpPr>
                  <p:cNvPr id="18441" name="直接连接符 44041"/>
                  <p:cNvSpPr/>
                  <p:nvPr/>
                </p:nvSpPr>
                <p:spPr>
                  <a:xfrm>
                    <a:off x="2688" y="3854"/>
                    <a:ext cx="2850" cy="0"/>
                  </a:xfrm>
                  <a:prstGeom prst="line">
                    <a:avLst/>
                  </a:prstGeom>
                  <a:ln w="12700" cap="flat" cmpd="sng">
                    <a:solidFill>
                      <a:schemeClr val="tx1"/>
                    </a:solidFill>
                    <a:prstDash val="solid"/>
                    <a:round/>
                    <a:headEnd type="none" w="med" len="med"/>
                    <a:tailEnd type="triangle" w="sm" len="lg"/>
                  </a:ln>
                </p:spPr>
              </p:sp>
              <p:sp>
                <p:nvSpPr>
                  <p:cNvPr id="18442" name="直接连接符 44042"/>
                  <p:cNvSpPr/>
                  <p:nvPr/>
                </p:nvSpPr>
                <p:spPr>
                  <a:xfrm>
                    <a:off x="3035" y="3789"/>
                    <a:ext cx="0" cy="65"/>
                  </a:xfrm>
                  <a:prstGeom prst="line">
                    <a:avLst/>
                  </a:prstGeom>
                  <a:ln w="12700" cap="flat" cmpd="sng">
                    <a:solidFill>
                      <a:schemeClr val="tx1"/>
                    </a:solidFill>
                    <a:prstDash val="solid"/>
                    <a:round/>
                    <a:headEnd type="none" w="med" len="med"/>
                    <a:tailEnd type="none" w="med" len="med"/>
                  </a:ln>
                </p:spPr>
              </p:sp>
              <p:sp>
                <p:nvSpPr>
                  <p:cNvPr id="18443" name="直接连接符 44043"/>
                  <p:cNvSpPr/>
                  <p:nvPr/>
                </p:nvSpPr>
                <p:spPr>
                  <a:xfrm>
                    <a:off x="3382" y="3789"/>
                    <a:ext cx="0" cy="65"/>
                  </a:xfrm>
                  <a:prstGeom prst="line">
                    <a:avLst/>
                  </a:prstGeom>
                  <a:ln w="12700" cap="flat" cmpd="sng">
                    <a:solidFill>
                      <a:schemeClr val="tx1"/>
                    </a:solidFill>
                    <a:prstDash val="solid"/>
                    <a:round/>
                    <a:headEnd type="none" w="med" len="med"/>
                    <a:tailEnd type="none" w="med" len="med"/>
                  </a:ln>
                </p:spPr>
              </p:sp>
              <p:sp>
                <p:nvSpPr>
                  <p:cNvPr id="18444" name="直接连接符 44044"/>
                  <p:cNvSpPr/>
                  <p:nvPr/>
                </p:nvSpPr>
                <p:spPr>
                  <a:xfrm>
                    <a:off x="3730" y="3789"/>
                    <a:ext cx="0" cy="65"/>
                  </a:xfrm>
                  <a:prstGeom prst="line">
                    <a:avLst/>
                  </a:prstGeom>
                  <a:ln w="12700" cap="flat" cmpd="sng">
                    <a:solidFill>
                      <a:schemeClr val="tx1"/>
                    </a:solidFill>
                    <a:prstDash val="solid"/>
                    <a:round/>
                    <a:headEnd type="none" w="med" len="med"/>
                    <a:tailEnd type="none" w="med" len="med"/>
                  </a:ln>
                </p:spPr>
              </p:sp>
              <p:sp>
                <p:nvSpPr>
                  <p:cNvPr id="18445" name="直接连接符 44045"/>
                  <p:cNvSpPr/>
                  <p:nvPr/>
                </p:nvSpPr>
                <p:spPr>
                  <a:xfrm>
                    <a:off x="4077" y="3789"/>
                    <a:ext cx="0" cy="65"/>
                  </a:xfrm>
                  <a:prstGeom prst="line">
                    <a:avLst/>
                  </a:prstGeom>
                  <a:ln w="12700" cap="flat" cmpd="sng">
                    <a:solidFill>
                      <a:schemeClr val="tx1"/>
                    </a:solidFill>
                    <a:prstDash val="solid"/>
                    <a:round/>
                    <a:headEnd type="none" w="med" len="med"/>
                    <a:tailEnd type="none" w="med" len="med"/>
                  </a:ln>
                </p:spPr>
              </p:sp>
              <p:sp>
                <p:nvSpPr>
                  <p:cNvPr id="18446" name="直接连接符 44046"/>
                  <p:cNvSpPr/>
                  <p:nvPr/>
                </p:nvSpPr>
                <p:spPr>
                  <a:xfrm>
                    <a:off x="4424" y="3789"/>
                    <a:ext cx="0" cy="65"/>
                  </a:xfrm>
                  <a:prstGeom prst="line">
                    <a:avLst/>
                  </a:prstGeom>
                  <a:ln w="12700" cap="flat" cmpd="sng">
                    <a:solidFill>
                      <a:schemeClr val="tx1"/>
                    </a:solidFill>
                    <a:prstDash val="solid"/>
                    <a:round/>
                    <a:headEnd type="none" w="med" len="med"/>
                    <a:tailEnd type="none" w="med" len="med"/>
                  </a:ln>
                </p:spPr>
              </p:sp>
              <p:sp>
                <p:nvSpPr>
                  <p:cNvPr id="18447" name="直接连接符 44047"/>
                  <p:cNvSpPr/>
                  <p:nvPr/>
                </p:nvSpPr>
                <p:spPr>
                  <a:xfrm>
                    <a:off x="4771" y="3789"/>
                    <a:ext cx="0" cy="65"/>
                  </a:xfrm>
                  <a:prstGeom prst="line">
                    <a:avLst/>
                  </a:prstGeom>
                  <a:ln w="12700" cap="flat" cmpd="sng">
                    <a:solidFill>
                      <a:schemeClr val="tx1"/>
                    </a:solidFill>
                    <a:prstDash val="solid"/>
                    <a:round/>
                    <a:headEnd type="none" w="med" len="med"/>
                    <a:tailEnd type="none" w="med" len="med"/>
                  </a:ln>
                </p:spPr>
              </p:sp>
              <p:sp>
                <p:nvSpPr>
                  <p:cNvPr id="18448" name="文本框 44048"/>
                  <p:cNvSpPr txBox="1"/>
                  <p:nvPr/>
                </p:nvSpPr>
                <p:spPr>
                  <a:xfrm>
                    <a:off x="2620" y="3840"/>
                    <a:ext cx="2660" cy="288"/>
                  </a:xfrm>
                  <a:prstGeom prst="rect">
                    <a:avLst/>
                  </a:prstGeom>
                  <a:noFill/>
                  <a:ln w="9525">
                    <a:noFill/>
                  </a:ln>
                </p:spPr>
                <p:txBody>
                  <a:bodyPr anchor="t">
                    <a:spAutoFit/>
                  </a:bodyPr>
                  <a:p>
                    <a:r>
                      <a:rPr lang="zh-CN" altLang="en-US" sz="2400" b="0" dirty="0">
                        <a:latin typeface="Times New Roman" panose="02020603050405020304" pitchFamily="18" charset="0"/>
                      </a:rPr>
                      <a:t>0     2     4     6     8    10   12</a:t>
                    </a:r>
                    <a:endParaRPr lang="zh-CN" altLang="en-US" sz="2400" b="0" dirty="0">
                      <a:latin typeface="Times New Roman" panose="02020603050405020304" pitchFamily="18" charset="0"/>
                    </a:endParaRPr>
                  </a:p>
                </p:txBody>
              </p:sp>
              <p:graphicFrame>
                <p:nvGraphicFramePr>
                  <p:cNvPr id="18449" name="对象 44049"/>
                  <p:cNvGraphicFramePr/>
                  <p:nvPr/>
                </p:nvGraphicFramePr>
                <p:xfrm>
                  <a:off x="4608" y="3388"/>
                  <a:ext cx="960" cy="285"/>
                </p:xfrm>
                <a:graphic>
                  <a:graphicData uri="http://schemas.openxmlformats.org/presentationml/2006/ole">
                    <mc:AlternateContent xmlns:mc="http://schemas.openxmlformats.org/markup-compatibility/2006">
                      <mc:Choice xmlns:v="urn:schemas-microsoft-com:vml" Requires="v">
                        <p:oleObj spid="_x0000_s3079" name="" r:id="rId3" imgW="1028065" imgH="304800" progId="Equation.3">
                          <p:embed/>
                        </p:oleObj>
                      </mc:Choice>
                      <mc:Fallback>
                        <p:oleObj name="" r:id="rId3" imgW="1028065" imgH="304800" progId="Equation.3">
                          <p:embed/>
                          <p:pic>
                            <p:nvPicPr>
                              <p:cNvPr id="0" name="图片 3078"/>
                              <p:cNvPicPr/>
                              <p:nvPr/>
                            </p:nvPicPr>
                            <p:blipFill>
                              <a:blip r:embed="rId4"/>
                              <a:stretch>
                                <a:fillRect/>
                              </a:stretch>
                            </p:blipFill>
                            <p:spPr>
                              <a:xfrm>
                                <a:off x="4608" y="3388"/>
                                <a:ext cx="960" cy="285"/>
                              </a:xfrm>
                              <a:prstGeom prst="rect">
                                <a:avLst/>
                              </a:prstGeom>
                              <a:noFill/>
                              <a:ln w="38100">
                                <a:noFill/>
                                <a:miter/>
                              </a:ln>
                            </p:spPr>
                          </p:pic>
                        </p:oleObj>
                      </mc:Fallback>
                    </mc:AlternateContent>
                  </a:graphicData>
                </a:graphic>
              </p:graphicFrame>
            </p:grpSp>
            <p:sp>
              <p:nvSpPr>
                <p:cNvPr id="18450" name="文本框 44050"/>
                <p:cNvSpPr txBox="1"/>
                <p:nvPr/>
              </p:nvSpPr>
              <p:spPr>
                <a:xfrm>
                  <a:off x="2400" y="384"/>
                  <a:ext cx="3264" cy="333"/>
                </a:xfrm>
                <a:prstGeom prst="rect">
                  <a:avLst/>
                </a:prstGeom>
                <a:gradFill rotWithShape="0">
                  <a:gsLst>
                    <a:gs pos="0">
                      <a:schemeClr val="accent1"/>
                    </a:gs>
                    <a:gs pos="50000">
                      <a:srgbClr val="FFFFFF"/>
                    </a:gs>
                    <a:gs pos="100000">
                      <a:schemeClr val="accent1"/>
                    </a:gs>
                  </a:gsLst>
                  <a:lin ang="5400000" scaled="1"/>
                  <a:tileRect/>
                </a:gradFill>
                <a:ln w="9525" cap="flat" cmpd="sng">
                  <a:solidFill>
                    <a:schemeClr val="tx2"/>
                  </a:solidFill>
                  <a:prstDash val="solid"/>
                  <a:miter/>
                  <a:headEnd type="none" w="med" len="med"/>
                  <a:tailEnd type="none" w="sm" len="lg"/>
                </a:ln>
              </p:spPr>
              <p:txBody>
                <a:bodyPr anchor="t">
                  <a:spAutoFit/>
                </a:bodyPr>
                <a:p>
                  <a:pPr algn="ctr"/>
                  <a:r>
                    <a:rPr lang="zh-CN" altLang="en-US" dirty="0">
                      <a:latin typeface="宋体" panose="02010600030101010101" pitchFamily="2" charset="-122"/>
                    </a:rPr>
                    <a:t>钨丝和太阳的单色辐出度曲线</a:t>
                  </a:r>
                  <a:endParaRPr lang="zh-CN" altLang="en-US" dirty="0">
                    <a:latin typeface="宋体" panose="02010600030101010101" pitchFamily="2" charset="-122"/>
                  </a:endParaRPr>
                </a:p>
              </p:txBody>
            </p:sp>
          </p:grpSp>
          <p:grpSp>
            <p:nvGrpSpPr>
              <p:cNvPr id="18451" name="组合 44051"/>
              <p:cNvGrpSpPr/>
              <p:nvPr/>
            </p:nvGrpSpPr>
            <p:grpSpPr>
              <a:xfrm>
                <a:off x="2400" y="960"/>
                <a:ext cx="454" cy="2894"/>
                <a:chOff x="2400" y="960"/>
                <a:chExt cx="454" cy="2894"/>
              </a:xfrm>
            </p:grpSpPr>
            <p:sp>
              <p:nvSpPr>
                <p:cNvPr id="18452" name="直接连接符 44052"/>
                <p:cNvSpPr/>
                <p:nvPr/>
              </p:nvSpPr>
              <p:spPr>
                <a:xfrm flipH="1" flipV="1">
                  <a:off x="2688" y="960"/>
                  <a:ext cx="0" cy="2894"/>
                </a:xfrm>
                <a:prstGeom prst="line">
                  <a:avLst/>
                </a:prstGeom>
                <a:ln w="12700" cap="flat" cmpd="sng">
                  <a:solidFill>
                    <a:schemeClr val="tx1"/>
                  </a:solidFill>
                  <a:prstDash val="solid"/>
                  <a:round/>
                  <a:headEnd type="none" w="med" len="med"/>
                  <a:tailEnd type="triangle" w="sm" len="lg"/>
                </a:ln>
              </p:spPr>
            </p:sp>
            <p:sp>
              <p:nvSpPr>
                <p:cNvPr id="18453" name="直接连接符 44053"/>
                <p:cNvSpPr/>
                <p:nvPr/>
              </p:nvSpPr>
              <p:spPr>
                <a:xfrm>
                  <a:off x="2688" y="3527"/>
                  <a:ext cx="87" cy="0"/>
                </a:xfrm>
                <a:prstGeom prst="line">
                  <a:avLst/>
                </a:prstGeom>
                <a:ln w="12700" cap="flat" cmpd="sng">
                  <a:solidFill>
                    <a:schemeClr val="tx1"/>
                  </a:solidFill>
                  <a:prstDash val="solid"/>
                  <a:round/>
                  <a:headEnd type="none" w="med" len="med"/>
                  <a:tailEnd type="none" w="med" len="med"/>
                </a:ln>
              </p:spPr>
            </p:sp>
            <p:sp>
              <p:nvSpPr>
                <p:cNvPr id="18454" name="直接连接符 44054"/>
                <p:cNvSpPr/>
                <p:nvPr/>
              </p:nvSpPr>
              <p:spPr>
                <a:xfrm>
                  <a:off x="2688" y="3200"/>
                  <a:ext cx="87" cy="0"/>
                </a:xfrm>
                <a:prstGeom prst="line">
                  <a:avLst/>
                </a:prstGeom>
                <a:ln w="12700" cap="flat" cmpd="sng">
                  <a:solidFill>
                    <a:schemeClr val="tx1"/>
                  </a:solidFill>
                  <a:prstDash val="solid"/>
                  <a:round/>
                  <a:headEnd type="none" w="med" len="med"/>
                  <a:tailEnd type="none" w="med" len="med"/>
                </a:ln>
              </p:spPr>
            </p:sp>
            <p:sp>
              <p:nvSpPr>
                <p:cNvPr id="18455" name="直接连接符 44055"/>
                <p:cNvSpPr/>
                <p:nvPr/>
              </p:nvSpPr>
              <p:spPr>
                <a:xfrm>
                  <a:off x="2688" y="2874"/>
                  <a:ext cx="87" cy="0"/>
                </a:xfrm>
                <a:prstGeom prst="line">
                  <a:avLst/>
                </a:prstGeom>
                <a:ln w="12700" cap="flat" cmpd="sng">
                  <a:solidFill>
                    <a:schemeClr val="tx1"/>
                  </a:solidFill>
                  <a:prstDash val="solid"/>
                  <a:round/>
                  <a:headEnd type="none" w="med" len="med"/>
                  <a:tailEnd type="none" w="med" len="med"/>
                </a:ln>
              </p:spPr>
            </p:sp>
            <p:sp>
              <p:nvSpPr>
                <p:cNvPr id="18456" name="直接连接符 44056"/>
                <p:cNvSpPr/>
                <p:nvPr/>
              </p:nvSpPr>
              <p:spPr>
                <a:xfrm>
                  <a:off x="2688" y="2547"/>
                  <a:ext cx="87" cy="0"/>
                </a:xfrm>
                <a:prstGeom prst="line">
                  <a:avLst/>
                </a:prstGeom>
                <a:ln w="12700" cap="flat" cmpd="sng">
                  <a:solidFill>
                    <a:schemeClr val="tx1"/>
                  </a:solidFill>
                  <a:prstDash val="solid"/>
                  <a:round/>
                  <a:headEnd type="none" w="med" len="med"/>
                  <a:tailEnd type="none" w="med" len="med"/>
                </a:ln>
              </p:spPr>
            </p:sp>
            <p:sp>
              <p:nvSpPr>
                <p:cNvPr id="18457" name="直接连接符 44057"/>
                <p:cNvSpPr/>
                <p:nvPr/>
              </p:nvSpPr>
              <p:spPr>
                <a:xfrm>
                  <a:off x="2688" y="2220"/>
                  <a:ext cx="87" cy="0"/>
                </a:xfrm>
                <a:prstGeom prst="line">
                  <a:avLst/>
                </a:prstGeom>
                <a:ln w="12700" cap="flat" cmpd="sng">
                  <a:solidFill>
                    <a:schemeClr val="tx1"/>
                  </a:solidFill>
                  <a:prstDash val="solid"/>
                  <a:round/>
                  <a:headEnd type="none" w="med" len="med"/>
                  <a:tailEnd type="none" w="med" len="med"/>
                </a:ln>
              </p:spPr>
            </p:sp>
            <p:sp>
              <p:nvSpPr>
                <p:cNvPr id="18458" name="直接连接符 44058"/>
                <p:cNvSpPr/>
                <p:nvPr/>
              </p:nvSpPr>
              <p:spPr>
                <a:xfrm>
                  <a:off x="2688" y="1872"/>
                  <a:ext cx="87" cy="0"/>
                </a:xfrm>
                <a:prstGeom prst="line">
                  <a:avLst/>
                </a:prstGeom>
                <a:ln w="12700" cap="flat" cmpd="sng">
                  <a:solidFill>
                    <a:schemeClr val="tx1"/>
                  </a:solidFill>
                  <a:prstDash val="solid"/>
                  <a:round/>
                  <a:headEnd type="none" w="med" len="med"/>
                  <a:tailEnd type="none" w="med" len="med"/>
                </a:ln>
              </p:spPr>
            </p:sp>
            <p:grpSp>
              <p:nvGrpSpPr>
                <p:cNvPr id="18459" name="组合 44059"/>
                <p:cNvGrpSpPr/>
                <p:nvPr/>
              </p:nvGrpSpPr>
              <p:grpSpPr>
                <a:xfrm>
                  <a:off x="2400" y="1632"/>
                  <a:ext cx="454" cy="2064"/>
                  <a:chOff x="2208" y="1680"/>
                  <a:chExt cx="454" cy="2064"/>
                </a:xfrm>
              </p:grpSpPr>
              <p:sp>
                <p:nvSpPr>
                  <p:cNvPr id="18460" name="文本框 44060"/>
                  <p:cNvSpPr txBox="1"/>
                  <p:nvPr/>
                </p:nvSpPr>
                <p:spPr>
                  <a:xfrm>
                    <a:off x="2278" y="3318"/>
                    <a:ext cx="384" cy="426"/>
                  </a:xfrm>
                  <a:prstGeom prst="rect">
                    <a:avLst/>
                  </a:prstGeom>
                  <a:noFill/>
                  <a:ln w="9525">
                    <a:noFill/>
                  </a:ln>
                </p:spPr>
                <p:txBody>
                  <a:bodyPr anchor="t">
                    <a:spAutoFit/>
                  </a:bodyPr>
                  <a:p>
                    <a:pPr>
                      <a:lnSpc>
                        <a:spcPct val="160000"/>
                      </a:lnSpc>
                    </a:pPr>
                    <a:r>
                      <a:rPr lang="zh-CN" altLang="en-US" sz="2400" b="0" dirty="0">
                        <a:latin typeface="Times New Roman" panose="02020603050405020304" pitchFamily="18" charset="0"/>
                      </a:rPr>
                      <a:t>2</a:t>
                    </a:r>
                    <a:endParaRPr lang="zh-CN" altLang="en-US" sz="2400" b="0" dirty="0">
                      <a:latin typeface="Times New Roman" panose="02020603050405020304" pitchFamily="18" charset="0"/>
                    </a:endParaRPr>
                  </a:p>
                </p:txBody>
              </p:sp>
              <p:sp>
                <p:nvSpPr>
                  <p:cNvPr id="18461" name="文本框 44061"/>
                  <p:cNvSpPr txBox="1"/>
                  <p:nvPr/>
                </p:nvSpPr>
                <p:spPr>
                  <a:xfrm>
                    <a:off x="2208" y="1680"/>
                    <a:ext cx="384" cy="426"/>
                  </a:xfrm>
                  <a:prstGeom prst="rect">
                    <a:avLst/>
                  </a:prstGeom>
                  <a:noFill/>
                  <a:ln w="9525">
                    <a:noFill/>
                  </a:ln>
                </p:spPr>
                <p:txBody>
                  <a:bodyPr anchor="t">
                    <a:spAutoFit/>
                  </a:bodyPr>
                  <a:p>
                    <a:pPr>
                      <a:lnSpc>
                        <a:spcPct val="160000"/>
                      </a:lnSpc>
                    </a:pPr>
                    <a:r>
                      <a:rPr lang="zh-CN" altLang="en-US" sz="2400" b="0" dirty="0">
                        <a:latin typeface="Times New Roman" panose="02020603050405020304" pitchFamily="18" charset="0"/>
                      </a:rPr>
                      <a:t>12</a:t>
                    </a:r>
                    <a:endParaRPr lang="zh-CN" altLang="en-US" sz="2400" b="0" dirty="0">
                      <a:latin typeface="Times New Roman" panose="02020603050405020304" pitchFamily="18" charset="0"/>
                    </a:endParaRPr>
                  </a:p>
                </p:txBody>
              </p:sp>
              <p:sp>
                <p:nvSpPr>
                  <p:cNvPr id="18462" name="文本框 44062"/>
                  <p:cNvSpPr txBox="1"/>
                  <p:nvPr/>
                </p:nvSpPr>
                <p:spPr>
                  <a:xfrm>
                    <a:off x="2208" y="2016"/>
                    <a:ext cx="384" cy="426"/>
                  </a:xfrm>
                  <a:prstGeom prst="rect">
                    <a:avLst/>
                  </a:prstGeom>
                  <a:noFill/>
                  <a:ln w="9525">
                    <a:noFill/>
                  </a:ln>
                </p:spPr>
                <p:txBody>
                  <a:bodyPr anchor="t">
                    <a:spAutoFit/>
                  </a:bodyPr>
                  <a:p>
                    <a:pPr>
                      <a:lnSpc>
                        <a:spcPct val="160000"/>
                      </a:lnSpc>
                    </a:pPr>
                    <a:r>
                      <a:rPr lang="zh-CN" altLang="en-US" sz="2400" b="0" dirty="0">
                        <a:latin typeface="Times New Roman" panose="02020603050405020304" pitchFamily="18" charset="0"/>
                      </a:rPr>
                      <a:t>10</a:t>
                    </a:r>
                    <a:endParaRPr lang="zh-CN" altLang="en-US" sz="2400" b="0" dirty="0">
                      <a:latin typeface="Times New Roman" panose="02020603050405020304" pitchFamily="18" charset="0"/>
                    </a:endParaRPr>
                  </a:p>
                </p:txBody>
              </p:sp>
              <p:sp>
                <p:nvSpPr>
                  <p:cNvPr id="18463" name="文本框 44063"/>
                  <p:cNvSpPr txBox="1"/>
                  <p:nvPr/>
                </p:nvSpPr>
                <p:spPr>
                  <a:xfrm>
                    <a:off x="2256" y="3120"/>
                    <a:ext cx="288" cy="288"/>
                  </a:xfrm>
                  <a:prstGeom prst="rect">
                    <a:avLst/>
                  </a:prstGeom>
                  <a:noFill/>
                  <a:ln w="9525">
                    <a:noFill/>
                  </a:ln>
                </p:spPr>
                <p:txBody>
                  <a:bodyPr anchor="t">
                    <a:spAutoFit/>
                  </a:bodyPr>
                  <a:p>
                    <a:r>
                      <a:rPr lang="zh-CN" altLang="en-US" sz="2400" b="0" dirty="0">
                        <a:latin typeface="Arial" panose="020B0604020202020204" pitchFamily="34" charset="0"/>
                      </a:rPr>
                      <a:t>4</a:t>
                    </a:r>
                    <a:endParaRPr lang="zh-CN" altLang="en-US" sz="2400" b="0" dirty="0">
                      <a:latin typeface="Arial" panose="020B0604020202020204" pitchFamily="34" charset="0"/>
                    </a:endParaRPr>
                  </a:p>
                </p:txBody>
              </p:sp>
              <p:sp>
                <p:nvSpPr>
                  <p:cNvPr id="18464" name="文本框 44064"/>
                  <p:cNvSpPr txBox="1"/>
                  <p:nvPr/>
                </p:nvSpPr>
                <p:spPr>
                  <a:xfrm>
                    <a:off x="2256" y="2784"/>
                    <a:ext cx="384" cy="288"/>
                  </a:xfrm>
                  <a:prstGeom prst="rect">
                    <a:avLst/>
                  </a:prstGeom>
                  <a:noFill/>
                  <a:ln w="9525">
                    <a:noFill/>
                  </a:ln>
                </p:spPr>
                <p:txBody>
                  <a:bodyPr anchor="t">
                    <a:spAutoFit/>
                  </a:bodyPr>
                  <a:p>
                    <a:r>
                      <a:rPr lang="zh-CN" altLang="en-US" sz="2400" b="0" dirty="0">
                        <a:latin typeface="Arial" panose="020B0604020202020204" pitchFamily="34" charset="0"/>
                      </a:rPr>
                      <a:t>6</a:t>
                    </a:r>
                    <a:endParaRPr lang="zh-CN" altLang="en-US" sz="2400" b="0" dirty="0">
                      <a:latin typeface="Arial" panose="020B0604020202020204" pitchFamily="34" charset="0"/>
                    </a:endParaRPr>
                  </a:p>
                </p:txBody>
              </p:sp>
              <p:sp>
                <p:nvSpPr>
                  <p:cNvPr id="18465" name="文本框 44065"/>
                  <p:cNvSpPr txBox="1"/>
                  <p:nvPr/>
                </p:nvSpPr>
                <p:spPr>
                  <a:xfrm>
                    <a:off x="2256" y="2448"/>
                    <a:ext cx="336" cy="288"/>
                  </a:xfrm>
                  <a:prstGeom prst="rect">
                    <a:avLst/>
                  </a:prstGeom>
                  <a:noFill/>
                  <a:ln w="9525">
                    <a:noFill/>
                  </a:ln>
                </p:spPr>
                <p:txBody>
                  <a:bodyPr anchor="t">
                    <a:spAutoFit/>
                  </a:bodyPr>
                  <a:p>
                    <a:r>
                      <a:rPr lang="zh-CN" altLang="en-US" sz="2400" b="0" dirty="0">
                        <a:latin typeface="Arial" panose="020B0604020202020204" pitchFamily="34" charset="0"/>
                      </a:rPr>
                      <a:t>8</a:t>
                    </a:r>
                    <a:endParaRPr lang="zh-CN" altLang="en-US" sz="2400" b="0" dirty="0">
                      <a:latin typeface="Arial" panose="020B0604020202020204" pitchFamily="34" charset="0"/>
                    </a:endParaRPr>
                  </a:p>
                </p:txBody>
              </p:sp>
            </p:grpSp>
          </p:grpSp>
        </p:grpSp>
        <p:grpSp>
          <p:nvGrpSpPr>
            <p:cNvPr id="18466" name="组合 44066"/>
            <p:cNvGrpSpPr/>
            <p:nvPr/>
          </p:nvGrpSpPr>
          <p:grpSpPr>
            <a:xfrm>
              <a:off x="2688" y="758"/>
              <a:ext cx="2880" cy="322"/>
              <a:chOff x="2688" y="758"/>
              <a:chExt cx="2880" cy="322"/>
            </a:xfrm>
          </p:grpSpPr>
          <p:graphicFrame>
            <p:nvGraphicFramePr>
              <p:cNvPr id="18467" name="对象 44067"/>
              <p:cNvGraphicFramePr/>
              <p:nvPr/>
            </p:nvGraphicFramePr>
            <p:xfrm>
              <a:off x="3216" y="758"/>
              <a:ext cx="2352" cy="322"/>
            </p:xfrm>
            <a:graphic>
              <a:graphicData uri="http://schemas.openxmlformats.org/presentationml/2006/ole">
                <mc:AlternateContent xmlns:mc="http://schemas.openxmlformats.org/markup-compatibility/2006">
                  <mc:Choice xmlns:v="urn:schemas-microsoft-com:vml" Requires="v">
                    <p:oleObj spid="_x0000_s3078" name="" r:id="rId5" imgW="3048000" imgH="419100" progId="Equation.3">
                      <p:embed/>
                    </p:oleObj>
                  </mc:Choice>
                  <mc:Fallback>
                    <p:oleObj name="" r:id="rId5" imgW="3048000" imgH="419100" progId="Equation.3">
                      <p:embed/>
                      <p:pic>
                        <p:nvPicPr>
                          <p:cNvPr id="0" name="图片 3077"/>
                          <p:cNvPicPr/>
                          <p:nvPr/>
                        </p:nvPicPr>
                        <p:blipFill>
                          <a:blip r:embed="rId6"/>
                          <a:stretch>
                            <a:fillRect/>
                          </a:stretch>
                        </p:blipFill>
                        <p:spPr>
                          <a:xfrm>
                            <a:off x="3216" y="758"/>
                            <a:ext cx="2352" cy="322"/>
                          </a:xfrm>
                          <a:prstGeom prst="rect">
                            <a:avLst/>
                          </a:prstGeom>
                          <a:noFill/>
                          <a:ln w="38100">
                            <a:noFill/>
                            <a:miter/>
                          </a:ln>
                        </p:spPr>
                      </p:pic>
                    </p:oleObj>
                  </mc:Fallback>
                </mc:AlternateContent>
              </a:graphicData>
            </a:graphic>
          </p:graphicFrame>
          <p:sp>
            <p:nvSpPr>
              <p:cNvPr id="18468" name="文本框 44068"/>
              <p:cNvSpPr txBox="1"/>
              <p:nvPr/>
            </p:nvSpPr>
            <p:spPr>
              <a:xfrm>
                <a:off x="2688" y="810"/>
                <a:ext cx="912" cy="246"/>
              </a:xfrm>
              <a:prstGeom prst="rect">
                <a:avLst/>
              </a:prstGeom>
              <a:noFill/>
              <a:ln w="9525">
                <a:noFill/>
              </a:ln>
            </p:spPr>
            <p:txBody>
              <a:bodyPr anchor="t">
                <a:spAutoFit/>
              </a:bodyPr>
              <a:p>
                <a:pPr>
                  <a:lnSpc>
                    <a:spcPct val="70000"/>
                  </a:lnSpc>
                </a:pPr>
                <a:r>
                  <a:rPr lang="zh-CN" altLang="en-US" dirty="0">
                    <a:solidFill>
                      <a:srgbClr val="FF0000"/>
                    </a:solidFill>
                    <a:latin typeface="Times New Roman" panose="02020603050405020304" pitchFamily="18" charset="0"/>
                  </a:rPr>
                  <a:t>太阳</a:t>
                </a:r>
                <a:endParaRPr lang="zh-CN" altLang="en-US" dirty="0">
                  <a:solidFill>
                    <a:srgbClr val="FF0000"/>
                  </a:solidFill>
                  <a:latin typeface="Times New Roman" panose="02020603050405020304" pitchFamily="18" charset="0"/>
                </a:endParaRPr>
              </a:p>
            </p:txBody>
          </p:sp>
        </p:grpSp>
        <p:grpSp>
          <p:nvGrpSpPr>
            <p:cNvPr id="18469" name="组合 44069"/>
            <p:cNvGrpSpPr/>
            <p:nvPr/>
          </p:nvGrpSpPr>
          <p:grpSpPr>
            <a:xfrm>
              <a:off x="3426" y="1920"/>
              <a:ext cx="750" cy="1934"/>
              <a:chOff x="3426" y="1920"/>
              <a:chExt cx="750" cy="1934"/>
            </a:xfrm>
          </p:grpSpPr>
          <p:sp>
            <p:nvSpPr>
              <p:cNvPr id="18470" name="矩形 44070"/>
              <p:cNvSpPr/>
              <p:nvPr/>
            </p:nvSpPr>
            <p:spPr>
              <a:xfrm>
                <a:off x="3426" y="1920"/>
                <a:ext cx="607" cy="1934"/>
              </a:xfrm>
              <a:prstGeom prst="rect">
                <a:avLst/>
              </a:prstGeom>
              <a:pattFill prst="pct30">
                <a:fgClr>
                  <a:srgbClr val="33CC33"/>
                </a:fgClr>
                <a:bgClr>
                  <a:schemeClr val="bg1"/>
                </a:bgClr>
              </a:pattFill>
              <a:ln w="3175">
                <a:noFill/>
              </a:ln>
            </p:spPr>
            <p:txBody>
              <a:bodyPr anchor="t"/>
              <a:p>
                <a:endParaRPr lang="zh-CN" altLang="en-US">
                  <a:latin typeface="Arial" panose="020B0604020202020204" pitchFamily="34" charset="0"/>
                </a:endParaRPr>
              </a:p>
            </p:txBody>
          </p:sp>
          <p:sp>
            <p:nvSpPr>
              <p:cNvPr id="18471" name="文本框 44071"/>
              <p:cNvSpPr txBox="1"/>
              <p:nvPr/>
            </p:nvSpPr>
            <p:spPr>
              <a:xfrm>
                <a:off x="3456" y="1928"/>
                <a:ext cx="720" cy="1000"/>
              </a:xfrm>
              <a:prstGeom prst="rect">
                <a:avLst/>
              </a:prstGeom>
              <a:noFill/>
              <a:ln w="9525">
                <a:noFill/>
              </a:ln>
            </p:spPr>
            <p:txBody>
              <a:bodyPr anchor="t">
                <a:spAutoFit/>
              </a:bodyPr>
              <a:p>
                <a:r>
                  <a:rPr lang="zh-CN" altLang="en-US" dirty="0">
                    <a:latin typeface="Times New Roman" panose="02020603050405020304" pitchFamily="18" charset="0"/>
                  </a:rPr>
                  <a:t>可见光区</a:t>
                </a:r>
                <a:endParaRPr lang="zh-CN" altLang="en-US" b="0" dirty="0">
                  <a:latin typeface="Times New Roman" panose="02020603050405020304" pitchFamily="18" charset="0"/>
                </a:endParaRPr>
              </a:p>
              <a:p>
                <a:endParaRPr lang="zh-CN" altLang="en-US" dirty="0">
                  <a:latin typeface="Arial" panose="020B0604020202020204" pitchFamily="34" charset="0"/>
                </a:endParaRPr>
              </a:p>
            </p:txBody>
          </p:sp>
        </p:grpSp>
        <p:grpSp>
          <p:nvGrpSpPr>
            <p:cNvPr id="18472" name="组合 44072"/>
            <p:cNvGrpSpPr/>
            <p:nvPr/>
          </p:nvGrpSpPr>
          <p:grpSpPr>
            <a:xfrm>
              <a:off x="2688" y="2640"/>
              <a:ext cx="1344" cy="1214"/>
              <a:chOff x="2688" y="2640"/>
              <a:chExt cx="1344" cy="1214"/>
            </a:xfrm>
          </p:grpSpPr>
          <p:sp>
            <p:nvSpPr>
              <p:cNvPr id="18473" name="任意多边形 44073"/>
              <p:cNvSpPr/>
              <p:nvPr/>
            </p:nvSpPr>
            <p:spPr>
              <a:xfrm>
                <a:off x="2688" y="3228"/>
                <a:ext cx="1172" cy="626"/>
              </a:xfrm>
              <a:custGeom>
                <a:avLst/>
                <a:gdLst/>
                <a:ahLst/>
                <a:cxnLst/>
                <a:pathLst>
                  <a:path w="1172" h="626">
                    <a:moveTo>
                      <a:pt x="0" y="626"/>
                    </a:moveTo>
                    <a:cubicBezTo>
                      <a:pt x="24" y="588"/>
                      <a:pt x="79" y="499"/>
                      <a:pt x="144" y="396"/>
                    </a:cubicBezTo>
                    <a:cubicBezTo>
                      <a:pt x="209" y="293"/>
                      <a:pt x="321" y="10"/>
                      <a:pt x="391" y="5"/>
                    </a:cubicBezTo>
                    <a:cubicBezTo>
                      <a:pt x="461" y="0"/>
                      <a:pt x="521" y="283"/>
                      <a:pt x="564" y="364"/>
                    </a:cubicBezTo>
                    <a:cubicBezTo>
                      <a:pt x="608" y="446"/>
                      <a:pt x="608" y="457"/>
                      <a:pt x="651" y="495"/>
                    </a:cubicBezTo>
                    <a:cubicBezTo>
                      <a:pt x="695" y="533"/>
                      <a:pt x="738" y="572"/>
                      <a:pt x="825" y="593"/>
                    </a:cubicBezTo>
                    <a:cubicBezTo>
                      <a:pt x="912" y="615"/>
                      <a:pt x="1114" y="621"/>
                      <a:pt x="1172" y="626"/>
                    </a:cubicBezTo>
                  </a:path>
                </a:pathLst>
              </a:custGeom>
              <a:noFill/>
              <a:ln w="28575" cap="flat" cmpd="sng">
                <a:solidFill>
                  <a:srgbClr val="0000FF"/>
                </a:solidFill>
                <a:prstDash val="solid"/>
                <a:round/>
                <a:headEnd type="none" w="med" len="med"/>
                <a:tailEnd type="none" w="med" len="med"/>
              </a:ln>
            </p:spPr>
            <p:txBody>
              <a:bodyPr/>
              <a:p>
                <a:endParaRPr lang="zh-CN" altLang="en-US"/>
              </a:p>
            </p:txBody>
          </p:sp>
          <p:sp>
            <p:nvSpPr>
              <p:cNvPr id="18474" name="文本框 44074"/>
              <p:cNvSpPr txBox="1"/>
              <p:nvPr/>
            </p:nvSpPr>
            <p:spPr>
              <a:xfrm>
                <a:off x="2736" y="2640"/>
                <a:ext cx="1296" cy="596"/>
              </a:xfrm>
              <a:prstGeom prst="rect">
                <a:avLst/>
              </a:prstGeom>
              <a:noFill/>
              <a:ln w="9525">
                <a:noFill/>
              </a:ln>
            </p:spPr>
            <p:txBody>
              <a:bodyPr anchor="t">
                <a:spAutoFit/>
              </a:bodyPr>
              <a:p>
                <a:r>
                  <a:rPr lang="zh-CN" altLang="en-US" dirty="0">
                    <a:solidFill>
                      <a:srgbClr val="0000FF"/>
                    </a:solidFill>
                    <a:latin typeface="宋体" panose="02010600030101010101" pitchFamily="2" charset="-122"/>
                  </a:rPr>
                  <a:t>  </a:t>
                </a:r>
                <a:r>
                  <a:rPr lang="zh-CN" altLang="en-US" sz="900" dirty="0">
                    <a:solidFill>
                      <a:srgbClr val="0000FF"/>
                    </a:solidFill>
                    <a:latin typeface="宋体" panose="02010600030101010101" pitchFamily="2" charset="-122"/>
                  </a:rPr>
                  <a:t>  </a:t>
                </a:r>
                <a:r>
                  <a:rPr lang="zh-CN" altLang="en-US" dirty="0">
                    <a:solidFill>
                      <a:srgbClr val="0000FF"/>
                    </a:solidFill>
                    <a:latin typeface="宋体" panose="02010600030101010101" pitchFamily="2" charset="-122"/>
                  </a:rPr>
                  <a:t>钨丝（5800</a:t>
                </a:r>
                <a:r>
                  <a:rPr lang="en-US" altLang="zh-CN">
                    <a:solidFill>
                      <a:srgbClr val="0000FF"/>
                    </a:solidFill>
                    <a:latin typeface="宋体" panose="02010600030101010101" pitchFamily="2" charset="-122"/>
                  </a:rPr>
                  <a:t>K）</a:t>
                </a:r>
                <a:endParaRPr lang="en-US" altLang="zh-CN">
                  <a:solidFill>
                    <a:srgbClr val="0000FF"/>
                  </a:solidFill>
                  <a:latin typeface="宋体" panose="02010600030101010101" pitchFamily="2" charset="-122"/>
                </a:endParaRPr>
              </a:p>
            </p:txBody>
          </p:sp>
        </p:grpSp>
        <p:grpSp>
          <p:nvGrpSpPr>
            <p:cNvPr id="18475" name="组合 44075"/>
            <p:cNvGrpSpPr/>
            <p:nvPr/>
          </p:nvGrpSpPr>
          <p:grpSpPr>
            <a:xfrm>
              <a:off x="2640" y="1235"/>
              <a:ext cx="2608" cy="2619"/>
              <a:chOff x="2640" y="1235"/>
              <a:chExt cx="2608" cy="2619"/>
            </a:xfrm>
          </p:grpSpPr>
          <p:sp>
            <p:nvSpPr>
              <p:cNvPr id="18476" name="任意多边形 44076"/>
              <p:cNvSpPr/>
              <p:nvPr/>
            </p:nvSpPr>
            <p:spPr>
              <a:xfrm>
                <a:off x="2688" y="1917"/>
                <a:ext cx="2560" cy="1937"/>
              </a:xfrm>
              <a:custGeom>
                <a:avLst/>
                <a:gdLst/>
                <a:ahLst/>
                <a:cxnLst/>
                <a:pathLst>
                  <a:path w="2560" h="1937">
                    <a:moveTo>
                      <a:pt x="0" y="1937"/>
                    </a:moveTo>
                    <a:cubicBezTo>
                      <a:pt x="26" y="1861"/>
                      <a:pt x="67" y="1791"/>
                      <a:pt x="154" y="1481"/>
                    </a:cubicBezTo>
                    <a:cubicBezTo>
                      <a:pt x="241" y="1171"/>
                      <a:pt x="378" y="150"/>
                      <a:pt x="521" y="75"/>
                    </a:cubicBezTo>
                    <a:cubicBezTo>
                      <a:pt x="664" y="0"/>
                      <a:pt x="874" y="797"/>
                      <a:pt x="1012" y="1030"/>
                    </a:cubicBezTo>
                    <a:cubicBezTo>
                      <a:pt x="1150" y="1263"/>
                      <a:pt x="1212" y="1352"/>
                      <a:pt x="1347" y="1470"/>
                    </a:cubicBezTo>
                    <a:cubicBezTo>
                      <a:pt x="1482" y="1588"/>
                      <a:pt x="1620" y="1663"/>
                      <a:pt x="1822" y="1741"/>
                    </a:cubicBezTo>
                    <a:cubicBezTo>
                      <a:pt x="2024" y="1819"/>
                      <a:pt x="2292" y="1888"/>
                      <a:pt x="2560" y="1937"/>
                    </a:cubicBezTo>
                  </a:path>
                </a:pathLst>
              </a:custGeom>
              <a:noFill/>
              <a:ln w="28575" cap="flat" cmpd="sng">
                <a:solidFill>
                  <a:srgbClr val="FF0000"/>
                </a:solidFill>
                <a:prstDash val="solid"/>
                <a:round/>
                <a:headEnd type="none" w="med" len="med"/>
                <a:tailEnd type="none" w="med" len="med"/>
              </a:ln>
            </p:spPr>
            <p:txBody>
              <a:bodyPr/>
              <a:p>
                <a:endParaRPr lang="zh-CN" altLang="en-US"/>
              </a:p>
            </p:txBody>
          </p:sp>
          <p:sp>
            <p:nvSpPr>
              <p:cNvPr id="18477" name="文本框 44077"/>
              <p:cNvSpPr txBox="1"/>
              <p:nvPr/>
            </p:nvSpPr>
            <p:spPr>
              <a:xfrm>
                <a:off x="2640" y="1235"/>
                <a:ext cx="1131" cy="733"/>
              </a:xfrm>
              <a:prstGeom prst="rect">
                <a:avLst/>
              </a:prstGeom>
              <a:noFill/>
              <a:ln w="9525">
                <a:noFill/>
              </a:ln>
            </p:spPr>
            <p:txBody>
              <a:bodyPr wrap="none" anchor="t">
                <a:spAutoFit/>
              </a:bodyPr>
              <a:p>
                <a:pPr>
                  <a:lnSpc>
                    <a:spcPct val="50000"/>
                  </a:lnSpc>
                </a:pPr>
                <a:r>
                  <a:rPr lang="zh-CN" altLang="en-US" dirty="0">
                    <a:solidFill>
                      <a:srgbClr val="FF0000"/>
                    </a:solidFill>
                    <a:latin typeface="宋体" panose="02010600030101010101" pitchFamily="2" charset="-122"/>
                  </a:rPr>
                  <a:t> </a:t>
                </a:r>
                <a:endParaRPr lang="zh-CN" altLang="en-US" dirty="0">
                  <a:solidFill>
                    <a:srgbClr val="FF0000"/>
                  </a:solidFill>
                  <a:latin typeface="宋体" panose="02010600030101010101" pitchFamily="2" charset="-122"/>
                </a:endParaRPr>
              </a:p>
              <a:p>
                <a:pPr>
                  <a:lnSpc>
                    <a:spcPct val="50000"/>
                  </a:lnSpc>
                </a:pPr>
                <a:r>
                  <a:rPr lang="zh-CN" altLang="en-US" dirty="0">
                    <a:solidFill>
                      <a:srgbClr val="FF0000"/>
                    </a:solidFill>
                    <a:latin typeface="宋体" panose="02010600030101010101" pitchFamily="2" charset="-122"/>
                  </a:rPr>
                  <a:t>  </a:t>
                </a:r>
                <a:r>
                  <a:rPr lang="zh-CN" altLang="en-US" sz="900" dirty="0">
                    <a:solidFill>
                      <a:srgbClr val="FF0000"/>
                    </a:solidFill>
                    <a:latin typeface="宋体" panose="02010600030101010101" pitchFamily="2" charset="-122"/>
                  </a:rPr>
                  <a:t>  </a:t>
                </a:r>
                <a:r>
                  <a:rPr lang="zh-CN" altLang="en-US" dirty="0">
                    <a:solidFill>
                      <a:srgbClr val="FF0000"/>
                    </a:solidFill>
                    <a:latin typeface="宋体" panose="02010600030101010101" pitchFamily="2" charset="-122"/>
                  </a:rPr>
                  <a:t>太阳</a:t>
                </a:r>
                <a:endParaRPr lang="zh-CN" altLang="en-US" dirty="0">
                  <a:solidFill>
                    <a:srgbClr val="FF0000"/>
                  </a:solidFill>
                  <a:latin typeface="宋体" panose="02010600030101010101" pitchFamily="2" charset="-122"/>
                </a:endParaRPr>
              </a:p>
              <a:p>
                <a:pPr>
                  <a:lnSpc>
                    <a:spcPct val="50000"/>
                  </a:lnSpc>
                </a:pPr>
                <a:r>
                  <a:rPr lang="zh-CN" altLang="en-US" dirty="0">
                    <a:solidFill>
                      <a:srgbClr val="FF0000"/>
                    </a:solidFill>
                    <a:latin typeface="宋体" panose="02010600030101010101" pitchFamily="2" charset="-122"/>
                  </a:rPr>
                  <a:t>（5800</a:t>
                </a:r>
                <a:r>
                  <a:rPr lang="en-US" altLang="zh-CN">
                    <a:solidFill>
                      <a:srgbClr val="FF0000"/>
                    </a:solidFill>
                    <a:latin typeface="宋体" panose="02010600030101010101" pitchFamily="2" charset="-122"/>
                  </a:rPr>
                  <a:t>K）</a:t>
                </a:r>
                <a:endParaRPr lang="en-US" altLang="zh-CN" b="0">
                  <a:solidFill>
                    <a:srgbClr val="FF0000"/>
                  </a:solidFill>
                  <a:latin typeface="宋体" panose="02010600030101010101" pitchFamily="2" charset="-122"/>
                </a:endParaRPr>
              </a:p>
            </p:txBody>
          </p:sp>
        </p:grpSp>
        <p:grpSp>
          <p:nvGrpSpPr>
            <p:cNvPr id="18478" name="组合 44078"/>
            <p:cNvGrpSpPr/>
            <p:nvPr/>
          </p:nvGrpSpPr>
          <p:grpSpPr>
            <a:xfrm>
              <a:off x="2696" y="1106"/>
              <a:ext cx="2950" cy="334"/>
              <a:chOff x="2696" y="1106"/>
              <a:chExt cx="2950" cy="334"/>
            </a:xfrm>
          </p:grpSpPr>
          <p:graphicFrame>
            <p:nvGraphicFramePr>
              <p:cNvPr id="18479" name="对象 44079"/>
              <p:cNvGraphicFramePr/>
              <p:nvPr/>
            </p:nvGraphicFramePr>
            <p:xfrm>
              <a:off x="3216" y="1106"/>
              <a:ext cx="2430" cy="334"/>
            </p:xfrm>
            <a:graphic>
              <a:graphicData uri="http://schemas.openxmlformats.org/presentationml/2006/ole">
                <mc:AlternateContent xmlns:mc="http://schemas.openxmlformats.org/markup-compatibility/2006">
                  <mc:Choice xmlns:v="urn:schemas-microsoft-com:vml" Requires="v">
                    <p:oleObj spid="_x0000_s3076" name="" r:id="rId7" imgW="3048000" imgH="419100" progId="Equation.3">
                      <p:embed/>
                    </p:oleObj>
                  </mc:Choice>
                  <mc:Fallback>
                    <p:oleObj name="" r:id="rId7" imgW="3048000" imgH="419100" progId="Equation.3">
                      <p:embed/>
                      <p:pic>
                        <p:nvPicPr>
                          <p:cNvPr id="0" name="图片 3075"/>
                          <p:cNvPicPr/>
                          <p:nvPr/>
                        </p:nvPicPr>
                        <p:blipFill>
                          <a:blip r:embed="rId8"/>
                          <a:stretch>
                            <a:fillRect/>
                          </a:stretch>
                        </p:blipFill>
                        <p:spPr>
                          <a:xfrm>
                            <a:off x="3216" y="1106"/>
                            <a:ext cx="2430" cy="334"/>
                          </a:xfrm>
                          <a:prstGeom prst="rect">
                            <a:avLst/>
                          </a:prstGeom>
                          <a:noFill/>
                          <a:ln w="38100">
                            <a:noFill/>
                            <a:miter/>
                          </a:ln>
                        </p:spPr>
                      </p:pic>
                    </p:oleObj>
                  </mc:Fallback>
                </mc:AlternateContent>
              </a:graphicData>
            </a:graphic>
          </p:graphicFrame>
          <p:sp>
            <p:nvSpPr>
              <p:cNvPr id="18480" name="矩形 44080"/>
              <p:cNvSpPr/>
              <p:nvPr/>
            </p:nvSpPr>
            <p:spPr>
              <a:xfrm>
                <a:off x="2696" y="1152"/>
                <a:ext cx="904" cy="246"/>
              </a:xfrm>
              <a:prstGeom prst="rect">
                <a:avLst/>
              </a:prstGeom>
              <a:noFill/>
              <a:ln w="9525">
                <a:noFill/>
              </a:ln>
            </p:spPr>
            <p:txBody>
              <a:bodyPr anchor="t">
                <a:spAutoFit/>
              </a:bodyPr>
              <a:p>
                <a:pPr>
                  <a:lnSpc>
                    <a:spcPct val="70000"/>
                  </a:lnSpc>
                </a:pPr>
                <a:r>
                  <a:rPr lang="zh-CN" altLang="en-US" dirty="0">
                    <a:solidFill>
                      <a:srgbClr val="0000FF"/>
                    </a:solidFill>
                    <a:latin typeface="Times New Roman" panose="02020603050405020304" pitchFamily="18" charset="0"/>
                  </a:rPr>
                  <a:t>钨丝</a:t>
                </a:r>
                <a:endParaRPr lang="zh-CN" altLang="en-US" dirty="0">
                  <a:solidFill>
                    <a:srgbClr val="0000FF"/>
                  </a:solidFill>
                  <a:latin typeface="Times New Roman" panose="02020603050405020304" pitchFamily="18" charset="0"/>
                </a:endParaRPr>
              </a:p>
            </p:txBody>
          </p:sp>
        </p:grpSp>
      </p:grpSp>
      <p:graphicFrame>
        <p:nvGraphicFramePr>
          <p:cNvPr id="44082" name="对象 44081"/>
          <p:cNvGraphicFramePr/>
          <p:nvPr/>
        </p:nvGraphicFramePr>
        <p:xfrm>
          <a:off x="55563" y="5543550"/>
          <a:ext cx="3754437" cy="857250"/>
        </p:xfrm>
        <a:graphic>
          <a:graphicData uri="http://schemas.openxmlformats.org/presentationml/2006/ole">
            <mc:AlternateContent xmlns:mc="http://schemas.openxmlformats.org/markup-compatibility/2006">
              <mc:Choice xmlns:v="urn:schemas-microsoft-com:vml" Requires="v">
                <p:oleObj spid="_x0000_s3102" name="" r:id="rId9" imgW="1307465" imgH="330200" progId="Equation.3">
                  <p:embed/>
                </p:oleObj>
              </mc:Choice>
              <mc:Fallback>
                <p:oleObj name="" r:id="rId9" imgW="1307465" imgH="330200" progId="Equation.3">
                  <p:embed/>
                  <p:pic>
                    <p:nvPicPr>
                      <p:cNvPr id="0" name="图片 3101"/>
                      <p:cNvPicPr/>
                      <p:nvPr/>
                    </p:nvPicPr>
                    <p:blipFill>
                      <a:blip r:embed="rId10"/>
                      <a:stretch>
                        <a:fillRect/>
                      </a:stretch>
                    </p:blipFill>
                    <p:spPr>
                      <a:xfrm>
                        <a:off x="55563" y="5543550"/>
                        <a:ext cx="3754437" cy="857250"/>
                      </a:xfrm>
                      <a:prstGeom prst="rect">
                        <a:avLst/>
                      </a:prstGeom>
                      <a:noFill/>
                      <a:ln w="38100">
                        <a:noFill/>
                        <a:miter/>
                      </a:ln>
                    </p:spPr>
                  </p:pic>
                </p:oleObj>
              </mc:Fallback>
            </mc:AlternateContent>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034"/>
                                        </p:tgtEl>
                                        <p:attrNameLst>
                                          <p:attrName>style.visibility</p:attrName>
                                        </p:attrNameLst>
                                      </p:cBhvr>
                                      <p:to>
                                        <p:strVal val="visible"/>
                                      </p:to>
                                    </p:set>
                                    <p:animEffect transition="in" filter="blinds(horizontal)">
                                      <p:cBhvr>
                                        <p:cTn id="7" dur="500"/>
                                        <p:tgtEl>
                                          <p:spTgt spid="4403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4035"/>
                                        </p:tgtEl>
                                        <p:attrNameLst>
                                          <p:attrName>style.visibility</p:attrName>
                                        </p:attrNameLst>
                                      </p:cBhvr>
                                      <p:to>
                                        <p:strVal val="visible"/>
                                      </p:to>
                                    </p:set>
                                    <p:animEffect transition="in" filter="blinds(horizontal)">
                                      <p:cBhvr>
                                        <p:cTn id="12" dur="500"/>
                                        <p:tgtEl>
                                          <p:spTgt spid="4403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nodeType="clickEffect">
                                  <p:stCondLst>
                                    <p:cond delay="0"/>
                                  </p:stCondLst>
                                  <p:childTnLst>
                                    <p:set>
                                      <p:cBhvr>
                                        <p:cTn id="16" dur="1" fill="hold">
                                          <p:stCondLst>
                                            <p:cond delay="0"/>
                                          </p:stCondLst>
                                        </p:cTn>
                                        <p:tgtEl>
                                          <p:spTgt spid="44036"/>
                                        </p:tgtEl>
                                        <p:attrNameLst>
                                          <p:attrName>style.visibility</p:attrName>
                                        </p:attrNameLst>
                                      </p:cBhvr>
                                      <p:to>
                                        <p:strVal val="visible"/>
                                      </p:to>
                                    </p:set>
                                    <p:animEffect transition="in" filter="blinds(vertical)">
                                      <p:cBhvr>
                                        <p:cTn id="17" dur="500"/>
                                        <p:tgtEl>
                                          <p:spTgt spid="4403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nodeType="clickEffect">
                                  <p:stCondLst>
                                    <p:cond delay="0"/>
                                  </p:stCondLst>
                                  <p:childTnLst>
                                    <p:set>
                                      <p:cBhvr>
                                        <p:cTn id="21" dur="1" fill="hold">
                                          <p:stCondLst>
                                            <p:cond delay="0"/>
                                          </p:stCondLst>
                                        </p:cTn>
                                        <p:tgtEl>
                                          <p:spTgt spid="44082"/>
                                        </p:tgtEl>
                                        <p:attrNameLst>
                                          <p:attrName>style.visibility</p:attrName>
                                        </p:attrNameLst>
                                      </p:cBhvr>
                                      <p:to>
                                        <p:strVal val="visible"/>
                                      </p:to>
                                    </p:set>
                                    <p:animEffect transition="in" filter="blinds(vertical)">
                                      <p:cBhvr>
                                        <p:cTn id="22" dur="500"/>
                                        <p:tgtEl>
                                          <p:spTgt spid="440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4" grpId="0"/>
      <p:bldP spid="4403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9" name="文本框 45058"/>
          <p:cNvSpPr txBox="1"/>
          <p:nvPr/>
        </p:nvSpPr>
        <p:spPr>
          <a:xfrm>
            <a:off x="304800" y="836613"/>
            <a:ext cx="8839200" cy="1373187"/>
          </a:xfrm>
          <a:prstGeom prst="rect">
            <a:avLst/>
          </a:prstGeom>
          <a:noFill/>
          <a:ln w="9525">
            <a:noFill/>
          </a:ln>
        </p:spPr>
        <p:txBody>
          <a:bodyPr anchor="t">
            <a:spAutoFit/>
          </a:bodyPr>
          <a:p>
            <a:r>
              <a:rPr lang="zh-CN" altLang="en-US" dirty="0">
                <a:solidFill>
                  <a:srgbClr val="CC0000"/>
                </a:solidFill>
                <a:latin typeface="宋体" panose="02010600030101010101" pitchFamily="2" charset="-122"/>
              </a:rPr>
              <a:t>   （4）黑体   </a:t>
            </a:r>
            <a:r>
              <a:rPr lang="zh-CN" altLang="en-US" dirty="0">
                <a:latin typeface="宋体" panose="02010600030101010101" pitchFamily="2" charset="-122"/>
              </a:rPr>
              <a:t>能完全吸收照射到它上面的各种频率的电磁辐射的物体称为黑体 .（黑体是理想模型，即使是煤黑，对太阳光的吸收也小于 </a:t>
            </a:r>
            <a:r>
              <a:rPr lang="en-US" altLang="zh-CN">
                <a:latin typeface="宋体" panose="02010600030101010101" pitchFamily="2" charset="-122"/>
              </a:rPr>
              <a:t>99%</a:t>
            </a:r>
            <a:r>
              <a:rPr lang="zh-CN" altLang="en-US" dirty="0">
                <a:latin typeface="宋体" panose="02010600030101010101" pitchFamily="2" charset="-122"/>
              </a:rPr>
              <a:t>）</a:t>
            </a:r>
            <a:endParaRPr lang="zh-CN" altLang="en-US" dirty="0">
              <a:latin typeface="宋体" panose="02010600030101010101" pitchFamily="2" charset="-122"/>
            </a:endParaRPr>
          </a:p>
        </p:txBody>
      </p:sp>
    </p:spTree>
    <p:controls>
      <mc:AlternateContent xmlns:mc="http://schemas.openxmlformats.org/markup-compatibility/2006">
        <mc:Choice xmlns:v="urn:schemas-microsoft-com:vml" Requires="v">
          <p:control spid="19458" name="" r:id="rId1" imgW="4038600" imgH="3657600"/>
        </mc:Choice>
        <mc:Fallback>
          <p:control name="" r:id="rId1" imgW="4038600" imgH="3657600">
            <p:pic>
              <p:nvPicPr>
                <p:cNvPr id="0" name="ShockwaveFlash1"/>
                <p:cNvPicPr/>
                <p:nvPr/>
              </p:nvPicPr>
              <p:blipFill>
                <a:blip r:embed="rId2"/>
                <a:stretch>
                  <a:fillRect/>
                </a:stretch>
              </p:blipFill>
              <p:spPr>
                <a:xfrm>
                  <a:off x="2339975" y="2565400"/>
                  <a:ext cx="4038600" cy="3657600"/>
                </a:xfrm>
                <a:prstGeom prst="rect">
                  <a:avLst/>
                </a:prstGeom>
              </p:spPr>
            </p:pic>
          </p:control>
        </mc:Fallback>
      </mc:AlternateContent>
    </p:controls>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45059"/>
                                        </p:tgtEl>
                                        <p:attrNameLst>
                                          <p:attrName>style.visibility</p:attrName>
                                        </p:attrNameLst>
                                      </p:cBhvr>
                                      <p:to>
                                        <p:strVal val="visible"/>
                                      </p:to>
                                    </p:set>
                                    <p:animEffect transition="in" filter="blinds(vertical)">
                                      <p:cBhvr>
                                        <p:cTn id="7" dur="500"/>
                                        <p:tgtEl>
                                          <p:spTgt spid="450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0481" name="组合 47105"/>
          <p:cNvGrpSpPr/>
          <p:nvPr/>
        </p:nvGrpSpPr>
        <p:grpSpPr>
          <a:xfrm>
            <a:off x="5105400" y="1219200"/>
            <a:ext cx="3886200" cy="5257800"/>
            <a:chOff x="3216" y="768"/>
            <a:chExt cx="2448" cy="3312"/>
          </a:xfrm>
        </p:grpSpPr>
        <p:grpSp>
          <p:nvGrpSpPr>
            <p:cNvPr id="20482" name="组合 47106"/>
            <p:cNvGrpSpPr/>
            <p:nvPr/>
          </p:nvGrpSpPr>
          <p:grpSpPr>
            <a:xfrm>
              <a:off x="3216" y="768"/>
              <a:ext cx="2448" cy="3312"/>
              <a:chOff x="3216" y="768"/>
              <a:chExt cx="2448" cy="3312"/>
            </a:xfrm>
          </p:grpSpPr>
          <p:sp>
            <p:nvSpPr>
              <p:cNvPr id="20483" name="矩形 47107"/>
              <p:cNvSpPr/>
              <p:nvPr/>
            </p:nvSpPr>
            <p:spPr>
              <a:xfrm>
                <a:off x="3216" y="768"/>
                <a:ext cx="2448" cy="3312"/>
              </a:xfrm>
              <a:prstGeom prst="rect">
                <a:avLst/>
              </a:prstGeom>
              <a:solidFill>
                <a:schemeClr val="bg1"/>
              </a:solidFill>
              <a:ln w="9525" cap="flat" cmpd="sng">
                <a:solidFill>
                  <a:schemeClr val="tx2"/>
                </a:solidFill>
                <a:prstDash val="solid"/>
                <a:miter/>
                <a:headEnd type="none" w="med" len="med"/>
                <a:tailEnd type="none" w="sm" len="lg"/>
              </a:ln>
            </p:spPr>
            <p:txBody>
              <a:bodyPr anchor="t"/>
              <a:p>
                <a:endParaRPr lang="zh-CN" altLang="en-US">
                  <a:latin typeface="Arial" panose="020B0604020202020204" pitchFamily="34" charset="0"/>
                </a:endParaRPr>
              </a:p>
            </p:txBody>
          </p:sp>
          <p:grpSp>
            <p:nvGrpSpPr>
              <p:cNvPr id="20484" name="组合 47108"/>
              <p:cNvGrpSpPr/>
              <p:nvPr/>
            </p:nvGrpSpPr>
            <p:grpSpPr>
              <a:xfrm>
                <a:off x="3244" y="816"/>
                <a:ext cx="2420" cy="3072"/>
                <a:chOff x="3244" y="816"/>
                <a:chExt cx="2420" cy="3072"/>
              </a:xfrm>
            </p:grpSpPr>
            <p:sp>
              <p:nvSpPr>
                <p:cNvPr id="20485" name="文本框 47109"/>
                <p:cNvSpPr txBox="1"/>
                <p:nvPr/>
              </p:nvSpPr>
              <p:spPr>
                <a:xfrm>
                  <a:off x="3484" y="3600"/>
                  <a:ext cx="2180" cy="288"/>
                </a:xfrm>
                <a:prstGeom prst="rect">
                  <a:avLst/>
                </a:prstGeom>
                <a:noFill/>
                <a:ln w="9525">
                  <a:noFill/>
                </a:ln>
              </p:spPr>
              <p:txBody>
                <a:bodyPr anchor="t">
                  <a:spAutoFit/>
                </a:bodyPr>
                <a:p>
                  <a:r>
                    <a:rPr lang="zh-CN" altLang="en-US" sz="2400" b="0" dirty="0">
                      <a:latin typeface="Times New Roman" panose="02020603050405020304" pitchFamily="18" charset="0"/>
                    </a:rPr>
                    <a:t>0           1000      2000</a:t>
                  </a:r>
                  <a:endParaRPr lang="zh-CN" altLang="en-US" sz="2400" b="0" dirty="0">
                    <a:latin typeface="Times New Roman" panose="02020603050405020304" pitchFamily="18" charset="0"/>
                  </a:endParaRPr>
                </a:p>
              </p:txBody>
            </p:sp>
            <p:sp>
              <p:nvSpPr>
                <p:cNvPr id="20486" name="文本框 47110"/>
                <p:cNvSpPr txBox="1"/>
                <p:nvPr/>
              </p:nvSpPr>
              <p:spPr>
                <a:xfrm>
                  <a:off x="3244" y="1392"/>
                  <a:ext cx="356" cy="1875"/>
                </a:xfrm>
                <a:prstGeom prst="rect">
                  <a:avLst/>
                </a:prstGeom>
                <a:noFill/>
                <a:ln w="9525">
                  <a:noFill/>
                </a:ln>
              </p:spPr>
              <p:txBody>
                <a:bodyPr anchor="t">
                  <a:spAutoFit/>
                </a:bodyPr>
                <a:p>
                  <a:pPr>
                    <a:lnSpc>
                      <a:spcPct val="160000"/>
                    </a:lnSpc>
                  </a:pPr>
                  <a:r>
                    <a:rPr lang="zh-CN" altLang="en-US" sz="2400" b="0" dirty="0">
                      <a:latin typeface="Times New Roman" panose="02020603050405020304" pitchFamily="18" charset="0"/>
                    </a:rPr>
                    <a:t>1.0</a:t>
                  </a:r>
                  <a:endParaRPr lang="zh-CN" altLang="en-US" sz="2400" b="0" dirty="0">
                    <a:latin typeface="Times New Roman" panose="02020603050405020304" pitchFamily="18" charset="0"/>
                  </a:endParaRPr>
                </a:p>
                <a:p>
                  <a:pPr>
                    <a:lnSpc>
                      <a:spcPct val="160000"/>
                    </a:lnSpc>
                  </a:pPr>
                  <a:endParaRPr lang="zh-CN" altLang="en-US" sz="2400" b="0" dirty="0">
                    <a:latin typeface="Times New Roman" panose="02020603050405020304" pitchFamily="18" charset="0"/>
                  </a:endParaRPr>
                </a:p>
                <a:p>
                  <a:pPr>
                    <a:lnSpc>
                      <a:spcPct val="160000"/>
                    </a:lnSpc>
                  </a:pPr>
                  <a:r>
                    <a:rPr lang="zh-CN" altLang="en-US" sz="2400" b="0" dirty="0">
                      <a:latin typeface="Times New Roman" panose="02020603050405020304" pitchFamily="18" charset="0"/>
                    </a:rPr>
                    <a:t>0.5</a:t>
                  </a:r>
                  <a:endParaRPr lang="zh-CN" altLang="en-US" sz="2400" b="0" dirty="0">
                    <a:latin typeface="Times New Roman" panose="02020603050405020304" pitchFamily="18" charset="0"/>
                  </a:endParaRPr>
                </a:p>
                <a:p>
                  <a:pPr>
                    <a:lnSpc>
                      <a:spcPct val="160000"/>
                    </a:lnSpc>
                  </a:pPr>
                  <a:r>
                    <a:rPr lang="zh-CN" altLang="en-US" sz="2400" dirty="0">
                      <a:latin typeface="Times New Roman" panose="02020603050405020304" pitchFamily="18" charset="0"/>
                    </a:rPr>
                    <a:t>  </a:t>
                  </a:r>
                  <a:endParaRPr lang="zh-CN" altLang="en-US" sz="2400" dirty="0">
                    <a:latin typeface="Times New Roman" panose="02020603050405020304" pitchFamily="18" charset="0"/>
                  </a:endParaRPr>
                </a:p>
              </p:txBody>
            </p:sp>
            <p:graphicFrame>
              <p:nvGraphicFramePr>
                <p:cNvPr id="20487" name="对象 47111"/>
                <p:cNvGraphicFramePr/>
                <p:nvPr/>
              </p:nvGraphicFramePr>
              <p:xfrm>
                <a:off x="3648" y="816"/>
                <a:ext cx="1920" cy="344"/>
              </p:xfrm>
              <a:graphic>
                <a:graphicData uri="http://schemas.openxmlformats.org/presentationml/2006/ole">
                  <mc:AlternateContent xmlns:mc="http://schemas.openxmlformats.org/markup-compatibility/2006">
                    <mc:Choice xmlns:v="urn:schemas-microsoft-com:vml" Requires="v">
                      <p:oleObj spid="_x0000_s3088" name="" r:id="rId1" imgW="1345565" imgH="241300" progId="Equation.3">
                        <p:embed/>
                      </p:oleObj>
                    </mc:Choice>
                    <mc:Fallback>
                      <p:oleObj name="" r:id="rId1" imgW="1345565" imgH="241300" progId="Equation.3">
                        <p:embed/>
                        <p:pic>
                          <p:nvPicPr>
                            <p:cNvPr id="0" name="图片 3087"/>
                            <p:cNvPicPr/>
                            <p:nvPr/>
                          </p:nvPicPr>
                          <p:blipFill>
                            <a:blip r:embed="rId2"/>
                            <a:stretch>
                              <a:fillRect/>
                            </a:stretch>
                          </p:blipFill>
                          <p:spPr>
                            <a:xfrm>
                              <a:off x="3648" y="816"/>
                              <a:ext cx="1920" cy="344"/>
                            </a:xfrm>
                            <a:prstGeom prst="rect">
                              <a:avLst/>
                            </a:prstGeom>
                            <a:noFill/>
                            <a:ln w="38100">
                              <a:noFill/>
                              <a:miter/>
                            </a:ln>
                          </p:spPr>
                        </p:pic>
                      </p:oleObj>
                    </mc:Fallback>
                  </mc:AlternateContent>
                </a:graphicData>
              </a:graphic>
            </p:graphicFrame>
            <p:sp>
              <p:nvSpPr>
                <p:cNvPr id="20488" name="直接连接符 47112"/>
                <p:cNvSpPr/>
                <p:nvPr/>
              </p:nvSpPr>
              <p:spPr>
                <a:xfrm>
                  <a:off x="3604" y="3646"/>
                  <a:ext cx="1964" cy="0"/>
                </a:xfrm>
                <a:prstGeom prst="line">
                  <a:avLst/>
                </a:prstGeom>
                <a:ln w="19050" cap="flat" cmpd="sng">
                  <a:solidFill>
                    <a:schemeClr val="tx1"/>
                  </a:solidFill>
                  <a:prstDash val="solid"/>
                  <a:round/>
                  <a:headEnd type="none" w="med" len="med"/>
                  <a:tailEnd type="triangle" w="sm" len="lg"/>
                </a:ln>
              </p:spPr>
            </p:sp>
            <p:sp>
              <p:nvSpPr>
                <p:cNvPr id="20489" name="直接连接符 47113"/>
                <p:cNvSpPr/>
                <p:nvPr/>
              </p:nvSpPr>
              <p:spPr>
                <a:xfrm>
                  <a:off x="4331" y="3581"/>
                  <a:ext cx="0" cy="67"/>
                </a:xfrm>
                <a:prstGeom prst="line">
                  <a:avLst/>
                </a:prstGeom>
                <a:ln w="12700" cap="flat" cmpd="sng">
                  <a:solidFill>
                    <a:schemeClr val="tx1"/>
                  </a:solidFill>
                  <a:prstDash val="solid"/>
                  <a:round/>
                  <a:headEnd type="none" w="med" len="med"/>
                  <a:tailEnd type="none" w="sm" len="lg"/>
                </a:ln>
              </p:spPr>
            </p:sp>
            <p:sp>
              <p:nvSpPr>
                <p:cNvPr id="20490" name="直接连接符 47114"/>
                <p:cNvSpPr/>
                <p:nvPr/>
              </p:nvSpPr>
              <p:spPr>
                <a:xfrm>
                  <a:off x="5057" y="3581"/>
                  <a:ext cx="0" cy="67"/>
                </a:xfrm>
                <a:prstGeom prst="line">
                  <a:avLst/>
                </a:prstGeom>
                <a:ln w="12700" cap="flat" cmpd="sng">
                  <a:solidFill>
                    <a:schemeClr val="tx1"/>
                  </a:solidFill>
                  <a:prstDash val="solid"/>
                  <a:round/>
                  <a:headEnd type="none" w="med" len="med"/>
                  <a:tailEnd type="none" w="sm" len="lg"/>
                </a:ln>
              </p:spPr>
            </p:sp>
            <p:sp>
              <p:nvSpPr>
                <p:cNvPr id="20491" name="直接连接符 47115"/>
                <p:cNvSpPr/>
                <p:nvPr/>
              </p:nvSpPr>
              <p:spPr>
                <a:xfrm flipV="1">
                  <a:off x="3600" y="912"/>
                  <a:ext cx="0" cy="2714"/>
                </a:xfrm>
                <a:prstGeom prst="line">
                  <a:avLst/>
                </a:prstGeom>
                <a:ln w="19050" cap="flat" cmpd="sng">
                  <a:solidFill>
                    <a:schemeClr val="tx1"/>
                  </a:solidFill>
                  <a:prstDash val="solid"/>
                  <a:round/>
                  <a:headEnd type="none" w="med" len="med"/>
                  <a:tailEnd type="triangle" w="sm" len="lg"/>
                </a:ln>
              </p:spPr>
            </p:sp>
            <p:grpSp>
              <p:nvGrpSpPr>
                <p:cNvPr id="20492" name="组合 47116"/>
                <p:cNvGrpSpPr/>
                <p:nvPr/>
              </p:nvGrpSpPr>
              <p:grpSpPr>
                <a:xfrm>
                  <a:off x="3600" y="1632"/>
                  <a:ext cx="96" cy="1776"/>
                  <a:chOff x="3600" y="1248"/>
                  <a:chExt cx="96" cy="2160"/>
                </a:xfrm>
              </p:grpSpPr>
              <p:sp>
                <p:nvSpPr>
                  <p:cNvPr id="20493" name="直接连接符 47117"/>
                  <p:cNvSpPr/>
                  <p:nvPr/>
                </p:nvSpPr>
                <p:spPr>
                  <a:xfrm>
                    <a:off x="3600" y="1488"/>
                    <a:ext cx="96" cy="0"/>
                  </a:xfrm>
                  <a:prstGeom prst="line">
                    <a:avLst/>
                  </a:prstGeom>
                  <a:ln w="9525" cap="flat" cmpd="sng">
                    <a:solidFill>
                      <a:schemeClr val="tx1"/>
                    </a:solidFill>
                    <a:prstDash val="solid"/>
                    <a:round/>
                    <a:headEnd type="none" w="med" len="med"/>
                    <a:tailEnd type="none" w="sm" len="lg"/>
                  </a:ln>
                </p:spPr>
              </p:sp>
              <p:sp>
                <p:nvSpPr>
                  <p:cNvPr id="20494" name="直接连接符 47118"/>
                  <p:cNvSpPr/>
                  <p:nvPr/>
                </p:nvSpPr>
                <p:spPr>
                  <a:xfrm>
                    <a:off x="3600" y="1728"/>
                    <a:ext cx="96" cy="0"/>
                  </a:xfrm>
                  <a:prstGeom prst="line">
                    <a:avLst/>
                  </a:prstGeom>
                  <a:ln w="9525" cap="flat" cmpd="sng">
                    <a:solidFill>
                      <a:schemeClr val="tx1"/>
                    </a:solidFill>
                    <a:prstDash val="solid"/>
                    <a:round/>
                    <a:headEnd type="none" w="med" len="med"/>
                    <a:tailEnd type="none" w="sm" len="lg"/>
                  </a:ln>
                </p:spPr>
              </p:sp>
              <p:sp>
                <p:nvSpPr>
                  <p:cNvPr id="20495" name="直接连接符 47119"/>
                  <p:cNvSpPr/>
                  <p:nvPr/>
                </p:nvSpPr>
                <p:spPr>
                  <a:xfrm>
                    <a:off x="3600" y="1968"/>
                    <a:ext cx="96" cy="0"/>
                  </a:xfrm>
                  <a:prstGeom prst="line">
                    <a:avLst/>
                  </a:prstGeom>
                  <a:ln w="9525" cap="flat" cmpd="sng">
                    <a:solidFill>
                      <a:schemeClr val="tx1"/>
                    </a:solidFill>
                    <a:prstDash val="solid"/>
                    <a:round/>
                    <a:headEnd type="none" w="med" len="med"/>
                    <a:tailEnd type="none" w="sm" len="lg"/>
                  </a:ln>
                </p:spPr>
              </p:sp>
              <p:sp>
                <p:nvSpPr>
                  <p:cNvPr id="20496" name="直接连接符 47120"/>
                  <p:cNvSpPr/>
                  <p:nvPr/>
                </p:nvSpPr>
                <p:spPr>
                  <a:xfrm>
                    <a:off x="3600" y="2208"/>
                    <a:ext cx="96" cy="0"/>
                  </a:xfrm>
                  <a:prstGeom prst="line">
                    <a:avLst/>
                  </a:prstGeom>
                  <a:ln w="9525" cap="flat" cmpd="sng">
                    <a:solidFill>
                      <a:schemeClr val="tx1"/>
                    </a:solidFill>
                    <a:prstDash val="solid"/>
                    <a:round/>
                    <a:headEnd type="none" w="med" len="med"/>
                    <a:tailEnd type="none" w="sm" len="lg"/>
                  </a:ln>
                </p:spPr>
              </p:sp>
              <p:sp>
                <p:nvSpPr>
                  <p:cNvPr id="20497" name="直接连接符 47121"/>
                  <p:cNvSpPr/>
                  <p:nvPr/>
                </p:nvSpPr>
                <p:spPr>
                  <a:xfrm>
                    <a:off x="3600" y="2448"/>
                    <a:ext cx="96" cy="0"/>
                  </a:xfrm>
                  <a:prstGeom prst="line">
                    <a:avLst/>
                  </a:prstGeom>
                  <a:ln w="9525" cap="flat" cmpd="sng">
                    <a:solidFill>
                      <a:schemeClr val="tx1"/>
                    </a:solidFill>
                    <a:prstDash val="solid"/>
                    <a:round/>
                    <a:headEnd type="none" w="med" len="med"/>
                    <a:tailEnd type="none" w="sm" len="lg"/>
                  </a:ln>
                </p:spPr>
              </p:sp>
              <p:sp>
                <p:nvSpPr>
                  <p:cNvPr id="20498" name="直接连接符 47122"/>
                  <p:cNvSpPr/>
                  <p:nvPr/>
                </p:nvSpPr>
                <p:spPr>
                  <a:xfrm>
                    <a:off x="3600" y="2688"/>
                    <a:ext cx="96" cy="0"/>
                  </a:xfrm>
                  <a:prstGeom prst="line">
                    <a:avLst/>
                  </a:prstGeom>
                  <a:ln w="9525" cap="flat" cmpd="sng">
                    <a:solidFill>
                      <a:schemeClr val="tx1"/>
                    </a:solidFill>
                    <a:prstDash val="solid"/>
                    <a:round/>
                    <a:headEnd type="none" w="med" len="med"/>
                    <a:tailEnd type="none" w="sm" len="lg"/>
                  </a:ln>
                </p:spPr>
              </p:sp>
              <p:sp>
                <p:nvSpPr>
                  <p:cNvPr id="20499" name="直接连接符 47123"/>
                  <p:cNvSpPr/>
                  <p:nvPr/>
                </p:nvSpPr>
                <p:spPr>
                  <a:xfrm>
                    <a:off x="3600" y="3408"/>
                    <a:ext cx="96" cy="0"/>
                  </a:xfrm>
                  <a:prstGeom prst="line">
                    <a:avLst/>
                  </a:prstGeom>
                  <a:ln w="9525" cap="flat" cmpd="sng">
                    <a:solidFill>
                      <a:schemeClr val="tx1"/>
                    </a:solidFill>
                    <a:prstDash val="solid"/>
                    <a:round/>
                    <a:headEnd type="none" w="med" len="med"/>
                    <a:tailEnd type="none" w="sm" len="lg"/>
                  </a:ln>
                </p:spPr>
              </p:sp>
              <p:sp>
                <p:nvSpPr>
                  <p:cNvPr id="20500" name="直接连接符 47124"/>
                  <p:cNvSpPr/>
                  <p:nvPr/>
                </p:nvSpPr>
                <p:spPr>
                  <a:xfrm>
                    <a:off x="3600" y="3168"/>
                    <a:ext cx="96" cy="0"/>
                  </a:xfrm>
                  <a:prstGeom prst="line">
                    <a:avLst/>
                  </a:prstGeom>
                  <a:ln w="9525" cap="flat" cmpd="sng">
                    <a:solidFill>
                      <a:schemeClr val="tx1"/>
                    </a:solidFill>
                    <a:prstDash val="solid"/>
                    <a:round/>
                    <a:headEnd type="none" w="med" len="med"/>
                    <a:tailEnd type="none" w="sm" len="lg"/>
                  </a:ln>
                </p:spPr>
              </p:sp>
              <p:sp>
                <p:nvSpPr>
                  <p:cNvPr id="20501" name="直接连接符 47125"/>
                  <p:cNvSpPr/>
                  <p:nvPr/>
                </p:nvSpPr>
                <p:spPr>
                  <a:xfrm>
                    <a:off x="3600" y="2928"/>
                    <a:ext cx="96" cy="0"/>
                  </a:xfrm>
                  <a:prstGeom prst="line">
                    <a:avLst/>
                  </a:prstGeom>
                  <a:ln w="9525" cap="flat" cmpd="sng">
                    <a:solidFill>
                      <a:schemeClr val="tx1"/>
                    </a:solidFill>
                    <a:prstDash val="solid"/>
                    <a:round/>
                    <a:headEnd type="none" w="med" len="med"/>
                    <a:tailEnd type="none" w="sm" len="lg"/>
                  </a:ln>
                </p:spPr>
              </p:sp>
              <p:sp>
                <p:nvSpPr>
                  <p:cNvPr id="20502" name="直接连接符 47126"/>
                  <p:cNvSpPr/>
                  <p:nvPr/>
                </p:nvSpPr>
                <p:spPr>
                  <a:xfrm>
                    <a:off x="3600" y="1248"/>
                    <a:ext cx="96" cy="0"/>
                  </a:xfrm>
                  <a:prstGeom prst="line">
                    <a:avLst/>
                  </a:prstGeom>
                  <a:ln w="9525" cap="flat" cmpd="sng">
                    <a:solidFill>
                      <a:schemeClr val="tx1"/>
                    </a:solidFill>
                    <a:prstDash val="solid"/>
                    <a:round/>
                    <a:headEnd type="none" w="med" len="med"/>
                    <a:tailEnd type="none" w="sm" len="lg"/>
                  </a:ln>
                </p:spPr>
              </p:sp>
            </p:grpSp>
          </p:grpSp>
        </p:grpSp>
        <p:graphicFrame>
          <p:nvGraphicFramePr>
            <p:cNvPr id="20503" name="对象 47127"/>
            <p:cNvGraphicFramePr/>
            <p:nvPr/>
          </p:nvGraphicFramePr>
          <p:xfrm>
            <a:off x="4944" y="3292"/>
            <a:ext cx="672" cy="260"/>
          </p:xfrm>
          <a:graphic>
            <a:graphicData uri="http://schemas.openxmlformats.org/presentationml/2006/ole">
              <mc:AlternateContent xmlns:mc="http://schemas.openxmlformats.org/markup-compatibility/2006">
                <mc:Choice xmlns:v="urn:schemas-microsoft-com:vml" Requires="v">
                  <p:oleObj spid="_x0000_s3086" name="" r:id="rId3" imgW="659765" imgH="254000" progId="Equation.3">
                    <p:embed/>
                  </p:oleObj>
                </mc:Choice>
                <mc:Fallback>
                  <p:oleObj name="" r:id="rId3" imgW="659765" imgH="254000" progId="Equation.3">
                    <p:embed/>
                    <p:pic>
                      <p:nvPicPr>
                        <p:cNvPr id="0" name="图片 3085"/>
                        <p:cNvPicPr/>
                        <p:nvPr/>
                      </p:nvPicPr>
                      <p:blipFill>
                        <a:blip r:embed="rId4"/>
                        <a:stretch>
                          <a:fillRect/>
                        </a:stretch>
                      </p:blipFill>
                      <p:spPr>
                        <a:xfrm>
                          <a:off x="4944" y="3292"/>
                          <a:ext cx="672" cy="260"/>
                        </a:xfrm>
                        <a:prstGeom prst="rect">
                          <a:avLst/>
                        </a:prstGeom>
                        <a:noFill/>
                        <a:ln w="38100">
                          <a:noFill/>
                          <a:miter/>
                        </a:ln>
                      </p:spPr>
                    </p:pic>
                  </p:oleObj>
                </mc:Fallback>
              </mc:AlternateContent>
            </a:graphicData>
          </a:graphic>
        </p:graphicFrame>
      </p:grpSp>
      <p:sp>
        <p:nvSpPr>
          <p:cNvPr id="20504" name="文本框 47128"/>
          <p:cNvSpPr txBox="1"/>
          <p:nvPr/>
        </p:nvSpPr>
        <p:spPr>
          <a:xfrm>
            <a:off x="171450" y="685800"/>
            <a:ext cx="8058150" cy="519113"/>
          </a:xfrm>
          <a:prstGeom prst="rect">
            <a:avLst/>
          </a:prstGeom>
          <a:noFill/>
          <a:ln w="9525">
            <a:noFill/>
          </a:ln>
        </p:spPr>
        <p:txBody>
          <a:bodyPr anchor="t">
            <a:spAutoFit/>
          </a:bodyPr>
          <a:p>
            <a:r>
              <a:rPr lang="zh-CN" altLang="en-US" dirty="0">
                <a:solidFill>
                  <a:srgbClr val="CC0000"/>
                </a:solidFill>
                <a:latin typeface="宋体" panose="02010600030101010101" pitchFamily="2" charset="-122"/>
              </a:rPr>
              <a:t>二  斯特藩 </a:t>
            </a:r>
            <a:r>
              <a:rPr lang="zh-CN" altLang="en-US" dirty="0">
                <a:solidFill>
                  <a:srgbClr val="CC0000"/>
                </a:solidFill>
                <a:latin typeface="Times New Roman" panose="02020603050405020304" pitchFamily="18" charset="0"/>
              </a:rPr>
              <a:t>—</a:t>
            </a:r>
            <a:r>
              <a:rPr lang="zh-CN" altLang="en-US" dirty="0">
                <a:solidFill>
                  <a:srgbClr val="CC0000"/>
                </a:solidFill>
                <a:latin typeface="宋体" panose="02010600030101010101" pitchFamily="2" charset="-122"/>
              </a:rPr>
              <a:t> 玻尔兹曼定律  维恩位移定律</a:t>
            </a:r>
            <a:endParaRPr lang="zh-CN" altLang="en-US" dirty="0">
              <a:latin typeface="宋体" panose="02010600030101010101" pitchFamily="2" charset="-122"/>
            </a:endParaRPr>
          </a:p>
        </p:txBody>
      </p:sp>
      <p:grpSp>
        <p:nvGrpSpPr>
          <p:cNvPr id="20505" name="组合 47129"/>
          <p:cNvGrpSpPr/>
          <p:nvPr/>
        </p:nvGrpSpPr>
        <p:grpSpPr>
          <a:xfrm>
            <a:off x="6046788" y="1938338"/>
            <a:ext cx="1192212" cy="3810000"/>
            <a:chOff x="3809" y="1248"/>
            <a:chExt cx="751" cy="2400"/>
          </a:xfrm>
        </p:grpSpPr>
        <p:sp>
          <p:nvSpPr>
            <p:cNvPr id="20506" name="矩形 47130"/>
            <p:cNvSpPr/>
            <p:nvPr/>
          </p:nvSpPr>
          <p:spPr>
            <a:xfrm>
              <a:off x="3809" y="1248"/>
              <a:ext cx="415" cy="2400"/>
            </a:xfrm>
            <a:prstGeom prst="rect">
              <a:avLst/>
            </a:prstGeom>
            <a:pattFill prst="pct30">
              <a:fgClr>
                <a:srgbClr val="33CC33"/>
              </a:fgClr>
              <a:bgClr>
                <a:schemeClr val="bg1"/>
              </a:bgClr>
            </a:pattFill>
            <a:ln w="3175">
              <a:noFill/>
            </a:ln>
          </p:spPr>
          <p:txBody>
            <a:bodyPr anchor="t"/>
            <a:p>
              <a:endParaRPr lang="zh-CN" altLang="en-US">
                <a:latin typeface="Arial" panose="020B0604020202020204" pitchFamily="34" charset="0"/>
              </a:endParaRPr>
            </a:p>
          </p:txBody>
        </p:sp>
        <p:sp>
          <p:nvSpPr>
            <p:cNvPr id="20507" name="文本框 47131"/>
            <p:cNvSpPr txBox="1"/>
            <p:nvPr/>
          </p:nvSpPr>
          <p:spPr>
            <a:xfrm>
              <a:off x="4175" y="1266"/>
              <a:ext cx="385" cy="1470"/>
            </a:xfrm>
            <a:prstGeom prst="rect">
              <a:avLst/>
            </a:prstGeom>
            <a:noFill/>
            <a:ln w="9525">
              <a:noFill/>
            </a:ln>
          </p:spPr>
          <p:txBody>
            <a:bodyPr vert="eaVert" anchor="t">
              <a:spAutoFit/>
            </a:bodyPr>
            <a:p>
              <a:r>
                <a:rPr lang="zh-CN" altLang="en-US" dirty="0">
                  <a:solidFill>
                    <a:srgbClr val="008000"/>
                  </a:solidFill>
                  <a:latin typeface="Times New Roman" panose="02020603050405020304" pitchFamily="18" charset="0"/>
                </a:rPr>
                <a:t>可见光区</a:t>
              </a:r>
              <a:endParaRPr lang="zh-CN" altLang="en-US" b="0" dirty="0">
                <a:solidFill>
                  <a:srgbClr val="008000"/>
                </a:solidFill>
                <a:latin typeface="Times New Roman" panose="02020603050405020304" pitchFamily="18" charset="0"/>
              </a:endParaRPr>
            </a:p>
          </p:txBody>
        </p:sp>
      </p:grpSp>
      <p:grpSp>
        <p:nvGrpSpPr>
          <p:cNvPr id="20508" name="组合 47132"/>
          <p:cNvGrpSpPr/>
          <p:nvPr/>
        </p:nvGrpSpPr>
        <p:grpSpPr>
          <a:xfrm>
            <a:off x="5721350" y="5105400"/>
            <a:ext cx="2565400" cy="685800"/>
            <a:chOff x="3604" y="3216"/>
            <a:chExt cx="1616" cy="432"/>
          </a:xfrm>
        </p:grpSpPr>
        <p:sp>
          <p:nvSpPr>
            <p:cNvPr id="20509" name="任意多边形 47133"/>
            <p:cNvSpPr/>
            <p:nvPr/>
          </p:nvSpPr>
          <p:spPr>
            <a:xfrm>
              <a:off x="3604" y="3495"/>
              <a:ext cx="1616" cy="153"/>
            </a:xfrm>
            <a:custGeom>
              <a:avLst/>
              <a:gdLst/>
              <a:ahLst/>
              <a:cxnLst/>
              <a:pathLst>
                <a:path w="2203" h="168">
                  <a:moveTo>
                    <a:pt x="0" y="154"/>
                  </a:moveTo>
                  <a:cubicBezTo>
                    <a:pt x="83" y="146"/>
                    <a:pt x="334" y="129"/>
                    <a:pt x="499" y="104"/>
                  </a:cubicBezTo>
                  <a:cubicBezTo>
                    <a:pt x="664" y="79"/>
                    <a:pt x="839" y="8"/>
                    <a:pt x="990" y="4"/>
                  </a:cubicBezTo>
                  <a:cubicBezTo>
                    <a:pt x="1141" y="0"/>
                    <a:pt x="1336" y="68"/>
                    <a:pt x="1403" y="80"/>
                  </a:cubicBezTo>
                  <a:cubicBezTo>
                    <a:pt x="1470" y="92"/>
                    <a:pt x="1326" y="71"/>
                    <a:pt x="1394" y="79"/>
                  </a:cubicBezTo>
                  <a:cubicBezTo>
                    <a:pt x="1462" y="87"/>
                    <a:pt x="1676" y="113"/>
                    <a:pt x="1811" y="128"/>
                  </a:cubicBezTo>
                  <a:cubicBezTo>
                    <a:pt x="1946" y="143"/>
                    <a:pt x="2121" y="160"/>
                    <a:pt x="2203" y="168"/>
                  </a:cubicBezTo>
                </a:path>
              </a:pathLst>
            </a:custGeom>
            <a:noFill/>
            <a:ln w="28575" cap="flat" cmpd="sng">
              <a:solidFill>
                <a:srgbClr val="0000FF"/>
              </a:solidFill>
              <a:prstDash val="solid"/>
              <a:round/>
              <a:headEnd type="none" w="med" len="med"/>
              <a:tailEnd type="none" w="sm" len="lg"/>
            </a:ln>
          </p:spPr>
          <p:txBody>
            <a:bodyPr/>
            <a:p>
              <a:endParaRPr lang="zh-CN" altLang="en-US"/>
            </a:p>
          </p:txBody>
        </p:sp>
        <p:sp>
          <p:nvSpPr>
            <p:cNvPr id="20510" name="文本框 47134"/>
            <p:cNvSpPr txBox="1"/>
            <p:nvPr/>
          </p:nvSpPr>
          <p:spPr>
            <a:xfrm>
              <a:off x="3936" y="3216"/>
              <a:ext cx="1056" cy="327"/>
            </a:xfrm>
            <a:prstGeom prst="rect">
              <a:avLst/>
            </a:prstGeom>
            <a:noFill/>
            <a:ln w="9525">
              <a:noFill/>
            </a:ln>
          </p:spPr>
          <p:txBody>
            <a:bodyPr anchor="t">
              <a:spAutoFit/>
            </a:bodyPr>
            <a:p>
              <a:r>
                <a:rPr lang="zh-CN" altLang="en-US" dirty="0">
                  <a:solidFill>
                    <a:srgbClr val="0000FF"/>
                  </a:solidFill>
                  <a:latin typeface="宋体" panose="02010600030101010101" pitchFamily="2" charset="-122"/>
                </a:rPr>
                <a:t>3000</a:t>
              </a:r>
              <a:r>
                <a:rPr lang="en-US" altLang="zh-CN">
                  <a:solidFill>
                    <a:srgbClr val="0000FF"/>
                  </a:solidFill>
                  <a:latin typeface="宋体" panose="02010600030101010101" pitchFamily="2" charset="-122"/>
                </a:rPr>
                <a:t>K</a:t>
              </a:r>
              <a:endParaRPr lang="en-US" altLang="zh-CN">
                <a:solidFill>
                  <a:srgbClr val="0000FF"/>
                </a:solidFill>
                <a:latin typeface="宋体" panose="02010600030101010101" pitchFamily="2" charset="-122"/>
              </a:endParaRPr>
            </a:p>
          </p:txBody>
        </p:sp>
      </p:grpSp>
      <p:grpSp>
        <p:nvGrpSpPr>
          <p:cNvPr id="20511" name="组合 47135"/>
          <p:cNvGrpSpPr/>
          <p:nvPr/>
        </p:nvGrpSpPr>
        <p:grpSpPr>
          <a:xfrm>
            <a:off x="5721350" y="2479675"/>
            <a:ext cx="2660650" cy="3308350"/>
            <a:chOff x="3604" y="1562"/>
            <a:chExt cx="1676" cy="2084"/>
          </a:xfrm>
        </p:grpSpPr>
        <p:sp>
          <p:nvSpPr>
            <p:cNvPr id="20512" name="任意多边形 47136"/>
            <p:cNvSpPr/>
            <p:nvPr/>
          </p:nvSpPr>
          <p:spPr>
            <a:xfrm>
              <a:off x="3604" y="1562"/>
              <a:ext cx="1587" cy="2084"/>
            </a:xfrm>
            <a:custGeom>
              <a:avLst/>
              <a:gdLst/>
              <a:ahLst/>
              <a:cxnLst/>
              <a:pathLst>
                <a:path w="2832" h="2944">
                  <a:moveTo>
                    <a:pt x="0" y="2944"/>
                  </a:moveTo>
                  <a:cubicBezTo>
                    <a:pt x="184" y="1680"/>
                    <a:pt x="368" y="416"/>
                    <a:pt x="576" y="208"/>
                  </a:cubicBezTo>
                  <a:cubicBezTo>
                    <a:pt x="784" y="0"/>
                    <a:pt x="1096" y="1384"/>
                    <a:pt x="1248" y="1696"/>
                  </a:cubicBezTo>
                  <a:cubicBezTo>
                    <a:pt x="1400" y="2008"/>
                    <a:pt x="1360" y="1920"/>
                    <a:pt x="1488" y="2080"/>
                  </a:cubicBezTo>
                  <a:cubicBezTo>
                    <a:pt x="1616" y="2240"/>
                    <a:pt x="1792" y="2512"/>
                    <a:pt x="2016" y="2656"/>
                  </a:cubicBezTo>
                  <a:cubicBezTo>
                    <a:pt x="2240" y="2800"/>
                    <a:pt x="2536" y="2872"/>
                    <a:pt x="2832" y="2944"/>
                  </a:cubicBezTo>
                </a:path>
              </a:pathLst>
            </a:custGeom>
            <a:noFill/>
            <a:ln w="38100" cap="flat" cmpd="sng">
              <a:solidFill>
                <a:srgbClr val="FF0000"/>
              </a:solidFill>
              <a:prstDash val="solid"/>
              <a:round/>
              <a:headEnd type="none" w="med" len="med"/>
              <a:tailEnd type="none" w="sm" len="lg"/>
            </a:ln>
          </p:spPr>
          <p:txBody>
            <a:bodyPr/>
            <a:p>
              <a:endParaRPr lang="zh-CN" altLang="en-US"/>
            </a:p>
          </p:txBody>
        </p:sp>
        <p:sp>
          <p:nvSpPr>
            <p:cNvPr id="20513" name="文本框 47137"/>
            <p:cNvSpPr txBox="1"/>
            <p:nvPr/>
          </p:nvSpPr>
          <p:spPr>
            <a:xfrm>
              <a:off x="4306" y="2601"/>
              <a:ext cx="974" cy="327"/>
            </a:xfrm>
            <a:prstGeom prst="rect">
              <a:avLst/>
            </a:prstGeom>
            <a:noFill/>
            <a:ln w="9525">
              <a:noFill/>
            </a:ln>
          </p:spPr>
          <p:txBody>
            <a:bodyPr anchor="t">
              <a:spAutoFit/>
            </a:bodyPr>
            <a:p>
              <a:r>
                <a:rPr lang="zh-CN" altLang="en-US" dirty="0">
                  <a:solidFill>
                    <a:srgbClr val="FF0000"/>
                  </a:solidFill>
                  <a:latin typeface="宋体" panose="02010600030101010101" pitchFamily="2" charset="-122"/>
                </a:rPr>
                <a:t>6000</a:t>
              </a:r>
              <a:r>
                <a:rPr lang="en-US" altLang="zh-CN">
                  <a:solidFill>
                    <a:srgbClr val="FF0000"/>
                  </a:solidFill>
                  <a:latin typeface="宋体" panose="02010600030101010101" pitchFamily="2" charset="-122"/>
                </a:rPr>
                <a:t>K</a:t>
              </a:r>
              <a:endParaRPr lang="en-US" altLang="zh-CN">
                <a:solidFill>
                  <a:srgbClr val="FF0000"/>
                </a:solidFill>
                <a:latin typeface="宋体" panose="02010600030101010101" pitchFamily="2" charset="-122"/>
              </a:endParaRPr>
            </a:p>
          </p:txBody>
        </p:sp>
      </p:grpSp>
      <p:sp>
        <p:nvSpPr>
          <p:cNvPr id="47139" name="矩形 47138"/>
          <p:cNvSpPr/>
          <p:nvPr/>
        </p:nvSpPr>
        <p:spPr>
          <a:xfrm>
            <a:off x="0" y="1225550"/>
            <a:ext cx="5105400" cy="519113"/>
          </a:xfrm>
          <a:prstGeom prst="rect">
            <a:avLst/>
          </a:prstGeom>
          <a:noFill/>
          <a:ln w="9525">
            <a:noFill/>
          </a:ln>
        </p:spPr>
        <p:txBody>
          <a:bodyPr anchor="t">
            <a:spAutoFit/>
          </a:bodyPr>
          <a:p>
            <a:pPr>
              <a:spcBef>
                <a:spcPct val="0"/>
              </a:spcBef>
            </a:pPr>
            <a:r>
              <a:rPr lang="zh-CN" altLang="en-US" dirty="0">
                <a:solidFill>
                  <a:srgbClr val="CC0000"/>
                </a:solidFill>
                <a:latin typeface="宋体" panose="02010600030101010101" pitchFamily="2" charset="-122"/>
              </a:rPr>
              <a:t>（1）</a:t>
            </a:r>
            <a:r>
              <a:rPr lang="zh-CN" altLang="en-US" dirty="0">
                <a:latin typeface="宋体" panose="02010600030101010101" pitchFamily="2" charset="-122"/>
              </a:rPr>
              <a:t>斯特藩</a:t>
            </a:r>
            <a:r>
              <a:rPr lang="zh-CN" altLang="en-US" dirty="0">
                <a:latin typeface="Times New Roman" panose="02020603050405020304" pitchFamily="18" charset="0"/>
              </a:rPr>
              <a:t>—</a:t>
            </a:r>
            <a:r>
              <a:rPr lang="zh-CN" altLang="en-US" dirty="0">
                <a:latin typeface="宋体" panose="02010600030101010101" pitchFamily="2" charset="-122"/>
              </a:rPr>
              <a:t>玻尔兹曼定律</a:t>
            </a:r>
            <a:endParaRPr lang="zh-CN" altLang="en-US" dirty="0">
              <a:solidFill>
                <a:srgbClr val="CC0000"/>
              </a:solidFill>
              <a:latin typeface="宋体" panose="02010600030101010101" pitchFamily="2" charset="-122"/>
            </a:endParaRPr>
          </a:p>
        </p:txBody>
      </p:sp>
      <p:graphicFrame>
        <p:nvGraphicFramePr>
          <p:cNvPr id="47140" name="对象 47139"/>
          <p:cNvGraphicFramePr/>
          <p:nvPr/>
        </p:nvGraphicFramePr>
        <p:xfrm>
          <a:off x="304800" y="1835150"/>
          <a:ext cx="4648200" cy="838200"/>
        </p:xfrm>
        <a:graphic>
          <a:graphicData uri="http://schemas.openxmlformats.org/presentationml/2006/ole">
            <mc:AlternateContent xmlns:mc="http://schemas.openxmlformats.org/markup-compatibility/2006">
              <mc:Choice xmlns:v="urn:schemas-microsoft-com:vml" Requires="v">
                <p:oleObj spid="_x0000_s3087" name="" r:id="rId5" imgW="1701165" imgH="330200" progId="Equation.3">
                  <p:embed/>
                </p:oleObj>
              </mc:Choice>
              <mc:Fallback>
                <p:oleObj name="" r:id="rId5" imgW="1701165" imgH="330200" progId="Equation.3">
                  <p:embed/>
                  <p:pic>
                    <p:nvPicPr>
                      <p:cNvPr id="0" name="图片 3086"/>
                      <p:cNvPicPr/>
                      <p:nvPr/>
                    </p:nvPicPr>
                    <p:blipFill>
                      <a:blip r:embed="rId6"/>
                      <a:stretch>
                        <a:fillRect/>
                      </a:stretch>
                    </p:blipFill>
                    <p:spPr>
                      <a:xfrm>
                        <a:off x="304800" y="1835150"/>
                        <a:ext cx="4648200" cy="838200"/>
                      </a:xfrm>
                      <a:prstGeom prst="rect">
                        <a:avLst/>
                      </a:prstGeom>
                      <a:gradFill rotWithShape="0">
                        <a:gsLst>
                          <a:gs pos="0">
                            <a:schemeClr val="accent1"/>
                          </a:gs>
                          <a:gs pos="50000">
                            <a:srgbClr val="FFFFFF"/>
                          </a:gs>
                          <a:gs pos="100000">
                            <a:schemeClr val="accent1"/>
                          </a:gs>
                        </a:gsLst>
                        <a:lin ang="5400000" scaled="1"/>
                        <a:tileRect/>
                      </a:gradFill>
                      <a:ln w="12700" cap="flat" cmpd="sng">
                        <a:solidFill>
                          <a:schemeClr val="tx2"/>
                        </a:solidFill>
                        <a:prstDash val="solid"/>
                        <a:miter/>
                        <a:headEnd type="none" w="med" len="med"/>
                        <a:tailEnd type="none" w="med" len="med"/>
                      </a:ln>
                    </p:spPr>
                  </p:pic>
                </p:oleObj>
              </mc:Fallback>
            </mc:AlternateContent>
          </a:graphicData>
        </a:graphic>
      </p:graphicFrame>
      <p:grpSp>
        <p:nvGrpSpPr>
          <p:cNvPr id="47141" name="组合 47140"/>
          <p:cNvGrpSpPr/>
          <p:nvPr/>
        </p:nvGrpSpPr>
        <p:grpSpPr>
          <a:xfrm>
            <a:off x="457200" y="2825750"/>
            <a:ext cx="4419600" cy="984250"/>
            <a:chOff x="288" y="1776"/>
            <a:chExt cx="2784" cy="620"/>
          </a:xfrm>
        </p:grpSpPr>
        <p:graphicFrame>
          <p:nvGraphicFramePr>
            <p:cNvPr id="20517" name="对象 47141"/>
            <p:cNvGraphicFramePr/>
            <p:nvPr/>
          </p:nvGraphicFramePr>
          <p:xfrm>
            <a:off x="288" y="2064"/>
            <a:ext cx="2784" cy="332"/>
          </p:xfrm>
          <a:graphic>
            <a:graphicData uri="http://schemas.openxmlformats.org/presentationml/2006/ole">
              <mc:AlternateContent xmlns:mc="http://schemas.openxmlformats.org/markup-compatibility/2006">
                <mc:Choice xmlns:v="urn:schemas-microsoft-com:vml" Requires="v">
                  <p:oleObj spid="_x0000_s3084" name="" r:id="rId7" imgW="1764030" imgH="203200" progId="Equation.3">
                    <p:embed/>
                  </p:oleObj>
                </mc:Choice>
                <mc:Fallback>
                  <p:oleObj name="" r:id="rId7" imgW="1764030" imgH="203200" progId="Equation.3">
                    <p:embed/>
                    <p:pic>
                      <p:nvPicPr>
                        <p:cNvPr id="0" name="图片 3083"/>
                        <p:cNvPicPr/>
                        <p:nvPr/>
                      </p:nvPicPr>
                      <p:blipFill>
                        <a:blip r:embed="rId8"/>
                        <a:stretch>
                          <a:fillRect/>
                        </a:stretch>
                      </p:blipFill>
                      <p:spPr>
                        <a:xfrm>
                          <a:off x="288" y="2064"/>
                          <a:ext cx="2784" cy="332"/>
                        </a:xfrm>
                        <a:prstGeom prst="rect">
                          <a:avLst/>
                        </a:prstGeom>
                        <a:noFill/>
                        <a:ln w="38100">
                          <a:noFill/>
                          <a:miter/>
                        </a:ln>
                      </p:spPr>
                    </p:pic>
                  </p:oleObj>
                </mc:Fallback>
              </mc:AlternateContent>
            </a:graphicData>
          </a:graphic>
        </p:graphicFrame>
        <p:sp>
          <p:nvSpPr>
            <p:cNvPr id="20518" name="矩形 47142"/>
            <p:cNvSpPr/>
            <p:nvPr/>
          </p:nvSpPr>
          <p:spPr>
            <a:xfrm>
              <a:off x="463" y="1776"/>
              <a:ext cx="2561" cy="327"/>
            </a:xfrm>
            <a:prstGeom prst="rect">
              <a:avLst/>
            </a:prstGeom>
            <a:noFill/>
            <a:ln w="28575">
              <a:noFill/>
            </a:ln>
          </p:spPr>
          <p:txBody>
            <a:bodyPr anchor="t">
              <a:spAutoFit/>
            </a:bodyPr>
            <a:p>
              <a:pPr>
                <a:spcBef>
                  <a:spcPct val="0"/>
                </a:spcBef>
              </a:pPr>
              <a:r>
                <a:rPr lang="zh-CN" altLang="en-US" dirty="0">
                  <a:latin typeface="宋体" panose="02010600030101010101" pitchFamily="2" charset="-122"/>
                </a:rPr>
                <a:t>斯特藩</a:t>
              </a:r>
              <a:r>
                <a:rPr lang="zh-CN" altLang="en-US" dirty="0">
                  <a:latin typeface="Times New Roman" panose="02020603050405020304" pitchFamily="18" charset="0"/>
                </a:rPr>
                <a:t>—</a:t>
              </a:r>
              <a:r>
                <a:rPr lang="zh-CN" altLang="en-US" dirty="0">
                  <a:latin typeface="宋体" panose="02010600030101010101" pitchFamily="2" charset="-122"/>
                </a:rPr>
                <a:t>玻尔兹曼常量</a:t>
              </a:r>
              <a:endParaRPr lang="zh-CN" altLang="en-US" dirty="0">
                <a:solidFill>
                  <a:srgbClr val="CC0000"/>
                </a:solidFill>
                <a:latin typeface="宋体" panose="02010600030101010101" pitchFamily="2" charset="-122"/>
              </a:endParaRPr>
            </a:p>
          </p:txBody>
        </p:sp>
      </p:grpSp>
      <p:grpSp>
        <p:nvGrpSpPr>
          <p:cNvPr id="20519" name="组合 47149"/>
          <p:cNvGrpSpPr/>
          <p:nvPr/>
        </p:nvGrpSpPr>
        <p:grpSpPr>
          <a:xfrm>
            <a:off x="6096000" y="2133600"/>
            <a:ext cx="677863" cy="4302125"/>
            <a:chOff x="3840" y="1344"/>
            <a:chExt cx="427" cy="2710"/>
          </a:xfrm>
        </p:grpSpPr>
        <p:sp>
          <p:nvSpPr>
            <p:cNvPr id="20520" name="直接连接符 47150"/>
            <p:cNvSpPr/>
            <p:nvPr/>
          </p:nvSpPr>
          <p:spPr>
            <a:xfrm>
              <a:off x="3960" y="1344"/>
              <a:ext cx="0" cy="2256"/>
            </a:xfrm>
            <a:prstGeom prst="line">
              <a:avLst/>
            </a:prstGeom>
            <a:ln w="28575" cap="flat" cmpd="sng">
              <a:solidFill>
                <a:srgbClr val="CC00CC"/>
              </a:solidFill>
              <a:prstDash val="dash"/>
              <a:round/>
              <a:headEnd type="none" w="med" len="med"/>
              <a:tailEnd type="none" w="med" len="med"/>
            </a:ln>
          </p:spPr>
        </p:sp>
        <p:graphicFrame>
          <p:nvGraphicFramePr>
            <p:cNvPr id="20521" name="对象 47151"/>
            <p:cNvGraphicFramePr/>
            <p:nvPr/>
          </p:nvGraphicFramePr>
          <p:xfrm>
            <a:off x="3840" y="3600"/>
            <a:ext cx="427" cy="454"/>
          </p:xfrm>
          <a:graphic>
            <a:graphicData uri="http://schemas.openxmlformats.org/presentationml/2006/ole">
              <mc:AlternateContent xmlns:mc="http://schemas.openxmlformats.org/markup-compatibility/2006">
                <mc:Choice xmlns:v="urn:schemas-microsoft-com:vml" Requires="v">
                  <p:oleObj spid="_x0000_s3112" name="" r:id="rId9" imgW="203200" imgH="215900" progId="Equation.3">
                    <p:embed/>
                  </p:oleObj>
                </mc:Choice>
                <mc:Fallback>
                  <p:oleObj name="" r:id="rId9" imgW="203200" imgH="215900" progId="Equation.3">
                    <p:embed/>
                    <p:pic>
                      <p:nvPicPr>
                        <p:cNvPr id="0" name="图片 3111"/>
                        <p:cNvPicPr/>
                        <p:nvPr/>
                      </p:nvPicPr>
                      <p:blipFill>
                        <a:blip r:embed="rId10">
                          <a:clrChange>
                            <a:clrFrom>
                              <a:srgbClr val="000000"/>
                            </a:clrFrom>
                            <a:clrTo>
                              <a:srgbClr val="CC00CC"/>
                            </a:clrTo>
                          </a:clrChange>
                        </a:blip>
                        <a:stretch>
                          <a:fillRect/>
                        </a:stretch>
                      </p:blipFill>
                      <p:spPr>
                        <a:xfrm>
                          <a:off x="3840" y="3600"/>
                          <a:ext cx="427" cy="454"/>
                        </a:xfrm>
                        <a:prstGeom prst="rect">
                          <a:avLst/>
                        </a:prstGeom>
                        <a:noFill/>
                        <a:ln w="38100">
                          <a:noFill/>
                          <a:miter/>
                        </a:ln>
                      </p:spPr>
                    </p:pic>
                  </p:oleObj>
                </mc:Fallback>
              </mc:AlternateContent>
            </a:graphicData>
          </a:graphic>
        </p:graphicFrame>
      </p:grpSp>
      <p:sp>
        <p:nvSpPr>
          <p:cNvPr id="20522" name="文本框 47152"/>
          <p:cNvSpPr txBox="1"/>
          <p:nvPr/>
        </p:nvSpPr>
        <p:spPr>
          <a:xfrm>
            <a:off x="0" y="4365625"/>
            <a:ext cx="5003800" cy="1800225"/>
          </a:xfrm>
          <a:prstGeom prst="rect">
            <a:avLst/>
          </a:prstGeom>
          <a:noFill/>
          <a:ln w="9525">
            <a:noFill/>
          </a:ln>
        </p:spPr>
        <p:txBody>
          <a:bodyPr anchor="t">
            <a:spAutoFit/>
          </a:bodyPr>
          <a:p>
            <a:r>
              <a:rPr lang="zh-CN" altLang="en-US" dirty="0">
                <a:latin typeface="Arial" panose="020B0604020202020204" pitchFamily="34" charset="0"/>
              </a:rPr>
              <a:t>右图中，每一条曲线下的面积等于黑体在一定温度下的总辐出度，可见其随温度增加迅速增加。</a:t>
            </a:r>
            <a:endParaRPr lang="zh-CN" altLang="en-US" dirty="0">
              <a:latin typeface="Arial" panose="020B0604020202020204" pitchFamily="34"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139"/>
                                        </p:tgtEl>
                                        <p:attrNameLst>
                                          <p:attrName>style.visibility</p:attrName>
                                        </p:attrNameLst>
                                      </p:cBhvr>
                                      <p:to>
                                        <p:strVal val="visible"/>
                                      </p:to>
                                    </p:set>
                                    <p:animEffect transition="in" filter="blinds(horizontal)">
                                      <p:cBhvr>
                                        <p:cTn id="7" dur="500"/>
                                        <p:tgtEl>
                                          <p:spTgt spid="4713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nodeType="clickEffect">
                                  <p:stCondLst>
                                    <p:cond delay="0"/>
                                  </p:stCondLst>
                                  <p:childTnLst>
                                    <p:set>
                                      <p:cBhvr>
                                        <p:cTn id="11" dur="1" fill="hold">
                                          <p:stCondLst>
                                            <p:cond delay="0"/>
                                          </p:stCondLst>
                                        </p:cTn>
                                        <p:tgtEl>
                                          <p:spTgt spid="47140"/>
                                        </p:tgtEl>
                                        <p:attrNameLst>
                                          <p:attrName>style.visibility</p:attrName>
                                        </p:attrNameLst>
                                      </p:cBhvr>
                                      <p:to>
                                        <p:strVal val="visible"/>
                                      </p:to>
                                    </p:set>
                                    <p:animEffect transition="in" filter="blinds(vertical)">
                                      <p:cBhvr>
                                        <p:cTn id="12" dur="500"/>
                                        <p:tgtEl>
                                          <p:spTgt spid="4714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7141"/>
                                        </p:tgtEl>
                                        <p:attrNameLst>
                                          <p:attrName>style.visibility</p:attrName>
                                        </p:attrNameLst>
                                      </p:cBhvr>
                                      <p:to>
                                        <p:strVal val="visible"/>
                                      </p:to>
                                    </p:set>
                                    <p:animEffect transition="in" filter="blinds(horizontal)">
                                      <p:cBhvr>
                                        <p:cTn id="17" dur="500"/>
                                        <p:tgtEl>
                                          <p:spTgt spid="47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3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5298" name="组合 55297"/>
          <p:cNvGrpSpPr/>
          <p:nvPr/>
        </p:nvGrpSpPr>
        <p:grpSpPr>
          <a:xfrm>
            <a:off x="5105400" y="1219200"/>
            <a:ext cx="3886200" cy="5257800"/>
            <a:chOff x="3216" y="768"/>
            <a:chExt cx="2448" cy="3312"/>
          </a:xfrm>
        </p:grpSpPr>
        <p:grpSp>
          <p:nvGrpSpPr>
            <p:cNvPr id="21506" name="组合 55298"/>
            <p:cNvGrpSpPr/>
            <p:nvPr/>
          </p:nvGrpSpPr>
          <p:grpSpPr>
            <a:xfrm>
              <a:off x="3216" y="768"/>
              <a:ext cx="2448" cy="3312"/>
              <a:chOff x="3216" y="768"/>
              <a:chExt cx="2448" cy="3312"/>
            </a:xfrm>
          </p:grpSpPr>
          <p:sp>
            <p:nvSpPr>
              <p:cNvPr id="21507" name="矩形 55299"/>
              <p:cNvSpPr/>
              <p:nvPr/>
            </p:nvSpPr>
            <p:spPr>
              <a:xfrm>
                <a:off x="3216" y="768"/>
                <a:ext cx="2448" cy="3312"/>
              </a:xfrm>
              <a:prstGeom prst="rect">
                <a:avLst/>
              </a:prstGeom>
              <a:solidFill>
                <a:schemeClr val="bg1"/>
              </a:solidFill>
              <a:ln w="9525" cap="flat" cmpd="sng">
                <a:solidFill>
                  <a:schemeClr val="tx2"/>
                </a:solidFill>
                <a:prstDash val="solid"/>
                <a:miter/>
                <a:headEnd type="none" w="med" len="med"/>
                <a:tailEnd type="none" w="sm" len="lg"/>
              </a:ln>
            </p:spPr>
            <p:txBody>
              <a:bodyPr anchor="t"/>
              <a:p>
                <a:endParaRPr lang="zh-CN" altLang="en-US">
                  <a:latin typeface="Arial" panose="020B0604020202020204" pitchFamily="34" charset="0"/>
                </a:endParaRPr>
              </a:p>
            </p:txBody>
          </p:sp>
          <p:grpSp>
            <p:nvGrpSpPr>
              <p:cNvPr id="21508" name="组合 55300"/>
              <p:cNvGrpSpPr/>
              <p:nvPr/>
            </p:nvGrpSpPr>
            <p:grpSpPr>
              <a:xfrm>
                <a:off x="3244" y="816"/>
                <a:ext cx="2420" cy="3072"/>
                <a:chOff x="3244" y="816"/>
                <a:chExt cx="2420" cy="3072"/>
              </a:xfrm>
            </p:grpSpPr>
            <p:sp>
              <p:nvSpPr>
                <p:cNvPr id="21509" name="文本框 55301"/>
                <p:cNvSpPr txBox="1"/>
                <p:nvPr/>
              </p:nvSpPr>
              <p:spPr>
                <a:xfrm>
                  <a:off x="3484" y="3600"/>
                  <a:ext cx="2180" cy="288"/>
                </a:xfrm>
                <a:prstGeom prst="rect">
                  <a:avLst/>
                </a:prstGeom>
                <a:noFill/>
                <a:ln w="9525">
                  <a:noFill/>
                </a:ln>
              </p:spPr>
              <p:txBody>
                <a:bodyPr anchor="t">
                  <a:spAutoFit/>
                </a:bodyPr>
                <a:p>
                  <a:r>
                    <a:rPr lang="zh-CN" altLang="en-US" sz="2400" b="0" dirty="0">
                      <a:latin typeface="Times New Roman" panose="02020603050405020304" pitchFamily="18" charset="0"/>
                    </a:rPr>
                    <a:t>0           1000      2000</a:t>
                  </a:r>
                  <a:endParaRPr lang="zh-CN" altLang="en-US" sz="2400" b="0" dirty="0">
                    <a:latin typeface="Times New Roman" panose="02020603050405020304" pitchFamily="18" charset="0"/>
                  </a:endParaRPr>
                </a:p>
              </p:txBody>
            </p:sp>
            <p:sp>
              <p:nvSpPr>
                <p:cNvPr id="21510" name="文本框 55302"/>
                <p:cNvSpPr txBox="1"/>
                <p:nvPr/>
              </p:nvSpPr>
              <p:spPr>
                <a:xfrm>
                  <a:off x="3244" y="1392"/>
                  <a:ext cx="356" cy="1875"/>
                </a:xfrm>
                <a:prstGeom prst="rect">
                  <a:avLst/>
                </a:prstGeom>
                <a:noFill/>
                <a:ln w="9525">
                  <a:noFill/>
                </a:ln>
              </p:spPr>
              <p:txBody>
                <a:bodyPr anchor="t">
                  <a:spAutoFit/>
                </a:bodyPr>
                <a:p>
                  <a:pPr>
                    <a:lnSpc>
                      <a:spcPct val="160000"/>
                    </a:lnSpc>
                  </a:pPr>
                  <a:r>
                    <a:rPr lang="zh-CN" altLang="en-US" sz="2400" b="0" dirty="0">
                      <a:latin typeface="Times New Roman" panose="02020603050405020304" pitchFamily="18" charset="0"/>
                    </a:rPr>
                    <a:t>1.0</a:t>
                  </a:r>
                  <a:endParaRPr lang="zh-CN" altLang="en-US" sz="2400" b="0" dirty="0">
                    <a:latin typeface="Times New Roman" panose="02020603050405020304" pitchFamily="18" charset="0"/>
                  </a:endParaRPr>
                </a:p>
                <a:p>
                  <a:pPr>
                    <a:lnSpc>
                      <a:spcPct val="160000"/>
                    </a:lnSpc>
                  </a:pPr>
                  <a:endParaRPr lang="zh-CN" altLang="en-US" sz="2400" b="0" dirty="0">
                    <a:latin typeface="Times New Roman" panose="02020603050405020304" pitchFamily="18" charset="0"/>
                  </a:endParaRPr>
                </a:p>
                <a:p>
                  <a:pPr>
                    <a:lnSpc>
                      <a:spcPct val="160000"/>
                    </a:lnSpc>
                  </a:pPr>
                  <a:r>
                    <a:rPr lang="zh-CN" altLang="en-US" sz="2400" b="0" dirty="0">
                      <a:latin typeface="Times New Roman" panose="02020603050405020304" pitchFamily="18" charset="0"/>
                    </a:rPr>
                    <a:t>0.5</a:t>
                  </a:r>
                  <a:endParaRPr lang="zh-CN" altLang="en-US" sz="2400" b="0" dirty="0">
                    <a:latin typeface="Times New Roman" panose="02020603050405020304" pitchFamily="18" charset="0"/>
                  </a:endParaRPr>
                </a:p>
                <a:p>
                  <a:pPr>
                    <a:lnSpc>
                      <a:spcPct val="160000"/>
                    </a:lnSpc>
                  </a:pPr>
                  <a:r>
                    <a:rPr lang="zh-CN" altLang="en-US" sz="2400" dirty="0">
                      <a:latin typeface="Times New Roman" panose="02020603050405020304" pitchFamily="18" charset="0"/>
                    </a:rPr>
                    <a:t>  </a:t>
                  </a:r>
                  <a:endParaRPr lang="zh-CN" altLang="en-US" sz="2400" dirty="0">
                    <a:latin typeface="Times New Roman" panose="02020603050405020304" pitchFamily="18" charset="0"/>
                  </a:endParaRPr>
                </a:p>
              </p:txBody>
            </p:sp>
            <p:graphicFrame>
              <p:nvGraphicFramePr>
                <p:cNvPr id="21511" name="对象 55303"/>
                <p:cNvGraphicFramePr/>
                <p:nvPr/>
              </p:nvGraphicFramePr>
              <p:xfrm>
                <a:off x="3648" y="816"/>
                <a:ext cx="1920" cy="344"/>
              </p:xfrm>
              <a:graphic>
                <a:graphicData uri="http://schemas.openxmlformats.org/presentationml/2006/ole">
                  <mc:AlternateContent xmlns:mc="http://schemas.openxmlformats.org/markup-compatibility/2006">
                    <mc:Choice xmlns:v="urn:schemas-microsoft-com:vml" Requires="v">
                      <p:oleObj spid="_x0000_s3097" name="" r:id="rId1" imgW="1345565" imgH="241300" progId="Equation.3">
                        <p:embed/>
                      </p:oleObj>
                    </mc:Choice>
                    <mc:Fallback>
                      <p:oleObj name="" r:id="rId1" imgW="1345565" imgH="241300" progId="Equation.3">
                        <p:embed/>
                        <p:pic>
                          <p:nvPicPr>
                            <p:cNvPr id="0" name="图片 3096"/>
                            <p:cNvPicPr/>
                            <p:nvPr/>
                          </p:nvPicPr>
                          <p:blipFill>
                            <a:blip r:embed="rId2"/>
                            <a:stretch>
                              <a:fillRect/>
                            </a:stretch>
                          </p:blipFill>
                          <p:spPr>
                            <a:xfrm>
                              <a:off x="3648" y="816"/>
                              <a:ext cx="1920" cy="344"/>
                            </a:xfrm>
                            <a:prstGeom prst="rect">
                              <a:avLst/>
                            </a:prstGeom>
                            <a:noFill/>
                            <a:ln w="38100">
                              <a:noFill/>
                              <a:miter/>
                            </a:ln>
                          </p:spPr>
                        </p:pic>
                      </p:oleObj>
                    </mc:Fallback>
                  </mc:AlternateContent>
                </a:graphicData>
              </a:graphic>
            </p:graphicFrame>
            <p:sp>
              <p:nvSpPr>
                <p:cNvPr id="21512" name="直接连接符 55304"/>
                <p:cNvSpPr/>
                <p:nvPr/>
              </p:nvSpPr>
              <p:spPr>
                <a:xfrm>
                  <a:off x="3604" y="3646"/>
                  <a:ext cx="1964" cy="0"/>
                </a:xfrm>
                <a:prstGeom prst="line">
                  <a:avLst/>
                </a:prstGeom>
                <a:ln w="19050" cap="flat" cmpd="sng">
                  <a:solidFill>
                    <a:schemeClr val="tx1"/>
                  </a:solidFill>
                  <a:prstDash val="solid"/>
                  <a:round/>
                  <a:headEnd type="none" w="med" len="med"/>
                  <a:tailEnd type="triangle" w="sm" len="lg"/>
                </a:ln>
              </p:spPr>
            </p:sp>
            <p:sp>
              <p:nvSpPr>
                <p:cNvPr id="21513" name="直接连接符 55305"/>
                <p:cNvSpPr/>
                <p:nvPr/>
              </p:nvSpPr>
              <p:spPr>
                <a:xfrm>
                  <a:off x="4331" y="3581"/>
                  <a:ext cx="0" cy="67"/>
                </a:xfrm>
                <a:prstGeom prst="line">
                  <a:avLst/>
                </a:prstGeom>
                <a:ln w="12700" cap="flat" cmpd="sng">
                  <a:solidFill>
                    <a:schemeClr val="tx1"/>
                  </a:solidFill>
                  <a:prstDash val="solid"/>
                  <a:round/>
                  <a:headEnd type="none" w="med" len="med"/>
                  <a:tailEnd type="none" w="sm" len="lg"/>
                </a:ln>
              </p:spPr>
            </p:sp>
            <p:sp>
              <p:nvSpPr>
                <p:cNvPr id="21514" name="直接连接符 55306"/>
                <p:cNvSpPr/>
                <p:nvPr/>
              </p:nvSpPr>
              <p:spPr>
                <a:xfrm>
                  <a:off x="5057" y="3581"/>
                  <a:ext cx="0" cy="67"/>
                </a:xfrm>
                <a:prstGeom prst="line">
                  <a:avLst/>
                </a:prstGeom>
                <a:ln w="12700" cap="flat" cmpd="sng">
                  <a:solidFill>
                    <a:schemeClr val="tx1"/>
                  </a:solidFill>
                  <a:prstDash val="solid"/>
                  <a:round/>
                  <a:headEnd type="none" w="med" len="med"/>
                  <a:tailEnd type="none" w="sm" len="lg"/>
                </a:ln>
              </p:spPr>
            </p:sp>
            <p:sp>
              <p:nvSpPr>
                <p:cNvPr id="21515" name="直接连接符 55307"/>
                <p:cNvSpPr/>
                <p:nvPr/>
              </p:nvSpPr>
              <p:spPr>
                <a:xfrm flipV="1">
                  <a:off x="3600" y="912"/>
                  <a:ext cx="0" cy="2714"/>
                </a:xfrm>
                <a:prstGeom prst="line">
                  <a:avLst/>
                </a:prstGeom>
                <a:ln w="19050" cap="flat" cmpd="sng">
                  <a:solidFill>
                    <a:schemeClr val="tx1"/>
                  </a:solidFill>
                  <a:prstDash val="solid"/>
                  <a:round/>
                  <a:headEnd type="none" w="med" len="med"/>
                  <a:tailEnd type="triangle" w="sm" len="lg"/>
                </a:ln>
              </p:spPr>
            </p:sp>
            <p:grpSp>
              <p:nvGrpSpPr>
                <p:cNvPr id="21516" name="组合 55308"/>
                <p:cNvGrpSpPr/>
                <p:nvPr/>
              </p:nvGrpSpPr>
              <p:grpSpPr>
                <a:xfrm>
                  <a:off x="3600" y="1632"/>
                  <a:ext cx="96" cy="1776"/>
                  <a:chOff x="3600" y="1248"/>
                  <a:chExt cx="96" cy="2160"/>
                </a:xfrm>
              </p:grpSpPr>
              <p:sp>
                <p:nvSpPr>
                  <p:cNvPr id="21517" name="直接连接符 55309"/>
                  <p:cNvSpPr/>
                  <p:nvPr/>
                </p:nvSpPr>
                <p:spPr>
                  <a:xfrm>
                    <a:off x="3600" y="1488"/>
                    <a:ext cx="96" cy="0"/>
                  </a:xfrm>
                  <a:prstGeom prst="line">
                    <a:avLst/>
                  </a:prstGeom>
                  <a:ln w="9525" cap="flat" cmpd="sng">
                    <a:solidFill>
                      <a:schemeClr val="tx1"/>
                    </a:solidFill>
                    <a:prstDash val="solid"/>
                    <a:round/>
                    <a:headEnd type="none" w="med" len="med"/>
                    <a:tailEnd type="none" w="sm" len="lg"/>
                  </a:ln>
                </p:spPr>
              </p:sp>
              <p:sp>
                <p:nvSpPr>
                  <p:cNvPr id="21518" name="直接连接符 55310"/>
                  <p:cNvSpPr/>
                  <p:nvPr/>
                </p:nvSpPr>
                <p:spPr>
                  <a:xfrm>
                    <a:off x="3600" y="1728"/>
                    <a:ext cx="96" cy="0"/>
                  </a:xfrm>
                  <a:prstGeom prst="line">
                    <a:avLst/>
                  </a:prstGeom>
                  <a:ln w="9525" cap="flat" cmpd="sng">
                    <a:solidFill>
                      <a:schemeClr val="tx1"/>
                    </a:solidFill>
                    <a:prstDash val="solid"/>
                    <a:round/>
                    <a:headEnd type="none" w="med" len="med"/>
                    <a:tailEnd type="none" w="sm" len="lg"/>
                  </a:ln>
                </p:spPr>
              </p:sp>
              <p:sp>
                <p:nvSpPr>
                  <p:cNvPr id="21519" name="直接连接符 55311"/>
                  <p:cNvSpPr/>
                  <p:nvPr/>
                </p:nvSpPr>
                <p:spPr>
                  <a:xfrm>
                    <a:off x="3600" y="1968"/>
                    <a:ext cx="96" cy="0"/>
                  </a:xfrm>
                  <a:prstGeom prst="line">
                    <a:avLst/>
                  </a:prstGeom>
                  <a:ln w="9525" cap="flat" cmpd="sng">
                    <a:solidFill>
                      <a:schemeClr val="tx1"/>
                    </a:solidFill>
                    <a:prstDash val="solid"/>
                    <a:round/>
                    <a:headEnd type="none" w="med" len="med"/>
                    <a:tailEnd type="none" w="sm" len="lg"/>
                  </a:ln>
                </p:spPr>
              </p:sp>
              <p:sp>
                <p:nvSpPr>
                  <p:cNvPr id="21520" name="直接连接符 55312"/>
                  <p:cNvSpPr/>
                  <p:nvPr/>
                </p:nvSpPr>
                <p:spPr>
                  <a:xfrm>
                    <a:off x="3600" y="2208"/>
                    <a:ext cx="96" cy="0"/>
                  </a:xfrm>
                  <a:prstGeom prst="line">
                    <a:avLst/>
                  </a:prstGeom>
                  <a:ln w="9525" cap="flat" cmpd="sng">
                    <a:solidFill>
                      <a:schemeClr val="tx1"/>
                    </a:solidFill>
                    <a:prstDash val="solid"/>
                    <a:round/>
                    <a:headEnd type="none" w="med" len="med"/>
                    <a:tailEnd type="none" w="sm" len="lg"/>
                  </a:ln>
                </p:spPr>
              </p:sp>
              <p:sp>
                <p:nvSpPr>
                  <p:cNvPr id="21521" name="直接连接符 55313"/>
                  <p:cNvSpPr/>
                  <p:nvPr/>
                </p:nvSpPr>
                <p:spPr>
                  <a:xfrm>
                    <a:off x="3600" y="2448"/>
                    <a:ext cx="96" cy="0"/>
                  </a:xfrm>
                  <a:prstGeom prst="line">
                    <a:avLst/>
                  </a:prstGeom>
                  <a:ln w="9525" cap="flat" cmpd="sng">
                    <a:solidFill>
                      <a:schemeClr val="tx1"/>
                    </a:solidFill>
                    <a:prstDash val="solid"/>
                    <a:round/>
                    <a:headEnd type="none" w="med" len="med"/>
                    <a:tailEnd type="none" w="sm" len="lg"/>
                  </a:ln>
                </p:spPr>
              </p:sp>
              <p:sp>
                <p:nvSpPr>
                  <p:cNvPr id="21522" name="直接连接符 55314"/>
                  <p:cNvSpPr/>
                  <p:nvPr/>
                </p:nvSpPr>
                <p:spPr>
                  <a:xfrm>
                    <a:off x="3600" y="2688"/>
                    <a:ext cx="96" cy="0"/>
                  </a:xfrm>
                  <a:prstGeom prst="line">
                    <a:avLst/>
                  </a:prstGeom>
                  <a:ln w="9525" cap="flat" cmpd="sng">
                    <a:solidFill>
                      <a:schemeClr val="tx1"/>
                    </a:solidFill>
                    <a:prstDash val="solid"/>
                    <a:round/>
                    <a:headEnd type="none" w="med" len="med"/>
                    <a:tailEnd type="none" w="sm" len="lg"/>
                  </a:ln>
                </p:spPr>
              </p:sp>
              <p:sp>
                <p:nvSpPr>
                  <p:cNvPr id="21523" name="直接连接符 55315"/>
                  <p:cNvSpPr/>
                  <p:nvPr/>
                </p:nvSpPr>
                <p:spPr>
                  <a:xfrm>
                    <a:off x="3600" y="3408"/>
                    <a:ext cx="96" cy="0"/>
                  </a:xfrm>
                  <a:prstGeom prst="line">
                    <a:avLst/>
                  </a:prstGeom>
                  <a:ln w="9525" cap="flat" cmpd="sng">
                    <a:solidFill>
                      <a:schemeClr val="tx1"/>
                    </a:solidFill>
                    <a:prstDash val="solid"/>
                    <a:round/>
                    <a:headEnd type="none" w="med" len="med"/>
                    <a:tailEnd type="none" w="sm" len="lg"/>
                  </a:ln>
                </p:spPr>
              </p:sp>
              <p:sp>
                <p:nvSpPr>
                  <p:cNvPr id="21524" name="直接连接符 55316"/>
                  <p:cNvSpPr/>
                  <p:nvPr/>
                </p:nvSpPr>
                <p:spPr>
                  <a:xfrm>
                    <a:off x="3600" y="3168"/>
                    <a:ext cx="96" cy="0"/>
                  </a:xfrm>
                  <a:prstGeom prst="line">
                    <a:avLst/>
                  </a:prstGeom>
                  <a:ln w="9525" cap="flat" cmpd="sng">
                    <a:solidFill>
                      <a:schemeClr val="tx1"/>
                    </a:solidFill>
                    <a:prstDash val="solid"/>
                    <a:round/>
                    <a:headEnd type="none" w="med" len="med"/>
                    <a:tailEnd type="none" w="sm" len="lg"/>
                  </a:ln>
                </p:spPr>
              </p:sp>
              <p:sp>
                <p:nvSpPr>
                  <p:cNvPr id="21525" name="直接连接符 55317"/>
                  <p:cNvSpPr/>
                  <p:nvPr/>
                </p:nvSpPr>
                <p:spPr>
                  <a:xfrm>
                    <a:off x="3600" y="2928"/>
                    <a:ext cx="96" cy="0"/>
                  </a:xfrm>
                  <a:prstGeom prst="line">
                    <a:avLst/>
                  </a:prstGeom>
                  <a:ln w="9525" cap="flat" cmpd="sng">
                    <a:solidFill>
                      <a:schemeClr val="tx1"/>
                    </a:solidFill>
                    <a:prstDash val="solid"/>
                    <a:round/>
                    <a:headEnd type="none" w="med" len="med"/>
                    <a:tailEnd type="none" w="sm" len="lg"/>
                  </a:ln>
                </p:spPr>
              </p:sp>
              <p:sp>
                <p:nvSpPr>
                  <p:cNvPr id="21526" name="直接连接符 55318"/>
                  <p:cNvSpPr/>
                  <p:nvPr/>
                </p:nvSpPr>
                <p:spPr>
                  <a:xfrm>
                    <a:off x="3600" y="1248"/>
                    <a:ext cx="96" cy="0"/>
                  </a:xfrm>
                  <a:prstGeom prst="line">
                    <a:avLst/>
                  </a:prstGeom>
                  <a:ln w="9525" cap="flat" cmpd="sng">
                    <a:solidFill>
                      <a:schemeClr val="tx1"/>
                    </a:solidFill>
                    <a:prstDash val="solid"/>
                    <a:round/>
                    <a:headEnd type="none" w="med" len="med"/>
                    <a:tailEnd type="none" w="sm" len="lg"/>
                  </a:ln>
                </p:spPr>
              </p:sp>
            </p:grpSp>
          </p:grpSp>
        </p:grpSp>
        <p:graphicFrame>
          <p:nvGraphicFramePr>
            <p:cNvPr id="21527" name="对象 55319"/>
            <p:cNvGraphicFramePr/>
            <p:nvPr/>
          </p:nvGraphicFramePr>
          <p:xfrm>
            <a:off x="4944" y="3292"/>
            <a:ext cx="672" cy="260"/>
          </p:xfrm>
          <a:graphic>
            <a:graphicData uri="http://schemas.openxmlformats.org/presentationml/2006/ole">
              <mc:AlternateContent xmlns:mc="http://schemas.openxmlformats.org/markup-compatibility/2006">
                <mc:Choice xmlns:v="urn:schemas-microsoft-com:vml" Requires="v">
                  <p:oleObj spid="_x0000_s3089" name="" r:id="rId3" imgW="659765" imgH="254000" progId="Equation.3">
                    <p:embed/>
                  </p:oleObj>
                </mc:Choice>
                <mc:Fallback>
                  <p:oleObj name="" r:id="rId3" imgW="659765" imgH="254000" progId="Equation.3">
                    <p:embed/>
                    <p:pic>
                      <p:nvPicPr>
                        <p:cNvPr id="0" name="图片 3088"/>
                        <p:cNvPicPr/>
                        <p:nvPr/>
                      </p:nvPicPr>
                      <p:blipFill>
                        <a:blip r:embed="rId4"/>
                        <a:stretch>
                          <a:fillRect/>
                        </a:stretch>
                      </p:blipFill>
                      <p:spPr>
                        <a:xfrm>
                          <a:off x="4944" y="3292"/>
                          <a:ext cx="672" cy="260"/>
                        </a:xfrm>
                        <a:prstGeom prst="rect">
                          <a:avLst/>
                        </a:prstGeom>
                        <a:noFill/>
                        <a:ln w="38100">
                          <a:noFill/>
                          <a:miter/>
                        </a:ln>
                      </p:spPr>
                    </p:pic>
                  </p:oleObj>
                </mc:Fallback>
              </mc:AlternateContent>
            </a:graphicData>
          </a:graphic>
        </p:graphicFrame>
      </p:grpSp>
      <p:sp>
        <p:nvSpPr>
          <p:cNvPr id="21528" name="文本框 55320"/>
          <p:cNvSpPr txBox="1"/>
          <p:nvPr/>
        </p:nvSpPr>
        <p:spPr>
          <a:xfrm>
            <a:off x="171450" y="685800"/>
            <a:ext cx="8058150" cy="519113"/>
          </a:xfrm>
          <a:prstGeom prst="rect">
            <a:avLst/>
          </a:prstGeom>
          <a:noFill/>
          <a:ln w="9525">
            <a:noFill/>
          </a:ln>
        </p:spPr>
        <p:txBody>
          <a:bodyPr anchor="t">
            <a:spAutoFit/>
          </a:bodyPr>
          <a:p>
            <a:r>
              <a:rPr lang="zh-CN" altLang="en-US" dirty="0">
                <a:solidFill>
                  <a:srgbClr val="CC0000"/>
                </a:solidFill>
                <a:latin typeface="宋体" panose="02010600030101010101" pitchFamily="2" charset="-122"/>
              </a:rPr>
              <a:t>二  斯特藩 </a:t>
            </a:r>
            <a:r>
              <a:rPr lang="zh-CN" altLang="en-US" dirty="0">
                <a:solidFill>
                  <a:srgbClr val="CC0000"/>
                </a:solidFill>
                <a:latin typeface="Times New Roman" panose="02020603050405020304" pitchFamily="18" charset="0"/>
              </a:rPr>
              <a:t>—</a:t>
            </a:r>
            <a:r>
              <a:rPr lang="zh-CN" altLang="en-US" dirty="0">
                <a:solidFill>
                  <a:srgbClr val="CC0000"/>
                </a:solidFill>
                <a:latin typeface="宋体" panose="02010600030101010101" pitchFamily="2" charset="-122"/>
              </a:rPr>
              <a:t> 玻尔兹曼定律  维恩位移定律</a:t>
            </a:r>
            <a:endParaRPr lang="zh-CN" altLang="en-US" dirty="0">
              <a:latin typeface="宋体" panose="02010600030101010101" pitchFamily="2" charset="-122"/>
            </a:endParaRPr>
          </a:p>
        </p:txBody>
      </p:sp>
      <p:grpSp>
        <p:nvGrpSpPr>
          <p:cNvPr id="55322" name="组合 55321"/>
          <p:cNvGrpSpPr/>
          <p:nvPr/>
        </p:nvGrpSpPr>
        <p:grpSpPr>
          <a:xfrm>
            <a:off x="6046788" y="1938338"/>
            <a:ext cx="1192212" cy="3810000"/>
            <a:chOff x="3809" y="1248"/>
            <a:chExt cx="751" cy="2400"/>
          </a:xfrm>
        </p:grpSpPr>
        <p:sp>
          <p:nvSpPr>
            <p:cNvPr id="21530" name="矩形 55322"/>
            <p:cNvSpPr/>
            <p:nvPr/>
          </p:nvSpPr>
          <p:spPr>
            <a:xfrm>
              <a:off x="3809" y="1248"/>
              <a:ext cx="415" cy="2400"/>
            </a:xfrm>
            <a:prstGeom prst="rect">
              <a:avLst/>
            </a:prstGeom>
            <a:pattFill prst="pct30">
              <a:fgClr>
                <a:srgbClr val="33CC33"/>
              </a:fgClr>
              <a:bgClr>
                <a:schemeClr val="bg1"/>
              </a:bgClr>
            </a:pattFill>
            <a:ln w="3175">
              <a:noFill/>
            </a:ln>
          </p:spPr>
          <p:txBody>
            <a:bodyPr anchor="t"/>
            <a:p>
              <a:endParaRPr lang="zh-CN" altLang="en-US">
                <a:latin typeface="Arial" panose="020B0604020202020204" pitchFamily="34" charset="0"/>
              </a:endParaRPr>
            </a:p>
          </p:txBody>
        </p:sp>
        <p:sp>
          <p:nvSpPr>
            <p:cNvPr id="21531" name="文本框 55323"/>
            <p:cNvSpPr txBox="1"/>
            <p:nvPr/>
          </p:nvSpPr>
          <p:spPr>
            <a:xfrm>
              <a:off x="4175" y="1266"/>
              <a:ext cx="385" cy="1470"/>
            </a:xfrm>
            <a:prstGeom prst="rect">
              <a:avLst/>
            </a:prstGeom>
            <a:noFill/>
            <a:ln w="9525">
              <a:noFill/>
            </a:ln>
          </p:spPr>
          <p:txBody>
            <a:bodyPr vert="eaVert" anchor="t">
              <a:spAutoFit/>
            </a:bodyPr>
            <a:p>
              <a:r>
                <a:rPr lang="zh-CN" altLang="en-US" dirty="0">
                  <a:solidFill>
                    <a:srgbClr val="008000"/>
                  </a:solidFill>
                  <a:latin typeface="Times New Roman" panose="02020603050405020304" pitchFamily="18" charset="0"/>
                </a:rPr>
                <a:t>可见光区</a:t>
              </a:r>
              <a:endParaRPr lang="zh-CN" altLang="en-US" b="0" dirty="0">
                <a:solidFill>
                  <a:srgbClr val="008000"/>
                </a:solidFill>
                <a:latin typeface="Times New Roman" panose="02020603050405020304" pitchFamily="18" charset="0"/>
              </a:endParaRPr>
            </a:p>
          </p:txBody>
        </p:sp>
      </p:grpSp>
      <p:grpSp>
        <p:nvGrpSpPr>
          <p:cNvPr id="55325" name="组合 55324"/>
          <p:cNvGrpSpPr/>
          <p:nvPr/>
        </p:nvGrpSpPr>
        <p:grpSpPr>
          <a:xfrm>
            <a:off x="5721350" y="5105400"/>
            <a:ext cx="2565400" cy="685800"/>
            <a:chOff x="3604" y="3216"/>
            <a:chExt cx="1616" cy="432"/>
          </a:xfrm>
        </p:grpSpPr>
        <p:sp>
          <p:nvSpPr>
            <p:cNvPr id="21533" name="任意多边形 55325"/>
            <p:cNvSpPr/>
            <p:nvPr/>
          </p:nvSpPr>
          <p:spPr>
            <a:xfrm>
              <a:off x="3604" y="3495"/>
              <a:ext cx="1616" cy="153"/>
            </a:xfrm>
            <a:custGeom>
              <a:avLst/>
              <a:gdLst/>
              <a:ahLst/>
              <a:cxnLst/>
              <a:pathLst>
                <a:path w="2203" h="168">
                  <a:moveTo>
                    <a:pt x="0" y="154"/>
                  </a:moveTo>
                  <a:cubicBezTo>
                    <a:pt x="83" y="146"/>
                    <a:pt x="334" y="129"/>
                    <a:pt x="499" y="104"/>
                  </a:cubicBezTo>
                  <a:cubicBezTo>
                    <a:pt x="664" y="79"/>
                    <a:pt x="839" y="8"/>
                    <a:pt x="990" y="4"/>
                  </a:cubicBezTo>
                  <a:cubicBezTo>
                    <a:pt x="1141" y="0"/>
                    <a:pt x="1336" y="68"/>
                    <a:pt x="1403" y="80"/>
                  </a:cubicBezTo>
                  <a:cubicBezTo>
                    <a:pt x="1470" y="92"/>
                    <a:pt x="1326" y="71"/>
                    <a:pt x="1394" y="79"/>
                  </a:cubicBezTo>
                  <a:cubicBezTo>
                    <a:pt x="1462" y="87"/>
                    <a:pt x="1676" y="113"/>
                    <a:pt x="1811" y="128"/>
                  </a:cubicBezTo>
                  <a:cubicBezTo>
                    <a:pt x="1946" y="143"/>
                    <a:pt x="2121" y="160"/>
                    <a:pt x="2203" y="168"/>
                  </a:cubicBezTo>
                </a:path>
              </a:pathLst>
            </a:custGeom>
            <a:noFill/>
            <a:ln w="28575" cap="flat" cmpd="sng">
              <a:solidFill>
                <a:srgbClr val="0000FF"/>
              </a:solidFill>
              <a:prstDash val="solid"/>
              <a:round/>
              <a:headEnd type="none" w="med" len="med"/>
              <a:tailEnd type="none" w="sm" len="lg"/>
            </a:ln>
          </p:spPr>
          <p:txBody>
            <a:bodyPr/>
            <a:p>
              <a:endParaRPr lang="zh-CN" altLang="en-US"/>
            </a:p>
          </p:txBody>
        </p:sp>
        <p:sp>
          <p:nvSpPr>
            <p:cNvPr id="21534" name="文本框 55326"/>
            <p:cNvSpPr txBox="1"/>
            <p:nvPr/>
          </p:nvSpPr>
          <p:spPr>
            <a:xfrm>
              <a:off x="3936" y="3216"/>
              <a:ext cx="1056" cy="327"/>
            </a:xfrm>
            <a:prstGeom prst="rect">
              <a:avLst/>
            </a:prstGeom>
            <a:noFill/>
            <a:ln w="9525">
              <a:noFill/>
            </a:ln>
          </p:spPr>
          <p:txBody>
            <a:bodyPr anchor="t">
              <a:spAutoFit/>
            </a:bodyPr>
            <a:p>
              <a:r>
                <a:rPr lang="zh-CN" altLang="en-US" dirty="0">
                  <a:solidFill>
                    <a:srgbClr val="0000FF"/>
                  </a:solidFill>
                  <a:latin typeface="宋体" panose="02010600030101010101" pitchFamily="2" charset="-122"/>
                </a:rPr>
                <a:t>3000</a:t>
              </a:r>
              <a:r>
                <a:rPr lang="en-US" altLang="zh-CN">
                  <a:solidFill>
                    <a:srgbClr val="0000FF"/>
                  </a:solidFill>
                  <a:latin typeface="宋体" panose="02010600030101010101" pitchFamily="2" charset="-122"/>
                </a:rPr>
                <a:t>K</a:t>
              </a:r>
              <a:endParaRPr lang="en-US" altLang="zh-CN">
                <a:solidFill>
                  <a:srgbClr val="0000FF"/>
                </a:solidFill>
                <a:latin typeface="宋体" panose="02010600030101010101" pitchFamily="2" charset="-122"/>
              </a:endParaRPr>
            </a:p>
          </p:txBody>
        </p:sp>
      </p:grpSp>
      <p:grpSp>
        <p:nvGrpSpPr>
          <p:cNvPr id="55328" name="组合 55327"/>
          <p:cNvGrpSpPr/>
          <p:nvPr/>
        </p:nvGrpSpPr>
        <p:grpSpPr>
          <a:xfrm>
            <a:off x="5721350" y="2479675"/>
            <a:ext cx="2660650" cy="3308350"/>
            <a:chOff x="3604" y="1562"/>
            <a:chExt cx="1676" cy="2084"/>
          </a:xfrm>
        </p:grpSpPr>
        <p:sp>
          <p:nvSpPr>
            <p:cNvPr id="21536" name="任意多边形 55328"/>
            <p:cNvSpPr/>
            <p:nvPr/>
          </p:nvSpPr>
          <p:spPr>
            <a:xfrm>
              <a:off x="3604" y="1562"/>
              <a:ext cx="1587" cy="2084"/>
            </a:xfrm>
            <a:custGeom>
              <a:avLst/>
              <a:gdLst/>
              <a:ahLst/>
              <a:cxnLst/>
              <a:pathLst>
                <a:path w="2832" h="2944">
                  <a:moveTo>
                    <a:pt x="0" y="2944"/>
                  </a:moveTo>
                  <a:cubicBezTo>
                    <a:pt x="184" y="1680"/>
                    <a:pt x="368" y="416"/>
                    <a:pt x="576" y="208"/>
                  </a:cubicBezTo>
                  <a:cubicBezTo>
                    <a:pt x="784" y="0"/>
                    <a:pt x="1096" y="1384"/>
                    <a:pt x="1248" y="1696"/>
                  </a:cubicBezTo>
                  <a:cubicBezTo>
                    <a:pt x="1400" y="2008"/>
                    <a:pt x="1360" y="1920"/>
                    <a:pt x="1488" y="2080"/>
                  </a:cubicBezTo>
                  <a:cubicBezTo>
                    <a:pt x="1616" y="2240"/>
                    <a:pt x="1792" y="2512"/>
                    <a:pt x="2016" y="2656"/>
                  </a:cubicBezTo>
                  <a:cubicBezTo>
                    <a:pt x="2240" y="2800"/>
                    <a:pt x="2536" y="2872"/>
                    <a:pt x="2832" y="2944"/>
                  </a:cubicBezTo>
                </a:path>
              </a:pathLst>
            </a:custGeom>
            <a:noFill/>
            <a:ln w="38100" cap="flat" cmpd="sng">
              <a:solidFill>
                <a:srgbClr val="FF0000"/>
              </a:solidFill>
              <a:prstDash val="solid"/>
              <a:round/>
              <a:headEnd type="none" w="med" len="med"/>
              <a:tailEnd type="none" w="sm" len="lg"/>
            </a:ln>
          </p:spPr>
          <p:txBody>
            <a:bodyPr/>
            <a:p>
              <a:endParaRPr lang="zh-CN" altLang="en-US"/>
            </a:p>
          </p:txBody>
        </p:sp>
        <p:sp>
          <p:nvSpPr>
            <p:cNvPr id="21537" name="文本框 55329"/>
            <p:cNvSpPr txBox="1"/>
            <p:nvPr/>
          </p:nvSpPr>
          <p:spPr>
            <a:xfrm>
              <a:off x="4306" y="2601"/>
              <a:ext cx="974" cy="327"/>
            </a:xfrm>
            <a:prstGeom prst="rect">
              <a:avLst/>
            </a:prstGeom>
            <a:noFill/>
            <a:ln w="9525">
              <a:noFill/>
            </a:ln>
          </p:spPr>
          <p:txBody>
            <a:bodyPr anchor="t">
              <a:spAutoFit/>
            </a:bodyPr>
            <a:p>
              <a:r>
                <a:rPr lang="zh-CN" altLang="en-US" dirty="0">
                  <a:solidFill>
                    <a:srgbClr val="FF0000"/>
                  </a:solidFill>
                  <a:latin typeface="宋体" panose="02010600030101010101" pitchFamily="2" charset="-122"/>
                </a:rPr>
                <a:t>6000</a:t>
              </a:r>
              <a:r>
                <a:rPr lang="en-US" altLang="zh-CN">
                  <a:solidFill>
                    <a:srgbClr val="FF0000"/>
                  </a:solidFill>
                  <a:latin typeface="宋体" panose="02010600030101010101" pitchFamily="2" charset="-122"/>
                </a:rPr>
                <a:t>K</a:t>
              </a:r>
              <a:endParaRPr lang="en-US" altLang="zh-CN">
                <a:solidFill>
                  <a:srgbClr val="FF0000"/>
                </a:solidFill>
                <a:latin typeface="宋体" panose="02010600030101010101" pitchFamily="2" charset="-122"/>
              </a:endParaRPr>
            </a:p>
          </p:txBody>
        </p:sp>
      </p:grpSp>
      <p:sp>
        <p:nvSpPr>
          <p:cNvPr id="55336" name="文本框 55335"/>
          <p:cNvSpPr txBox="1"/>
          <p:nvPr/>
        </p:nvSpPr>
        <p:spPr>
          <a:xfrm>
            <a:off x="44450" y="1412875"/>
            <a:ext cx="3765550" cy="519113"/>
          </a:xfrm>
          <a:prstGeom prst="rect">
            <a:avLst/>
          </a:prstGeom>
          <a:noFill/>
          <a:ln w="9525">
            <a:noFill/>
          </a:ln>
        </p:spPr>
        <p:txBody>
          <a:bodyPr anchor="t">
            <a:spAutoFit/>
          </a:bodyPr>
          <a:p>
            <a:r>
              <a:rPr lang="zh-CN" altLang="en-US" dirty="0">
                <a:solidFill>
                  <a:srgbClr val="CC0000"/>
                </a:solidFill>
                <a:latin typeface="Times New Roman" panose="02020603050405020304" pitchFamily="18" charset="0"/>
              </a:rPr>
              <a:t>（2）</a:t>
            </a:r>
            <a:r>
              <a:rPr lang="zh-CN" altLang="en-US" dirty="0">
                <a:latin typeface="Times New Roman" panose="02020603050405020304" pitchFamily="18" charset="0"/>
              </a:rPr>
              <a:t>维恩位移定律</a:t>
            </a:r>
            <a:endParaRPr lang="zh-CN" altLang="en-US" dirty="0">
              <a:latin typeface="Times New Roman" panose="02020603050405020304" pitchFamily="18" charset="0"/>
            </a:endParaRPr>
          </a:p>
        </p:txBody>
      </p:sp>
      <p:graphicFrame>
        <p:nvGraphicFramePr>
          <p:cNvPr id="55337" name="对象 55336"/>
          <p:cNvGraphicFramePr/>
          <p:nvPr/>
        </p:nvGraphicFramePr>
        <p:xfrm>
          <a:off x="1241425" y="2017713"/>
          <a:ext cx="1874838" cy="671512"/>
        </p:xfrm>
        <a:graphic>
          <a:graphicData uri="http://schemas.openxmlformats.org/presentationml/2006/ole">
            <mc:AlternateContent xmlns:mc="http://schemas.openxmlformats.org/markup-compatibility/2006">
              <mc:Choice xmlns:v="urn:schemas-microsoft-com:vml" Requires="v">
                <p:oleObj spid="_x0000_s3095" name="" r:id="rId5" imgW="532765" imgH="215900" progId="Equation.3">
                  <p:embed/>
                </p:oleObj>
              </mc:Choice>
              <mc:Fallback>
                <p:oleObj name="" r:id="rId5" imgW="532765" imgH="215900" progId="Equation.3">
                  <p:embed/>
                  <p:pic>
                    <p:nvPicPr>
                      <p:cNvPr id="0" name="图片 3094"/>
                      <p:cNvPicPr/>
                      <p:nvPr/>
                    </p:nvPicPr>
                    <p:blipFill>
                      <a:blip r:embed="rId6"/>
                      <a:stretch>
                        <a:fillRect/>
                      </a:stretch>
                    </p:blipFill>
                    <p:spPr>
                      <a:xfrm>
                        <a:off x="1241425" y="2017713"/>
                        <a:ext cx="1874838" cy="671512"/>
                      </a:xfrm>
                      <a:prstGeom prst="rect">
                        <a:avLst/>
                      </a:prstGeom>
                      <a:gradFill rotWithShape="0">
                        <a:gsLst>
                          <a:gs pos="0">
                            <a:schemeClr val="folHlink"/>
                          </a:gs>
                          <a:gs pos="50000">
                            <a:srgbClr val="FFFFFF"/>
                          </a:gs>
                          <a:gs pos="100000">
                            <a:schemeClr val="folHlink"/>
                          </a:gs>
                        </a:gsLst>
                        <a:lin ang="5400000" scaled="1"/>
                        <a:tileRect/>
                      </a:gradFill>
                      <a:ln w="12700" cap="flat" cmpd="sng">
                        <a:solidFill>
                          <a:srgbClr val="CC00CC"/>
                        </a:solidFill>
                        <a:prstDash val="solid"/>
                        <a:miter/>
                        <a:headEnd type="none" w="med" len="med"/>
                        <a:tailEnd type="none" w="med" len="med"/>
                      </a:ln>
                    </p:spPr>
                  </p:pic>
                </p:oleObj>
              </mc:Fallback>
            </mc:AlternateContent>
          </a:graphicData>
        </a:graphic>
      </p:graphicFrame>
      <p:grpSp>
        <p:nvGrpSpPr>
          <p:cNvPr id="55338" name="组合 55337"/>
          <p:cNvGrpSpPr/>
          <p:nvPr/>
        </p:nvGrpSpPr>
        <p:grpSpPr>
          <a:xfrm>
            <a:off x="630238" y="3484563"/>
            <a:ext cx="4094162" cy="519112"/>
            <a:chOff x="301" y="3753"/>
            <a:chExt cx="2579" cy="327"/>
          </a:xfrm>
        </p:grpSpPr>
        <p:graphicFrame>
          <p:nvGraphicFramePr>
            <p:cNvPr id="21541" name="对象 55338"/>
            <p:cNvGraphicFramePr/>
            <p:nvPr/>
          </p:nvGraphicFramePr>
          <p:xfrm>
            <a:off x="864" y="3753"/>
            <a:ext cx="2016" cy="305"/>
          </p:xfrm>
          <a:graphic>
            <a:graphicData uri="http://schemas.openxmlformats.org/presentationml/2006/ole">
              <mc:AlternateContent xmlns:mc="http://schemas.openxmlformats.org/markup-compatibility/2006">
                <mc:Choice xmlns:v="urn:schemas-microsoft-com:vml" Requires="v">
                  <p:oleObj spid="_x0000_s3091" name="" r:id="rId7" imgW="2131695" imgH="304800" progId="Equation.3">
                    <p:embed/>
                  </p:oleObj>
                </mc:Choice>
                <mc:Fallback>
                  <p:oleObj name="" r:id="rId7" imgW="2131695" imgH="304800" progId="Equation.3">
                    <p:embed/>
                    <p:pic>
                      <p:nvPicPr>
                        <p:cNvPr id="0" name="图片 3090"/>
                        <p:cNvPicPr/>
                        <p:nvPr/>
                      </p:nvPicPr>
                      <p:blipFill>
                        <a:blip r:embed="rId8"/>
                        <a:stretch>
                          <a:fillRect/>
                        </a:stretch>
                      </p:blipFill>
                      <p:spPr>
                        <a:xfrm>
                          <a:off x="864" y="3753"/>
                          <a:ext cx="2016" cy="305"/>
                        </a:xfrm>
                        <a:prstGeom prst="rect">
                          <a:avLst/>
                        </a:prstGeom>
                        <a:noFill/>
                        <a:ln w="38100">
                          <a:noFill/>
                          <a:miter/>
                        </a:ln>
                      </p:spPr>
                    </p:pic>
                  </p:oleObj>
                </mc:Fallback>
              </mc:AlternateContent>
            </a:graphicData>
          </a:graphic>
        </p:graphicFrame>
        <p:sp>
          <p:nvSpPr>
            <p:cNvPr id="21542" name="矩形 55339"/>
            <p:cNvSpPr/>
            <p:nvPr/>
          </p:nvSpPr>
          <p:spPr>
            <a:xfrm>
              <a:off x="301" y="3753"/>
              <a:ext cx="679" cy="327"/>
            </a:xfrm>
            <a:prstGeom prst="rect">
              <a:avLst/>
            </a:prstGeom>
            <a:noFill/>
            <a:ln w="9525">
              <a:noFill/>
            </a:ln>
          </p:spPr>
          <p:txBody>
            <a:bodyPr wrap="none" anchor="t">
              <a:spAutoFit/>
            </a:bodyPr>
            <a:p>
              <a:pPr>
                <a:spcBef>
                  <a:spcPct val="0"/>
                </a:spcBef>
              </a:pPr>
              <a:r>
                <a:rPr lang="zh-CN" altLang="en-US" dirty="0">
                  <a:latin typeface="宋体" panose="02010600030101010101" pitchFamily="2" charset="-122"/>
                </a:rPr>
                <a:t>常量 </a:t>
              </a:r>
              <a:endParaRPr lang="zh-CN" altLang="en-US" dirty="0">
                <a:latin typeface="宋体" panose="02010600030101010101" pitchFamily="2" charset="-122"/>
              </a:endParaRPr>
            </a:p>
          </p:txBody>
        </p:sp>
      </p:grpSp>
      <p:sp>
        <p:nvSpPr>
          <p:cNvPr id="55341" name="矩形标注 55340"/>
          <p:cNvSpPr/>
          <p:nvPr/>
        </p:nvSpPr>
        <p:spPr>
          <a:xfrm>
            <a:off x="1676400" y="2936875"/>
            <a:ext cx="1905000" cy="533400"/>
          </a:xfrm>
          <a:prstGeom prst="wedgeRectCallout">
            <a:avLst>
              <a:gd name="adj1" fmla="val -52833"/>
              <a:gd name="adj2" fmla="val -110713"/>
            </a:avLst>
          </a:prstGeom>
          <a:solidFill>
            <a:schemeClr val="accent1">
              <a:alpha val="50000"/>
            </a:schemeClr>
          </a:solidFill>
          <a:ln w="9525" cap="flat" cmpd="sng">
            <a:solidFill>
              <a:schemeClr val="tx2"/>
            </a:solidFill>
            <a:prstDash val="solid"/>
            <a:miter/>
            <a:headEnd type="none" w="med" len="med"/>
            <a:tailEnd type="none" w="sm" len="lg"/>
          </a:ln>
        </p:spPr>
        <p:txBody>
          <a:bodyPr anchor="t"/>
          <a:p>
            <a:pPr algn="ctr"/>
            <a:r>
              <a:rPr lang="zh-CN" altLang="en-US" dirty="0">
                <a:solidFill>
                  <a:srgbClr val="CC0000"/>
                </a:solidFill>
                <a:latin typeface="Arial" panose="020B0604020202020204" pitchFamily="34" charset="0"/>
              </a:rPr>
              <a:t>峰值波长</a:t>
            </a:r>
            <a:endParaRPr lang="zh-CN" altLang="en-US" dirty="0">
              <a:solidFill>
                <a:srgbClr val="CC0000"/>
              </a:solidFill>
              <a:latin typeface="Arial" panose="020B0604020202020204" pitchFamily="34" charset="0"/>
            </a:endParaRPr>
          </a:p>
        </p:txBody>
      </p:sp>
      <p:grpSp>
        <p:nvGrpSpPr>
          <p:cNvPr id="55342" name="组合 55341"/>
          <p:cNvGrpSpPr/>
          <p:nvPr/>
        </p:nvGrpSpPr>
        <p:grpSpPr>
          <a:xfrm>
            <a:off x="6096000" y="2133600"/>
            <a:ext cx="677863" cy="4302125"/>
            <a:chOff x="3840" y="1344"/>
            <a:chExt cx="427" cy="2710"/>
          </a:xfrm>
        </p:grpSpPr>
        <p:sp>
          <p:nvSpPr>
            <p:cNvPr id="21545" name="直接连接符 55342"/>
            <p:cNvSpPr/>
            <p:nvPr/>
          </p:nvSpPr>
          <p:spPr>
            <a:xfrm>
              <a:off x="3960" y="1344"/>
              <a:ext cx="0" cy="2256"/>
            </a:xfrm>
            <a:prstGeom prst="line">
              <a:avLst/>
            </a:prstGeom>
            <a:ln w="28575" cap="flat" cmpd="sng">
              <a:solidFill>
                <a:srgbClr val="CC00CC"/>
              </a:solidFill>
              <a:prstDash val="dash"/>
              <a:round/>
              <a:headEnd type="none" w="med" len="med"/>
              <a:tailEnd type="none" w="med" len="med"/>
            </a:ln>
          </p:spPr>
        </p:sp>
        <p:graphicFrame>
          <p:nvGraphicFramePr>
            <p:cNvPr id="21546" name="对象 55343"/>
            <p:cNvGraphicFramePr/>
            <p:nvPr/>
          </p:nvGraphicFramePr>
          <p:xfrm>
            <a:off x="3840" y="3600"/>
            <a:ext cx="427" cy="454"/>
          </p:xfrm>
          <a:graphic>
            <a:graphicData uri="http://schemas.openxmlformats.org/presentationml/2006/ole">
              <mc:AlternateContent xmlns:mc="http://schemas.openxmlformats.org/markup-compatibility/2006">
                <mc:Choice xmlns:v="urn:schemas-microsoft-com:vml" Requires="v">
                  <p:oleObj spid="_x0000_s3090" name="" r:id="rId9" imgW="203200" imgH="215900" progId="Equation.3">
                    <p:embed/>
                  </p:oleObj>
                </mc:Choice>
                <mc:Fallback>
                  <p:oleObj name="" r:id="rId9" imgW="203200" imgH="215900" progId="Equation.3">
                    <p:embed/>
                    <p:pic>
                      <p:nvPicPr>
                        <p:cNvPr id="0" name="图片 3089"/>
                        <p:cNvPicPr/>
                        <p:nvPr/>
                      </p:nvPicPr>
                      <p:blipFill>
                        <a:blip r:embed="rId10">
                          <a:clrChange>
                            <a:clrFrom>
                              <a:srgbClr val="000000"/>
                            </a:clrFrom>
                            <a:clrTo>
                              <a:srgbClr val="CC00CC"/>
                            </a:clrTo>
                          </a:clrChange>
                        </a:blip>
                        <a:stretch>
                          <a:fillRect/>
                        </a:stretch>
                      </p:blipFill>
                      <p:spPr>
                        <a:xfrm>
                          <a:off x="3840" y="3600"/>
                          <a:ext cx="427" cy="454"/>
                        </a:xfrm>
                        <a:prstGeom prst="rect">
                          <a:avLst/>
                        </a:prstGeom>
                        <a:noFill/>
                        <a:ln w="38100">
                          <a:noFill/>
                          <a:miter/>
                        </a:ln>
                      </p:spPr>
                    </p:pic>
                  </p:oleObj>
                </mc:Fallback>
              </mc:AlternateContent>
            </a:graphicData>
          </a:graphic>
        </p:graphicFrame>
      </p:grpSp>
      <p:sp>
        <p:nvSpPr>
          <p:cNvPr id="21547" name="文本框 55344"/>
          <p:cNvSpPr txBox="1"/>
          <p:nvPr/>
        </p:nvSpPr>
        <p:spPr>
          <a:xfrm>
            <a:off x="0" y="4365625"/>
            <a:ext cx="5003800" cy="1373188"/>
          </a:xfrm>
          <a:prstGeom prst="rect">
            <a:avLst/>
          </a:prstGeom>
          <a:noFill/>
          <a:ln w="9525">
            <a:noFill/>
          </a:ln>
        </p:spPr>
        <p:txBody>
          <a:bodyPr anchor="t">
            <a:spAutoFit/>
          </a:bodyPr>
          <a:p>
            <a:r>
              <a:rPr lang="zh-CN" altLang="en-US" dirty="0">
                <a:latin typeface="Arial" panose="020B0604020202020204" pitchFamily="34" charset="0"/>
              </a:rPr>
              <a:t>从右图中还可以看出，每一条曲线的峰值波长 </a:t>
            </a:r>
            <a:r>
              <a:rPr lang="el-GR" altLang="zh-CN" i="1" dirty="0">
                <a:latin typeface="Arial" panose="020B0604020202020204" pitchFamily="34" charset="0"/>
              </a:rPr>
              <a:t>λ</a:t>
            </a:r>
            <a:r>
              <a:rPr lang="en-US" altLang="zh-CN" baseline="-25000">
                <a:latin typeface="Arial" panose="020B0604020202020204" pitchFamily="34" charset="0"/>
              </a:rPr>
              <a:t>m </a:t>
            </a:r>
            <a:r>
              <a:rPr lang="zh-CN" altLang="en-US" dirty="0">
                <a:latin typeface="Arial" panose="020B0604020202020204" pitchFamily="34" charset="0"/>
              </a:rPr>
              <a:t>随温度的增加向短波方向移动。</a:t>
            </a:r>
            <a:endParaRPr lang="zh-CN" altLang="en-US" dirty="0">
              <a:latin typeface="Arial" panose="020B0604020202020204" pitchFamily="34"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55298"/>
                                        </p:tgtEl>
                                        <p:attrNameLst>
                                          <p:attrName>style.visibility</p:attrName>
                                        </p:attrNameLst>
                                      </p:cBhvr>
                                      <p:to>
                                        <p:strVal val="visible"/>
                                      </p:to>
                                    </p:set>
                                    <p:animEffect transition="in" filter="box(out)">
                                      <p:cBhvr>
                                        <p:cTn id="7" dur="500"/>
                                        <p:tgtEl>
                                          <p:spTgt spid="5529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55328"/>
                                        </p:tgtEl>
                                        <p:attrNameLst>
                                          <p:attrName>style.visibility</p:attrName>
                                        </p:attrNameLst>
                                      </p:cBhvr>
                                      <p:to>
                                        <p:strVal val="visible"/>
                                      </p:to>
                                    </p:set>
                                    <p:animEffect transition="in" filter="box(out)">
                                      <p:cBhvr>
                                        <p:cTn id="12" dur="500"/>
                                        <p:tgtEl>
                                          <p:spTgt spid="55328"/>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55325"/>
                                        </p:tgtEl>
                                        <p:attrNameLst>
                                          <p:attrName>style.visibility</p:attrName>
                                        </p:attrNameLst>
                                      </p:cBhvr>
                                      <p:to>
                                        <p:strVal val="visible"/>
                                      </p:to>
                                    </p:set>
                                    <p:animEffect transition="in" filter="box(out)">
                                      <p:cBhvr>
                                        <p:cTn id="17" dur="500"/>
                                        <p:tgtEl>
                                          <p:spTgt spid="5532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nodeType="clickEffect">
                                  <p:stCondLst>
                                    <p:cond delay="0"/>
                                  </p:stCondLst>
                                  <p:childTnLst>
                                    <p:set>
                                      <p:cBhvr>
                                        <p:cTn id="21" dur="1" fill="hold">
                                          <p:stCondLst>
                                            <p:cond delay="0"/>
                                          </p:stCondLst>
                                        </p:cTn>
                                        <p:tgtEl>
                                          <p:spTgt spid="55322"/>
                                        </p:tgtEl>
                                        <p:attrNameLst>
                                          <p:attrName>style.visibility</p:attrName>
                                        </p:attrNameLst>
                                      </p:cBhvr>
                                      <p:to>
                                        <p:strVal val="visible"/>
                                      </p:to>
                                    </p:set>
                                    <p:animEffect transition="in" filter="barn(outHorizontal)">
                                      <p:cBhvr>
                                        <p:cTn id="22" dur="500"/>
                                        <p:tgtEl>
                                          <p:spTgt spid="55322"/>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42" fill="hold" nodeType="clickEffect">
                                  <p:stCondLst>
                                    <p:cond delay="0"/>
                                  </p:stCondLst>
                                  <p:childTnLst>
                                    <p:set>
                                      <p:cBhvr>
                                        <p:cTn id="26" dur="1" fill="hold">
                                          <p:stCondLst>
                                            <p:cond delay="0"/>
                                          </p:stCondLst>
                                        </p:cTn>
                                        <p:tgtEl>
                                          <p:spTgt spid="55342"/>
                                        </p:tgtEl>
                                        <p:attrNameLst>
                                          <p:attrName>style.visibility</p:attrName>
                                        </p:attrNameLst>
                                      </p:cBhvr>
                                      <p:to>
                                        <p:strVal val="visible"/>
                                      </p:to>
                                    </p:set>
                                    <p:animEffect transition="in" filter="barn(outHorizontal)">
                                      <p:cBhvr>
                                        <p:cTn id="27" dur="500"/>
                                        <p:tgtEl>
                                          <p:spTgt spid="5534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5336"/>
                                        </p:tgtEl>
                                        <p:attrNameLst>
                                          <p:attrName>style.visibility</p:attrName>
                                        </p:attrNameLst>
                                      </p:cBhvr>
                                      <p:to>
                                        <p:strVal val="visible"/>
                                      </p:to>
                                    </p:set>
                                    <p:animEffect transition="in" filter="blinds(horizontal)">
                                      <p:cBhvr>
                                        <p:cTn id="32" dur="500"/>
                                        <p:tgtEl>
                                          <p:spTgt spid="5533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5337"/>
                                        </p:tgtEl>
                                        <p:attrNameLst>
                                          <p:attrName>style.visibility</p:attrName>
                                        </p:attrNameLst>
                                      </p:cBhvr>
                                      <p:to>
                                        <p:strVal val="visible"/>
                                      </p:to>
                                    </p:set>
                                    <p:animEffect transition="in" filter="blinds(horizontal)">
                                      <p:cBhvr>
                                        <p:cTn id="37" dur="500"/>
                                        <p:tgtEl>
                                          <p:spTgt spid="55337"/>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55341"/>
                                        </p:tgtEl>
                                        <p:attrNameLst>
                                          <p:attrName>style.visibility</p:attrName>
                                        </p:attrNameLst>
                                      </p:cBhvr>
                                      <p:to>
                                        <p:strVal val="visible"/>
                                      </p:to>
                                    </p:set>
                                    <p:animEffect transition="in" filter="strips(downRight)">
                                      <p:cBhvr>
                                        <p:cTn id="42" dur="500"/>
                                        <p:tgtEl>
                                          <p:spTgt spid="55341"/>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5338"/>
                                        </p:tgtEl>
                                        <p:attrNameLst>
                                          <p:attrName>style.visibility</p:attrName>
                                        </p:attrNameLst>
                                      </p:cBhvr>
                                      <p:to>
                                        <p:strVal val="visible"/>
                                      </p:to>
                                    </p:set>
                                    <p:animEffect transition="in" filter="blinds(horizontal)">
                                      <p:cBhvr>
                                        <p:cTn id="47" dur="500"/>
                                        <p:tgtEl>
                                          <p:spTgt spid="55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36" grpId="0"/>
      <p:bldP spid="5534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8130" name="对象 48129"/>
          <p:cNvGraphicFramePr/>
          <p:nvPr/>
        </p:nvGraphicFramePr>
        <p:xfrm>
          <a:off x="1447800" y="2819400"/>
          <a:ext cx="6324600" cy="1049338"/>
        </p:xfrm>
        <a:graphic>
          <a:graphicData uri="http://schemas.openxmlformats.org/presentationml/2006/ole">
            <mc:AlternateContent xmlns:mc="http://schemas.openxmlformats.org/markup-compatibility/2006">
              <mc:Choice xmlns:v="urn:schemas-microsoft-com:vml" Requires="v">
                <p:oleObj spid="_x0000_s3135" name="" r:id="rId1" imgW="2247900" imgH="419100" progId="Equation.3">
                  <p:embed/>
                </p:oleObj>
              </mc:Choice>
              <mc:Fallback>
                <p:oleObj name="" r:id="rId1" imgW="2247900" imgH="419100" progId="Equation.3">
                  <p:embed/>
                  <p:pic>
                    <p:nvPicPr>
                      <p:cNvPr id="0" name="图片 3134"/>
                      <p:cNvPicPr/>
                      <p:nvPr/>
                    </p:nvPicPr>
                    <p:blipFill>
                      <a:blip r:embed="rId2"/>
                      <a:stretch>
                        <a:fillRect/>
                      </a:stretch>
                    </p:blipFill>
                    <p:spPr>
                      <a:xfrm>
                        <a:off x="1447800" y="2819400"/>
                        <a:ext cx="6324600" cy="1049338"/>
                      </a:xfrm>
                      <a:prstGeom prst="rect">
                        <a:avLst/>
                      </a:prstGeom>
                      <a:noFill/>
                      <a:ln w="38100">
                        <a:noFill/>
                        <a:miter/>
                      </a:ln>
                    </p:spPr>
                  </p:pic>
                </p:oleObj>
              </mc:Fallback>
            </mc:AlternateContent>
          </a:graphicData>
        </a:graphic>
      </p:graphicFrame>
      <p:graphicFrame>
        <p:nvGraphicFramePr>
          <p:cNvPr id="48131" name="对象 48130"/>
          <p:cNvGraphicFramePr/>
          <p:nvPr/>
        </p:nvGraphicFramePr>
        <p:xfrm>
          <a:off x="1557338" y="4375150"/>
          <a:ext cx="6408737" cy="1111250"/>
        </p:xfrm>
        <a:graphic>
          <a:graphicData uri="http://schemas.openxmlformats.org/presentationml/2006/ole">
            <mc:AlternateContent xmlns:mc="http://schemas.openxmlformats.org/markup-compatibility/2006">
              <mc:Choice xmlns:v="urn:schemas-microsoft-com:vml" Requires="v">
                <p:oleObj spid="_x0000_s3124" name="" r:id="rId3" imgW="2374900" imgH="457200" progId="Equation.3">
                  <p:embed/>
                </p:oleObj>
              </mc:Choice>
              <mc:Fallback>
                <p:oleObj name="" r:id="rId3" imgW="2374900" imgH="457200" progId="Equation.3">
                  <p:embed/>
                  <p:pic>
                    <p:nvPicPr>
                      <p:cNvPr id="0" name="图片 3123"/>
                      <p:cNvPicPr/>
                      <p:nvPr/>
                    </p:nvPicPr>
                    <p:blipFill>
                      <a:blip r:embed="rId4"/>
                      <a:stretch>
                        <a:fillRect/>
                      </a:stretch>
                    </p:blipFill>
                    <p:spPr>
                      <a:xfrm>
                        <a:off x="1557338" y="4375150"/>
                        <a:ext cx="6408737" cy="1111250"/>
                      </a:xfrm>
                      <a:prstGeom prst="rect">
                        <a:avLst/>
                      </a:prstGeom>
                      <a:noFill/>
                      <a:ln w="38100">
                        <a:noFill/>
                        <a:miter/>
                      </a:ln>
                    </p:spPr>
                  </p:pic>
                </p:oleObj>
              </mc:Fallback>
            </mc:AlternateContent>
          </a:graphicData>
        </a:graphic>
      </p:graphicFrame>
      <p:graphicFrame>
        <p:nvGraphicFramePr>
          <p:cNvPr id="48132" name="对象 48131"/>
          <p:cNvGraphicFramePr/>
          <p:nvPr/>
        </p:nvGraphicFramePr>
        <p:xfrm>
          <a:off x="1447800" y="5943600"/>
          <a:ext cx="7086600" cy="647700"/>
        </p:xfrm>
        <a:graphic>
          <a:graphicData uri="http://schemas.openxmlformats.org/presentationml/2006/ole">
            <mc:AlternateContent xmlns:mc="http://schemas.openxmlformats.org/markup-compatibility/2006">
              <mc:Choice xmlns:v="urn:schemas-microsoft-com:vml" Requires="v">
                <p:oleObj spid="_x0000_s3092" name="" r:id="rId5" imgW="2197100" imgH="228600" progId="Equation.3">
                  <p:embed/>
                </p:oleObj>
              </mc:Choice>
              <mc:Fallback>
                <p:oleObj name="" r:id="rId5" imgW="2197100" imgH="228600" progId="Equation.3">
                  <p:embed/>
                  <p:pic>
                    <p:nvPicPr>
                      <p:cNvPr id="0" name="图片 3091"/>
                      <p:cNvPicPr/>
                      <p:nvPr/>
                    </p:nvPicPr>
                    <p:blipFill>
                      <a:blip r:embed="rId6"/>
                      <a:stretch>
                        <a:fillRect/>
                      </a:stretch>
                    </p:blipFill>
                    <p:spPr>
                      <a:xfrm>
                        <a:off x="1447800" y="5943600"/>
                        <a:ext cx="7086600" cy="647700"/>
                      </a:xfrm>
                      <a:prstGeom prst="rect">
                        <a:avLst/>
                      </a:prstGeom>
                      <a:noFill/>
                      <a:ln w="38100">
                        <a:noFill/>
                        <a:miter/>
                      </a:ln>
                    </p:spPr>
                  </p:pic>
                </p:oleObj>
              </mc:Fallback>
            </mc:AlternateContent>
          </a:graphicData>
        </a:graphic>
      </p:graphicFrame>
      <p:grpSp>
        <p:nvGrpSpPr>
          <p:cNvPr id="22532" name="组合 48132"/>
          <p:cNvGrpSpPr/>
          <p:nvPr/>
        </p:nvGrpSpPr>
        <p:grpSpPr>
          <a:xfrm>
            <a:off x="304800" y="533400"/>
            <a:ext cx="8534400" cy="2347913"/>
            <a:chOff x="192" y="336"/>
            <a:chExt cx="5376" cy="1479"/>
          </a:xfrm>
        </p:grpSpPr>
        <p:grpSp>
          <p:nvGrpSpPr>
            <p:cNvPr id="22533" name="组合 48133"/>
            <p:cNvGrpSpPr/>
            <p:nvPr/>
          </p:nvGrpSpPr>
          <p:grpSpPr>
            <a:xfrm>
              <a:off x="192" y="336"/>
              <a:ext cx="5376" cy="1144"/>
              <a:chOff x="192" y="336"/>
              <a:chExt cx="5376" cy="1144"/>
            </a:xfrm>
          </p:grpSpPr>
          <p:sp>
            <p:nvSpPr>
              <p:cNvPr id="22534" name="文本框 48134"/>
              <p:cNvSpPr txBox="1"/>
              <p:nvPr/>
            </p:nvSpPr>
            <p:spPr>
              <a:xfrm>
                <a:off x="192" y="346"/>
                <a:ext cx="5376" cy="1134"/>
              </a:xfrm>
              <a:prstGeom prst="rect">
                <a:avLst/>
              </a:prstGeom>
              <a:noFill/>
              <a:ln w="9525">
                <a:noFill/>
              </a:ln>
            </p:spPr>
            <p:txBody>
              <a:bodyPr anchor="t">
                <a:spAutoFit/>
              </a:bodyPr>
              <a:p>
                <a:r>
                  <a:rPr lang="zh-CN" altLang="en-US" dirty="0">
                    <a:solidFill>
                      <a:srgbClr val="CC0000"/>
                    </a:solidFill>
                    <a:latin typeface="宋体" panose="02010600030101010101" pitchFamily="2" charset="-122"/>
                  </a:rPr>
                  <a:t>    例1 （1）</a:t>
                </a:r>
                <a:r>
                  <a:rPr lang="zh-CN" altLang="en-US" dirty="0">
                    <a:latin typeface="宋体" panose="02010600030101010101" pitchFamily="2" charset="-122"/>
                  </a:rPr>
                  <a:t>温度为室温      的黑体，其单色辐出度的峰值所对应的波长是多少？</a:t>
                </a:r>
                <a:r>
                  <a:rPr lang="zh-CN" altLang="en-US" dirty="0">
                    <a:solidFill>
                      <a:srgbClr val="CC0000"/>
                    </a:solidFill>
                    <a:latin typeface="宋体" panose="02010600030101010101" pitchFamily="2" charset="-122"/>
                  </a:rPr>
                  <a:t>（2）</a:t>
                </a:r>
                <a:r>
                  <a:rPr lang="zh-CN" altLang="en-US" dirty="0">
                    <a:latin typeface="宋体" panose="02010600030101010101" pitchFamily="2" charset="-122"/>
                  </a:rPr>
                  <a:t>若使一黑体单色辐出度的峰值所对应的波长在红色谱线范围内，其温度应为多少？</a:t>
                </a:r>
                <a:r>
                  <a:rPr lang="zh-CN" altLang="en-US" dirty="0">
                    <a:solidFill>
                      <a:srgbClr val="CC0000"/>
                    </a:solidFill>
                    <a:latin typeface="宋体" panose="02010600030101010101" pitchFamily="2" charset="-122"/>
                  </a:rPr>
                  <a:t>（3）</a:t>
                </a:r>
                <a:r>
                  <a:rPr lang="zh-CN" altLang="en-US" dirty="0">
                    <a:latin typeface="宋体" panose="02010600030101010101" pitchFamily="2" charset="-122"/>
                  </a:rPr>
                  <a:t>以上两辐出度之比为多少？</a:t>
                </a:r>
                <a:endParaRPr lang="zh-CN" altLang="en-US" dirty="0">
                  <a:latin typeface="宋体" panose="02010600030101010101" pitchFamily="2" charset="-122"/>
                </a:endParaRPr>
              </a:p>
            </p:txBody>
          </p:sp>
          <p:graphicFrame>
            <p:nvGraphicFramePr>
              <p:cNvPr id="22535" name="对象 48135"/>
              <p:cNvGraphicFramePr/>
              <p:nvPr/>
            </p:nvGraphicFramePr>
            <p:xfrm>
              <a:off x="2849" y="336"/>
              <a:ext cx="703" cy="355"/>
            </p:xfrm>
            <a:graphic>
              <a:graphicData uri="http://schemas.openxmlformats.org/presentationml/2006/ole">
                <mc:AlternateContent xmlns:mc="http://schemas.openxmlformats.org/markup-compatibility/2006">
                  <mc:Choice xmlns:v="urn:schemas-microsoft-com:vml" Requires="v">
                    <p:oleObj spid="_x0000_s3093" name="" r:id="rId7" imgW="457200" imgH="228600" progId="Equation.3">
                      <p:embed/>
                    </p:oleObj>
                  </mc:Choice>
                  <mc:Fallback>
                    <p:oleObj name="" r:id="rId7" imgW="457200" imgH="228600" progId="Equation.3">
                      <p:embed/>
                      <p:pic>
                        <p:nvPicPr>
                          <p:cNvPr id="0" name="图片 3092"/>
                          <p:cNvPicPr/>
                          <p:nvPr/>
                        </p:nvPicPr>
                        <p:blipFill>
                          <a:blip r:embed="rId8"/>
                          <a:stretch>
                            <a:fillRect/>
                          </a:stretch>
                        </p:blipFill>
                        <p:spPr>
                          <a:xfrm>
                            <a:off x="2849" y="336"/>
                            <a:ext cx="703" cy="355"/>
                          </a:xfrm>
                          <a:prstGeom prst="rect">
                            <a:avLst/>
                          </a:prstGeom>
                          <a:noFill/>
                          <a:ln w="38100">
                            <a:noFill/>
                            <a:miter/>
                          </a:ln>
                        </p:spPr>
                      </p:pic>
                    </p:oleObj>
                  </mc:Fallback>
                </mc:AlternateContent>
              </a:graphicData>
            </a:graphic>
          </p:graphicFrame>
        </p:grpSp>
        <p:sp>
          <p:nvSpPr>
            <p:cNvPr id="22536" name="文本框 48136"/>
            <p:cNvSpPr txBox="1"/>
            <p:nvPr/>
          </p:nvSpPr>
          <p:spPr>
            <a:xfrm>
              <a:off x="672" y="1488"/>
              <a:ext cx="960" cy="327"/>
            </a:xfrm>
            <a:prstGeom prst="rect">
              <a:avLst/>
            </a:prstGeom>
            <a:noFill/>
            <a:ln w="9525">
              <a:noFill/>
            </a:ln>
          </p:spPr>
          <p:txBody>
            <a:bodyPr anchor="t">
              <a:spAutoFit/>
            </a:bodyPr>
            <a:p>
              <a:r>
                <a:rPr lang="zh-CN" altLang="en-US" dirty="0">
                  <a:solidFill>
                    <a:srgbClr val="CC0000"/>
                  </a:solidFill>
                  <a:latin typeface="宋体" panose="02010600030101010101" pitchFamily="2" charset="-122"/>
                </a:rPr>
                <a:t>解</a:t>
              </a:r>
              <a:endParaRPr lang="zh-CN" altLang="en-US" dirty="0">
                <a:solidFill>
                  <a:srgbClr val="CC0000"/>
                </a:solidFill>
                <a:latin typeface="宋体" panose="02010600030101010101" pitchFamily="2" charset="-122"/>
              </a:endParaRPr>
            </a:p>
          </p:txBody>
        </p:sp>
      </p:grpSp>
      <p:grpSp>
        <p:nvGrpSpPr>
          <p:cNvPr id="48138" name="组合 48137"/>
          <p:cNvGrpSpPr/>
          <p:nvPr/>
        </p:nvGrpSpPr>
        <p:grpSpPr>
          <a:xfrm>
            <a:off x="1530350" y="3810000"/>
            <a:ext cx="3575050" cy="596900"/>
            <a:chOff x="912" y="2400"/>
            <a:chExt cx="2252" cy="376"/>
          </a:xfrm>
        </p:grpSpPr>
        <p:graphicFrame>
          <p:nvGraphicFramePr>
            <p:cNvPr id="22538" name="对象 48138"/>
            <p:cNvGraphicFramePr/>
            <p:nvPr/>
          </p:nvGraphicFramePr>
          <p:xfrm>
            <a:off x="1776" y="2400"/>
            <a:ext cx="1388" cy="376"/>
          </p:xfrm>
          <a:graphic>
            <a:graphicData uri="http://schemas.openxmlformats.org/presentationml/2006/ole">
              <mc:AlternateContent xmlns:mc="http://schemas.openxmlformats.org/markup-compatibility/2006">
                <mc:Choice xmlns:v="urn:schemas-microsoft-com:vml" Requires="v">
                  <p:oleObj spid="_x0000_s3140" name="" r:id="rId9" imgW="798830" imgH="215900" progId="Equation.3">
                    <p:embed/>
                  </p:oleObj>
                </mc:Choice>
                <mc:Fallback>
                  <p:oleObj name="" r:id="rId9" imgW="798830" imgH="215900" progId="Equation.3">
                    <p:embed/>
                    <p:pic>
                      <p:nvPicPr>
                        <p:cNvPr id="0" name="图片 3139"/>
                        <p:cNvPicPr/>
                        <p:nvPr/>
                      </p:nvPicPr>
                      <p:blipFill>
                        <a:blip r:embed="rId10"/>
                        <a:stretch>
                          <a:fillRect/>
                        </a:stretch>
                      </p:blipFill>
                      <p:spPr>
                        <a:xfrm>
                          <a:off x="1776" y="2400"/>
                          <a:ext cx="1388" cy="376"/>
                        </a:xfrm>
                        <a:prstGeom prst="rect">
                          <a:avLst/>
                        </a:prstGeom>
                        <a:noFill/>
                        <a:ln w="38100">
                          <a:noFill/>
                          <a:miter/>
                        </a:ln>
                      </p:spPr>
                    </p:pic>
                  </p:oleObj>
                </mc:Fallback>
              </mc:AlternateContent>
            </a:graphicData>
          </a:graphic>
        </p:graphicFrame>
        <p:sp>
          <p:nvSpPr>
            <p:cNvPr id="22539" name="矩形 48139"/>
            <p:cNvSpPr/>
            <p:nvPr/>
          </p:nvSpPr>
          <p:spPr>
            <a:xfrm>
              <a:off x="912" y="2409"/>
              <a:ext cx="903" cy="327"/>
            </a:xfrm>
            <a:prstGeom prst="rect">
              <a:avLst/>
            </a:prstGeom>
            <a:noFill/>
            <a:ln w="9525">
              <a:noFill/>
            </a:ln>
          </p:spPr>
          <p:txBody>
            <a:bodyPr wrap="none" anchor="t">
              <a:spAutoFit/>
            </a:bodyPr>
            <a:p>
              <a:r>
                <a:rPr lang="zh-CN" altLang="en-US" dirty="0">
                  <a:solidFill>
                    <a:srgbClr val="CC0000"/>
                  </a:solidFill>
                  <a:latin typeface="宋体" panose="02010600030101010101" pitchFamily="2" charset="-122"/>
                </a:rPr>
                <a:t>（2）</a:t>
              </a:r>
              <a:r>
                <a:rPr lang="zh-CN" altLang="en-US" dirty="0">
                  <a:latin typeface="宋体" panose="02010600030101010101" pitchFamily="2" charset="-122"/>
                </a:rPr>
                <a:t>取</a:t>
              </a:r>
              <a:endParaRPr lang="zh-CN" altLang="en-US" dirty="0">
                <a:latin typeface="宋体" panose="02010600030101010101" pitchFamily="2" charset="-122"/>
              </a:endParaRPr>
            </a:p>
          </p:txBody>
        </p:sp>
      </p:grpSp>
      <p:sp>
        <p:nvSpPr>
          <p:cNvPr id="48141" name="文本框 48140"/>
          <p:cNvSpPr txBox="1"/>
          <p:nvPr/>
        </p:nvSpPr>
        <p:spPr>
          <a:xfrm>
            <a:off x="1524000" y="2362200"/>
            <a:ext cx="4800600" cy="519113"/>
          </a:xfrm>
          <a:prstGeom prst="rect">
            <a:avLst/>
          </a:prstGeom>
          <a:noFill/>
          <a:ln w="9525">
            <a:noFill/>
          </a:ln>
        </p:spPr>
        <p:txBody>
          <a:bodyPr anchor="t">
            <a:spAutoFit/>
          </a:bodyPr>
          <a:p>
            <a:r>
              <a:rPr lang="zh-CN" altLang="en-US" dirty="0">
                <a:solidFill>
                  <a:srgbClr val="CC0000"/>
                </a:solidFill>
                <a:latin typeface="Arial" panose="020B0604020202020204" pitchFamily="34" charset="0"/>
              </a:rPr>
              <a:t>（</a:t>
            </a:r>
            <a:r>
              <a:rPr lang="zh-CN" altLang="en-US" dirty="0">
                <a:solidFill>
                  <a:srgbClr val="CC0000"/>
                </a:solidFill>
                <a:latin typeface="宋体" panose="02010600030101010101" pitchFamily="2" charset="-122"/>
              </a:rPr>
              <a:t>1</a:t>
            </a:r>
            <a:r>
              <a:rPr lang="zh-CN" altLang="en-US" dirty="0">
                <a:solidFill>
                  <a:srgbClr val="CC0000"/>
                </a:solidFill>
                <a:latin typeface="Arial" panose="020B0604020202020204" pitchFamily="34" charset="0"/>
              </a:rPr>
              <a:t>）</a:t>
            </a:r>
            <a:r>
              <a:rPr lang="zh-CN" altLang="en-US" dirty="0">
                <a:latin typeface="Arial" panose="020B0604020202020204" pitchFamily="34" charset="0"/>
              </a:rPr>
              <a:t>由维恩位移定律</a:t>
            </a:r>
            <a:endParaRPr lang="zh-CN" altLang="en-US" dirty="0">
              <a:latin typeface="Arial" panose="020B0604020202020204" pitchFamily="34" charset="0"/>
            </a:endParaRPr>
          </a:p>
        </p:txBody>
      </p:sp>
      <p:sp>
        <p:nvSpPr>
          <p:cNvPr id="48142" name="文本框 48141"/>
          <p:cNvSpPr txBox="1"/>
          <p:nvPr/>
        </p:nvSpPr>
        <p:spPr>
          <a:xfrm>
            <a:off x="1600200" y="5400675"/>
            <a:ext cx="5715000" cy="519113"/>
          </a:xfrm>
          <a:prstGeom prst="rect">
            <a:avLst/>
          </a:prstGeom>
          <a:noFill/>
          <a:ln w="9525">
            <a:noFill/>
          </a:ln>
        </p:spPr>
        <p:txBody>
          <a:bodyPr anchor="t">
            <a:spAutoFit/>
          </a:bodyPr>
          <a:p>
            <a:r>
              <a:rPr lang="zh-CN" altLang="en-US" dirty="0">
                <a:solidFill>
                  <a:srgbClr val="CC0000"/>
                </a:solidFill>
                <a:latin typeface="Arial" panose="020B0604020202020204" pitchFamily="34" charset="0"/>
              </a:rPr>
              <a:t>（</a:t>
            </a:r>
            <a:r>
              <a:rPr lang="zh-CN" altLang="en-US" dirty="0">
                <a:solidFill>
                  <a:srgbClr val="CC0000"/>
                </a:solidFill>
                <a:latin typeface="宋体" panose="02010600030101010101" pitchFamily="2" charset="-122"/>
              </a:rPr>
              <a:t>3</a:t>
            </a:r>
            <a:r>
              <a:rPr lang="zh-CN" altLang="en-US" dirty="0">
                <a:solidFill>
                  <a:srgbClr val="CC0000"/>
                </a:solidFill>
                <a:latin typeface="Arial" panose="020B0604020202020204" pitchFamily="34" charset="0"/>
              </a:rPr>
              <a:t>）</a:t>
            </a:r>
            <a:r>
              <a:rPr lang="zh-CN" altLang="en-US" dirty="0">
                <a:latin typeface="Arial" panose="020B0604020202020204" pitchFamily="34" charset="0"/>
              </a:rPr>
              <a:t>由</a:t>
            </a:r>
            <a:r>
              <a:rPr lang="zh-CN" altLang="en-US" dirty="0">
                <a:latin typeface="宋体" panose="02010600030101010101" pitchFamily="2" charset="-122"/>
              </a:rPr>
              <a:t>斯特藩</a:t>
            </a:r>
            <a:r>
              <a:rPr lang="zh-CN" altLang="en-US" dirty="0">
                <a:latin typeface="Times New Roman" panose="02020603050405020304" pitchFamily="18" charset="0"/>
              </a:rPr>
              <a:t>—</a:t>
            </a:r>
            <a:r>
              <a:rPr lang="zh-CN" altLang="en-US" dirty="0">
                <a:latin typeface="宋体" panose="02010600030101010101" pitchFamily="2" charset="-122"/>
              </a:rPr>
              <a:t>玻尔兹曼定律</a:t>
            </a:r>
            <a:endParaRPr lang="zh-CN" altLang="en-US" dirty="0">
              <a:latin typeface="宋体" panose="02010600030101010101" pitchFamily="2"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8141"/>
                                        </p:tgtEl>
                                        <p:attrNameLst>
                                          <p:attrName>style.visibility</p:attrName>
                                        </p:attrNameLst>
                                      </p:cBhvr>
                                      <p:to>
                                        <p:strVal val="visible"/>
                                      </p:to>
                                    </p:set>
                                    <p:animEffect transition="in" filter="blinds(horizontal)">
                                      <p:cBhvr>
                                        <p:cTn id="7" dur="500"/>
                                        <p:tgtEl>
                                          <p:spTgt spid="4814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nodeType="clickEffect">
                                  <p:stCondLst>
                                    <p:cond delay="0"/>
                                  </p:stCondLst>
                                  <p:childTnLst>
                                    <p:set>
                                      <p:cBhvr>
                                        <p:cTn id="11" dur="1" fill="hold">
                                          <p:stCondLst>
                                            <p:cond delay="0"/>
                                          </p:stCondLst>
                                        </p:cTn>
                                        <p:tgtEl>
                                          <p:spTgt spid="48130"/>
                                        </p:tgtEl>
                                        <p:attrNameLst>
                                          <p:attrName>style.visibility</p:attrName>
                                        </p:attrNameLst>
                                      </p:cBhvr>
                                      <p:to>
                                        <p:strVal val="visible"/>
                                      </p:to>
                                    </p:set>
                                    <p:animEffect transition="in" filter="blinds(vertical)">
                                      <p:cBhvr>
                                        <p:cTn id="12" dur="500"/>
                                        <p:tgtEl>
                                          <p:spTgt spid="4813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8138"/>
                                        </p:tgtEl>
                                        <p:attrNameLst>
                                          <p:attrName>style.visibility</p:attrName>
                                        </p:attrNameLst>
                                      </p:cBhvr>
                                      <p:to>
                                        <p:strVal val="visible"/>
                                      </p:to>
                                    </p:set>
                                    <p:animEffect transition="in" filter="blinds(horizontal)">
                                      <p:cBhvr>
                                        <p:cTn id="17" dur="500"/>
                                        <p:tgtEl>
                                          <p:spTgt spid="4813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nodeType="clickEffect">
                                  <p:stCondLst>
                                    <p:cond delay="0"/>
                                  </p:stCondLst>
                                  <p:childTnLst>
                                    <p:set>
                                      <p:cBhvr>
                                        <p:cTn id="21" dur="1" fill="hold">
                                          <p:stCondLst>
                                            <p:cond delay="0"/>
                                          </p:stCondLst>
                                        </p:cTn>
                                        <p:tgtEl>
                                          <p:spTgt spid="48131"/>
                                        </p:tgtEl>
                                        <p:attrNameLst>
                                          <p:attrName>style.visibility</p:attrName>
                                        </p:attrNameLst>
                                      </p:cBhvr>
                                      <p:to>
                                        <p:strVal val="visible"/>
                                      </p:to>
                                    </p:set>
                                    <p:animEffect transition="in" filter="blinds(vertical)">
                                      <p:cBhvr>
                                        <p:cTn id="22" dur="500"/>
                                        <p:tgtEl>
                                          <p:spTgt spid="4813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8142"/>
                                        </p:tgtEl>
                                        <p:attrNameLst>
                                          <p:attrName>style.visibility</p:attrName>
                                        </p:attrNameLst>
                                      </p:cBhvr>
                                      <p:to>
                                        <p:strVal val="visible"/>
                                      </p:to>
                                    </p:set>
                                    <p:animEffect transition="in" filter="blinds(horizontal)">
                                      <p:cBhvr>
                                        <p:cTn id="27" dur="500"/>
                                        <p:tgtEl>
                                          <p:spTgt spid="4814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5" fill="hold" nodeType="clickEffect">
                                  <p:stCondLst>
                                    <p:cond delay="0"/>
                                  </p:stCondLst>
                                  <p:childTnLst>
                                    <p:set>
                                      <p:cBhvr>
                                        <p:cTn id="31" dur="1" fill="hold">
                                          <p:stCondLst>
                                            <p:cond delay="0"/>
                                          </p:stCondLst>
                                        </p:cTn>
                                        <p:tgtEl>
                                          <p:spTgt spid="48132"/>
                                        </p:tgtEl>
                                        <p:attrNameLst>
                                          <p:attrName>style.visibility</p:attrName>
                                        </p:attrNameLst>
                                      </p:cBhvr>
                                      <p:to>
                                        <p:strVal val="visible"/>
                                      </p:to>
                                    </p:set>
                                    <p:animEffect transition="in" filter="blinds(vertical)">
                                      <p:cBhvr>
                                        <p:cTn id="32" dur="500"/>
                                        <p:tgtEl>
                                          <p:spTgt spid="48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41" grpId="0"/>
      <p:bldP spid="4814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9154" name="对象 49153"/>
          <p:cNvGraphicFramePr/>
          <p:nvPr/>
        </p:nvGraphicFramePr>
        <p:xfrm>
          <a:off x="1752600" y="3170238"/>
          <a:ext cx="6477000" cy="1249362"/>
        </p:xfrm>
        <a:graphic>
          <a:graphicData uri="http://schemas.openxmlformats.org/presentationml/2006/ole">
            <mc:AlternateContent xmlns:mc="http://schemas.openxmlformats.org/markup-compatibility/2006">
              <mc:Choice xmlns:v="urn:schemas-microsoft-com:vml" Requires="v">
                <p:oleObj spid="_x0000_s3143" name="" r:id="rId1" imgW="2082800" imgH="457200" progId="Equation.3">
                  <p:embed/>
                </p:oleObj>
              </mc:Choice>
              <mc:Fallback>
                <p:oleObj name="" r:id="rId1" imgW="2082800" imgH="457200" progId="Equation.3">
                  <p:embed/>
                  <p:pic>
                    <p:nvPicPr>
                      <p:cNvPr id="0" name="图片 3142"/>
                      <p:cNvPicPr/>
                      <p:nvPr/>
                    </p:nvPicPr>
                    <p:blipFill>
                      <a:blip r:embed="rId2"/>
                      <a:stretch>
                        <a:fillRect/>
                      </a:stretch>
                    </p:blipFill>
                    <p:spPr>
                      <a:xfrm>
                        <a:off x="1752600" y="3170238"/>
                        <a:ext cx="6477000" cy="1249362"/>
                      </a:xfrm>
                      <a:prstGeom prst="rect">
                        <a:avLst/>
                      </a:prstGeom>
                      <a:noFill/>
                      <a:ln w="38100">
                        <a:noFill/>
                        <a:miter/>
                      </a:ln>
                    </p:spPr>
                  </p:pic>
                </p:oleObj>
              </mc:Fallback>
            </mc:AlternateContent>
          </a:graphicData>
        </a:graphic>
      </p:graphicFrame>
      <p:grpSp>
        <p:nvGrpSpPr>
          <p:cNvPr id="23554" name="组合 49154"/>
          <p:cNvGrpSpPr/>
          <p:nvPr/>
        </p:nvGrpSpPr>
        <p:grpSpPr>
          <a:xfrm>
            <a:off x="152400" y="990600"/>
            <a:ext cx="8991600" cy="1890713"/>
            <a:chOff x="96" y="624"/>
            <a:chExt cx="5664" cy="1191"/>
          </a:xfrm>
        </p:grpSpPr>
        <p:grpSp>
          <p:nvGrpSpPr>
            <p:cNvPr id="23555" name="组合 49155"/>
            <p:cNvGrpSpPr/>
            <p:nvPr/>
          </p:nvGrpSpPr>
          <p:grpSpPr>
            <a:xfrm>
              <a:off x="96" y="624"/>
              <a:ext cx="5664" cy="731"/>
              <a:chOff x="96" y="624"/>
              <a:chExt cx="5664" cy="731"/>
            </a:xfrm>
          </p:grpSpPr>
          <p:sp>
            <p:nvSpPr>
              <p:cNvPr id="23556" name="文本框 49156"/>
              <p:cNvSpPr txBox="1"/>
              <p:nvPr/>
            </p:nvSpPr>
            <p:spPr>
              <a:xfrm>
                <a:off x="96" y="624"/>
                <a:ext cx="5664" cy="731"/>
              </a:xfrm>
              <a:prstGeom prst="rect">
                <a:avLst/>
              </a:prstGeom>
              <a:noFill/>
              <a:ln w="9525">
                <a:noFill/>
              </a:ln>
            </p:spPr>
            <p:txBody>
              <a:bodyPr anchor="t">
                <a:spAutoFit/>
              </a:bodyPr>
              <a:p>
                <a:r>
                  <a:rPr lang="zh-CN" altLang="en-US" dirty="0">
                    <a:solidFill>
                      <a:srgbClr val="CC0000"/>
                    </a:solidFill>
                    <a:latin typeface="宋体" panose="02010600030101010101" pitchFamily="2" charset="-122"/>
                  </a:rPr>
                  <a:t>    例2  </a:t>
                </a:r>
                <a:r>
                  <a:rPr lang="zh-CN" altLang="en-US" dirty="0">
                    <a:latin typeface="宋体" panose="02010600030101010101" pitchFamily="2" charset="-122"/>
                  </a:rPr>
                  <a:t>太阳的单色辐出度的峰值波长            ，</a:t>
                </a:r>
                <a:endParaRPr lang="zh-CN" altLang="en-US" dirty="0">
                  <a:latin typeface="宋体" panose="02010600030101010101" pitchFamily="2" charset="-122"/>
                </a:endParaRPr>
              </a:p>
              <a:p>
                <a:r>
                  <a:rPr lang="zh-CN" altLang="en-US" dirty="0">
                    <a:latin typeface="宋体" panose="02010600030101010101" pitchFamily="2" charset="-122"/>
                  </a:rPr>
                  <a:t>试由此估算太阳表面的温度.</a:t>
                </a:r>
                <a:endParaRPr lang="zh-CN" altLang="en-US" dirty="0">
                  <a:latin typeface="宋体" panose="02010600030101010101" pitchFamily="2" charset="-122"/>
                </a:endParaRPr>
              </a:p>
            </p:txBody>
          </p:sp>
          <p:graphicFrame>
            <p:nvGraphicFramePr>
              <p:cNvPr id="23557" name="对象 49157"/>
              <p:cNvGraphicFramePr/>
              <p:nvPr/>
            </p:nvGraphicFramePr>
            <p:xfrm>
              <a:off x="4080" y="624"/>
              <a:ext cx="1418" cy="382"/>
            </p:xfrm>
            <a:graphic>
              <a:graphicData uri="http://schemas.openxmlformats.org/presentationml/2006/ole">
                <mc:AlternateContent xmlns:mc="http://schemas.openxmlformats.org/markup-compatibility/2006">
                  <mc:Choice xmlns:v="urn:schemas-microsoft-com:vml" Requires="v">
                    <p:oleObj spid="_x0000_s3096" name="" r:id="rId3" imgW="798830" imgH="215900" progId="Equation.3">
                      <p:embed/>
                    </p:oleObj>
                  </mc:Choice>
                  <mc:Fallback>
                    <p:oleObj name="" r:id="rId3" imgW="798830" imgH="215900" progId="Equation.3">
                      <p:embed/>
                      <p:pic>
                        <p:nvPicPr>
                          <p:cNvPr id="0" name="图片 3095"/>
                          <p:cNvPicPr/>
                          <p:nvPr/>
                        </p:nvPicPr>
                        <p:blipFill>
                          <a:blip r:embed="rId4"/>
                          <a:stretch>
                            <a:fillRect/>
                          </a:stretch>
                        </p:blipFill>
                        <p:spPr>
                          <a:xfrm>
                            <a:off x="4080" y="624"/>
                            <a:ext cx="1418" cy="382"/>
                          </a:xfrm>
                          <a:prstGeom prst="rect">
                            <a:avLst/>
                          </a:prstGeom>
                          <a:noFill/>
                          <a:ln w="38100">
                            <a:noFill/>
                            <a:miter/>
                          </a:ln>
                        </p:spPr>
                      </p:pic>
                    </p:oleObj>
                  </mc:Fallback>
                </mc:AlternateContent>
              </a:graphicData>
            </a:graphic>
          </p:graphicFrame>
        </p:grpSp>
        <p:sp>
          <p:nvSpPr>
            <p:cNvPr id="23558" name="文本框 49158"/>
            <p:cNvSpPr txBox="1"/>
            <p:nvPr/>
          </p:nvSpPr>
          <p:spPr>
            <a:xfrm>
              <a:off x="576" y="1488"/>
              <a:ext cx="1488" cy="327"/>
            </a:xfrm>
            <a:prstGeom prst="rect">
              <a:avLst/>
            </a:prstGeom>
            <a:noFill/>
            <a:ln w="9525">
              <a:noFill/>
            </a:ln>
          </p:spPr>
          <p:txBody>
            <a:bodyPr anchor="t">
              <a:spAutoFit/>
            </a:bodyPr>
            <a:p>
              <a:r>
                <a:rPr lang="zh-CN" altLang="en-US" dirty="0">
                  <a:solidFill>
                    <a:srgbClr val="CC0000"/>
                  </a:solidFill>
                  <a:latin typeface="宋体" panose="02010600030101010101" pitchFamily="2" charset="-122"/>
                </a:rPr>
                <a:t>解</a:t>
              </a:r>
              <a:endParaRPr lang="zh-CN" altLang="en-US" dirty="0">
                <a:solidFill>
                  <a:srgbClr val="CC0000"/>
                </a:solidFill>
                <a:latin typeface="宋体" panose="02010600030101010101" pitchFamily="2" charset="-122"/>
              </a:endParaRPr>
            </a:p>
          </p:txBody>
        </p:sp>
      </p:grpSp>
      <p:sp>
        <p:nvSpPr>
          <p:cNvPr id="49160" name="文本框 49159"/>
          <p:cNvSpPr txBox="1"/>
          <p:nvPr/>
        </p:nvSpPr>
        <p:spPr>
          <a:xfrm>
            <a:off x="1752600" y="2362200"/>
            <a:ext cx="3962400" cy="519113"/>
          </a:xfrm>
          <a:prstGeom prst="rect">
            <a:avLst/>
          </a:prstGeom>
          <a:noFill/>
          <a:ln w="9525">
            <a:noFill/>
          </a:ln>
        </p:spPr>
        <p:txBody>
          <a:bodyPr anchor="t">
            <a:spAutoFit/>
          </a:bodyPr>
          <a:p>
            <a:r>
              <a:rPr lang="zh-CN" altLang="en-US" dirty="0">
                <a:latin typeface="Arial" panose="020B0604020202020204" pitchFamily="34" charset="0"/>
              </a:rPr>
              <a:t>由维恩位移定律</a:t>
            </a:r>
            <a:endParaRPr lang="zh-CN" altLang="en-US" dirty="0">
              <a:latin typeface="Arial" panose="020B0604020202020204" pitchFamily="34" charset="0"/>
            </a:endParaRPr>
          </a:p>
        </p:txBody>
      </p:sp>
      <p:sp>
        <p:nvSpPr>
          <p:cNvPr id="49161" name="文本框 49160"/>
          <p:cNvSpPr txBox="1"/>
          <p:nvPr/>
        </p:nvSpPr>
        <p:spPr>
          <a:xfrm>
            <a:off x="990600" y="4768850"/>
            <a:ext cx="7772400" cy="1160463"/>
          </a:xfrm>
          <a:prstGeom prst="rect">
            <a:avLst/>
          </a:prstGeom>
          <a:noFill/>
          <a:ln w="9525">
            <a:noFill/>
          </a:ln>
        </p:spPr>
        <p:txBody>
          <a:bodyPr anchor="t">
            <a:spAutoFit/>
          </a:bodyPr>
          <a:p>
            <a:r>
              <a:rPr lang="zh-CN" altLang="en-US" dirty="0">
                <a:latin typeface="Arial" panose="020B0604020202020204" pitchFamily="34" charset="0"/>
              </a:rPr>
              <a:t>        对宇宙中其他发光星体的表面温度也可用</a:t>
            </a:r>
            <a:endParaRPr lang="zh-CN" altLang="en-US" dirty="0">
              <a:latin typeface="Arial" panose="020B0604020202020204" pitchFamily="34" charset="0"/>
            </a:endParaRPr>
          </a:p>
          <a:p>
            <a:r>
              <a:rPr lang="zh-CN" altLang="en-US" dirty="0">
                <a:latin typeface="Arial" panose="020B0604020202020204" pitchFamily="34" charset="0"/>
              </a:rPr>
              <a:t>这种方法进行推测</a:t>
            </a:r>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160"/>
                                        </p:tgtEl>
                                        <p:attrNameLst>
                                          <p:attrName>style.visibility</p:attrName>
                                        </p:attrNameLst>
                                      </p:cBhvr>
                                      <p:to>
                                        <p:strVal val="visible"/>
                                      </p:to>
                                    </p:set>
                                    <p:animEffect transition="in" filter="blinds(horizontal)">
                                      <p:cBhvr>
                                        <p:cTn id="7" dur="500"/>
                                        <p:tgtEl>
                                          <p:spTgt spid="4916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nodeType="clickEffect">
                                  <p:stCondLst>
                                    <p:cond delay="0"/>
                                  </p:stCondLst>
                                  <p:childTnLst>
                                    <p:set>
                                      <p:cBhvr>
                                        <p:cTn id="11" dur="1" fill="hold">
                                          <p:stCondLst>
                                            <p:cond delay="0"/>
                                          </p:stCondLst>
                                        </p:cTn>
                                        <p:tgtEl>
                                          <p:spTgt spid="49154"/>
                                        </p:tgtEl>
                                        <p:attrNameLst>
                                          <p:attrName>style.visibility</p:attrName>
                                        </p:attrNameLst>
                                      </p:cBhvr>
                                      <p:to>
                                        <p:strVal val="visible"/>
                                      </p:to>
                                    </p:set>
                                    <p:animEffect transition="in" filter="blinds(vertical)">
                                      <p:cBhvr>
                                        <p:cTn id="12" dur="500"/>
                                        <p:tgtEl>
                                          <p:spTgt spid="4915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9161"/>
                                        </p:tgtEl>
                                        <p:attrNameLst>
                                          <p:attrName>style.visibility</p:attrName>
                                        </p:attrNameLst>
                                      </p:cBhvr>
                                      <p:to>
                                        <p:strVal val="visible"/>
                                      </p:to>
                                    </p:set>
                                    <p:animEffect transition="in" filter="blinds(horizontal)">
                                      <p:cBhvr>
                                        <p:cTn id="17" dur="500"/>
                                        <p:tgtEl>
                                          <p:spTgt spid="49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60" grpId="0"/>
      <p:bldP spid="4916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标题 34817"/>
          <p:cNvSpPr>
            <a:spLocks noGrp="1"/>
          </p:cNvSpPr>
          <p:nvPr>
            <p:ph type="title"/>
          </p:nvPr>
        </p:nvSpPr>
        <p:spPr/>
        <p:txBody>
          <a:bodyPr anchor="b"/>
          <a:p>
            <a:pPr fontAlgn="base"/>
            <a:endParaRPr lang="zh-CN" altLang="en-US" strike="noStrike" noProof="1" dirty="0"/>
          </a:p>
        </p:txBody>
      </p:sp>
      <p:sp>
        <p:nvSpPr>
          <p:cNvPr id="6146" name="文本占位符 34818"/>
          <p:cNvSpPr>
            <a:spLocks noGrp="1"/>
          </p:cNvSpPr>
          <p:nvPr>
            <p:ph idx="1"/>
          </p:nvPr>
        </p:nvSpPr>
        <p:spPr>
          <a:ln/>
        </p:spPr>
        <p:txBody>
          <a:bodyPr anchor="t"/>
          <a:p>
            <a:r>
              <a:rPr lang="zh-CN" altLang="en-US" dirty="0"/>
              <a:t>热辐射和能量子假设</a:t>
            </a:r>
            <a:endParaRPr lang="zh-CN" altLang="en-US" dirty="0"/>
          </a:p>
          <a:p>
            <a:r>
              <a:rPr lang="zh-CN" altLang="en-US" dirty="0"/>
              <a:t>光电效应和光子理论</a:t>
            </a:r>
            <a:endParaRPr lang="zh-CN" altLang="en-US" dirty="0"/>
          </a:p>
          <a:p>
            <a:r>
              <a:rPr lang="zh-CN" altLang="en-US" dirty="0"/>
              <a:t>康普顿效应</a:t>
            </a:r>
            <a:endParaRPr lang="zh-CN" altLang="en-US" dirty="0"/>
          </a:p>
          <a:p>
            <a:r>
              <a:rPr lang="zh-CN" altLang="en-US" dirty="0"/>
              <a:t>氢原子光谱和玻尔理论</a:t>
            </a:r>
            <a:endParaRPr lang="zh-CN" altLang="en-US" dirty="0"/>
          </a:p>
          <a:p>
            <a:r>
              <a:rPr lang="zh-CN" altLang="en-US" dirty="0"/>
              <a:t>德布罗意波和波粒二象性</a:t>
            </a:r>
            <a:endParaRPr lang="zh-CN" altLang="en-US" dirty="0"/>
          </a:p>
          <a:p>
            <a:r>
              <a:rPr lang="zh-CN" altLang="en-US" dirty="0"/>
              <a:t>不确定关系</a:t>
            </a:r>
            <a:endParaRPr lang="zh-CN" altLang="en-US" dirty="0"/>
          </a:p>
          <a:p>
            <a:r>
              <a:rPr lang="zh-CN" altLang="en-US" dirty="0"/>
              <a:t>波函数的统计诠释</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标题 63489"/>
          <p:cNvSpPr>
            <a:spLocks noGrp="1"/>
          </p:cNvSpPr>
          <p:nvPr>
            <p:ph type="title"/>
          </p:nvPr>
        </p:nvSpPr>
        <p:spPr/>
        <p:txBody>
          <a:bodyPr anchor="b"/>
          <a:p>
            <a:pPr fontAlgn="base"/>
            <a:endParaRPr lang="zh-CN" altLang="en-US" strike="noStrike" noProof="1" dirty="0"/>
          </a:p>
        </p:txBody>
      </p:sp>
      <p:sp>
        <p:nvSpPr>
          <p:cNvPr id="24578" name="文本占位符 63490"/>
          <p:cNvSpPr>
            <a:spLocks noGrp="1"/>
          </p:cNvSpPr>
          <p:nvPr>
            <p:ph idx="1"/>
          </p:nvPr>
        </p:nvSpPr>
        <p:spPr>
          <a:ln/>
        </p:spPr>
        <p:txBody>
          <a:bodyPr anchor="t"/>
          <a:p>
            <a:r>
              <a:rPr lang="zh-CN" altLang="en-US" dirty="0"/>
              <a:t>地球表面热辐射波长</a:t>
            </a:r>
            <a:r>
              <a:rPr lang="en-US" altLang="zh-CN">
                <a:latin typeface="Arial" panose="020B0604020202020204" pitchFamily="34" charset="0"/>
              </a:rPr>
              <a:t>——</a:t>
            </a:r>
            <a:r>
              <a:rPr lang="en-US" altLang="zh-CN"/>
              <a:t>10um</a:t>
            </a:r>
            <a:endParaRPr lang="en-US" altLang="zh-CN"/>
          </a:p>
          <a:p>
            <a:r>
              <a:rPr lang="zh-CN" altLang="en-US" dirty="0"/>
              <a:t>宇宙背景辐射</a:t>
            </a:r>
            <a:r>
              <a:rPr lang="en-US" altLang="zh-CN">
                <a:latin typeface="Arial" panose="020B0604020202020204" pitchFamily="34" charset="0"/>
              </a:rPr>
              <a:t>——</a:t>
            </a:r>
            <a:r>
              <a:rPr lang="en-US" altLang="zh-CN"/>
              <a:t>1mm</a:t>
            </a:r>
            <a:r>
              <a:rPr lang="zh-CN" altLang="en-US" dirty="0"/>
              <a:t>（</a:t>
            </a:r>
            <a:r>
              <a:rPr lang="en-US" altLang="zh-CN"/>
              <a:t>2.76K</a:t>
            </a:r>
            <a:r>
              <a:rPr lang="zh-CN" altLang="en-US" dirty="0"/>
              <a:t>）</a:t>
            </a: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0178" name="组合 50177"/>
          <p:cNvGrpSpPr/>
          <p:nvPr/>
        </p:nvGrpSpPr>
        <p:grpSpPr>
          <a:xfrm>
            <a:off x="457200" y="1371600"/>
            <a:ext cx="8382000" cy="5029200"/>
            <a:chOff x="288" y="864"/>
            <a:chExt cx="5280" cy="3168"/>
          </a:xfrm>
        </p:grpSpPr>
        <p:sp>
          <p:nvSpPr>
            <p:cNvPr id="25602" name="矩形 50178"/>
            <p:cNvSpPr/>
            <p:nvPr/>
          </p:nvSpPr>
          <p:spPr>
            <a:xfrm>
              <a:off x="288" y="864"/>
              <a:ext cx="5280" cy="3168"/>
            </a:xfrm>
            <a:prstGeom prst="rect">
              <a:avLst/>
            </a:prstGeom>
            <a:solidFill>
              <a:schemeClr val="bg1"/>
            </a:solidFill>
            <a:ln w="9525" cap="flat" cmpd="sng">
              <a:solidFill>
                <a:schemeClr val="tx2"/>
              </a:solidFill>
              <a:prstDash val="solid"/>
              <a:miter/>
              <a:headEnd type="none" w="med" len="med"/>
              <a:tailEnd type="none" w="sm" len="lg"/>
            </a:ln>
          </p:spPr>
          <p:txBody>
            <a:bodyPr anchor="t"/>
            <a:p>
              <a:endParaRPr lang="zh-CN" altLang="en-US">
                <a:latin typeface="Arial" panose="020B0604020202020204" pitchFamily="34" charset="0"/>
              </a:endParaRPr>
            </a:p>
          </p:txBody>
        </p:sp>
        <p:grpSp>
          <p:nvGrpSpPr>
            <p:cNvPr id="25603" name="组合 50179"/>
            <p:cNvGrpSpPr/>
            <p:nvPr/>
          </p:nvGrpSpPr>
          <p:grpSpPr>
            <a:xfrm>
              <a:off x="384" y="960"/>
              <a:ext cx="3168" cy="3024"/>
              <a:chOff x="384" y="960"/>
              <a:chExt cx="3168" cy="3024"/>
            </a:xfrm>
          </p:grpSpPr>
          <p:graphicFrame>
            <p:nvGraphicFramePr>
              <p:cNvPr id="25604" name="对象 50180"/>
              <p:cNvGraphicFramePr/>
              <p:nvPr/>
            </p:nvGraphicFramePr>
            <p:xfrm>
              <a:off x="768" y="960"/>
              <a:ext cx="2619" cy="344"/>
            </p:xfrm>
            <a:graphic>
              <a:graphicData uri="http://schemas.openxmlformats.org/presentationml/2006/ole">
                <mc:AlternateContent xmlns:mc="http://schemas.openxmlformats.org/markup-compatibility/2006">
                  <mc:Choice xmlns:v="urn:schemas-microsoft-com:vml" Requires="v">
                    <p:oleObj spid="_x0000_s3148" name="" r:id="rId1" imgW="3048000" imgH="419100" progId="Equation.3">
                      <p:embed/>
                    </p:oleObj>
                  </mc:Choice>
                  <mc:Fallback>
                    <p:oleObj name="" r:id="rId1" imgW="3048000" imgH="419100" progId="Equation.3">
                      <p:embed/>
                      <p:pic>
                        <p:nvPicPr>
                          <p:cNvPr id="0" name="图片 3147"/>
                          <p:cNvPicPr/>
                          <p:nvPr/>
                        </p:nvPicPr>
                        <p:blipFill>
                          <a:blip r:embed="rId2"/>
                          <a:stretch>
                            <a:fillRect/>
                          </a:stretch>
                        </p:blipFill>
                        <p:spPr>
                          <a:xfrm>
                            <a:off x="768" y="960"/>
                            <a:ext cx="2619" cy="344"/>
                          </a:xfrm>
                          <a:prstGeom prst="rect">
                            <a:avLst/>
                          </a:prstGeom>
                          <a:noFill/>
                          <a:ln w="38100">
                            <a:noFill/>
                            <a:miter/>
                          </a:ln>
                        </p:spPr>
                      </p:pic>
                    </p:oleObj>
                  </mc:Fallback>
                </mc:AlternateContent>
              </a:graphicData>
            </a:graphic>
          </p:graphicFrame>
          <p:grpSp>
            <p:nvGrpSpPr>
              <p:cNvPr id="25605" name="组合 50181"/>
              <p:cNvGrpSpPr/>
              <p:nvPr/>
            </p:nvGrpSpPr>
            <p:grpSpPr>
              <a:xfrm>
                <a:off x="384" y="1226"/>
                <a:ext cx="3168" cy="2758"/>
                <a:chOff x="432" y="1226"/>
                <a:chExt cx="3168" cy="2758"/>
              </a:xfrm>
            </p:grpSpPr>
            <p:sp>
              <p:nvSpPr>
                <p:cNvPr id="25606" name="直接连接符 50182"/>
                <p:cNvSpPr/>
                <p:nvPr/>
              </p:nvSpPr>
              <p:spPr>
                <a:xfrm>
                  <a:off x="703" y="3630"/>
                  <a:ext cx="2705" cy="0"/>
                </a:xfrm>
                <a:prstGeom prst="line">
                  <a:avLst/>
                </a:prstGeom>
                <a:ln w="12700" cap="flat" cmpd="sng">
                  <a:solidFill>
                    <a:schemeClr val="tx1"/>
                  </a:solidFill>
                  <a:prstDash val="solid"/>
                  <a:round/>
                  <a:headEnd type="none" w="med" len="med"/>
                  <a:tailEnd type="triangle" w="sm" len="lg"/>
                </a:ln>
              </p:spPr>
            </p:sp>
            <p:sp>
              <p:nvSpPr>
                <p:cNvPr id="25607" name="直接连接符 50183"/>
                <p:cNvSpPr/>
                <p:nvPr/>
              </p:nvSpPr>
              <p:spPr>
                <a:xfrm>
                  <a:off x="999" y="3570"/>
                  <a:ext cx="0" cy="60"/>
                </a:xfrm>
                <a:prstGeom prst="line">
                  <a:avLst/>
                </a:prstGeom>
                <a:ln w="12700" cap="flat" cmpd="sng">
                  <a:solidFill>
                    <a:schemeClr val="tx1"/>
                  </a:solidFill>
                  <a:prstDash val="solid"/>
                  <a:round/>
                  <a:headEnd type="none" w="med" len="med"/>
                  <a:tailEnd type="none" w="sm" len="lg"/>
                </a:ln>
              </p:spPr>
            </p:sp>
            <p:sp>
              <p:nvSpPr>
                <p:cNvPr id="25608" name="直接连接符 50184"/>
                <p:cNvSpPr/>
                <p:nvPr/>
              </p:nvSpPr>
              <p:spPr>
                <a:xfrm>
                  <a:off x="1296" y="3570"/>
                  <a:ext cx="0" cy="60"/>
                </a:xfrm>
                <a:prstGeom prst="line">
                  <a:avLst/>
                </a:prstGeom>
                <a:ln w="12700" cap="flat" cmpd="sng">
                  <a:solidFill>
                    <a:schemeClr val="tx1"/>
                  </a:solidFill>
                  <a:prstDash val="solid"/>
                  <a:round/>
                  <a:headEnd type="none" w="med" len="med"/>
                  <a:tailEnd type="none" w="sm" len="lg"/>
                </a:ln>
              </p:spPr>
            </p:sp>
            <p:sp>
              <p:nvSpPr>
                <p:cNvPr id="25609" name="直接连接符 50185"/>
                <p:cNvSpPr/>
                <p:nvPr/>
              </p:nvSpPr>
              <p:spPr>
                <a:xfrm>
                  <a:off x="1592" y="3570"/>
                  <a:ext cx="0" cy="60"/>
                </a:xfrm>
                <a:prstGeom prst="line">
                  <a:avLst/>
                </a:prstGeom>
                <a:ln w="12700" cap="flat" cmpd="sng">
                  <a:solidFill>
                    <a:schemeClr val="tx1"/>
                  </a:solidFill>
                  <a:prstDash val="solid"/>
                  <a:round/>
                  <a:headEnd type="none" w="med" len="med"/>
                  <a:tailEnd type="none" w="sm" len="lg"/>
                </a:ln>
              </p:spPr>
            </p:sp>
            <p:sp>
              <p:nvSpPr>
                <p:cNvPr id="25610" name="直接连接符 50186"/>
                <p:cNvSpPr/>
                <p:nvPr/>
              </p:nvSpPr>
              <p:spPr>
                <a:xfrm>
                  <a:off x="1888" y="3570"/>
                  <a:ext cx="0" cy="60"/>
                </a:xfrm>
                <a:prstGeom prst="line">
                  <a:avLst/>
                </a:prstGeom>
                <a:ln w="12700" cap="flat" cmpd="sng">
                  <a:solidFill>
                    <a:schemeClr val="tx1"/>
                  </a:solidFill>
                  <a:prstDash val="solid"/>
                  <a:round/>
                  <a:headEnd type="none" w="med" len="med"/>
                  <a:tailEnd type="none" w="sm" len="lg"/>
                </a:ln>
              </p:spPr>
            </p:sp>
            <p:sp>
              <p:nvSpPr>
                <p:cNvPr id="25611" name="直接连接符 50187"/>
                <p:cNvSpPr/>
                <p:nvPr/>
              </p:nvSpPr>
              <p:spPr>
                <a:xfrm>
                  <a:off x="2184" y="3570"/>
                  <a:ext cx="0" cy="60"/>
                </a:xfrm>
                <a:prstGeom prst="line">
                  <a:avLst/>
                </a:prstGeom>
                <a:ln w="12700" cap="flat" cmpd="sng">
                  <a:solidFill>
                    <a:schemeClr val="tx1"/>
                  </a:solidFill>
                  <a:prstDash val="solid"/>
                  <a:round/>
                  <a:headEnd type="none" w="med" len="med"/>
                  <a:tailEnd type="none" w="sm" len="lg"/>
                </a:ln>
              </p:spPr>
            </p:sp>
            <p:sp>
              <p:nvSpPr>
                <p:cNvPr id="25612" name="直接连接符 50188"/>
                <p:cNvSpPr/>
                <p:nvPr/>
              </p:nvSpPr>
              <p:spPr>
                <a:xfrm>
                  <a:off x="2481" y="3570"/>
                  <a:ext cx="0" cy="60"/>
                </a:xfrm>
                <a:prstGeom prst="line">
                  <a:avLst/>
                </a:prstGeom>
                <a:ln w="12700" cap="flat" cmpd="sng">
                  <a:solidFill>
                    <a:schemeClr val="tx1"/>
                  </a:solidFill>
                  <a:prstDash val="solid"/>
                  <a:round/>
                  <a:headEnd type="none" w="med" len="med"/>
                  <a:tailEnd type="none" w="sm" len="lg"/>
                </a:ln>
              </p:spPr>
            </p:sp>
            <p:sp>
              <p:nvSpPr>
                <p:cNvPr id="25613" name="直接连接符 50189"/>
                <p:cNvSpPr/>
                <p:nvPr/>
              </p:nvSpPr>
              <p:spPr>
                <a:xfrm>
                  <a:off x="703" y="3326"/>
                  <a:ext cx="74" cy="0"/>
                </a:xfrm>
                <a:prstGeom prst="line">
                  <a:avLst/>
                </a:prstGeom>
                <a:ln w="19050" cap="flat" cmpd="sng">
                  <a:solidFill>
                    <a:schemeClr val="tx1"/>
                  </a:solidFill>
                  <a:prstDash val="solid"/>
                  <a:round/>
                  <a:headEnd type="none" w="med" len="med"/>
                  <a:tailEnd type="none" w="sm" len="lg"/>
                </a:ln>
              </p:spPr>
            </p:sp>
            <p:sp>
              <p:nvSpPr>
                <p:cNvPr id="25614" name="直接连接符 50190"/>
                <p:cNvSpPr/>
                <p:nvPr/>
              </p:nvSpPr>
              <p:spPr>
                <a:xfrm>
                  <a:off x="703" y="3023"/>
                  <a:ext cx="74" cy="0"/>
                </a:xfrm>
                <a:prstGeom prst="line">
                  <a:avLst/>
                </a:prstGeom>
                <a:ln w="19050" cap="flat" cmpd="sng">
                  <a:solidFill>
                    <a:schemeClr val="tx1"/>
                  </a:solidFill>
                  <a:prstDash val="solid"/>
                  <a:round/>
                  <a:headEnd type="none" w="med" len="med"/>
                  <a:tailEnd type="none" w="sm" len="lg"/>
                </a:ln>
              </p:spPr>
            </p:sp>
            <p:sp>
              <p:nvSpPr>
                <p:cNvPr id="25615" name="直接连接符 50191"/>
                <p:cNvSpPr/>
                <p:nvPr/>
              </p:nvSpPr>
              <p:spPr>
                <a:xfrm>
                  <a:off x="703" y="2719"/>
                  <a:ext cx="74" cy="0"/>
                </a:xfrm>
                <a:prstGeom prst="line">
                  <a:avLst/>
                </a:prstGeom>
                <a:ln w="19050" cap="flat" cmpd="sng">
                  <a:solidFill>
                    <a:schemeClr val="tx1"/>
                  </a:solidFill>
                  <a:prstDash val="solid"/>
                  <a:round/>
                  <a:headEnd type="none" w="med" len="med"/>
                  <a:tailEnd type="none" w="sm" len="lg"/>
                </a:ln>
              </p:spPr>
            </p:sp>
            <p:sp>
              <p:nvSpPr>
                <p:cNvPr id="25616" name="直接连接符 50192"/>
                <p:cNvSpPr/>
                <p:nvPr/>
              </p:nvSpPr>
              <p:spPr>
                <a:xfrm>
                  <a:off x="703" y="2415"/>
                  <a:ext cx="74" cy="0"/>
                </a:xfrm>
                <a:prstGeom prst="line">
                  <a:avLst/>
                </a:prstGeom>
                <a:ln w="19050" cap="flat" cmpd="sng">
                  <a:solidFill>
                    <a:schemeClr val="tx1"/>
                  </a:solidFill>
                  <a:prstDash val="solid"/>
                  <a:round/>
                  <a:headEnd type="none" w="med" len="med"/>
                  <a:tailEnd type="none" w="sm" len="lg"/>
                </a:ln>
              </p:spPr>
            </p:sp>
            <p:sp>
              <p:nvSpPr>
                <p:cNvPr id="25617" name="直接连接符 50193"/>
                <p:cNvSpPr/>
                <p:nvPr/>
              </p:nvSpPr>
              <p:spPr>
                <a:xfrm>
                  <a:off x="703" y="2111"/>
                  <a:ext cx="74" cy="0"/>
                </a:xfrm>
                <a:prstGeom prst="line">
                  <a:avLst/>
                </a:prstGeom>
                <a:ln w="19050" cap="flat" cmpd="sng">
                  <a:solidFill>
                    <a:schemeClr val="tx1"/>
                  </a:solidFill>
                  <a:prstDash val="solid"/>
                  <a:round/>
                  <a:headEnd type="none" w="med" len="med"/>
                  <a:tailEnd type="none" w="sm" len="lg"/>
                </a:ln>
              </p:spPr>
            </p:sp>
            <p:sp>
              <p:nvSpPr>
                <p:cNvPr id="25618" name="文本框 50194"/>
                <p:cNvSpPr txBox="1"/>
                <p:nvPr/>
              </p:nvSpPr>
              <p:spPr>
                <a:xfrm>
                  <a:off x="628" y="3600"/>
                  <a:ext cx="1940" cy="288"/>
                </a:xfrm>
                <a:prstGeom prst="rect">
                  <a:avLst/>
                </a:prstGeom>
                <a:noFill/>
                <a:ln w="9525">
                  <a:noFill/>
                </a:ln>
              </p:spPr>
              <p:txBody>
                <a:bodyPr wrap="none" anchor="t">
                  <a:spAutoFit/>
                </a:bodyPr>
                <a:p>
                  <a:r>
                    <a:rPr lang="zh-CN" altLang="en-US" sz="2400" b="0" dirty="0">
                      <a:latin typeface="Times New Roman" panose="02020603050405020304" pitchFamily="18" charset="0"/>
                    </a:rPr>
                    <a:t>0         1           2          3</a:t>
                  </a:r>
                  <a:endParaRPr lang="zh-CN" altLang="en-US" sz="2400" b="0" dirty="0">
                    <a:latin typeface="Times New Roman" panose="02020603050405020304" pitchFamily="18" charset="0"/>
                  </a:endParaRPr>
                </a:p>
              </p:txBody>
            </p:sp>
            <p:sp>
              <p:nvSpPr>
                <p:cNvPr id="25619" name="文本框 50195"/>
                <p:cNvSpPr txBox="1"/>
                <p:nvPr/>
              </p:nvSpPr>
              <p:spPr>
                <a:xfrm>
                  <a:off x="432" y="1706"/>
                  <a:ext cx="260" cy="288"/>
                </a:xfrm>
                <a:prstGeom prst="rect">
                  <a:avLst/>
                </a:prstGeom>
                <a:noFill/>
                <a:ln w="9525">
                  <a:noFill/>
                </a:ln>
              </p:spPr>
              <p:txBody>
                <a:bodyPr wrap="none" anchor="t">
                  <a:spAutoFit/>
                </a:bodyPr>
                <a:p>
                  <a:r>
                    <a:rPr lang="zh-CN" altLang="en-US" sz="2400" b="0" dirty="0">
                      <a:latin typeface="Times New Roman" panose="02020603050405020304" pitchFamily="18" charset="0"/>
                    </a:rPr>
                    <a:t> 6</a:t>
                  </a:r>
                  <a:endParaRPr lang="zh-CN" altLang="en-US" sz="2400" b="0" dirty="0">
                    <a:latin typeface="Times New Roman" panose="02020603050405020304" pitchFamily="18" charset="0"/>
                  </a:endParaRPr>
                </a:p>
              </p:txBody>
            </p:sp>
            <p:graphicFrame>
              <p:nvGraphicFramePr>
                <p:cNvPr id="25620" name="对象 50196"/>
                <p:cNvGraphicFramePr/>
                <p:nvPr/>
              </p:nvGraphicFramePr>
              <p:xfrm>
                <a:off x="2592" y="3685"/>
                <a:ext cx="1008" cy="299"/>
              </p:xfrm>
              <a:graphic>
                <a:graphicData uri="http://schemas.openxmlformats.org/presentationml/2006/ole">
                  <mc:AlternateContent xmlns:mc="http://schemas.openxmlformats.org/markup-compatibility/2006">
                    <mc:Choice xmlns:v="urn:schemas-microsoft-com:vml" Requires="v">
                      <p:oleObj spid="_x0000_s3108" name="" r:id="rId3" imgW="1028065" imgH="304800" progId="Equation.3">
                        <p:embed/>
                      </p:oleObj>
                    </mc:Choice>
                    <mc:Fallback>
                      <p:oleObj name="" r:id="rId3" imgW="1028065" imgH="304800" progId="Equation.3">
                        <p:embed/>
                        <p:pic>
                          <p:nvPicPr>
                            <p:cNvPr id="0" name="图片 3107"/>
                            <p:cNvPicPr/>
                            <p:nvPr/>
                          </p:nvPicPr>
                          <p:blipFill>
                            <a:blip r:embed="rId4"/>
                            <a:stretch>
                              <a:fillRect/>
                            </a:stretch>
                          </p:blipFill>
                          <p:spPr>
                            <a:xfrm>
                              <a:off x="2592" y="3685"/>
                              <a:ext cx="1008" cy="299"/>
                            </a:xfrm>
                            <a:prstGeom prst="rect">
                              <a:avLst/>
                            </a:prstGeom>
                            <a:noFill/>
                            <a:ln w="38100">
                              <a:noFill/>
                              <a:miter/>
                            </a:ln>
                          </p:spPr>
                        </p:pic>
                      </p:oleObj>
                    </mc:Fallback>
                  </mc:AlternateContent>
                </a:graphicData>
              </a:graphic>
            </p:graphicFrame>
            <p:sp>
              <p:nvSpPr>
                <p:cNvPr id="25621" name="直接连接符 50197"/>
                <p:cNvSpPr/>
                <p:nvPr/>
              </p:nvSpPr>
              <p:spPr>
                <a:xfrm>
                  <a:off x="694" y="1842"/>
                  <a:ext cx="74" cy="0"/>
                </a:xfrm>
                <a:prstGeom prst="line">
                  <a:avLst/>
                </a:prstGeom>
                <a:ln w="19050" cap="flat" cmpd="sng">
                  <a:solidFill>
                    <a:schemeClr val="tx1"/>
                  </a:solidFill>
                  <a:prstDash val="solid"/>
                  <a:round/>
                  <a:headEnd type="none" w="med" len="med"/>
                  <a:tailEnd type="none" w="sm" len="lg"/>
                </a:ln>
              </p:spPr>
            </p:sp>
            <p:sp>
              <p:nvSpPr>
                <p:cNvPr id="25622" name="矩形 50198"/>
                <p:cNvSpPr/>
                <p:nvPr/>
              </p:nvSpPr>
              <p:spPr>
                <a:xfrm>
                  <a:off x="480" y="3194"/>
                  <a:ext cx="212" cy="288"/>
                </a:xfrm>
                <a:prstGeom prst="rect">
                  <a:avLst/>
                </a:prstGeom>
                <a:noFill/>
                <a:ln w="9525">
                  <a:noFill/>
                </a:ln>
              </p:spPr>
              <p:txBody>
                <a:bodyPr wrap="none" anchor="t">
                  <a:spAutoFit/>
                </a:bodyPr>
                <a:p>
                  <a:r>
                    <a:rPr lang="zh-CN" altLang="en-US" sz="2400" b="0" dirty="0">
                      <a:latin typeface="Times New Roman" panose="02020603050405020304" pitchFamily="18" charset="0"/>
                    </a:rPr>
                    <a:t>1</a:t>
                  </a:r>
                  <a:endParaRPr lang="zh-CN" altLang="en-US" sz="2400" b="0" dirty="0">
                    <a:latin typeface="Times New Roman" panose="02020603050405020304" pitchFamily="18" charset="0"/>
                  </a:endParaRPr>
                </a:p>
              </p:txBody>
            </p:sp>
            <p:sp>
              <p:nvSpPr>
                <p:cNvPr id="25623" name="矩形 50199"/>
                <p:cNvSpPr/>
                <p:nvPr/>
              </p:nvSpPr>
              <p:spPr>
                <a:xfrm>
                  <a:off x="480" y="2906"/>
                  <a:ext cx="212" cy="288"/>
                </a:xfrm>
                <a:prstGeom prst="rect">
                  <a:avLst/>
                </a:prstGeom>
                <a:noFill/>
                <a:ln w="9525">
                  <a:noFill/>
                </a:ln>
              </p:spPr>
              <p:txBody>
                <a:bodyPr wrap="none" anchor="t">
                  <a:spAutoFit/>
                </a:bodyPr>
                <a:p>
                  <a:r>
                    <a:rPr lang="zh-CN" altLang="en-US" sz="2400" b="0" dirty="0">
                      <a:latin typeface="Times New Roman" panose="02020603050405020304" pitchFamily="18" charset="0"/>
                    </a:rPr>
                    <a:t>2</a:t>
                  </a:r>
                  <a:endParaRPr lang="zh-CN" altLang="en-US" sz="2400" b="0" dirty="0">
                    <a:latin typeface="Times New Roman" panose="02020603050405020304" pitchFamily="18" charset="0"/>
                  </a:endParaRPr>
                </a:p>
              </p:txBody>
            </p:sp>
            <p:sp>
              <p:nvSpPr>
                <p:cNvPr id="25624" name="矩形 50200"/>
                <p:cNvSpPr/>
                <p:nvPr/>
              </p:nvSpPr>
              <p:spPr>
                <a:xfrm>
                  <a:off x="480" y="2570"/>
                  <a:ext cx="212" cy="288"/>
                </a:xfrm>
                <a:prstGeom prst="rect">
                  <a:avLst/>
                </a:prstGeom>
                <a:noFill/>
                <a:ln w="9525">
                  <a:noFill/>
                </a:ln>
              </p:spPr>
              <p:txBody>
                <a:bodyPr wrap="none" anchor="t">
                  <a:spAutoFit/>
                </a:bodyPr>
                <a:p>
                  <a:r>
                    <a:rPr lang="zh-CN" altLang="en-US" sz="2400" b="0" dirty="0">
                      <a:latin typeface="Times New Roman" panose="02020603050405020304" pitchFamily="18" charset="0"/>
                    </a:rPr>
                    <a:t>3</a:t>
                  </a:r>
                  <a:endParaRPr lang="zh-CN" altLang="en-US" sz="2400" b="0" dirty="0">
                    <a:latin typeface="Times New Roman" panose="02020603050405020304" pitchFamily="18" charset="0"/>
                  </a:endParaRPr>
                </a:p>
              </p:txBody>
            </p:sp>
            <p:sp>
              <p:nvSpPr>
                <p:cNvPr id="25625" name="矩形 50201"/>
                <p:cNvSpPr/>
                <p:nvPr/>
              </p:nvSpPr>
              <p:spPr>
                <a:xfrm>
                  <a:off x="432" y="2282"/>
                  <a:ext cx="260" cy="288"/>
                </a:xfrm>
                <a:prstGeom prst="rect">
                  <a:avLst/>
                </a:prstGeom>
                <a:noFill/>
                <a:ln w="9525">
                  <a:noFill/>
                </a:ln>
              </p:spPr>
              <p:txBody>
                <a:bodyPr wrap="none" anchor="t">
                  <a:spAutoFit/>
                </a:bodyPr>
                <a:p>
                  <a:r>
                    <a:rPr lang="zh-CN" altLang="en-US" sz="2400" b="0" dirty="0">
                      <a:latin typeface="Times New Roman" panose="02020603050405020304" pitchFamily="18" charset="0"/>
                    </a:rPr>
                    <a:t> 4</a:t>
                  </a:r>
                  <a:endParaRPr lang="zh-CN" altLang="en-US" sz="2400" b="0" dirty="0">
                    <a:latin typeface="Times New Roman" panose="02020603050405020304" pitchFamily="18" charset="0"/>
                  </a:endParaRPr>
                </a:p>
              </p:txBody>
            </p:sp>
            <p:sp>
              <p:nvSpPr>
                <p:cNvPr id="25626" name="矩形 50202"/>
                <p:cNvSpPr/>
                <p:nvPr/>
              </p:nvSpPr>
              <p:spPr>
                <a:xfrm>
                  <a:off x="480" y="1994"/>
                  <a:ext cx="212" cy="288"/>
                </a:xfrm>
                <a:prstGeom prst="rect">
                  <a:avLst/>
                </a:prstGeom>
                <a:noFill/>
                <a:ln w="9525">
                  <a:noFill/>
                </a:ln>
              </p:spPr>
              <p:txBody>
                <a:bodyPr wrap="none" anchor="t">
                  <a:spAutoFit/>
                </a:bodyPr>
                <a:p>
                  <a:r>
                    <a:rPr lang="zh-CN" altLang="en-US" sz="2400" b="0" dirty="0">
                      <a:latin typeface="Times New Roman" panose="02020603050405020304" pitchFamily="18" charset="0"/>
                    </a:rPr>
                    <a:t>5</a:t>
                  </a:r>
                  <a:endParaRPr lang="zh-CN" altLang="en-US" sz="2400" b="0" dirty="0">
                    <a:latin typeface="Times New Roman" panose="02020603050405020304" pitchFamily="18" charset="0"/>
                  </a:endParaRPr>
                </a:p>
              </p:txBody>
            </p:sp>
            <p:sp>
              <p:nvSpPr>
                <p:cNvPr id="25627" name="直接连接符 50203"/>
                <p:cNvSpPr/>
                <p:nvPr/>
              </p:nvSpPr>
              <p:spPr>
                <a:xfrm flipV="1">
                  <a:off x="720" y="1226"/>
                  <a:ext cx="0" cy="2400"/>
                </a:xfrm>
                <a:prstGeom prst="line">
                  <a:avLst/>
                </a:prstGeom>
                <a:ln w="12700" cap="flat" cmpd="sng">
                  <a:solidFill>
                    <a:schemeClr val="tx1"/>
                  </a:solidFill>
                  <a:prstDash val="solid"/>
                  <a:round/>
                  <a:headEnd type="none" w="med" len="med"/>
                  <a:tailEnd type="triangle" w="sm" len="lg"/>
                </a:ln>
              </p:spPr>
            </p:sp>
          </p:grpSp>
        </p:grpSp>
      </p:grpSp>
      <p:grpSp>
        <p:nvGrpSpPr>
          <p:cNvPr id="50205" name="组合 50204"/>
          <p:cNvGrpSpPr/>
          <p:nvPr/>
        </p:nvGrpSpPr>
        <p:grpSpPr>
          <a:xfrm>
            <a:off x="1039813" y="2316163"/>
            <a:ext cx="4065587" cy="3430587"/>
            <a:chOff x="703" y="1459"/>
            <a:chExt cx="2561" cy="2161"/>
          </a:xfrm>
        </p:grpSpPr>
        <p:sp>
          <p:nvSpPr>
            <p:cNvPr id="25629" name="任意多边形 50205"/>
            <p:cNvSpPr/>
            <p:nvPr/>
          </p:nvSpPr>
          <p:spPr>
            <a:xfrm>
              <a:off x="703" y="1524"/>
              <a:ext cx="518" cy="2096"/>
            </a:xfrm>
            <a:custGeom>
              <a:avLst/>
              <a:gdLst/>
              <a:ahLst/>
              <a:cxnLst/>
              <a:pathLst>
                <a:path w="518" h="2096">
                  <a:moveTo>
                    <a:pt x="0" y="2096"/>
                  </a:moveTo>
                  <a:cubicBezTo>
                    <a:pt x="62" y="2050"/>
                    <a:pt x="123" y="2005"/>
                    <a:pt x="185" y="1883"/>
                  </a:cubicBezTo>
                  <a:cubicBezTo>
                    <a:pt x="247" y="1762"/>
                    <a:pt x="326" y="1535"/>
                    <a:pt x="370" y="1367"/>
                  </a:cubicBezTo>
                  <a:cubicBezTo>
                    <a:pt x="414" y="1199"/>
                    <a:pt x="424" y="1102"/>
                    <a:pt x="449" y="874"/>
                  </a:cubicBezTo>
                  <a:cubicBezTo>
                    <a:pt x="474" y="646"/>
                    <a:pt x="504" y="182"/>
                    <a:pt x="518" y="0"/>
                  </a:cubicBezTo>
                </a:path>
              </a:pathLst>
            </a:custGeom>
            <a:noFill/>
            <a:ln w="38100" cap="flat" cmpd="sng">
              <a:solidFill>
                <a:srgbClr val="0000FF"/>
              </a:solidFill>
              <a:prstDash val="dash"/>
              <a:round/>
              <a:headEnd type="none" w="med" len="med"/>
              <a:tailEnd type="none" w="sm" len="lg"/>
            </a:ln>
          </p:spPr>
          <p:txBody>
            <a:bodyPr/>
            <a:p>
              <a:endParaRPr lang="zh-CN" altLang="en-US"/>
            </a:p>
          </p:txBody>
        </p:sp>
        <p:sp>
          <p:nvSpPr>
            <p:cNvPr id="25630" name="矩形 50206"/>
            <p:cNvSpPr/>
            <p:nvPr/>
          </p:nvSpPr>
          <p:spPr>
            <a:xfrm>
              <a:off x="1210" y="1459"/>
              <a:ext cx="2054" cy="327"/>
            </a:xfrm>
            <a:prstGeom prst="rect">
              <a:avLst/>
            </a:prstGeom>
            <a:noFill/>
            <a:ln w="12700">
              <a:noFill/>
            </a:ln>
          </p:spPr>
          <p:txBody>
            <a:bodyPr anchor="t">
              <a:spAutoFit/>
            </a:bodyPr>
            <a:p>
              <a:pPr>
                <a:spcBef>
                  <a:spcPct val="0"/>
                </a:spcBef>
              </a:pPr>
              <a:r>
                <a:rPr lang="zh-CN" altLang="en-US" dirty="0">
                  <a:solidFill>
                    <a:srgbClr val="0000FF"/>
                  </a:solidFill>
                  <a:latin typeface="宋体" panose="02010600030101010101" pitchFamily="2" charset="-122"/>
                </a:rPr>
                <a:t>瑞利 - 金斯公式</a:t>
              </a:r>
              <a:endParaRPr lang="zh-CN" altLang="en-US" dirty="0">
                <a:solidFill>
                  <a:srgbClr val="0000FF"/>
                </a:solidFill>
                <a:latin typeface="宋体" panose="02010600030101010101" pitchFamily="2" charset="-122"/>
              </a:endParaRPr>
            </a:p>
          </p:txBody>
        </p:sp>
      </p:grpSp>
      <p:grpSp>
        <p:nvGrpSpPr>
          <p:cNvPr id="50208" name="组合 50207"/>
          <p:cNvGrpSpPr/>
          <p:nvPr/>
        </p:nvGrpSpPr>
        <p:grpSpPr>
          <a:xfrm>
            <a:off x="1039813" y="2936875"/>
            <a:ext cx="4065587" cy="2971800"/>
            <a:chOff x="703" y="1850"/>
            <a:chExt cx="2561" cy="1872"/>
          </a:xfrm>
        </p:grpSpPr>
        <p:sp>
          <p:nvSpPr>
            <p:cNvPr id="25632" name="任意多边形 50208"/>
            <p:cNvSpPr/>
            <p:nvPr/>
          </p:nvSpPr>
          <p:spPr>
            <a:xfrm>
              <a:off x="703" y="1935"/>
              <a:ext cx="2529" cy="1685"/>
            </a:xfrm>
            <a:custGeom>
              <a:avLst/>
              <a:gdLst/>
              <a:ahLst/>
              <a:cxnLst/>
              <a:pathLst>
                <a:path w="2529" h="1685">
                  <a:moveTo>
                    <a:pt x="0" y="1685"/>
                  </a:moveTo>
                  <a:cubicBezTo>
                    <a:pt x="84" y="1624"/>
                    <a:pt x="167" y="1563"/>
                    <a:pt x="259" y="1381"/>
                  </a:cubicBezTo>
                  <a:cubicBezTo>
                    <a:pt x="352" y="1199"/>
                    <a:pt x="469" y="808"/>
                    <a:pt x="556" y="591"/>
                  </a:cubicBezTo>
                  <a:cubicBezTo>
                    <a:pt x="642" y="374"/>
                    <a:pt x="703" y="163"/>
                    <a:pt x="777" y="82"/>
                  </a:cubicBezTo>
                  <a:cubicBezTo>
                    <a:pt x="850" y="0"/>
                    <a:pt x="936" y="56"/>
                    <a:pt x="997" y="102"/>
                  </a:cubicBezTo>
                  <a:cubicBezTo>
                    <a:pt x="1059" y="148"/>
                    <a:pt x="1104" y="267"/>
                    <a:pt x="1147" y="355"/>
                  </a:cubicBezTo>
                  <a:cubicBezTo>
                    <a:pt x="1190" y="443"/>
                    <a:pt x="1205" y="524"/>
                    <a:pt x="1257" y="627"/>
                  </a:cubicBezTo>
                  <a:cubicBezTo>
                    <a:pt x="1309" y="730"/>
                    <a:pt x="1371" y="858"/>
                    <a:pt x="1457" y="971"/>
                  </a:cubicBezTo>
                  <a:cubicBezTo>
                    <a:pt x="1543" y="1084"/>
                    <a:pt x="1650" y="1209"/>
                    <a:pt x="1774" y="1308"/>
                  </a:cubicBezTo>
                  <a:cubicBezTo>
                    <a:pt x="1898" y="1407"/>
                    <a:pt x="2076" y="1513"/>
                    <a:pt x="2201" y="1568"/>
                  </a:cubicBezTo>
                  <a:cubicBezTo>
                    <a:pt x="2327" y="1624"/>
                    <a:pt x="2460" y="1627"/>
                    <a:pt x="2529" y="1642"/>
                  </a:cubicBezTo>
                </a:path>
              </a:pathLst>
            </a:custGeom>
            <a:noFill/>
            <a:ln w="38100" cap="flat" cmpd="sng">
              <a:solidFill>
                <a:srgbClr val="FF0000"/>
              </a:solidFill>
              <a:prstDash val="solid"/>
              <a:round/>
              <a:headEnd type="none" w="med" len="med"/>
              <a:tailEnd type="none" w="sm" len="lg"/>
            </a:ln>
          </p:spPr>
          <p:txBody>
            <a:bodyPr/>
            <a:p>
              <a:endParaRPr lang="zh-CN" altLang="en-US"/>
            </a:p>
          </p:txBody>
        </p:sp>
        <p:sp>
          <p:nvSpPr>
            <p:cNvPr id="25633" name="文本框 50209"/>
            <p:cNvSpPr txBox="1"/>
            <p:nvPr/>
          </p:nvSpPr>
          <p:spPr>
            <a:xfrm>
              <a:off x="1872" y="1872"/>
              <a:ext cx="1392" cy="327"/>
            </a:xfrm>
            <a:prstGeom prst="rect">
              <a:avLst/>
            </a:prstGeom>
            <a:noFill/>
            <a:ln w="12700">
              <a:noFill/>
            </a:ln>
          </p:spPr>
          <p:txBody>
            <a:bodyPr anchor="t">
              <a:spAutoFit/>
            </a:bodyPr>
            <a:p>
              <a:r>
                <a:rPr lang="zh-CN" altLang="en-US" dirty="0">
                  <a:solidFill>
                    <a:srgbClr val="FF0000"/>
                  </a:solidFill>
                  <a:latin typeface="宋体" panose="02010600030101010101" pitchFamily="2" charset="-122"/>
                </a:rPr>
                <a:t>实验曲线</a:t>
              </a:r>
              <a:endParaRPr lang="zh-CN" altLang="en-US" dirty="0">
                <a:solidFill>
                  <a:srgbClr val="FF0000"/>
                </a:solidFill>
                <a:latin typeface="宋体" panose="02010600030101010101" pitchFamily="2" charset="-122"/>
              </a:endParaRPr>
            </a:p>
          </p:txBody>
        </p:sp>
        <p:graphicFrame>
          <p:nvGraphicFramePr>
            <p:cNvPr id="25634" name="对象 50210"/>
            <p:cNvGraphicFramePr/>
            <p:nvPr/>
          </p:nvGraphicFramePr>
          <p:xfrm>
            <a:off x="2160" y="2666"/>
            <a:ext cx="1104" cy="254"/>
          </p:xfrm>
          <a:graphic>
            <a:graphicData uri="http://schemas.openxmlformats.org/presentationml/2006/ole">
              <mc:AlternateContent xmlns:mc="http://schemas.openxmlformats.org/markup-compatibility/2006">
                <mc:Choice xmlns:v="urn:schemas-microsoft-com:vml" Requires="v">
                  <p:oleObj spid="_x0000_s3098" name="" r:id="rId5" imgW="1103630" imgH="254000" progId="Equation.3">
                    <p:embed/>
                  </p:oleObj>
                </mc:Choice>
                <mc:Fallback>
                  <p:oleObj name="" r:id="rId5" imgW="1103630" imgH="254000" progId="Equation.3">
                    <p:embed/>
                    <p:pic>
                      <p:nvPicPr>
                        <p:cNvPr id="0" name="图片 3097"/>
                        <p:cNvPicPr/>
                        <p:nvPr/>
                      </p:nvPicPr>
                      <p:blipFill>
                        <a:blip r:embed="rId6"/>
                        <a:stretch>
                          <a:fillRect/>
                        </a:stretch>
                      </p:blipFill>
                      <p:spPr>
                        <a:xfrm>
                          <a:off x="2160" y="2666"/>
                          <a:ext cx="1104" cy="254"/>
                        </a:xfrm>
                        <a:prstGeom prst="rect">
                          <a:avLst/>
                        </a:prstGeom>
                        <a:noFill/>
                        <a:ln w="38100">
                          <a:noFill/>
                          <a:miter/>
                        </a:ln>
                      </p:spPr>
                    </p:pic>
                  </p:oleObj>
                </mc:Fallback>
              </mc:AlternateContent>
            </a:graphicData>
          </a:graphic>
        </p:graphicFrame>
        <p:grpSp>
          <p:nvGrpSpPr>
            <p:cNvPr id="25635" name="组合 50211"/>
            <p:cNvGrpSpPr/>
            <p:nvPr/>
          </p:nvGrpSpPr>
          <p:grpSpPr>
            <a:xfrm>
              <a:off x="768" y="1850"/>
              <a:ext cx="2399" cy="1872"/>
              <a:chOff x="672" y="816"/>
              <a:chExt cx="2399" cy="1872"/>
            </a:xfrm>
          </p:grpSpPr>
          <p:sp>
            <p:nvSpPr>
              <p:cNvPr id="25636" name="矩形 50212"/>
              <p:cNvSpPr/>
              <p:nvPr/>
            </p:nvSpPr>
            <p:spPr>
              <a:xfrm>
                <a:off x="672" y="2352"/>
                <a:ext cx="191" cy="288"/>
              </a:xfrm>
              <a:prstGeom prst="rect">
                <a:avLst/>
              </a:prstGeom>
              <a:noFill/>
              <a:ln w="9525">
                <a:noFill/>
              </a:ln>
            </p:spPr>
            <p:txBody>
              <a:bodyPr wrap="none" anchor="t">
                <a:spAutoFit/>
              </a:bodyPr>
              <a:p>
                <a:r>
                  <a:rPr lang="zh-CN" altLang="en-US" sz="2400" dirty="0">
                    <a:solidFill>
                      <a:srgbClr val="008000"/>
                    </a:solidFill>
                    <a:latin typeface="Arial" panose="020B0604020202020204" pitchFamily="34" charset="0"/>
                  </a:rPr>
                  <a:t>*</a:t>
                </a:r>
                <a:endParaRPr lang="zh-CN" altLang="en-US" sz="2400" dirty="0">
                  <a:solidFill>
                    <a:srgbClr val="008000"/>
                  </a:solidFill>
                  <a:latin typeface="Arial" panose="020B0604020202020204" pitchFamily="34" charset="0"/>
                </a:endParaRPr>
              </a:p>
            </p:txBody>
          </p:sp>
          <p:sp>
            <p:nvSpPr>
              <p:cNvPr id="25637" name="文本框 50213"/>
              <p:cNvSpPr txBox="1"/>
              <p:nvPr/>
            </p:nvSpPr>
            <p:spPr>
              <a:xfrm>
                <a:off x="816" y="2064"/>
                <a:ext cx="240" cy="288"/>
              </a:xfrm>
              <a:prstGeom prst="rect">
                <a:avLst/>
              </a:prstGeom>
              <a:noFill/>
              <a:ln w="9525">
                <a:noFill/>
              </a:ln>
            </p:spPr>
            <p:txBody>
              <a:bodyPr anchor="t">
                <a:spAutoFit/>
              </a:bodyPr>
              <a:p>
                <a:r>
                  <a:rPr lang="zh-CN" altLang="en-US" sz="2400" dirty="0">
                    <a:solidFill>
                      <a:srgbClr val="008000"/>
                    </a:solidFill>
                    <a:latin typeface="Arial" panose="020B0604020202020204" pitchFamily="34" charset="0"/>
                  </a:rPr>
                  <a:t>*</a:t>
                </a:r>
                <a:endParaRPr lang="zh-CN" altLang="en-US" sz="2400" dirty="0">
                  <a:solidFill>
                    <a:srgbClr val="008000"/>
                  </a:solidFill>
                  <a:latin typeface="Arial" panose="020B0604020202020204" pitchFamily="34" charset="0"/>
                </a:endParaRPr>
              </a:p>
            </p:txBody>
          </p:sp>
          <p:sp>
            <p:nvSpPr>
              <p:cNvPr id="25638" name="矩形 50214"/>
              <p:cNvSpPr/>
              <p:nvPr/>
            </p:nvSpPr>
            <p:spPr>
              <a:xfrm>
                <a:off x="912" y="1776"/>
                <a:ext cx="191" cy="288"/>
              </a:xfrm>
              <a:prstGeom prst="rect">
                <a:avLst/>
              </a:prstGeom>
              <a:noFill/>
              <a:ln w="9525">
                <a:noFill/>
              </a:ln>
            </p:spPr>
            <p:txBody>
              <a:bodyPr wrap="none" anchor="t">
                <a:spAutoFit/>
              </a:bodyPr>
              <a:p>
                <a:r>
                  <a:rPr lang="zh-CN" altLang="en-US" sz="2400" dirty="0">
                    <a:solidFill>
                      <a:srgbClr val="008000"/>
                    </a:solidFill>
                    <a:latin typeface="Arial" panose="020B0604020202020204" pitchFamily="34" charset="0"/>
                  </a:rPr>
                  <a:t>*</a:t>
                </a:r>
                <a:endParaRPr lang="zh-CN" altLang="en-US" sz="2400" dirty="0">
                  <a:solidFill>
                    <a:srgbClr val="008000"/>
                  </a:solidFill>
                  <a:latin typeface="Arial" panose="020B0604020202020204" pitchFamily="34" charset="0"/>
                </a:endParaRPr>
              </a:p>
            </p:txBody>
          </p:sp>
          <p:sp>
            <p:nvSpPr>
              <p:cNvPr id="25639" name="矩形 50215"/>
              <p:cNvSpPr/>
              <p:nvPr/>
            </p:nvSpPr>
            <p:spPr>
              <a:xfrm>
                <a:off x="1056" y="1440"/>
                <a:ext cx="191" cy="288"/>
              </a:xfrm>
              <a:prstGeom prst="rect">
                <a:avLst/>
              </a:prstGeom>
              <a:noFill/>
              <a:ln w="9525">
                <a:noFill/>
              </a:ln>
            </p:spPr>
            <p:txBody>
              <a:bodyPr wrap="none" anchor="t">
                <a:spAutoFit/>
              </a:bodyPr>
              <a:p>
                <a:r>
                  <a:rPr lang="zh-CN" altLang="en-US" sz="2400" dirty="0">
                    <a:solidFill>
                      <a:srgbClr val="008000"/>
                    </a:solidFill>
                    <a:latin typeface="Arial" panose="020B0604020202020204" pitchFamily="34" charset="0"/>
                  </a:rPr>
                  <a:t>*</a:t>
                </a:r>
                <a:endParaRPr lang="zh-CN" altLang="en-US" sz="2400" dirty="0">
                  <a:solidFill>
                    <a:srgbClr val="008000"/>
                  </a:solidFill>
                  <a:latin typeface="Arial" panose="020B0604020202020204" pitchFamily="34" charset="0"/>
                </a:endParaRPr>
              </a:p>
            </p:txBody>
          </p:sp>
          <p:sp>
            <p:nvSpPr>
              <p:cNvPr id="25640" name="矩形 50216"/>
              <p:cNvSpPr/>
              <p:nvPr/>
            </p:nvSpPr>
            <p:spPr>
              <a:xfrm>
                <a:off x="1200" y="1104"/>
                <a:ext cx="191" cy="288"/>
              </a:xfrm>
              <a:prstGeom prst="rect">
                <a:avLst/>
              </a:prstGeom>
              <a:noFill/>
              <a:ln w="9525">
                <a:noFill/>
              </a:ln>
            </p:spPr>
            <p:txBody>
              <a:bodyPr wrap="none" anchor="t">
                <a:spAutoFit/>
              </a:bodyPr>
              <a:p>
                <a:r>
                  <a:rPr lang="zh-CN" altLang="en-US" sz="2400" dirty="0">
                    <a:solidFill>
                      <a:srgbClr val="008000"/>
                    </a:solidFill>
                    <a:latin typeface="Arial" panose="020B0604020202020204" pitchFamily="34" charset="0"/>
                  </a:rPr>
                  <a:t>*</a:t>
                </a:r>
                <a:endParaRPr lang="zh-CN" altLang="en-US" sz="2400" dirty="0">
                  <a:solidFill>
                    <a:srgbClr val="008000"/>
                  </a:solidFill>
                  <a:latin typeface="Arial" panose="020B0604020202020204" pitchFamily="34" charset="0"/>
                </a:endParaRPr>
              </a:p>
            </p:txBody>
          </p:sp>
          <p:sp>
            <p:nvSpPr>
              <p:cNvPr id="25641" name="矩形 50217"/>
              <p:cNvSpPr/>
              <p:nvPr/>
            </p:nvSpPr>
            <p:spPr>
              <a:xfrm>
                <a:off x="1392" y="816"/>
                <a:ext cx="191" cy="288"/>
              </a:xfrm>
              <a:prstGeom prst="rect">
                <a:avLst/>
              </a:prstGeom>
              <a:noFill/>
              <a:ln w="9525">
                <a:noFill/>
              </a:ln>
            </p:spPr>
            <p:txBody>
              <a:bodyPr wrap="none" anchor="t">
                <a:spAutoFit/>
              </a:bodyPr>
              <a:p>
                <a:r>
                  <a:rPr lang="zh-CN" altLang="en-US" sz="2400" dirty="0">
                    <a:solidFill>
                      <a:srgbClr val="008000"/>
                    </a:solidFill>
                    <a:latin typeface="Arial" panose="020B0604020202020204" pitchFamily="34" charset="0"/>
                  </a:rPr>
                  <a:t>*</a:t>
                </a:r>
                <a:endParaRPr lang="zh-CN" altLang="en-US" sz="2400" dirty="0">
                  <a:solidFill>
                    <a:srgbClr val="008000"/>
                  </a:solidFill>
                  <a:latin typeface="Arial" panose="020B0604020202020204" pitchFamily="34" charset="0"/>
                </a:endParaRPr>
              </a:p>
            </p:txBody>
          </p:sp>
          <p:sp>
            <p:nvSpPr>
              <p:cNvPr id="25642" name="矩形 50218"/>
              <p:cNvSpPr/>
              <p:nvPr/>
            </p:nvSpPr>
            <p:spPr>
              <a:xfrm>
                <a:off x="1536" y="912"/>
                <a:ext cx="191" cy="288"/>
              </a:xfrm>
              <a:prstGeom prst="rect">
                <a:avLst/>
              </a:prstGeom>
              <a:noFill/>
              <a:ln w="9525">
                <a:noFill/>
              </a:ln>
            </p:spPr>
            <p:txBody>
              <a:bodyPr wrap="none" anchor="t">
                <a:spAutoFit/>
              </a:bodyPr>
              <a:p>
                <a:r>
                  <a:rPr lang="zh-CN" altLang="en-US" sz="2400" dirty="0">
                    <a:solidFill>
                      <a:srgbClr val="008000"/>
                    </a:solidFill>
                    <a:latin typeface="Arial" panose="020B0604020202020204" pitchFamily="34" charset="0"/>
                  </a:rPr>
                  <a:t>*</a:t>
                </a:r>
                <a:endParaRPr lang="zh-CN" altLang="en-US" sz="2400" dirty="0">
                  <a:solidFill>
                    <a:srgbClr val="008000"/>
                  </a:solidFill>
                  <a:latin typeface="Arial" panose="020B0604020202020204" pitchFamily="34" charset="0"/>
                </a:endParaRPr>
              </a:p>
            </p:txBody>
          </p:sp>
          <p:sp>
            <p:nvSpPr>
              <p:cNvPr id="25643" name="矩形 50219"/>
              <p:cNvSpPr/>
              <p:nvPr/>
            </p:nvSpPr>
            <p:spPr>
              <a:xfrm>
                <a:off x="1632" y="1104"/>
                <a:ext cx="191" cy="288"/>
              </a:xfrm>
              <a:prstGeom prst="rect">
                <a:avLst/>
              </a:prstGeom>
              <a:noFill/>
              <a:ln w="9525">
                <a:noFill/>
              </a:ln>
            </p:spPr>
            <p:txBody>
              <a:bodyPr wrap="none" anchor="t">
                <a:spAutoFit/>
              </a:bodyPr>
              <a:p>
                <a:r>
                  <a:rPr lang="zh-CN" altLang="en-US" sz="2400" dirty="0">
                    <a:solidFill>
                      <a:srgbClr val="008000"/>
                    </a:solidFill>
                    <a:latin typeface="Arial" panose="020B0604020202020204" pitchFamily="34" charset="0"/>
                  </a:rPr>
                  <a:t>*</a:t>
                </a:r>
                <a:endParaRPr lang="zh-CN" altLang="en-US" sz="2400" dirty="0">
                  <a:solidFill>
                    <a:srgbClr val="008000"/>
                  </a:solidFill>
                  <a:latin typeface="Arial" panose="020B0604020202020204" pitchFamily="34" charset="0"/>
                </a:endParaRPr>
              </a:p>
            </p:txBody>
          </p:sp>
          <p:sp>
            <p:nvSpPr>
              <p:cNvPr id="25644" name="矩形 50220"/>
              <p:cNvSpPr/>
              <p:nvPr/>
            </p:nvSpPr>
            <p:spPr>
              <a:xfrm>
                <a:off x="1728" y="1296"/>
                <a:ext cx="191" cy="288"/>
              </a:xfrm>
              <a:prstGeom prst="rect">
                <a:avLst/>
              </a:prstGeom>
              <a:noFill/>
              <a:ln w="9525">
                <a:noFill/>
              </a:ln>
            </p:spPr>
            <p:txBody>
              <a:bodyPr wrap="none" anchor="t">
                <a:spAutoFit/>
              </a:bodyPr>
              <a:p>
                <a:r>
                  <a:rPr lang="zh-CN" altLang="en-US" sz="2400" dirty="0">
                    <a:solidFill>
                      <a:srgbClr val="008000"/>
                    </a:solidFill>
                    <a:latin typeface="Arial" panose="020B0604020202020204" pitchFamily="34" charset="0"/>
                  </a:rPr>
                  <a:t>*</a:t>
                </a:r>
                <a:endParaRPr lang="zh-CN" altLang="en-US" sz="2400" dirty="0">
                  <a:solidFill>
                    <a:srgbClr val="008000"/>
                  </a:solidFill>
                  <a:latin typeface="Arial" panose="020B0604020202020204" pitchFamily="34" charset="0"/>
                </a:endParaRPr>
              </a:p>
            </p:txBody>
          </p:sp>
          <p:sp>
            <p:nvSpPr>
              <p:cNvPr id="25645" name="矩形 50221"/>
              <p:cNvSpPr/>
              <p:nvPr/>
            </p:nvSpPr>
            <p:spPr>
              <a:xfrm>
                <a:off x="1824" y="1536"/>
                <a:ext cx="191" cy="288"/>
              </a:xfrm>
              <a:prstGeom prst="rect">
                <a:avLst/>
              </a:prstGeom>
              <a:noFill/>
              <a:ln w="9525">
                <a:noFill/>
              </a:ln>
            </p:spPr>
            <p:txBody>
              <a:bodyPr wrap="none" anchor="t">
                <a:spAutoFit/>
              </a:bodyPr>
              <a:p>
                <a:r>
                  <a:rPr lang="zh-CN" altLang="en-US" sz="2400" dirty="0">
                    <a:solidFill>
                      <a:srgbClr val="008000"/>
                    </a:solidFill>
                    <a:latin typeface="Arial" panose="020B0604020202020204" pitchFamily="34" charset="0"/>
                  </a:rPr>
                  <a:t>*</a:t>
                </a:r>
                <a:endParaRPr lang="zh-CN" altLang="en-US" sz="2400" dirty="0">
                  <a:solidFill>
                    <a:srgbClr val="008000"/>
                  </a:solidFill>
                  <a:latin typeface="Arial" panose="020B0604020202020204" pitchFamily="34" charset="0"/>
                </a:endParaRPr>
              </a:p>
            </p:txBody>
          </p:sp>
          <p:sp>
            <p:nvSpPr>
              <p:cNvPr id="25646" name="矩形 50222"/>
              <p:cNvSpPr/>
              <p:nvPr/>
            </p:nvSpPr>
            <p:spPr>
              <a:xfrm>
                <a:off x="1920" y="1680"/>
                <a:ext cx="191" cy="288"/>
              </a:xfrm>
              <a:prstGeom prst="rect">
                <a:avLst/>
              </a:prstGeom>
              <a:noFill/>
              <a:ln w="9525">
                <a:noFill/>
              </a:ln>
            </p:spPr>
            <p:txBody>
              <a:bodyPr wrap="none" anchor="t">
                <a:spAutoFit/>
              </a:bodyPr>
              <a:p>
                <a:r>
                  <a:rPr lang="zh-CN" altLang="en-US" sz="2400" dirty="0">
                    <a:solidFill>
                      <a:srgbClr val="008000"/>
                    </a:solidFill>
                    <a:latin typeface="Arial" panose="020B0604020202020204" pitchFamily="34" charset="0"/>
                  </a:rPr>
                  <a:t>*</a:t>
                </a:r>
                <a:endParaRPr lang="zh-CN" altLang="en-US" sz="2400" dirty="0">
                  <a:solidFill>
                    <a:srgbClr val="008000"/>
                  </a:solidFill>
                  <a:latin typeface="Arial" panose="020B0604020202020204" pitchFamily="34" charset="0"/>
                </a:endParaRPr>
              </a:p>
            </p:txBody>
          </p:sp>
          <p:sp>
            <p:nvSpPr>
              <p:cNvPr id="25647" name="矩形 50223"/>
              <p:cNvSpPr/>
              <p:nvPr/>
            </p:nvSpPr>
            <p:spPr>
              <a:xfrm>
                <a:off x="2064" y="1872"/>
                <a:ext cx="191" cy="288"/>
              </a:xfrm>
              <a:prstGeom prst="rect">
                <a:avLst/>
              </a:prstGeom>
              <a:noFill/>
              <a:ln w="9525">
                <a:noFill/>
              </a:ln>
            </p:spPr>
            <p:txBody>
              <a:bodyPr wrap="none" anchor="t">
                <a:spAutoFit/>
              </a:bodyPr>
              <a:p>
                <a:r>
                  <a:rPr lang="zh-CN" altLang="en-US" sz="2400" dirty="0">
                    <a:solidFill>
                      <a:srgbClr val="008000"/>
                    </a:solidFill>
                    <a:latin typeface="Arial" panose="020B0604020202020204" pitchFamily="34" charset="0"/>
                  </a:rPr>
                  <a:t>*</a:t>
                </a:r>
                <a:endParaRPr lang="zh-CN" altLang="en-US" sz="2400" dirty="0">
                  <a:solidFill>
                    <a:srgbClr val="008000"/>
                  </a:solidFill>
                  <a:latin typeface="Arial" panose="020B0604020202020204" pitchFamily="34" charset="0"/>
                </a:endParaRPr>
              </a:p>
            </p:txBody>
          </p:sp>
          <p:sp>
            <p:nvSpPr>
              <p:cNvPr id="25648" name="矩形 50224"/>
              <p:cNvSpPr/>
              <p:nvPr/>
            </p:nvSpPr>
            <p:spPr>
              <a:xfrm>
                <a:off x="2256" y="2064"/>
                <a:ext cx="191" cy="288"/>
              </a:xfrm>
              <a:prstGeom prst="rect">
                <a:avLst/>
              </a:prstGeom>
              <a:noFill/>
              <a:ln w="9525">
                <a:noFill/>
              </a:ln>
            </p:spPr>
            <p:txBody>
              <a:bodyPr wrap="none" anchor="t">
                <a:spAutoFit/>
              </a:bodyPr>
              <a:p>
                <a:r>
                  <a:rPr lang="zh-CN" altLang="en-US" sz="2400" dirty="0">
                    <a:solidFill>
                      <a:srgbClr val="008000"/>
                    </a:solidFill>
                    <a:latin typeface="Arial" panose="020B0604020202020204" pitchFamily="34" charset="0"/>
                  </a:rPr>
                  <a:t>*</a:t>
                </a:r>
                <a:endParaRPr lang="zh-CN" altLang="en-US" sz="2400" dirty="0">
                  <a:solidFill>
                    <a:srgbClr val="008000"/>
                  </a:solidFill>
                  <a:latin typeface="Arial" panose="020B0604020202020204" pitchFamily="34" charset="0"/>
                </a:endParaRPr>
              </a:p>
            </p:txBody>
          </p:sp>
          <p:sp>
            <p:nvSpPr>
              <p:cNvPr id="25649" name="矩形 50225"/>
              <p:cNvSpPr/>
              <p:nvPr/>
            </p:nvSpPr>
            <p:spPr>
              <a:xfrm>
                <a:off x="2496" y="2256"/>
                <a:ext cx="191" cy="288"/>
              </a:xfrm>
              <a:prstGeom prst="rect">
                <a:avLst/>
              </a:prstGeom>
              <a:noFill/>
              <a:ln w="9525">
                <a:noFill/>
              </a:ln>
            </p:spPr>
            <p:txBody>
              <a:bodyPr wrap="none" anchor="t">
                <a:spAutoFit/>
              </a:bodyPr>
              <a:p>
                <a:r>
                  <a:rPr lang="zh-CN" altLang="en-US" sz="2400" dirty="0">
                    <a:solidFill>
                      <a:srgbClr val="008000"/>
                    </a:solidFill>
                    <a:latin typeface="Arial" panose="020B0604020202020204" pitchFamily="34" charset="0"/>
                  </a:rPr>
                  <a:t>*</a:t>
                </a:r>
                <a:endParaRPr lang="zh-CN" altLang="en-US" sz="2400" dirty="0">
                  <a:solidFill>
                    <a:srgbClr val="008000"/>
                  </a:solidFill>
                  <a:latin typeface="Arial" panose="020B0604020202020204" pitchFamily="34" charset="0"/>
                </a:endParaRPr>
              </a:p>
            </p:txBody>
          </p:sp>
          <p:sp>
            <p:nvSpPr>
              <p:cNvPr id="25650" name="矩形 50226"/>
              <p:cNvSpPr/>
              <p:nvPr/>
            </p:nvSpPr>
            <p:spPr>
              <a:xfrm>
                <a:off x="2688" y="2352"/>
                <a:ext cx="191" cy="288"/>
              </a:xfrm>
              <a:prstGeom prst="rect">
                <a:avLst/>
              </a:prstGeom>
              <a:noFill/>
              <a:ln w="9525">
                <a:noFill/>
              </a:ln>
            </p:spPr>
            <p:txBody>
              <a:bodyPr wrap="none" anchor="t">
                <a:spAutoFit/>
              </a:bodyPr>
              <a:p>
                <a:r>
                  <a:rPr lang="zh-CN" altLang="en-US" sz="2400" dirty="0">
                    <a:solidFill>
                      <a:srgbClr val="008000"/>
                    </a:solidFill>
                    <a:latin typeface="Arial" panose="020B0604020202020204" pitchFamily="34" charset="0"/>
                  </a:rPr>
                  <a:t>*</a:t>
                </a:r>
                <a:endParaRPr lang="zh-CN" altLang="en-US" sz="2400" dirty="0">
                  <a:solidFill>
                    <a:srgbClr val="008000"/>
                  </a:solidFill>
                  <a:latin typeface="Arial" panose="020B0604020202020204" pitchFamily="34" charset="0"/>
                </a:endParaRPr>
              </a:p>
            </p:txBody>
          </p:sp>
          <p:sp>
            <p:nvSpPr>
              <p:cNvPr id="25651" name="矩形 50227"/>
              <p:cNvSpPr/>
              <p:nvPr/>
            </p:nvSpPr>
            <p:spPr>
              <a:xfrm>
                <a:off x="2880" y="2400"/>
                <a:ext cx="191" cy="288"/>
              </a:xfrm>
              <a:prstGeom prst="rect">
                <a:avLst/>
              </a:prstGeom>
              <a:noFill/>
              <a:ln w="9525">
                <a:noFill/>
              </a:ln>
            </p:spPr>
            <p:txBody>
              <a:bodyPr wrap="none" anchor="t">
                <a:spAutoFit/>
              </a:bodyPr>
              <a:p>
                <a:r>
                  <a:rPr lang="zh-CN" altLang="en-US" sz="2400" dirty="0">
                    <a:solidFill>
                      <a:srgbClr val="008000"/>
                    </a:solidFill>
                    <a:latin typeface="Arial" panose="020B0604020202020204" pitchFamily="34" charset="0"/>
                  </a:rPr>
                  <a:t>*</a:t>
                </a:r>
                <a:endParaRPr lang="zh-CN" altLang="en-US" sz="2400" dirty="0">
                  <a:solidFill>
                    <a:srgbClr val="008000"/>
                  </a:solidFill>
                  <a:latin typeface="Arial" panose="020B0604020202020204" pitchFamily="34" charset="0"/>
                </a:endParaRPr>
              </a:p>
            </p:txBody>
          </p:sp>
        </p:grpSp>
      </p:grpSp>
      <p:sp>
        <p:nvSpPr>
          <p:cNvPr id="25652" name="文本框 50228"/>
          <p:cNvSpPr txBox="1"/>
          <p:nvPr/>
        </p:nvSpPr>
        <p:spPr>
          <a:xfrm>
            <a:off x="304800" y="685800"/>
            <a:ext cx="8534400" cy="519113"/>
          </a:xfrm>
          <a:prstGeom prst="rect">
            <a:avLst/>
          </a:prstGeom>
          <a:noFill/>
          <a:ln w="9525">
            <a:noFill/>
          </a:ln>
        </p:spPr>
        <p:txBody>
          <a:bodyPr anchor="t">
            <a:spAutoFit/>
          </a:bodyPr>
          <a:p>
            <a:r>
              <a:rPr lang="zh-CN" altLang="en-US" dirty="0">
                <a:solidFill>
                  <a:srgbClr val="CC0000"/>
                </a:solidFill>
                <a:latin typeface="Arial" panose="020B0604020202020204" pitchFamily="34" charset="0"/>
              </a:rPr>
              <a:t>三   黑体辐射的瑞利—金斯公式     经典物理的困难</a:t>
            </a:r>
            <a:endParaRPr lang="zh-CN" altLang="en-US" dirty="0">
              <a:solidFill>
                <a:srgbClr val="CC0000"/>
              </a:solidFill>
              <a:latin typeface="Arial" panose="020B0604020202020204" pitchFamily="34" charset="0"/>
            </a:endParaRPr>
          </a:p>
        </p:txBody>
      </p:sp>
      <p:grpSp>
        <p:nvGrpSpPr>
          <p:cNvPr id="50230" name="组合 50229"/>
          <p:cNvGrpSpPr/>
          <p:nvPr/>
        </p:nvGrpSpPr>
        <p:grpSpPr>
          <a:xfrm>
            <a:off x="5076825" y="2205038"/>
            <a:ext cx="4067175" cy="1644650"/>
            <a:chOff x="3312" y="1440"/>
            <a:chExt cx="2294" cy="1036"/>
          </a:xfrm>
        </p:grpSpPr>
        <p:graphicFrame>
          <p:nvGraphicFramePr>
            <p:cNvPr id="25654" name="对象 50230"/>
            <p:cNvGraphicFramePr/>
            <p:nvPr/>
          </p:nvGraphicFramePr>
          <p:xfrm>
            <a:off x="3312" y="1776"/>
            <a:ext cx="2212" cy="700"/>
          </p:xfrm>
          <a:graphic>
            <a:graphicData uri="http://schemas.openxmlformats.org/presentationml/2006/ole">
              <mc:AlternateContent xmlns:mc="http://schemas.openxmlformats.org/markup-compatibility/2006">
                <mc:Choice xmlns:v="urn:schemas-microsoft-com:vml" Requires="v">
                  <p:oleObj spid="_x0000_s3111" name="" r:id="rId7" imgW="2259330" imgH="761365" progId="Equation.3">
                    <p:embed/>
                  </p:oleObj>
                </mc:Choice>
                <mc:Fallback>
                  <p:oleObj name="" r:id="rId7" imgW="2259330" imgH="761365" progId="Equation.3">
                    <p:embed/>
                    <p:pic>
                      <p:nvPicPr>
                        <p:cNvPr id="0" name="图片 3110"/>
                        <p:cNvPicPr/>
                        <p:nvPr/>
                      </p:nvPicPr>
                      <p:blipFill>
                        <a:blip r:embed="rId8"/>
                        <a:stretch>
                          <a:fillRect/>
                        </a:stretch>
                      </p:blipFill>
                      <p:spPr>
                        <a:xfrm>
                          <a:off x="3312" y="1776"/>
                          <a:ext cx="2212" cy="700"/>
                        </a:xfrm>
                        <a:prstGeom prst="rect">
                          <a:avLst/>
                        </a:prstGeom>
                        <a:noFill/>
                        <a:ln w="38100">
                          <a:noFill/>
                          <a:miter/>
                        </a:ln>
                      </p:spPr>
                    </p:pic>
                  </p:oleObj>
                </mc:Fallback>
              </mc:AlternateContent>
            </a:graphicData>
          </a:graphic>
        </p:graphicFrame>
        <p:sp>
          <p:nvSpPr>
            <p:cNvPr id="25655" name="矩形 50231"/>
            <p:cNvSpPr/>
            <p:nvPr/>
          </p:nvSpPr>
          <p:spPr>
            <a:xfrm>
              <a:off x="3504" y="1440"/>
              <a:ext cx="2102" cy="327"/>
            </a:xfrm>
            <a:prstGeom prst="rect">
              <a:avLst/>
            </a:prstGeom>
            <a:noFill/>
            <a:ln w="19050">
              <a:noFill/>
            </a:ln>
          </p:spPr>
          <p:txBody>
            <a:bodyPr anchor="t">
              <a:spAutoFit/>
            </a:bodyPr>
            <a:p>
              <a:pPr>
                <a:spcBef>
                  <a:spcPct val="0"/>
                </a:spcBef>
              </a:pPr>
              <a:r>
                <a:rPr lang="zh-CN" altLang="en-US" dirty="0">
                  <a:latin typeface="宋体" panose="02010600030101010101" pitchFamily="2" charset="-122"/>
                </a:rPr>
                <a:t>瑞利 - 金斯公式</a:t>
              </a:r>
              <a:endParaRPr lang="zh-CN" altLang="en-US" dirty="0">
                <a:latin typeface="宋体" panose="02010600030101010101" pitchFamily="2" charset="-122"/>
              </a:endParaRPr>
            </a:p>
          </p:txBody>
        </p:sp>
      </p:grpSp>
      <p:grpSp>
        <p:nvGrpSpPr>
          <p:cNvPr id="50233" name="组合 50232"/>
          <p:cNvGrpSpPr/>
          <p:nvPr/>
        </p:nvGrpSpPr>
        <p:grpSpPr>
          <a:xfrm>
            <a:off x="6516688" y="5229225"/>
            <a:ext cx="1701800" cy="1128713"/>
            <a:chOff x="4080" y="3168"/>
            <a:chExt cx="1072" cy="711"/>
          </a:xfrm>
        </p:grpSpPr>
        <p:sp>
          <p:nvSpPr>
            <p:cNvPr id="25657" name="文本框 50233"/>
            <p:cNvSpPr txBox="1"/>
            <p:nvPr/>
          </p:nvSpPr>
          <p:spPr>
            <a:xfrm>
              <a:off x="4080" y="3552"/>
              <a:ext cx="1072" cy="327"/>
            </a:xfrm>
            <a:prstGeom prst="rect">
              <a:avLst/>
            </a:prstGeom>
            <a:noFill/>
            <a:ln w="9525">
              <a:noFill/>
            </a:ln>
          </p:spPr>
          <p:txBody>
            <a:bodyPr wrap="none" anchor="t">
              <a:spAutoFit/>
            </a:bodyPr>
            <a:p>
              <a:r>
                <a:rPr lang="zh-CN" altLang="en-US" dirty="0">
                  <a:solidFill>
                    <a:srgbClr val="CC00CC"/>
                  </a:solidFill>
                  <a:latin typeface="Times New Roman" panose="02020603050405020304" pitchFamily="18" charset="0"/>
                </a:rPr>
                <a:t>紫外灾难 </a:t>
              </a:r>
              <a:endParaRPr lang="zh-CN" altLang="en-US" dirty="0">
                <a:solidFill>
                  <a:srgbClr val="CC00CC"/>
                </a:solidFill>
                <a:latin typeface="Times New Roman" panose="02020603050405020304" pitchFamily="18" charset="0"/>
              </a:endParaRPr>
            </a:p>
          </p:txBody>
        </p:sp>
        <p:sp>
          <p:nvSpPr>
            <p:cNvPr id="25658" name="燕尾形箭头 50234"/>
            <p:cNvSpPr/>
            <p:nvPr/>
          </p:nvSpPr>
          <p:spPr>
            <a:xfrm rot="5400000">
              <a:off x="4416" y="3216"/>
              <a:ext cx="384" cy="288"/>
            </a:xfrm>
            <a:prstGeom prst="notchedRightArrow">
              <a:avLst>
                <a:gd name="adj1" fmla="val 50000"/>
                <a:gd name="adj2" fmla="val 33327"/>
              </a:avLst>
            </a:prstGeom>
            <a:gradFill rotWithShape="0">
              <a:gsLst>
                <a:gs pos="0">
                  <a:srgbClr val="FFFFFF"/>
                </a:gs>
                <a:gs pos="100000">
                  <a:srgbClr val="CC00CC"/>
                </a:gs>
              </a:gsLst>
              <a:lin ang="5400000" scaled="1"/>
              <a:tileRect/>
            </a:gradFill>
            <a:ln w="28575" cap="flat" cmpd="sng">
              <a:solidFill>
                <a:srgbClr val="CC00CC"/>
              </a:solidFill>
              <a:prstDash val="solid"/>
              <a:miter/>
              <a:headEnd type="none" w="med" len="med"/>
              <a:tailEnd type="none" w="sm" len="lg"/>
            </a:ln>
          </p:spPr>
          <p:txBody>
            <a:bodyPr anchor="t"/>
            <a:p>
              <a:endParaRPr lang="zh-CN" altLang="en-US">
                <a:latin typeface="Arial" panose="020B0604020202020204" pitchFamily="34" charset="0"/>
              </a:endParaRPr>
            </a:p>
          </p:txBody>
        </p:sp>
      </p:grpSp>
      <p:sp>
        <p:nvSpPr>
          <p:cNvPr id="50236" name="文本框 50235"/>
          <p:cNvSpPr txBox="1"/>
          <p:nvPr/>
        </p:nvSpPr>
        <p:spPr>
          <a:xfrm>
            <a:off x="5292725" y="1484313"/>
            <a:ext cx="3851275" cy="519112"/>
          </a:xfrm>
          <a:prstGeom prst="rect">
            <a:avLst/>
          </a:prstGeom>
          <a:noFill/>
          <a:ln w="9525">
            <a:noFill/>
          </a:ln>
        </p:spPr>
        <p:txBody>
          <a:bodyPr anchor="t">
            <a:spAutoFit/>
          </a:bodyPr>
          <a:p>
            <a:r>
              <a:rPr lang="zh-CN" altLang="en-US" dirty="0">
                <a:latin typeface="Arial" panose="020B0604020202020204" pitchFamily="34" charset="0"/>
              </a:rPr>
              <a:t>维恩公式</a:t>
            </a:r>
            <a:r>
              <a:rPr lang="en-US" altLang="zh-CN">
                <a:latin typeface="Arial" panose="020B0604020202020204" pitchFamily="34" charset="0"/>
              </a:rPr>
              <a:t>——</a:t>
            </a:r>
            <a:r>
              <a:rPr lang="zh-CN" altLang="en-US" dirty="0">
                <a:latin typeface="Arial" panose="020B0604020202020204" pitchFamily="34" charset="0"/>
              </a:rPr>
              <a:t>适用短波 </a:t>
            </a:r>
            <a:endParaRPr lang="zh-CN" altLang="en-US" dirty="0">
              <a:latin typeface="Arial" panose="020B0604020202020204" pitchFamily="34" charset="0"/>
            </a:endParaRPr>
          </a:p>
        </p:txBody>
      </p:sp>
      <p:sp>
        <p:nvSpPr>
          <p:cNvPr id="50237" name="矩形 50236"/>
          <p:cNvSpPr/>
          <p:nvPr/>
        </p:nvSpPr>
        <p:spPr>
          <a:xfrm>
            <a:off x="5940425" y="3860800"/>
            <a:ext cx="2684463" cy="946150"/>
          </a:xfrm>
          <a:prstGeom prst="rect">
            <a:avLst/>
          </a:prstGeom>
          <a:noFill/>
          <a:ln w="9525">
            <a:noFill/>
          </a:ln>
        </p:spPr>
        <p:txBody>
          <a:bodyPr wrap="none" anchor="t">
            <a:spAutoFit/>
          </a:bodyPr>
          <a:p>
            <a:pPr>
              <a:spcBef>
                <a:spcPct val="0"/>
              </a:spcBef>
            </a:pPr>
            <a:r>
              <a:rPr lang="en-US" altLang="zh-CN">
                <a:latin typeface="Arial" panose="020B0604020202020204" pitchFamily="34" charset="0"/>
              </a:rPr>
              <a:t>——</a:t>
            </a:r>
            <a:r>
              <a:rPr lang="zh-CN" altLang="en-US" dirty="0">
                <a:latin typeface="Arial" panose="020B0604020202020204" pitchFamily="34" charset="0"/>
              </a:rPr>
              <a:t>适用长波，</a:t>
            </a:r>
            <a:endParaRPr lang="zh-CN" altLang="en-US" dirty="0">
              <a:latin typeface="Arial" panose="020B0604020202020204" pitchFamily="34" charset="0"/>
            </a:endParaRPr>
          </a:p>
          <a:p>
            <a:pPr>
              <a:spcBef>
                <a:spcPct val="0"/>
              </a:spcBef>
            </a:pPr>
            <a:r>
              <a:rPr lang="zh-CN" altLang="en-US" dirty="0">
                <a:latin typeface="Arial" panose="020B0604020202020204" pitchFamily="34" charset="0"/>
              </a:rPr>
              <a:t>不适用紫外光区</a:t>
            </a:r>
            <a:endParaRPr lang="zh-CN" altLang="en-US" dirty="0">
              <a:latin typeface="Arial" panose="020B0604020202020204" pitchFamily="34"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50178"/>
                                        </p:tgtEl>
                                        <p:attrNameLst>
                                          <p:attrName>style.visibility</p:attrName>
                                        </p:attrNameLst>
                                      </p:cBhvr>
                                      <p:to>
                                        <p:strVal val="visible"/>
                                      </p:to>
                                    </p:set>
                                    <p:animEffect transition="in" filter="strips(downRight)">
                                      <p:cBhvr>
                                        <p:cTn id="7" dur="500"/>
                                        <p:tgtEl>
                                          <p:spTgt spid="5017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50208"/>
                                        </p:tgtEl>
                                        <p:attrNameLst>
                                          <p:attrName>style.visibility</p:attrName>
                                        </p:attrNameLst>
                                      </p:cBhvr>
                                      <p:to>
                                        <p:strVal val="visible"/>
                                      </p:to>
                                    </p:set>
                                    <p:animEffect transition="in" filter="box(out)">
                                      <p:cBhvr>
                                        <p:cTn id="12" dur="500"/>
                                        <p:tgtEl>
                                          <p:spTgt spid="50208"/>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50236"/>
                                        </p:tgtEl>
                                        <p:attrNameLst>
                                          <p:attrName>style.visibility</p:attrName>
                                        </p:attrNameLst>
                                      </p:cBhvr>
                                      <p:to>
                                        <p:strVal val="visible"/>
                                      </p:to>
                                    </p:set>
                                    <p:anim calcmode="lin" valueType="num">
                                      <p:cBhvr additive="base">
                                        <p:cTn id="17" dur="500" fill="hold"/>
                                        <p:tgtEl>
                                          <p:spTgt spid="50236"/>
                                        </p:tgtEl>
                                        <p:attrNameLst>
                                          <p:attrName>ppt_x</p:attrName>
                                        </p:attrNameLst>
                                      </p:cBhvr>
                                      <p:tavLst>
                                        <p:tav tm="0">
                                          <p:val>
                                            <p:strVal val="1+#ppt_w/2"/>
                                          </p:val>
                                        </p:tav>
                                        <p:tav tm="100000">
                                          <p:val>
                                            <p:strVal val="#ppt_x"/>
                                          </p:val>
                                        </p:tav>
                                      </p:tavLst>
                                    </p:anim>
                                    <p:anim calcmode="lin" valueType="num">
                                      <p:cBhvr additive="base">
                                        <p:cTn id="18" dur="500" fill="hold"/>
                                        <p:tgtEl>
                                          <p:spTgt spid="50236"/>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50230"/>
                                        </p:tgtEl>
                                        <p:attrNameLst>
                                          <p:attrName>style.visibility</p:attrName>
                                        </p:attrNameLst>
                                      </p:cBhvr>
                                      <p:to>
                                        <p:strVal val="visible"/>
                                      </p:to>
                                    </p:set>
                                    <p:animEffect transition="in" filter="blinds(horizontal)">
                                      <p:cBhvr>
                                        <p:cTn id="23" dur="500"/>
                                        <p:tgtEl>
                                          <p:spTgt spid="50230"/>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32" fill="hold" nodeType="clickEffect">
                                  <p:stCondLst>
                                    <p:cond delay="0"/>
                                  </p:stCondLst>
                                  <p:childTnLst>
                                    <p:set>
                                      <p:cBhvr>
                                        <p:cTn id="27" dur="1" fill="hold">
                                          <p:stCondLst>
                                            <p:cond delay="0"/>
                                          </p:stCondLst>
                                        </p:cTn>
                                        <p:tgtEl>
                                          <p:spTgt spid="50205"/>
                                        </p:tgtEl>
                                        <p:attrNameLst>
                                          <p:attrName>style.visibility</p:attrName>
                                        </p:attrNameLst>
                                      </p:cBhvr>
                                      <p:to>
                                        <p:strVal val="visible"/>
                                      </p:to>
                                    </p:set>
                                    <p:animEffect transition="in" filter="box(out)">
                                      <p:cBhvr>
                                        <p:cTn id="28" dur="500"/>
                                        <p:tgtEl>
                                          <p:spTgt spid="50205"/>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50237"/>
                                        </p:tgtEl>
                                        <p:attrNameLst>
                                          <p:attrName>style.visibility</p:attrName>
                                        </p:attrNameLst>
                                      </p:cBhvr>
                                      <p:to>
                                        <p:strVal val="visible"/>
                                      </p:to>
                                    </p:set>
                                    <p:anim calcmode="lin" valueType="num">
                                      <p:cBhvr additive="base">
                                        <p:cTn id="33" dur="500" fill="hold"/>
                                        <p:tgtEl>
                                          <p:spTgt spid="50237"/>
                                        </p:tgtEl>
                                        <p:attrNameLst>
                                          <p:attrName>ppt_x</p:attrName>
                                        </p:attrNameLst>
                                      </p:cBhvr>
                                      <p:tavLst>
                                        <p:tav tm="0">
                                          <p:val>
                                            <p:strVal val="1+#ppt_w/2"/>
                                          </p:val>
                                        </p:tav>
                                        <p:tav tm="100000">
                                          <p:val>
                                            <p:strVal val="#ppt_x"/>
                                          </p:val>
                                        </p:tav>
                                      </p:tavLst>
                                    </p:anim>
                                    <p:anim calcmode="lin" valueType="num">
                                      <p:cBhvr additive="base">
                                        <p:cTn id="34" dur="500" fill="hold"/>
                                        <p:tgtEl>
                                          <p:spTgt spid="50237"/>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7" presetClass="entr" presetSubtype="1" fill="hold" nodeType="clickEffect">
                                  <p:stCondLst>
                                    <p:cond delay="0"/>
                                  </p:stCondLst>
                                  <p:childTnLst>
                                    <p:set>
                                      <p:cBhvr>
                                        <p:cTn id="38" dur="1" fill="hold">
                                          <p:stCondLst>
                                            <p:cond delay="0"/>
                                          </p:stCondLst>
                                        </p:cTn>
                                        <p:tgtEl>
                                          <p:spTgt spid="50233"/>
                                        </p:tgtEl>
                                        <p:attrNameLst>
                                          <p:attrName>style.visibility</p:attrName>
                                        </p:attrNameLst>
                                      </p:cBhvr>
                                      <p:to>
                                        <p:strVal val="visible"/>
                                      </p:to>
                                    </p:set>
                                    <p:anim calcmode="lin" valueType="num">
                                      <p:cBhvr>
                                        <p:cTn id="39" dur="500" fill="hold"/>
                                        <p:tgtEl>
                                          <p:spTgt spid="50233"/>
                                        </p:tgtEl>
                                        <p:attrNameLst>
                                          <p:attrName>ppt_x</p:attrName>
                                        </p:attrNameLst>
                                      </p:cBhvr>
                                      <p:tavLst>
                                        <p:tav tm="0">
                                          <p:val>
                                            <p:strVal val="#ppt_x"/>
                                          </p:val>
                                        </p:tav>
                                        <p:tav tm="100000">
                                          <p:val>
                                            <p:strVal val="#ppt_x"/>
                                          </p:val>
                                        </p:tav>
                                      </p:tavLst>
                                    </p:anim>
                                    <p:anim calcmode="lin" valueType="num">
                                      <p:cBhvr>
                                        <p:cTn id="40" dur="500" fill="hold"/>
                                        <p:tgtEl>
                                          <p:spTgt spid="50233"/>
                                        </p:tgtEl>
                                        <p:attrNameLst>
                                          <p:attrName>ppt_y</p:attrName>
                                        </p:attrNameLst>
                                      </p:cBhvr>
                                      <p:tavLst>
                                        <p:tav tm="0">
                                          <p:val>
                                            <p:strVal val="#ppt_y-#ppt_h/2"/>
                                          </p:val>
                                        </p:tav>
                                        <p:tav tm="100000">
                                          <p:val>
                                            <p:strVal val="#ppt_y"/>
                                          </p:val>
                                        </p:tav>
                                      </p:tavLst>
                                    </p:anim>
                                    <p:anim calcmode="lin" valueType="num">
                                      <p:cBhvr>
                                        <p:cTn id="41" dur="500" fill="hold"/>
                                        <p:tgtEl>
                                          <p:spTgt spid="50233"/>
                                        </p:tgtEl>
                                        <p:attrNameLst>
                                          <p:attrName>ppt_w</p:attrName>
                                        </p:attrNameLst>
                                      </p:cBhvr>
                                      <p:tavLst>
                                        <p:tav tm="0">
                                          <p:val>
                                            <p:strVal val="#ppt_w"/>
                                          </p:val>
                                        </p:tav>
                                        <p:tav tm="100000">
                                          <p:val>
                                            <p:strVal val="#ppt_w"/>
                                          </p:val>
                                        </p:tav>
                                      </p:tavLst>
                                    </p:anim>
                                    <p:anim calcmode="lin" valueType="num">
                                      <p:cBhvr>
                                        <p:cTn id="42" dur="500" fill="hold"/>
                                        <p:tgtEl>
                                          <p:spTgt spid="50233"/>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36" grpId="0"/>
      <p:bldP spid="5023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文本框 51201"/>
          <p:cNvSpPr txBox="1"/>
          <p:nvPr/>
        </p:nvSpPr>
        <p:spPr>
          <a:xfrm>
            <a:off x="381000" y="547688"/>
            <a:ext cx="8534400" cy="519112"/>
          </a:xfrm>
          <a:prstGeom prst="rect">
            <a:avLst/>
          </a:prstGeom>
          <a:noFill/>
          <a:ln w="9525">
            <a:noFill/>
          </a:ln>
        </p:spPr>
        <p:txBody>
          <a:bodyPr anchor="t">
            <a:spAutoFit/>
          </a:bodyPr>
          <a:p>
            <a:r>
              <a:rPr lang="zh-CN" altLang="en-US" dirty="0">
                <a:solidFill>
                  <a:srgbClr val="CC0000"/>
                </a:solidFill>
                <a:latin typeface="宋体" panose="02010600030101010101" pitchFamily="2" charset="-122"/>
              </a:rPr>
              <a:t>四  普朗克假设  普朗克黑体辐射公式</a:t>
            </a:r>
            <a:r>
              <a:rPr lang="zh-CN" altLang="en-US" dirty="0">
                <a:latin typeface="宋体" panose="02010600030101010101" pitchFamily="2" charset="-122"/>
              </a:rPr>
              <a:t>（1900 年）</a:t>
            </a:r>
            <a:endParaRPr lang="zh-CN" altLang="en-US" dirty="0">
              <a:solidFill>
                <a:srgbClr val="CC0000"/>
              </a:solidFill>
              <a:latin typeface="宋体" panose="02010600030101010101" pitchFamily="2" charset="-122"/>
            </a:endParaRPr>
          </a:p>
        </p:txBody>
      </p:sp>
      <p:grpSp>
        <p:nvGrpSpPr>
          <p:cNvPr id="26626" name="组合 51232"/>
          <p:cNvGrpSpPr/>
          <p:nvPr/>
        </p:nvGrpSpPr>
        <p:grpSpPr>
          <a:xfrm>
            <a:off x="1547813" y="981075"/>
            <a:ext cx="6048375" cy="4365625"/>
            <a:chOff x="2197" y="8120"/>
            <a:chExt cx="7200" cy="6040"/>
          </a:xfrm>
        </p:grpSpPr>
        <p:grpSp>
          <p:nvGrpSpPr>
            <p:cNvPr id="26627" name="组合 51233"/>
            <p:cNvGrpSpPr/>
            <p:nvPr/>
          </p:nvGrpSpPr>
          <p:grpSpPr>
            <a:xfrm>
              <a:off x="2197" y="8120"/>
              <a:ext cx="6860" cy="4598"/>
              <a:chOff x="1837" y="6000"/>
              <a:chExt cx="6860" cy="4598"/>
            </a:xfrm>
          </p:grpSpPr>
          <p:pic>
            <p:nvPicPr>
              <p:cNvPr id="26628" name="图片 51234" descr="普朗克在工作"/>
              <p:cNvPicPr>
                <a:picLocks noChangeAspect="1"/>
              </p:cNvPicPr>
              <p:nvPr/>
            </p:nvPicPr>
            <p:blipFill>
              <a:blip r:embed="rId1"/>
              <a:stretch>
                <a:fillRect/>
              </a:stretch>
            </p:blipFill>
            <p:spPr>
              <a:xfrm>
                <a:off x="1837" y="6000"/>
                <a:ext cx="3340" cy="4598"/>
              </a:xfrm>
              <a:prstGeom prst="rect">
                <a:avLst/>
              </a:prstGeom>
              <a:solidFill>
                <a:schemeClr val="bg1"/>
              </a:solidFill>
              <a:ln w="9525">
                <a:noFill/>
              </a:ln>
            </p:spPr>
          </p:pic>
          <p:pic>
            <p:nvPicPr>
              <p:cNvPr id="26629" name="图片 51235" descr="普朗克"/>
              <p:cNvPicPr>
                <a:picLocks noChangeAspect="1"/>
              </p:cNvPicPr>
              <p:nvPr/>
            </p:nvPicPr>
            <p:blipFill>
              <a:blip r:embed="rId2"/>
              <a:stretch>
                <a:fillRect/>
              </a:stretch>
            </p:blipFill>
            <p:spPr>
              <a:xfrm>
                <a:off x="5657" y="6160"/>
                <a:ext cx="3040" cy="4005"/>
              </a:xfrm>
              <a:prstGeom prst="rect">
                <a:avLst/>
              </a:prstGeom>
              <a:noFill/>
              <a:ln w="9525">
                <a:noFill/>
              </a:ln>
            </p:spPr>
          </p:pic>
        </p:grpSp>
        <p:sp>
          <p:nvSpPr>
            <p:cNvPr id="26630" name="矩形 51236"/>
            <p:cNvSpPr/>
            <p:nvPr/>
          </p:nvSpPr>
          <p:spPr>
            <a:xfrm>
              <a:off x="2237" y="12420"/>
              <a:ext cx="7160" cy="1740"/>
            </a:xfrm>
            <a:prstGeom prst="rect">
              <a:avLst/>
            </a:prstGeom>
            <a:solidFill>
              <a:schemeClr val="bg1"/>
            </a:solidFill>
            <a:ln w="9525">
              <a:noFill/>
            </a:ln>
          </p:spPr>
          <p:txBody>
            <a:bodyPr anchor="t"/>
            <a:p>
              <a:pPr algn="ctr">
                <a:spcBef>
                  <a:spcPct val="0"/>
                </a:spcBef>
              </a:pPr>
              <a:r>
                <a:rPr lang="zh-CN" altLang="en-US" sz="2200" dirty="0">
                  <a:latin typeface="Times New Roman" panose="02020603050405020304" pitchFamily="18" charset="0"/>
                </a:rPr>
                <a:t>   </a:t>
              </a:r>
              <a:r>
                <a:rPr lang="zh-CN" altLang="en-US" sz="3200" dirty="0">
                  <a:latin typeface="楷体_GB2312" pitchFamily="49" charset="-122"/>
                  <a:ea typeface="楷体_GB2312" pitchFamily="49" charset="-122"/>
                </a:rPr>
                <a:t>普朗克</a:t>
              </a:r>
              <a:r>
                <a:rPr lang="en-US" altLang="zh-CN" sz="3200">
                  <a:latin typeface="楷体_GB2312" pitchFamily="49" charset="-122"/>
                  <a:ea typeface="楷体_GB2312" pitchFamily="49" charset="-122"/>
                </a:rPr>
                <a:t>Planck (1858</a:t>
              </a:r>
              <a:r>
                <a:rPr lang="en-US" altLang="zh-CN" sz="3200">
                  <a:latin typeface="Times New Roman" panose="02020603050405020304" pitchFamily="18" charset="0"/>
                  <a:ea typeface="楷体_GB2312" pitchFamily="49" charset="-122"/>
                </a:rPr>
                <a:t>—</a:t>
              </a:r>
              <a:r>
                <a:rPr lang="en-US" altLang="zh-CN" sz="3200">
                  <a:latin typeface="楷体_GB2312" pitchFamily="49" charset="-122"/>
                  <a:ea typeface="楷体_GB2312" pitchFamily="49" charset="-122"/>
                </a:rPr>
                <a:t>1947)           </a:t>
              </a:r>
              <a:r>
                <a:rPr lang="zh-CN" altLang="en-US" sz="3200" dirty="0">
                  <a:latin typeface="楷体_GB2312" pitchFamily="49" charset="-122"/>
                  <a:ea typeface="楷体_GB2312" pitchFamily="49" charset="-122"/>
                </a:rPr>
                <a:t>德国人</a:t>
              </a:r>
              <a:endParaRPr lang="en-US" altLang="zh-CN" sz="3200">
                <a:latin typeface="楷体_GB2312" pitchFamily="49" charset="-122"/>
                <a:ea typeface="楷体_GB2312" pitchFamily="49" charset="-122"/>
              </a:endParaRPr>
            </a:p>
          </p:txBody>
        </p:sp>
      </p:grpSp>
    </p:spTree>
  </p:cSld>
  <p:clrMapOvr>
    <a:masterClrMapping/>
  </p:clrMapOvr>
  <p:transition>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文本框 67585"/>
          <p:cNvSpPr txBox="1"/>
          <p:nvPr/>
        </p:nvSpPr>
        <p:spPr>
          <a:xfrm>
            <a:off x="381000" y="547688"/>
            <a:ext cx="8534400" cy="519112"/>
          </a:xfrm>
          <a:prstGeom prst="rect">
            <a:avLst/>
          </a:prstGeom>
          <a:noFill/>
          <a:ln w="9525">
            <a:noFill/>
          </a:ln>
        </p:spPr>
        <p:txBody>
          <a:bodyPr anchor="t">
            <a:spAutoFit/>
          </a:bodyPr>
          <a:p>
            <a:r>
              <a:rPr lang="zh-CN" altLang="en-US" dirty="0">
                <a:solidFill>
                  <a:srgbClr val="CC0000"/>
                </a:solidFill>
                <a:latin typeface="宋体" panose="02010600030101010101" pitchFamily="2" charset="-122"/>
              </a:rPr>
              <a:t>四  普朗克假设  普朗克黑体辐射公式</a:t>
            </a:r>
            <a:r>
              <a:rPr lang="zh-CN" altLang="en-US" dirty="0">
                <a:latin typeface="宋体" panose="02010600030101010101" pitchFamily="2" charset="-122"/>
              </a:rPr>
              <a:t>（1900 年）</a:t>
            </a:r>
            <a:endParaRPr lang="zh-CN" altLang="en-US" dirty="0">
              <a:solidFill>
                <a:srgbClr val="CC0000"/>
              </a:solidFill>
              <a:latin typeface="宋体" panose="02010600030101010101" pitchFamily="2" charset="-122"/>
            </a:endParaRPr>
          </a:p>
        </p:txBody>
      </p:sp>
      <p:sp>
        <p:nvSpPr>
          <p:cNvPr id="27650" name="文本框 67591"/>
          <p:cNvSpPr txBox="1"/>
          <p:nvPr/>
        </p:nvSpPr>
        <p:spPr>
          <a:xfrm>
            <a:off x="684213" y="1341438"/>
            <a:ext cx="4310062" cy="519112"/>
          </a:xfrm>
          <a:prstGeom prst="rect">
            <a:avLst/>
          </a:prstGeom>
          <a:noFill/>
          <a:ln w="9525">
            <a:noFill/>
          </a:ln>
        </p:spPr>
        <p:txBody>
          <a:bodyPr wrap="none" anchor="t">
            <a:spAutoFit/>
          </a:bodyPr>
          <a:p>
            <a:r>
              <a:rPr lang="zh-CN" altLang="en-US" dirty="0">
                <a:latin typeface="Arial" panose="020B0604020202020204" pitchFamily="34" charset="0"/>
              </a:rPr>
              <a:t>内插法获得了以下公式：  </a:t>
            </a:r>
            <a:endParaRPr lang="zh-CN" altLang="en-US" dirty="0">
              <a:latin typeface="Arial" panose="020B0604020202020204" pitchFamily="34" charset="0"/>
            </a:endParaRPr>
          </a:p>
        </p:txBody>
      </p:sp>
      <p:grpSp>
        <p:nvGrpSpPr>
          <p:cNvPr id="67593" name="组合 67592"/>
          <p:cNvGrpSpPr/>
          <p:nvPr/>
        </p:nvGrpSpPr>
        <p:grpSpPr>
          <a:xfrm>
            <a:off x="179388" y="1916113"/>
            <a:ext cx="8686800" cy="1173162"/>
            <a:chOff x="96" y="3389"/>
            <a:chExt cx="5472" cy="739"/>
          </a:xfrm>
        </p:grpSpPr>
        <p:graphicFrame>
          <p:nvGraphicFramePr>
            <p:cNvPr id="27652" name="对象 67593"/>
            <p:cNvGraphicFramePr/>
            <p:nvPr/>
          </p:nvGraphicFramePr>
          <p:xfrm>
            <a:off x="2304" y="3389"/>
            <a:ext cx="3264" cy="739"/>
          </p:xfrm>
          <a:graphic>
            <a:graphicData uri="http://schemas.openxmlformats.org/presentationml/2006/ole">
              <mc:AlternateContent xmlns:mc="http://schemas.openxmlformats.org/markup-compatibility/2006">
                <mc:Choice xmlns:v="urn:schemas-microsoft-com:vml" Requires="v">
                  <p:oleObj spid="_x0000_s3109" name="" r:id="rId1" imgW="1663700" imgH="419100" progId="Equation.3">
                    <p:embed/>
                  </p:oleObj>
                </mc:Choice>
                <mc:Fallback>
                  <p:oleObj name="" r:id="rId1" imgW="1663700" imgH="419100" progId="Equation.3">
                    <p:embed/>
                    <p:pic>
                      <p:nvPicPr>
                        <p:cNvPr id="0" name="图片 3108"/>
                        <p:cNvPicPr/>
                        <p:nvPr/>
                      </p:nvPicPr>
                      <p:blipFill>
                        <a:blip r:embed="rId2"/>
                        <a:stretch>
                          <a:fillRect/>
                        </a:stretch>
                      </p:blipFill>
                      <p:spPr>
                        <a:xfrm>
                          <a:off x="2304" y="3389"/>
                          <a:ext cx="3264" cy="739"/>
                        </a:xfrm>
                        <a:prstGeom prst="rect">
                          <a:avLst/>
                        </a:prstGeom>
                        <a:noFill/>
                        <a:ln w="38100">
                          <a:noFill/>
                          <a:miter/>
                        </a:ln>
                      </p:spPr>
                    </p:pic>
                  </p:oleObj>
                </mc:Fallback>
              </mc:AlternateContent>
            </a:graphicData>
          </a:graphic>
        </p:graphicFrame>
        <p:sp>
          <p:nvSpPr>
            <p:cNvPr id="27653" name="矩形 67594"/>
            <p:cNvSpPr/>
            <p:nvPr/>
          </p:nvSpPr>
          <p:spPr>
            <a:xfrm>
              <a:off x="96" y="3600"/>
              <a:ext cx="2640" cy="327"/>
            </a:xfrm>
            <a:prstGeom prst="rect">
              <a:avLst/>
            </a:prstGeom>
            <a:noFill/>
            <a:ln w="9525">
              <a:noFill/>
            </a:ln>
          </p:spPr>
          <p:txBody>
            <a:bodyPr anchor="t">
              <a:spAutoFit/>
            </a:bodyPr>
            <a:p>
              <a:pPr>
                <a:spcBef>
                  <a:spcPct val="0"/>
                </a:spcBef>
              </a:pPr>
              <a:r>
                <a:rPr lang="zh-CN" altLang="en-US" dirty="0">
                  <a:solidFill>
                    <a:srgbClr val="CC0000"/>
                  </a:solidFill>
                  <a:latin typeface="Times New Roman" panose="02020603050405020304" pitchFamily="18" charset="0"/>
                </a:rPr>
                <a:t>普朗克黑体辐射公式</a:t>
              </a:r>
              <a:endParaRPr lang="zh-CN" altLang="en-US" dirty="0">
                <a:solidFill>
                  <a:srgbClr val="CC0000"/>
                </a:solidFill>
                <a:latin typeface="Times New Roman" panose="02020603050405020304" pitchFamily="18" charset="0"/>
              </a:endParaRPr>
            </a:p>
          </p:txBody>
        </p:sp>
      </p:grpSp>
      <p:sp>
        <p:nvSpPr>
          <p:cNvPr id="27654" name="文本框 67595"/>
          <p:cNvSpPr txBox="1"/>
          <p:nvPr/>
        </p:nvSpPr>
        <p:spPr>
          <a:xfrm>
            <a:off x="323850" y="3284538"/>
            <a:ext cx="8640763" cy="1373187"/>
          </a:xfrm>
          <a:prstGeom prst="rect">
            <a:avLst/>
          </a:prstGeom>
          <a:noFill/>
          <a:ln w="9525">
            <a:noFill/>
          </a:ln>
        </p:spPr>
        <p:txBody>
          <a:bodyPr anchor="t">
            <a:spAutoFit/>
          </a:bodyPr>
          <a:p>
            <a:r>
              <a:rPr lang="zh-CN" altLang="en-US" dirty="0">
                <a:latin typeface="Arial" panose="020B0604020202020204" pitchFamily="34" charset="0"/>
              </a:rPr>
              <a:t>但是这个公式必须有其理论根据，普朗克放弃了经典物理的观点，思考熵和概率的关系（</a:t>
            </a:r>
            <a:r>
              <a:rPr lang="en-US" altLang="zh-CN" i="1">
                <a:latin typeface="Times New Roman" panose="02020603050405020304" pitchFamily="18" charset="0"/>
              </a:rPr>
              <a:t>S=</a:t>
            </a:r>
            <a:r>
              <a:rPr lang="en-US" altLang="zh-CN" i="1" err="1">
                <a:latin typeface="Times New Roman" panose="02020603050405020304" pitchFamily="18" charset="0"/>
              </a:rPr>
              <a:t>kln</a:t>
            </a:r>
            <a:r>
              <a:rPr lang="el-GR" altLang="zh-CN" i="1" dirty="0">
                <a:latin typeface="Times New Roman" panose="02020603050405020304" pitchFamily="18" charset="0"/>
              </a:rPr>
              <a:t>Ω</a:t>
            </a:r>
            <a:r>
              <a:rPr lang="zh-CN" altLang="en-US" dirty="0">
                <a:latin typeface="Arial" panose="020B0604020202020204" pitchFamily="34" charset="0"/>
              </a:rPr>
              <a:t>），发现必须使</a:t>
            </a:r>
            <a:r>
              <a:rPr lang="zh-CN" altLang="en-US" dirty="0">
                <a:solidFill>
                  <a:srgbClr val="FF0000"/>
                </a:solidFill>
                <a:latin typeface="Arial" panose="020B0604020202020204" pitchFamily="34" charset="0"/>
              </a:rPr>
              <a:t>谐振子的能量取分立值</a:t>
            </a:r>
            <a:r>
              <a:rPr lang="zh-CN" altLang="en-US" dirty="0">
                <a:latin typeface="Arial" panose="020B0604020202020204" pitchFamily="34" charset="0"/>
              </a:rPr>
              <a:t>才能得到上述公式。 </a:t>
            </a:r>
            <a:endParaRPr lang="zh-CN" altLang="en-US" dirty="0">
              <a:latin typeface="Arial" panose="020B0604020202020204" pitchFamily="34"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7593"/>
                                        </p:tgtEl>
                                        <p:attrNameLst>
                                          <p:attrName>style.visibility</p:attrName>
                                        </p:attrNameLst>
                                      </p:cBhvr>
                                      <p:to>
                                        <p:strVal val="visible"/>
                                      </p:to>
                                    </p:set>
                                    <p:animEffect transition="in" filter="blinds(horizontal)">
                                      <p:cBhvr>
                                        <p:cTn id="7" dur="500"/>
                                        <p:tgtEl>
                                          <p:spTgt spid="675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文本框 66561"/>
          <p:cNvSpPr txBox="1"/>
          <p:nvPr/>
        </p:nvSpPr>
        <p:spPr>
          <a:xfrm>
            <a:off x="381000" y="547688"/>
            <a:ext cx="8534400" cy="519112"/>
          </a:xfrm>
          <a:prstGeom prst="rect">
            <a:avLst/>
          </a:prstGeom>
          <a:noFill/>
          <a:ln w="9525">
            <a:noFill/>
          </a:ln>
        </p:spPr>
        <p:txBody>
          <a:bodyPr anchor="t">
            <a:spAutoFit/>
          </a:bodyPr>
          <a:p>
            <a:r>
              <a:rPr lang="zh-CN" altLang="en-US" dirty="0">
                <a:solidFill>
                  <a:srgbClr val="CC0000"/>
                </a:solidFill>
                <a:latin typeface="宋体" panose="02010600030101010101" pitchFamily="2" charset="-122"/>
              </a:rPr>
              <a:t>四  普朗克假设  普朗克黑体辐射公式</a:t>
            </a:r>
            <a:r>
              <a:rPr lang="zh-CN" altLang="en-US" dirty="0">
                <a:latin typeface="宋体" panose="02010600030101010101" pitchFamily="2" charset="-122"/>
              </a:rPr>
              <a:t>（1900 年）</a:t>
            </a:r>
            <a:endParaRPr lang="zh-CN" altLang="en-US" dirty="0">
              <a:solidFill>
                <a:srgbClr val="CC0000"/>
              </a:solidFill>
              <a:latin typeface="宋体" panose="02010600030101010101" pitchFamily="2" charset="-122"/>
            </a:endParaRPr>
          </a:p>
        </p:txBody>
      </p:sp>
      <p:grpSp>
        <p:nvGrpSpPr>
          <p:cNvPr id="66563" name="组合 66562"/>
          <p:cNvGrpSpPr/>
          <p:nvPr/>
        </p:nvGrpSpPr>
        <p:grpSpPr>
          <a:xfrm>
            <a:off x="533400" y="4648200"/>
            <a:ext cx="4724400" cy="1025525"/>
            <a:chOff x="384" y="2592"/>
            <a:chExt cx="2976" cy="646"/>
          </a:xfrm>
        </p:grpSpPr>
        <p:graphicFrame>
          <p:nvGraphicFramePr>
            <p:cNvPr id="28675" name="对象 66563"/>
            <p:cNvGraphicFramePr/>
            <p:nvPr/>
          </p:nvGraphicFramePr>
          <p:xfrm>
            <a:off x="384" y="2899"/>
            <a:ext cx="2976" cy="339"/>
          </p:xfrm>
          <a:graphic>
            <a:graphicData uri="http://schemas.openxmlformats.org/presentationml/2006/ole">
              <mc:AlternateContent xmlns:mc="http://schemas.openxmlformats.org/markup-compatibility/2006">
                <mc:Choice xmlns:v="urn:schemas-microsoft-com:vml" Requires="v">
                  <p:oleObj spid="_x0000_s3164" name="" r:id="rId1" imgW="2538095" imgH="304800" progId="Equation.3">
                    <p:embed/>
                  </p:oleObj>
                </mc:Choice>
                <mc:Fallback>
                  <p:oleObj name="" r:id="rId1" imgW="2538095" imgH="304800" progId="Equation.3">
                    <p:embed/>
                    <p:pic>
                      <p:nvPicPr>
                        <p:cNvPr id="0" name="图片 3163"/>
                        <p:cNvPicPr/>
                        <p:nvPr/>
                      </p:nvPicPr>
                      <p:blipFill>
                        <a:blip r:embed="rId2"/>
                        <a:stretch>
                          <a:fillRect/>
                        </a:stretch>
                      </p:blipFill>
                      <p:spPr>
                        <a:xfrm>
                          <a:off x="384" y="2899"/>
                          <a:ext cx="2976" cy="339"/>
                        </a:xfrm>
                        <a:prstGeom prst="rect">
                          <a:avLst/>
                        </a:prstGeom>
                        <a:noFill/>
                        <a:ln w="38100">
                          <a:noFill/>
                          <a:miter/>
                        </a:ln>
                      </p:spPr>
                    </p:pic>
                  </p:oleObj>
                </mc:Fallback>
              </mc:AlternateContent>
            </a:graphicData>
          </a:graphic>
        </p:graphicFrame>
        <p:sp>
          <p:nvSpPr>
            <p:cNvPr id="28676" name="矩形 66564"/>
            <p:cNvSpPr/>
            <p:nvPr/>
          </p:nvSpPr>
          <p:spPr>
            <a:xfrm>
              <a:off x="1152" y="2592"/>
              <a:ext cx="2016" cy="327"/>
            </a:xfrm>
            <a:prstGeom prst="rect">
              <a:avLst/>
            </a:prstGeom>
            <a:noFill/>
            <a:ln w="9525">
              <a:noFill/>
            </a:ln>
          </p:spPr>
          <p:txBody>
            <a:bodyPr anchor="t">
              <a:spAutoFit/>
            </a:bodyPr>
            <a:p>
              <a:pPr>
                <a:spcBef>
                  <a:spcPct val="0"/>
                </a:spcBef>
              </a:pPr>
              <a:r>
                <a:rPr lang="zh-CN" altLang="en-US" dirty="0">
                  <a:solidFill>
                    <a:srgbClr val="CC0000"/>
                  </a:solidFill>
                  <a:latin typeface="宋体" panose="02010600030101010101" pitchFamily="2" charset="-122"/>
                </a:rPr>
                <a:t>普朗克常量 </a:t>
              </a:r>
              <a:endParaRPr lang="zh-CN" altLang="en-US" dirty="0">
                <a:solidFill>
                  <a:srgbClr val="CC0000"/>
                </a:solidFill>
                <a:latin typeface="宋体" panose="02010600030101010101" pitchFamily="2" charset="-122"/>
              </a:endParaRPr>
            </a:p>
          </p:txBody>
        </p:sp>
      </p:grpSp>
      <p:grpSp>
        <p:nvGrpSpPr>
          <p:cNvPr id="66566" name="组合 66565"/>
          <p:cNvGrpSpPr/>
          <p:nvPr/>
        </p:nvGrpSpPr>
        <p:grpSpPr>
          <a:xfrm>
            <a:off x="381000" y="990600"/>
            <a:ext cx="8458200" cy="2698750"/>
            <a:chOff x="240" y="672"/>
            <a:chExt cx="5328" cy="1700"/>
          </a:xfrm>
        </p:grpSpPr>
        <p:graphicFrame>
          <p:nvGraphicFramePr>
            <p:cNvPr id="28678" name="对象 66566"/>
            <p:cNvGraphicFramePr/>
            <p:nvPr/>
          </p:nvGraphicFramePr>
          <p:xfrm>
            <a:off x="1008" y="1776"/>
            <a:ext cx="960" cy="334"/>
          </p:xfrm>
          <a:graphic>
            <a:graphicData uri="http://schemas.openxmlformats.org/presentationml/2006/ole">
              <mc:AlternateContent xmlns:mc="http://schemas.openxmlformats.org/markup-compatibility/2006">
                <mc:Choice xmlns:v="urn:schemas-microsoft-com:vml" Requires="v">
                  <p:oleObj spid="_x0000_s3103" name="" r:id="rId3" imgW="723265" imgH="254000" progId="Equation.3">
                    <p:embed/>
                  </p:oleObj>
                </mc:Choice>
                <mc:Fallback>
                  <p:oleObj name="" r:id="rId3" imgW="723265" imgH="254000" progId="Equation.3">
                    <p:embed/>
                    <p:pic>
                      <p:nvPicPr>
                        <p:cNvPr id="0" name="图片 3102"/>
                        <p:cNvPicPr/>
                        <p:nvPr/>
                      </p:nvPicPr>
                      <p:blipFill>
                        <a:blip r:embed="rId4"/>
                        <a:stretch>
                          <a:fillRect/>
                        </a:stretch>
                      </p:blipFill>
                      <p:spPr>
                        <a:xfrm>
                          <a:off x="1008" y="1776"/>
                          <a:ext cx="960" cy="334"/>
                        </a:xfrm>
                        <a:prstGeom prst="rect">
                          <a:avLst/>
                        </a:prstGeom>
                        <a:noFill/>
                        <a:ln w="38100">
                          <a:noFill/>
                          <a:miter/>
                        </a:ln>
                      </p:spPr>
                    </p:pic>
                  </p:oleObj>
                </mc:Fallback>
              </mc:AlternateContent>
            </a:graphicData>
          </a:graphic>
        </p:graphicFrame>
        <p:sp>
          <p:nvSpPr>
            <p:cNvPr id="28679" name="文本框 66567"/>
            <p:cNvSpPr txBox="1"/>
            <p:nvPr/>
          </p:nvSpPr>
          <p:spPr>
            <a:xfrm>
              <a:off x="240" y="1776"/>
              <a:ext cx="3264" cy="596"/>
            </a:xfrm>
            <a:prstGeom prst="rect">
              <a:avLst/>
            </a:prstGeom>
            <a:noFill/>
            <a:ln w="9525">
              <a:noFill/>
            </a:ln>
          </p:spPr>
          <p:txBody>
            <a:bodyPr anchor="t">
              <a:spAutoFit/>
            </a:bodyPr>
            <a:p>
              <a:r>
                <a:rPr lang="zh-CN" altLang="en-US" dirty="0">
                  <a:solidFill>
                    <a:srgbClr val="CC0000"/>
                  </a:solidFill>
                  <a:latin typeface="宋体" panose="02010600030101010101" pitchFamily="2" charset="-122"/>
                </a:rPr>
                <a:t>能量子          </a:t>
              </a:r>
              <a:r>
                <a:rPr lang="zh-CN" altLang="en-US" dirty="0">
                  <a:latin typeface="宋体" panose="02010600030101010101" pitchFamily="2" charset="-122"/>
                </a:rPr>
                <a:t>为单元来吸收或发射能量. </a:t>
              </a:r>
              <a:endParaRPr lang="zh-CN" altLang="en-US" dirty="0">
                <a:latin typeface="宋体" panose="02010600030101010101" pitchFamily="2" charset="-122"/>
              </a:endParaRPr>
            </a:p>
          </p:txBody>
        </p:sp>
        <p:sp>
          <p:nvSpPr>
            <p:cNvPr id="28680" name="文本框 66568"/>
            <p:cNvSpPr txBox="1"/>
            <p:nvPr/>
          </p:nvSpPr>
          <p:spPr>
            <a:xfrm>
              <a:off x="240" y="672"/>
              <a:ext cx="5328" cy="1134"/>
            </a:xfrm>
            <a:prstGeom prst="rect">
              <a:avLst/>
            </a:prstGeom>
            <a:noFill/>
            <a:ln w="9525">
              <a:noFill/>
            </a:ln>
          </p:spPr>
          <p:txBody>
            <a:bodyPr anchor="t">
              <a:spAutoFit/>
            </a:bodyPr>
            <a:p>
              <a:r>
                <a:rPr lang="zh-CN" altLang="en-US" dirty="0">
                  <a:latin typeface="宋体" panose="02010600030101010101" pitchFamily="2" charset="-122"/>
                </a:rPr>
                <a:t>    普朗克认为：金属空腔壁中电子的振动可视为一维谐振子，它吸收或者发射电磁辐射能量时，不是过去经典物理认为的那样可以连续的吸收或发射能量，而是以与振子的频率成正比的</a:t>
              </a:r>
              <a:endParaRPr lang="zh-CN" altLang="en-US" dirty="0">
                <a:latin typeface="宋体" panose="02010600030101010101" pitchFamily="2" charset="-122"/>
              </a:endParaRPr>
            </a:p>
          </p:txBody>
        </p:sp>
      </p:grpSp>
      <p:grpSp>
        <p:nvGrpSpPr>
          <p:cNvPr id="66570" name="组合 66569"/>
          <p:cNvGrpSpPr/>
          <p:nvPr/>
        </p:nvGrpSpPr>
        <p:grpSpPr>
          <a:xfrm>
            <a:off x="5867400" y="2590800"/>
            <a:ext cx="2743200" cy="2819400"/>
            <a:chOff x="3648" y="1584"/>
            <a:chExt cx="1728" cy="1776"/>
          </a:xfrm>
        </p:grpSpPr>
        <p:sp>
          <p:nvSpPr>
            <p:cNvPr id="28682" name="矩形 66570"/>
            <p:cNvSpPr/>
            <p:nvPr/>
          </p:nvSpPr>
          <p:spPr>
            <a:xfrm>
              <a:off x="3648" y="1584"/>
              <a:ext cx="1728" cy="1776"/>
            </a:xfrm>
            <a:prstGeom prst="rect">
              <a:avLst/>
            </a:prstGeom>
            <a:solidFill>
              <a:schemeClr val="bg1"/>
            </a:solidFill>
            <a:ln w="9525" cap="flat" cmpd="sng">
              <a:solidFill>
                <a:schemeClr val="tx2"/>
              </a:solidFill>
              <a:prstDash val="solid"/>
              <a:miter/>
              <a:headEnd type="none" w="med" len="med"/>
              <a:tailEnd type="none" w="sm" len="lg"/>
            </a:ln>
          </p:spPr>
          <p:txBody>
            <a:bodyPr anchor="t"/>
            <a:p>
              <a:endParaRPr lang="zh-CN" altLang="en-US">
                <a:latin typeface="Arial" panose="020B0604020202020204" pitchFamily="34" charset="0"/>
              </a:endParaRPr>
            </a:p>
          </p:txBody>
        </p:sp>
        <p:sp>
          <p:nvSpPr>
            <p:cNvPr id="28683" name="直接连接符 66571"/>
            <p:cNvSpPr/>
            <p:nvPr/>
          </p:nvSpPr>
          <p:spPr>
            <a:xfrm>
              <a:off x="3823" y="3264"/>
              <a:ext cx="1200" cy="0"/>
            </a:xfrm>
            <a:prstGeom prst="line">
              <a:avLst/>
            </a:prstGeom>
            <a:ln w="12700" cap="flat" cmpd="sng">
              <a:solidFill>
                <a:schemeClr val="tx1"/>
              </a:solidFill>
              <a:prstDash val="solid"/>
              <a:round/>
              <a:headEnd type="none" w="med" len="med"/>
              <a:tailEnd type="none" w="med" len="med"/>
            </a:ln>
          </p:spPr>
        </p:sp>
        <p:sp>
          <p:nvSpPr>
            <p:cNvPr id="28684" name="直接连接符 66572"/>
            <p:cNvSpPr/>
            <p:nvPr/>
          </p:nvSpPr>
          <p:spPr>
            <a:xfrm flipV="1">
              <a:off x="3823" y="1625"/>
              <a:ext cx="0" cy="1639"/>
            </a:xfrm>
            <a:prstGeom prst="line">
              <a:avLst/>
            </a:prstGeom>
            <a:ln w="12700" cap="flat" cmpd="sng">
              <a:solidFill>
                <a:schemeClr val="tx1"/>
              </a:solidFill>
              <a:prstDash val="solid"/>
              <a:round/>
              <a:headEnd type="none" w="med" len="med"/>
              <a:tailEnd type="none" w="med" len="med"/>
            </a:ln>
          </p:spPr>
        </p:sp>
        <p:graphicFrame>
          <p:nvGraphicFramePr>
            <p:cNvPr id="28685" name="对象 66573"/>
            <p:cNvGraphicFramePr/>
            <p:nvPr/>
          </p:nvGraphicFramePr>
          <p:xfrm>
            <a:off x="3871" y="1606"/>
            <a:ext cx="266" cy="266"/>
          </p:xfrm>
          <a:graphic>
            <a:graphicData uri="http://schemas.openxmlformats.org/presentationml/2006/ole">
              <mc:AlternateContent xmlns:mc="http://schemas.openxmlformats.org/markup-compatibility/2006">
                <mc:Choice xmlns:v="urn:schemas-microsoft-com:vml" Requires="v">
                  <p:oleObj spid="_x0000_s3101" name="" r:id="rId5" imgW="177800" imgH="189865" progId="Equation.3">
                    <p:embed/>
                  </p:oleObj>
                </mc:Choice>
                <mc:Fallback>
                  <p:oleObj name="" r:id="rId5" imgW="177800" imgH="189865" progId="Equation.3">
                    <p:embed/>
                    <p:pic>
                      <p:nvPicPr>
                        <p:cNvPr id="0" name="图片 3100"/>
                        <p:cNvPicPr/>
                        <p:nvPr/>
                      </p:nvPicPr>
                      <p:blipFill>
                        <a:blip r:embed="rId6"/>
                        <a:stretch>
                          <a:fillRect/>
                        </a:stretch>
                      </p:blipFill>
                      <p:spPr>
                        <a:xfrm>
                          <a:off x="3871" y="1606"/>
                          <a:ext cx="266" cy="266"/>
                        </a:xfrm>
                        <a:prstGeom prst="rect">
                          <a:avLst/>
                        </a:prstGeom>
                        <a:noFill/>
                        <a:ln w="38100">
                          <a:noFill/>
                          <a:miter/>
                        </a:ln>
                      </p:spPr>
                    </p:pic>
                  </p:oleObj>
                </mc:Fallback>
              </mc:AlternateContent>
            </a:graphicData>
          </a:graphic>
        </p:graphicFrame>
        <p:graphicFrame>
          <p:nvGraphicFramePr>
            <p:cNvPr id="28686" name="对象 66574"/>
            <p:cNvGraphicFramePr/>
            <p:nvPr/>
          </p:nvGraphicFramePr>
          <p:xfrm>
            <a:off x="4831" y="2910"/>
            <a:ext cx="423" cy="235"/>
          </p:xfrm>
          <a:graphic>
            <a:graphicData uri="http://schemas.openxmlformats.org/presentationml/2006/ole">
              <mc:AlternateContent xmlns:mc="http://schemas.openxmlformats.org/markup-compatibility/2006">
                <mc:Choice xmlns:v="urn:schemas-microsoft-com:vml" Requires="v">
                  <p:oleObj spid="_x0000_s3170" name="" r:id="rId7" imgW="418465" imgH="254000" progId="Equation.3">
                    <p:embed/>
                  </p:oleObj>
                </mc:Choice>
                <mc:Fallback>
                  <p:oleObj name="" r:id="rId7" imgW="418465" imgH="254000" progId="Equation.3">
                    <p:embed/>
                    <p:pic>
                      <p:nvPicPr>
                        <p:cNvPr id="0" name="图片 3169"/>
                        <p:cNvPicPr/>
                        <p:nvPr/>
                      </p:nvPicPr>
                      <p:blipFill>
                        <a:blip r:embed="rId8"/>
                        <a:stretch>
                          <a:fillRect/>
                        </a:stretch>
                      </p:blipFill>
                      <p:spPr>
                        <a:xfrm>
                          <a:off x="4831" y="2910"/>
                          <a:ext cx="423" cy="235"/>
                        </a:xfrm>
                        <a:prstGeom prst="rect">
                          <a:avLst/>
                        </a:prstGeom>
                        <a:noFill/>
                        <a:ln w="38100">
                          <a:noFill/>
                          <a:miter/>
                        </a:ln>
                      </p:spPr>
                    </p:pic>
                  </p:oleObj>
                </mc:Fallback>
              </mc:AlternateContent>
            </a:graphicData>
          </a:graphic>
        </p:graphicFrame>
        <p:sp>
          <p:nvSpPr>
            <p:cNvPr id="28687" name="直接连接符 66575"/>
            <p:cNvSpPr/>
            <p:nvPr/>
          </p:nvSpPr>
          <p:spPr>
            <a:xfrm>
              <a:off x="3823" y="3042"/>
              <a:ext cx="960" cy="0"/>
            </a:xfrm>
            <a:prstGeom prst="line">
              <a:avLst/>
            </a:prstGeom>
            <a:ln w="28575" cap="flat" cmpd="sng">
              <a:solidFill>
                <a:srgbClr val="FF3300"/>
              </a:solidFill>
              <a:prstDash val="solid"/>
              <a:round/>
              <a:headEnd type="none" w="med" len="med"/>
              <a:tailEnd type="none" w="med" len="med"/>
            </a:ln>
          </p:spPr>
        </p:sp>
        <p:sp>
          <p:nvSpPr>
            <p:cNvPr id="28688" name="直接连接符 66576"/>
            <p:cNvSpPr/>
            <p:nvPr/>
          </p:nvSpPr>
          <p:spPr>
            <a:xfrm>
              <a:off x="3823" y="2599"/>
              <a:ext cx="960" cy="0"/>
            </a:xfrm>
            <a:prstGeom prst="line">
              <a:avLst/>
            </a:prstGeom>
            <a:ln w="28575" cap="flat" cmpd="sng">
              <a:solidFill>
                <a:srgbClr val="FF3300"/>
              </a:solidFill>
              <a:prstDash val="solid"/>
              <a:round/>
              <a:headEnd type="none" w="med" len="med"/>
              <a:tailEnd type="none" w="med" len="med"/>
            </a:ln>
          </p:spPr>
        </p:sp>
        <p:sp>
          <p:nvSpPr>
            <p:cNvPr id="28689" name="直接连接符 66577"/>
            <p:cNvSpPr/>
            <p:nvPr/>
          </p:nvSpPr>
          <p:spPr>
            <a:xfrm>
              <a:off x="3823" y="2821"/>
              <a:ext cx="960" cy="0"/>
            </a:xfrm>
            <a:prstGeom prst="line">
              <a:avLst/>
            </a:prstGeom>
            <a:ln w="28575" cap="flat" cmpd="sng">
              <a:solidFill>
                <a:srgbClr val="FF3300"/>
              </a:solidFill>
              <a:prstDash val="solid"/>
              <a:round/>
              <a:headEnd type="none" w="med" len="med"/>
              <a:tailEnd type="none" w="med" len="med"/>
            </a:ln>
          </p:spPr>
        </p:sp>
        <p:sp>
          <p:nvSpPr>
            <p:cNvPr id="28690" name="直接连接符 66578"/>
            <p:cNvSpPr/>
            <p:nvPr/>
          </p:nvSpPr>
          <p:spPr>
            <a:xfrm>
              <a:off x="3823" y="2378"/>
              <a:ext cx="960" cy="0"/>
            </a:xfrm>
            <a:prstGeom prst="line">
              <a:avLst/>
            </a:prstGeom>
            <a:ln w="28575" cap="flat" cmpd="sng">
              <a:solidFill>
                <a:srgbClr val="FF3300"/>
              </a:solidFill>
              <a:prstDash val="solid"/>
              <a:round/>
              <a:headEnd type="none" w="med" len="med"/>
              <a:tailEnd type="none" w="med" len="med"/>
            </a:ln>
          </p:spPr>
        </p:sp>
        <p:sp>
          <p:nvSpPr>
            <p:cNvPr id="28691" name="直接连接符 66579"/>
            <p:cNvSpPr/>
            <p:nvPr/>
          </p:nvSpPr>
          <p:spPr>
            <a:xfrm>
              <a:off x="3823" y="2156"/>
              <a:ext cx="960" cy="0"/>
            </a:xfrm>
            <a:prstGeom prst="line">
              <a:avLst/>
            </a:prstGeom>
            <a:ln w="28575" cap="flat" cmpd="sng">
              <a:solidFill>
                <a:srgbClr val="FF3300"/>
              </a:solidFill>
              <a:prstDash val="solid"/>
              <a:round/>
              <a:headEnd type="none" w="med" len="med"/>
              <a:tailEnd type="none" w="med" len="med"/>
            </a:ln>
          </p:spPr>
        </p:sp>
        <p:sp>
          <p:nvSpPr>
            <p:cNvPr id="28692" name="直接连接符 66580"/>
            <p:cNvSpPr/>
            <p:nvPr/>
          </p:nvSpPr>
          <p:spPr>
            <a:xfrm>
              <a:off x="3823" y="1935"/>
              <a:ext cx="960" cy="0"/>
            </a:xfrm>
            <a:prstGeom prst="line">
              <a:avLst/>
            </a:prstGeom>
            <a:ln w="28575" cap="flat" cmpd="sng">
              <a:solidFill>
                <a:srgbClr val="FF3300"/>
              </a:solidFill>
              <a:prstDash val="solid"/>
              <a:round/>
              <a:headEnd type="none" w="med" len="med"/>
              <a:tailEnd type="none" w="med" len="med"/>
            </a:ln>
          </p:spPr>
        </p:sp>
        <p:graphicFrame>
          <p:nvGraphicFramePr>
            <p:cNvPr id="28693" name="对象 66581"/>
            <p:cNvGraphicFramePr/>
            <p:nvPr/>
          </p:nvGraphicFramePr>
          <p:xfrm>
            <a:off x="4805" y="2688"/>
            <a:ext cx="475" cy="235"/>
          </p:xfrm>
          <a:graphic>
            <a:graphicData uri="http://schemas.openxmlformats.org/presentationml/2006/ole">
              <mc:AlternateContent xmlns:mc="http://schemas.openxmlformats.org/markup-compatibility/2006">
                <mc:Choice xmlns:v="urn:schemas-microsoft-com:vml" Requires="v">
                  <p:oleObj spid="_x0000_s3115" name="" r:id="rId9" imgW="469265" imgH="254000" progId="Equation.3">
                    <p:embed/>
                  </p:oleObj>
                </mc:Choice>
                <mc:Fallback>
                  <p:oleObj name="" r:id="rId9" imgW="469265" imgH="254000" progId="Equation.3">
                    <p:embed/>
                    <p:pic>
                      <p:nvPicPr>
                        <p:cNvPr id="0" name="图片 3114"/>
                        <p:cNvPicPr/>
                        <p:nvPr/>
                      </p:nvPicPr>
                      <p:blipFill>
                        <a:blip r:embed="rId10"/>
                        <a:stretch>
                          <a:fillRect/>
                        </a:stretch>
                      </p:blipFill>
                      <p:spPr>
                        <a:xfrm>
                          <a:off x="4805" y="2688"/>
                          <a:ext cx="475" cy="235"/>
                        </a:xfrm>
                        <a:prstGeom prst="rect">
                          <a:avLst/>
                        </a:prstGeom>
                        <a:noFill/>
                        <a:ln w="38100">
                          <a:noFill/>
                          <a:miter/>
                        </a:ln>
                      </p:spPr>
                    </p:pic>
                  </p:oleObj>
                </mc:Fallback>
              </mc:AlternateContent>
            </a:graphicData>
          </a:graphic>
        </p:graphicFrame>
        <p:graphicFrame>
          <p:nvGraphicFramePr>
            <p:cNvPr id="28694" name="对象 66582"/>
            <p:cNvGraphicFramePr/>
            <p:nvPr/>
          </p:nvGraphicFramePr>
          <p:xfrm>
            <a:off x="4812" y="2466"/>
            <a:ext cx="462" cy="236"/>
          </p:xfrm>
          <a:graphic>
            <a:graphicData uri="http://schemas.openxmlformats.org/presentationml/2006/ole">
              <mc:AlternateContent xmlns:mc="http://schemas.openxmlformats.org/markup-compatibility/2006">
                <mc:Choice xmlns:v="urn:schemas-microsoft-com:vml" Requires="v">
                  <p:oleObj spid="_x0000_s3099" name="" r:id="rId11" imgW="456565" imgH="254000" progId="Equation.3">
                    <p:embed/>
                  </p:oleObj>
                </mc:Choice>
                <mc:Fallback>
                  <p:oleObj name="" r:id="rId11" imgW="456565" imgH="254000" progId="Equation.3">
                    <p:embed/>
                    <p:pic>
                      <p:nvPicPr>
                        <p:cNvPr id="0" name="图片 3098"/>
                        <p:cNvPicPr/>
                        <p:nvPr/>
                      </p:nvPicPr>
                      <p:blipFill>
                        <a:blip r:embed="rId12"/>
                        <a:stretch>
                          <a:fillRect/>
                        </a:stretch>
                      </p:blipFill>
                      <p:spPr>
                        <a:xfrm>
                          <a:off x="4812" y="2466"/>
                          <a:ext cx="462" cy="236"/>
                        </a:xfrm>
                        <a:prstGeom prst="rect">
                          <a:avLst/>
                        </a:prstGeom>
                        <a:noFill/>
                        <a:ln w="38100">
                          <a:noFill/>
                          <a:miter/>
                        </a:ln>
                      </p:spPr>
                    </p:pic>
                  </p:oleObj>
                </mc:Fallback>
              </mc:AlternateContent>
            </a:graphicData>
          </a:graphic>
        </p:graphicFrame>
        <p:graphicFrame>
          <p:nvGraphicFramePr>
            <p:cNvPr id="28695" name="对象 66583"/>
            <p:cNvGraphicFramePr/>
            <p:nvPr/>
          </p:nvGraphicFramePr>
          <p:xfrm>
            <a:off x="4805" y="2245"/>
            <a:ext cx="475" cy="235"/>
          </p:xfrm>
          <a:graphic>
            <a:graphicData uri="http://schemas.openxmlformats.org/presentationml/2006/ole">
              <mc:AlternateContent xmlns:mc="http://schemas.openxmlformats.org/markup-compatibility/2006">
                <mc:Choice xmlns:v="urn:schemas-microsoft-com:vml" Requires="v">
                  <p:oleObj spid="_x0000_s3100" name="" r:id="rId13" imgW="469265" imgH="254000" progId="Equation.3">
                    <p:embed/>
                  </p:oleObj>
                </mc:Choice>
                <mc:Fallback>
                  <p:oleObj name="" r:id="rId13" imgW="469265" imgH="254000" progId="Equation.3">
                    <p:embed/>
                    <p:pic>
                      <p:nvPicPr>
                        <p:cNvPr id="0" name="图片 3099"/>
                        <p:cNvPicPr/>
                        <p:nvPr/>
                      </p:nvPicPr>
                      <p:blipFill>
                        <a:blip r:embed="rId14"/>
                        <a:stretch>
                          <a:fillRect/>
                        </a:stretch>
                      </p:blipFill>
                      <p:spPr>
                        <a:xfrm>
                          <a:off x="4805" y="2245"/>
                          <a:ext cx="475" cy="235"/>
                        </a:xfrm>
                        <a:prstGeom prst="rect">
                          <a:avLst/>
                        </a:prstGeom>
                        <a:noFill/>
                        <a:ln w="38100">
                          <a:noFill/>
                          <a:miter/>
                        </a:ln>
                      </p:spPr>
                    </p:pic>
                  </p:oleObj>
                </mc:Fallback>
              </mc:AlternateContent>
            </a:graphicData>
          </a:graphic>
        </p:graphicFrame>
        <p:graphicFrame>
          <p:nvGraphicFramePr>
            <p:cNvPr id="28696" name="对象 66584"/>
            <p:cNvGraphicFramePr/>
            <p:nvPr/>
          </p:nvGraphicFramePr>
          <p:xfrm>
            <a:off x="4812" y="2023"/>
            <a:ext cx="462" cy="236"/>
          </p:xfrm>
          <a:graphic>
            <a:graphicData uri="http://schemas.openxmlformats.org/presentationml/2006/ole">
              <mc:AlternateContent xmlns:mc="http://schemas.openxmlformats.org/markup-compatibility/2006">
                <mc:Choice xmlns:v="urn:schemas-microsoft-com:vml" Requires="v">
                  <p:oleObj spid="_x0000_s3106" name="" r:id="rId15" imgW="456565" imgH="254000" progId="Equation.3">
                    <p:embed/>
                  </p:oleObj>
                </mc:Choice>
                <mc:Fallback>
                  <p:oleObj name="" r:id="rId15" imgW="456565" imgH="254000" progId="Equation.3">
                    <p:embed/>
                    <p:pic>
                      <p:nvPicPr>
                        <p:cNvPr id="0" name="图片 3105"/>
                        <p:cNvPicPr/>
                        <p:nvPr/>
                      </p:nvPicPr>
                      <p:blipFill>
                        <a:blip r:embed="rId16"/>
                        <a:stretch>
                          <a:fillRect/>
                        </a:stretch>
                      </p:blipFill>
                      <p:spPr>
                        <a:xfrm>
                          <a:off x="4812" y="2023"/>
                          <a:ext cx="462" cy="236"/>
                        </a:xfrm>
                        <a:prstGeom prst="rect">
                          <a:avLst/>
                        </a:prstGeom>
                        <a:noFill/>
                        <a:ln w="38100">
                          <a:noFill/>
                          <a:miter/>
                        </a:ln>
                      </p:spPr>
                    </p:pic>
                  </p:oleObj>
                </mc:Fallback>
              </mc:AlternateContent>
            </a:graphicData>
          </a:graphic>
        </p:graphicFrame>
        <p:graphicFrame>
          <p:nvGraphicFramePr>
            <p:cNvPr id="28697" name="对象 66585"/>
            <p:cNvGraphicFramePr/>
            <p:nvPr/>
          </p:nvGraphicFramePr>
          <p:xfrm>
            <a:off x="4805" y="1758"/>
            <a:ext cx="475" cy="235"/>
          </p:xfrm>
          <a:graphic>
            <a:graphicData uri="http://schemas.openxmlformats.org/presentationml/2006/ole">
              <mc:AlternateContent xmlns:mc="http://schemas.openxmlformats.org/markup-compatibility/2006">
                <mc:Choice xmlns:v="urn:schemas-microsoft-com:vml" Requires="v">
                  <p:oleObj spid="_x0000_s3107" name="" r:id="rId17" imgW="469265" imgH="254000" progId="Equation.3">
                    <p:embed/>
                  </p:oleObj>
                </mc:Choice>
                <mc:Fallback>
                  <p:oleObj name="" r:id="rId17" imgW="469265" imgH="254000" progId="Equation.3">
                    <p:embed/>
                    <p:pic>
                      <p:nvPicPr>
                        <p:cNvPr id="0" name="图片 3106"/>
                        <p:cNvPicPr/>
                        <p:nvPr/>
                      </p:nvPicPr>
                      <p:blipFill>
                        <a:blip r:embed="rId18"/>
                        <a:stretch>
                          <a:fillRect/>
                        </a:stretch>
                      </p:blipFill>
                      <p:spPr>
                        <a:xfrm>
                          <a:off x="4805" y="1758"/>
                          <a:ext cx="475" cy="235"/>
                        </a:xfrm>
                        <a:prstGeom prst="rect">
                          <a:avLst/>
                        </a:prstGeom>
                        <a:noFill/>
                        <a:ln w="38100">
                          <a:noFill/>
                          <a:miter/>
                        </a:ln>
                      </p:spPr>
                    </p:pic>
                  </p:oleObj>
                </mc:Fallback>
              </mc:AlternateContent>
            </a:graphicData>
          </a:graphic>
        </p:graphicFrame>
      </p:grpSp>
      <p:grpSp>
        <p:nvGrpSpPr>
          <p:cNvPr id="66587" name="组合 66586"/>
          <p:cNvGrpSpPr/>
          <p:nvPr/>
        </p:nvGrpSpPr>
        <p:grpSpPr>
          <a:xfrm>
            <a:off x="152400" y="5380038"/>
            <a:ext cx="8686800" cy="1173162"/>
            <a:chOff x="96" y="3389"/>
            <a:chExt cx="5472" cy="739"/>
          </a:xfrm>
        </p:grpSpPr>
        <p:graphicFrame>
          <p:nvGraphicFramePr>
            <p:cNvPr id="28699" name="对象 66587"/>
            <p:cNvGraphicFramePr/>
            <p:nvPr/>
          </p:nvGraphicFramePr>
          <p:xfrm>
            <a:off x="2304" y="3389"/>
            <a:ext cx="3264" cy="739"/>
          </p:xfrm>
          <a:graphic>
            <a:graphicData uri="http://schemas.openxmlformats.org/presentationml/2006/ole">
              <mc:AlternateContent xmlns:mc="http://schemas.openxmlformats.org/markup-compatibility/2006">
                <mc:Choice xmlns:v="urn:schemas-microsoft-com:vml" Requires="v">
                  <p:oleObj spid="_x0000_s3104" name="" r:id="rId19" imgW="1663700" imgH="419100" progId="Equation.3">
                    <p:embed/>
                  </p:oleObj>
                </mc:Choice>
                <mc:Fallback>
                  <p:oleObj name="" r:id="rId19" imgW="1663700" imgH="419100" progId="Equation.3">
                    <p:embed/>
                    <p:pic>
                      <p:nvPicPr>
                        <p:cNvPr id="0" name="图片 3103"/>
                        <p:cNvPicPr/>
                        <p:nvPr/>
                      </p:nvPicPr>
                      <p:blipFill>
                        <a:blip r:embed="rId20"/>
                        <a:stretch>
                          <a:fillRect/>
                        </a:stretch>
                      </p:blipFill>
                      <p:spPr>
                        <a:xfrm>
                          <a:off x="2304" y="3389"/>
                          <a:ext cx="3264" cy="739"/>
                        </a:xfrm>
                        <a:prstGeom prst="rect">
                          <a:avLst/>
                        </a:prstGeom>
                        <a:noFill/>
                        <a:ln w="38100">
                          <a:noFill/>
                          <a:miter/>
                        </a:ln>
                      </p:spPr>
                    </p:pic>
                  </p:oleObj>
                </mc:Fallback>
              </mc:AlternateContent>
            </a:graphicData>
          </a:graphic>
        </p:graphicFrame>
        <p:sp>
          <p:nvSpPr>
            <p:cNvPr id="28700" name="矩形 66588"/>
            <p:cNvSpPr/>
            <p:nvPr/>
          </p:nvSpPr>
          <p:spPr>
            <a:xfrm>
              <a:off x="96" y="3600"/>
              <a:ext cx="2640" cy="327"/>
            </a:xfrm>
            <a:prstGeom prst="rect">
              <a:avLst/>
            </a:prstGeom>
            <a:noFill/>
            <a:ln w="9525">
              <a:noFill/>
            </a:ln>
          </p:spPr>
          <p:txBody>
            <a:bodyPr anchor="t">
              <a:spAutoFit/>
            </a:bodyPr>
            <a:p>
              <a:pPr>
                <a:spcBef>
                  <a:spcPct val="0"/>
                </a:spcBef>
              </a:pPr>
              <a:r>
                <a:rPr lang="zh-CN" altLang="en-US" dirty="0">
                  <a:solidFill>
                    <a:srgbClr val="CC0000"/>
                  </a:solidFill>
                  <a:latin typeface="Times New Roman" panose="02020603050405020304" pitchFamily="18" charset="0"/>
                </a:rPr>
                <a:t>普朗克黑体辐射公式</a:t>
              </a:r>
              <a:endParaRPr lang="zh-CN" altLang="en-US" dirty="0">
                <a:solidFill>
                  <a:srgbClr val="CC0000"/>
                </a:solidFill>
                <a:latin typeface="Times New Roman" panose="02020603050405020304" pitchFamily="18" charset="0"/>
              </a:endParaRPr>
            </a:p>
          </p:txBody>
        </p:sp>
      </p:grpSp>
      <p:grpSp>
        <p:nvGrpSpPr>
          <p:cNvPr id="66590" name="组合 66589"/>
          <p:cNvGrpSpPr/>
          <p:nvPr/>
        </p:nvGrpSpPr>
        <p:grpSpPr>
          <a:xfrm>
            <a:off x="381000" y="3168650"/>
            <a:ext cx="5334000" cy="1525588"/>
            <a:chOff x="240" y="1996"/>
            <a:chExt cx="3360" cy="961"/>
          </a:xfrm>
        </p:grpSpPr>
        <p:graphicFrame>
          <p:nvGraphicFramePr>
            <p:cNvPr id="28702" name="对象 66590"/>
            <p:cNvGraphicFramePr/>
            <p:nvPr/>
          </p:nvGraphicFramePr>
          <p:xfrm>
            <a:off x="322" y="2592"/>
            <a:ext cx="3278" cy="365"/>
          </p:xfrm>
          <a:graphic>
            <a:graphicData uri="http://schemas.openxmlformats.org/presentationml/2006/ole">
              <mc:AlternateContent xmlns:mc="http://schemas.openxmlformats.org/markup-compatibility/2006">
                <mc:Choice xmlns:v="urn:schemas-microsoft-com:vml" Requires="v">
                  <p:oleObj spid="_x0000_s3105" name="" r:id="rId21" imgW="2781300" imgH="368300" progId="Equation.3">
                    <p:embed/>
                  </p:oleObj>
                </mc:Choice>
                <mc:Fallback>
                  <p:oleObj name="" r:id="rId21" imgW="2781300" imgH="368300" progId="Equation.3">
                    <p:embed/>
                    <p:pic>
                      <p:nvPicPr>
                        <p:cNvPr id="0" name="图片 3104"/>
                        <p:cNvPicPr/>
                        <p:nvPr/>
                      </p:nvPicPr>
                      <p:blipFill>
                        <a:blip r:embed="rId22"/>
                        <a:stretch>
                          <a:fillRect/>
                        </a:stretch>
                      </p:blipFill>
                      <p:spPr>
                        <a:xfrm>
                          <a:off x="322" y="2592"/>
                          <a:ext cx="3278" cy="365"/>
                        </a:xfrm>
                        <a:prstGeom prst="rect">
                          <a:avLst/>
                        </a:prstGeom>
                        <a:noFill/>
                        <a:ln w="38100">
                          <a:noFill/>
                          <a:miter/>
                        </a:ln>
                      </p:spPr>
                    </p:pic>
                  </p:oleObj>
                </mc:Fallback>
              </mc:AlternateContent>
            </a:graphicData>
          </a:graphic>
        </p:graphicFrame>
        <p:sp>
          <p:nvSpPr>
            <p:cNvPr id="28703" name="矩形 66591"/>
            <p:cNvSpPr/>
            <p:nvPr/>
          </p:nvSpPr>
          <p:spPr>
            <a:xfrm>
              <a:off x="240" y="1996"/>
              <a:ext cx="3216" cy="596"/>
            </a:xfrm>
            <a:prstGeom prst="rect">
              <a:avLst/>
            </a:prstGeom>
            <a:noFill/>
            <a:ln w="9525">
              <a:noFill/>
            </a:ln>
          </p:spPr>
          <p:txBody>
            <a:bodyPr anchor="t">
              <a:spAutoFit/>
            </a:bodyPr>
            <a:p>
              <a:r>
                <a:rPr lang="zh-CN" altLang="en-US" dirty="0">
                  <a:latin typeface="宋体" panose="02010600030101010101" pitchFamily="2" charset="-122"/>
                </a:rPr>
                <a:t>              空腔壁上的带电谐振子吸收或发射能量应为 </a:t>
              </a:r>
              <a:endParaRPr lang="zh-CN" altLang="en-US" dirty="0">
                <a:latin typeface="宋体" panose="02010600030101010101" pitchFamily="2" charset="-122"/>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6566"/>
                                        </p:tgtEl>
                                        <p:attrNameLst>
                                          <p:attrName>style.visibility</p:attrName>
                                        </p:attrNameLst>
                                      </p:cBhvr>
                                      <p:to>
                                        <p:strVal val="visible"/>
                                      </p:to>
                                    </p:set>
                                    <p:animEffect transition="in" filter="blinds(horizontal)">
                                      <p:cBhvr>
                                        <p:cTn id="7" dur="500"/>
                                        <p:tgtEl>
                                          <p:spTgt spid="6656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6590"/>
                                        </p:tgtEl>
                                        <p:attrNameLst>
                                          <p:attrName>style.visibility</p:attrName>
                                        </p:attrNameLst>
                                      </p:cBhvr>
                                      <p:to>
                                        <p:strVal val="visible"/>
                                      </p:to>
                                    </p:set>
                                    <p:animEffect transition="in" filter="blinds(horizontal)">
                                      <p:cBhvr>
                                        <p:cTn id="12" dur="500"/>
                                        <p:tgtEl>
                                          <p:spTgt spid="6659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6563"/>
                                        </p:tgtEl>
                                        <p:attrNameLst>
                                          <p:attrName>style.visibility</p:attrName>
                                        </p:attrNameLst>
                                      </p:cBhvr>
                                      <p:to>
                                        <p:strVal val="visible"/>
                                      </p:to>
                                    </p:set>
                                    <p:animEffect transition="in" filter="blinds(horizontal)">
                                      <p:cBhvr>
                                        <p:cTn id="17" dur="500"/>
                                        <p:tgtEl>
                                          <p:spTgt spid="66563"/>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66570"/>
                                        </p:tgtEl>
                                        <p:attrNameLst>
                                          <p:attrName>style.visibility</p:attrName>
                                        </p:attrNameLst>
                                      </p:cBhvr>
                                      <p:to>
                                        <p:strVal val="visible"/>
                                      </p:to>
                                    </p:set>
                                    <p:animEffect transition="in" filter="box(out)">
                                      <p:cBhvr>
                                        <p:cTn id="22" dur="500"/>
                                        <p:tgtEl>
                                          <p:spTgt spid="6657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6587"/>
                                        </p:tgtEl>
                                        <p:attrNameLst>
                                          <p:attrName>style.visibility</p:attrName>
                                        </p:attrNameLst>
                                      </p:cBhvr>
                                      <p:to>
                                        <p:strVal val="visible"/>
                                      </p:to>
                                    </p:set>
                                    <p:animEffect transition="in" filter="blinds(horizontal)">
                                      <p:cBhvr>
                                        <p:cTn id="27" dur="500"/>
                                        <p:tgtEl>
                                          <p:spTgt spid="665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9697" name="组合 52225"/>
          <p:cNvGrpSpPr/>
          <p:nvPr/>
        </p:nvGrpSpPr>
        <p:grpSpPr>
          <a:xfrm>
            <a:off x="838200" y="912813"/>
            <a:ext cx="7618413" cy="5484812"/>
            <a:chOff x="528" y="575"/>
            <a:chExt cx="4799" cy="3455"/>
          </a:xfrm>
        </p:grpSpPr>
        <p:sp>
          <p:nvSpPr>
            <p:cNvPr id="29698" name="矩形 52226"/>
            <p:cNvSpPr/>
            <p:nvPr/>
          </p:nvSpPr>
          <p:spPr>
            <a:xfrm>
              <a:off x="528" y="575"/>
              <a:ext cx="4799" cy="3455"/>
            </a:xfrm>
            <a:prstGeom prst="rect">
              <a:avLst/>
            </a:prstGeom>
            <a:solidFill>
              <a:schemeClr val="bg1"/>
            </a:solidFill>
            <a:ln w="9525" cap="flat" cmpd="sng">
              <a:solidFill>
                <a:schemeClr val="tx2"/>
              </a:solidFill>
              <a:prstDash val="solid"/>
              <a:miter/>
              <a:headEnd type="none" w="med" len="med"/>
              <a:tailEnd type="none" w="sm" len="lg"/>
            </a:ln>
          </p:spPr>
          <p:txBody>
            <a:bodyPr anchor="t"/>
            <a:p>
              <a:endParaRPr lang="zh-CN" altLang="en-US">
                <a:latin typeface="Arial" panose="020B0604020202020204" pitchFamily="34" charset="0"/>
              </a:endParaRPr>
            </a:p>
          </p:txBody>
        </p:sp>
        <p:sp>
          <p:nvSpPr>
            <p:cNvPr id="29699" name="直接连接符 52227"/>
            <p:cNvSpPr/>
            <p:nvPr/>
          </p:nvSpPr>
          <p:spPr>
            <a:xfrm>
              <a:off x="1231" y="3512"/>
              <a:ext cx="2705" cy="0"/>
            </a:xfrm>
            <a:prstGeom prst="line">
              <a:avLst/>
            </a:prstGeom>
            <a:ln w="12700" cap="flat" cmpd="sng">
              <a:solidFill>
                <a:schemeClr val="tx1"/>
              </a:solidFill>
              <a:prstDash val="solid"/>
              <a:round/>
              <a:headEnd type="none" w="med" len="med"/>
              <a:tailEnd type="triangle" w="sm" len="lg"/>
            </a:ln>
          </p:spPr>
        </p:sp>
        <p:sp>
          <p:nvSpPr>
            <p:cNvPr id="29700" name="直接连接符 52228"/>
            <p:cNvSpPr/>
            <p:nvPr/>
          </p:nvSpPr>
          <p:spPr>
            <a:xfrm>
              <a:off x="1527" y="3452"/>
              <a:ext cx="0" cy="60"/>
            </a:xfrm>
            <a:prstGeom prst="line">
              <a:avLst/>
            </a:prstGeom>
            <a:ln w="12700" cap="flat" cmpd="sng">
              <a:solidFill>
                <a:schemeClr val="tx1"/>
              </a:solidFill>
              <a:prstDash val="solid"/>
              <a:round/>
              <a:headEnd type="none" w="med" len="med"/>
              <a:tailEnd type="none" w="sm" len="lg"/>
            </a:ln>
          </p:spPr>
        </p:sp>
        <p:sp>
          <p:nvSpPr>
            <p:cNvPr id="29701" name="直接连接符 52229"/>
            <p:cNvSpPr/>
            <p:nvPr/>
          </p:nvSpPr>
          <p:spPr>
            <a:xfrm>
              <a:off x="1824" y="3452"/>
              <a:ext cx="0" cy="60"/>
            </a:xfrm>
            <a:prstGeom prst="line">
              <a:avLst/>
            </a:prstGeom>
            <a:ln w="12700" cap="flat" cmpd="sng">
              <a:solidFill>
                <a:schemeClr val="tx1"/>
              </a:solidFill>
              <a:prstDash val="solid"/>
              <a:round/>
              <a:headEnd type="none" w="med" len="med"/>
              <a:tailEnd type="none" w="sm" len="lg"/>
            </a:ln>
          </p:spPr>
        </p:sp>
        <p:sp>
          <p:nvSpPr>
            <p:cNvPr id="29702" name="直接连接符 52230"/>
            <p:cNvSpPr/>
            <p:nvPr/>
          </p:nvSpPr>
          <p:spPr>
            <a:xfrm>
              <a:off x="2120" y="3452"/>
              <a:ext cx="0" cy="60"/>
            </a:xfrm>
            <a:prstGeom prst="line">
              <a:avLst/>
            </a:prstGeom>
            <a:ln w="12700" cap="flat" cmpd="sng">
              <a:solidFill>
                <a:schemeClr val="tx1"/>
              </a:solidFill>
              <a:prstDash val="solid"/>
              <a:round/>
              <a:headEnd type="none" w="med" len="med"/>
              <a:tailEnd type="none" w="sm" len="lg"/>
            </a:ln>
          </p:spPr>
        </p:sp>
        <p:sp>
          <p:nvSpPr>
            <p:cNvPr id="29703" name="直接连接符 52231"/>
            <p:cNvSpPr/>
            <p:nvPr/>
          </p:nvSpPr>
          <p:spPr>
            <a:xfrm>
              <a:off x="2416" y="3452"/>
              <a:ext cx="0" cy="60"/>
            </a:xfrm>
            <a:prstGeom prst="line">
              <a:avLst/>
            </a:prstGeom>
            <a:ln w="12700" cap="flat" cmpd="sng">
              <a:solidFill>
                <a:schemeClr val="tx1"/>
              </a:solidFill>
              <a:prstDash val="solid"/>
              <a:round/>
              <a:headEnd type="none" w="med" len="med"/>
              <a:tailEnd type="none" w="sm" len="lg"/>
            </a:ln>
          </p:spPr>
        </p:sp>
        <p:sp>
          <p:nvSpPr>
            <p:cNvPr id="29704" name="直接连接符 52232"/>
            <p:cNvSpPr/>
            <p:nvPr/>
          </p:nvSpPr>
          <p:spPr>
            <a:xfrm>
              <a:off x="2712" y="3452"/>
              <a:ext cx="0" cy="60"/>
            </a:xfrm>
            <a:prstGeom prst="line">
              <a:avLst/>
            </a:prstGeom>
            <a:ln w="12700" cap="flat" cmpd="sng">
              <a:solidFill>
                <a:schemeClr val="tx1"/>
              </a:solidFill>
              <a:prstDash val="solid"/>
              <a:round/>
              <a:headEnd type="none" w="med" len="med"/>
              <a:tailEnd type="none" w="sm" len="lg"/>
            </a:ln>
          </p:spPr>
        </p:sp>
        <p:sp>
          <p:nvSpPr>
            <p:cNvPr id="29705" name="直接连接符 52233"/>
            <p:cNvSpPr/>
            <p:nvPr/>
          </p:nvSpPr>
          <p:spPr>
            <a:xfrm>
              <a:off x="3009" y="3452"/>
              <a:ext cx="0" cy="60"/>
            </a:xfrm>
            <a:prstGeom prst="line">
              <a:avLst/>
            </a:prstGeom>
            <a:ln w="12700" cap="flat" cmpd="sng">
              <a:solidFill>
                <a:schemeClr val="tx1"/>
              </a:solidFill>
              <a:prstDash val="solid"/>
              <a:round/>
              <a:headEnd type="none" w="med" len="med"/>
              <a:tailEnd type="none" w="sm" len="lg"/>
            </a:ln>
          </p:spPr>
        </p:sp>
        <p:sp>
          <p:nvSpPr>
            <p:cNvPr id="29706" name="直接连接符 52234"/>
            <p:cNvSpPr/>
            <p:nvPr/>
          </p:nvSpPr>
          <p:spPr>
            <a:xfrm>
              <a:off x="1231" y="3208"/>
              <a:ext cx="74" cy="0"/>
            </a:xfrm>
            <a:prstGeom prst="line">
              <a:avLst/>
            </a:prstGeom>
            <a:ln w="19050" cap="flat" cmpd="sng">
              <a:solidFill>
                <a:schemeClr val="tx1"/>
              </a:solidFill>
              <a:prstDash val="solid"/>
              <a:round/>
              <a:headEnd type="none" w="med" len="med"/>
              <a:tailEnd type="none" w="sm" len="lg"/>
            </a:ln>
          </p:spPr>
        </p:sp>
        <p:sp>
          <p:nvSpPr>
            <p:cNvPr id="29707" name="直接连接符 52235"/>
            <p:cNvSpPr/>
            <p:nvPr/>
          </p:nvSpPr>
          <p:spPr>
            <a:xfrm>
              <a:off x="1231" y="2905"/>
              <a:ext cx="74" cy="0"/>
            </a:xfrm>
            <a:prstGeom prst="line">
              <a:avLst/>
            </a:prstGeom>
            <a:ln w="19050" cap="flat" cmpd="sng">
              <a:solidFill>
                <a:schemeClr val="tx1"/>
              </a:solidFill>
              <a:prstDash val="solid"/>
              <a:round/>
              <a:headEnd type="none" w="med" len="med"/>
              <a:tailEnd type="none" w="sm" len="lg"/>
            </a:ln>
          </p:spPr>
        </p:sp>
        <p:sp>
          <p:nvSpPr>
            <p:cNvPr id="29708" name="直接连接符 52236"/>
            <p:cNvSpPr/>
            <p:nvPr/>
          </p:nvSpPr>
          <p:spPr>
            <a:xfrm>
              <a:off x="1231" y="2601"/>
              <a:ext cx="74" cy="0"/>
            </a:xfrm>
            <a:prstGeom prst="line">
              <a:avLst/>
            </a:prstGeom>
            <a:ln w="19050" cap="flat" cmpd="sng">
              <a:solidFill>
                <a:schemeClr val="tx1"/>
              </a:solidFill>
              <a:prstDash val="solid"/>
              <a:round/>
              <a:headEnd type="none" w="med" len="med"/>
              <a:tailEnd type="none" w="sm" len="lg"/>
            </a:ln>
          </p:spPr>
        </p:sp>
        <p:sp>
          <p:nvSpPr>
            <p:cNvPr id="29709" name="直接连接符 52237"/>
            <p:cNvSpPr/>
            <p:nvPr/>
          </p:nvSpPr>
          <p:spPr>
            <a:xfrm>
              <a:off x="1231" y="2297"/>
              <a:ext cx="74" cy="0"/>
            </a:xfrm>
            <a:prstGeom prst="line">
              <a:avLst/>
            </a:prstGeom>
            <a:ln w="19050" cap="flat" cmpd="sng">
              <a:solidFill>
                <a:schemeClr val="tx1"/>
              </a:solidFill>
              <a:prstDash val="solid"/>
              <a:round/>
              <a:headEnd type="none" w="med" len="med"/>
              <a:tailEnd type="none" w="sm" len="lg"/>
            </a:ln>
          </p:spPr>
        </p:sp>
        <p:sp>
          <p:nvSpPr>
            <p:cNvPr id="29710" name="直接连接符 52238"/>
            <p:cNvSpPr/>
            <p:nvPr/>
          </p:nvSpPr>
          <p:spPr>
            <a:xfrm>
              <a:off x="1231" y="1993"/>
              <a:ext cx="74" cy="0"/>
            </a:xfrm>
            <a:prstGeom prst="line">
              <a:avLst/>
            </a:prstGeom>
            <a:ln w="19050" cap="flat" cmpd="sng">
              <a:solidFill>
                <a:schemeClr val="tx1"/>
              </a:solidFill>
              <a:prstDash val="solid"/>
              <a:round/>
              <a:headEnd type="none" w="med" len="med"/>
              <a:tailEnd type="none" w="sm" len="lg"/>
            </a:ln>
          </p:spPr>
        </p:sp>
        <p:sp>
          <p:nvSpPr>
            <p:cNvPr id="29711" name="文本框 52239"/>
            <p:cNvSpPr txBox="1"/>
            <p:nvPr/>
          </p:nvSpPr>
          <p:spPr>
            <a:xfrm>
              <a:off x="1156" y="3482"/>
              <a:ext cx="1940" cy="288"/>
            </a:xfrm>
            <a:prstGeom prst="rect">
              <a:avLst/>
            </a:prstGeom>
            <a:noFill/>
            <a:ln w="9525">
              <a:noFill/>
            </a:ln>
          </p:spPr>
          <p:txBody>
            <a:bodyPr wrap="none" anchor="t">
              <a:spAutoFit/>
            </a:bodyPr>
            <a:p>
              <a:r>
                <a:rPr lang="zh-CN" altLang="en-US" sz="2400" b="0" dirty="0">
                  <a:latin typeface="Times New Roman" panose="02020603050405020304" pitchFamily="18" charset="0"/>
                </a:rPr>
                <a:t>0         1           2          3</a:t>
              </a:r>
              <a:endParaRPr lang="zh-CN" altLang="en-US" sz="2400" b="0" dirty="0">
                <a:latin typeface="Times New Roman" panose="02020603050405020304" pitchFamily="18" charset="0"/>
              </a:endParaRPr>
            </a:p>
          </p:txBody>
        </p:sp>
        <p:sp>
          <p:nvSpPr>
            <p:cNvPr id="29712" name="文本框 52240"/>
            <p:cNvSpPr txBox="1"/>
            <p:nvPr/>
          </p:nvSpPr>
          <p:spPr>
            <a:xfrm>
              <a:off x="960" y="1588"/>
              <a:ext cx="260" cy="288"/>
            </a:xfrm>
            <a:prstGeom prst="rect">
              <a:avLst/>
            </a:prstGeom>
            <a:noFill/>
            <a:ln w="9525">
              <a:noFill/>
            </a:ln>
          </p:spPr>
          <p:txBody>
            <a:bodyPr wrap="none" anchor="t">
              <a:spAutoFit/>
            </a:bodyPr>
            <a:p>
              <a:r>
                <a:rPr lang="zh-CN" altLang="en-US" sz="2400" b="0" dirty="0">
                  <a:latin typeface="Times New Roman" panose="02020603050405020304" pitchFamily="18" charset="0"/>
                </a:rPr>
                <a:t> 6</a:t>
              </a:r>
              <a:endParaRPr lang="zh-CN" altLang="en-US" sz="2400" b="0" dirty="0">
                <a:latin typeface="Times New Roman" panose="02020603050405020304" pitchFamily="18" charset="0"/>
              </a:endParaRPr>
            </a:p>
          </p:txBody>
        </p:sp>
        <p:graphicFrame>
          <p:nvGraphicFramePr>
            <p:cNvPr id="29713" name="对象 52241"/>
            <p:cNvGraphicFramePr/>
            <p:nvPr/>
          </p:nvGraphicFramePr>
          <p:xfrm>
            <a:off x="3648" y="3589"/>
            <a:ext cx="1008" cy="299"/>
          </p:xfrm>
          <a:graphic>
            <a:graphicData uri="http://schemas.openxmlformats.org/presentationml/2006/ole">
              <mc:AlternateContent xmlns:mc="http://schemas.openxmlformats.org/markup-compatibility/2006">
                <mc:Choice xmlns:v="urn:schemas-microsoft-com:vml" Requires="v">
                  <p:oleObj spid="_x0000_s3176" name="" r:id="rId1" imgW="1028065" imgH="304800" progId="Equation.3">
                    <p:embed/>
                  </p:oleObj>
                </mc:Choice>
                <mc:Fallback>
                  <p:oleObj name="" r:id="rId1" imgW="1028065" imgH="304800" progId="Equation.3">
                    <p:embed/>
                    <p:pic>
                      <p:nvPicPr>
                        <p:cNvPr id="0" name="图片 3175"/>
                        <p:cNvPicPr/>
                        <p:nvPr/>
                      </p:nvPicPr>
                      <p:blipFill>
                        <a:blip r:embed="rId2"/>
                        <a:stretch>
                          <a:fillRect/>
                        </a:stretch>
                      </p:blipFill>
                      <p:spPr>
                        <a:xfrm>
                          <a:off x="3648" y="3589"/>
                          <a:ext cx="1008" cy="299"/>
                        </a:xfrm>
                        <a:prstGeom prst="rect">
                          <a:avLst/>
                        </a:prstGeom>
                        <a:noFill/>
                        <a:ln w="38100">
                          <a:noFill/>
                          <a:miter/>
                        </a:ln>
                      </p:spPr>
                    </p:pic>
                  </p:oleObj>
                </mc:Fallback>
              </mc:AlternateContent>
            </a:graphicData>
          </a:graphic>
        </p:graphicFrame>
        <p:graphicFrame>
          <p:nvGraphicFramePr>
            <p:cNvPr id="29714" name="对象 52242"/>
            <p:cNvGraphicFramePr/>
            <p:nvPr/>
          </p:nvGraphicFramePr>
          <p:xfrm>
            <a:off x="1200" y="752"/>
            <a:ext cx="2832" cy="372"/>
          </p:xfrm>
          <a:graphic>
            <a:graphicData uri="http://schemas.openxmlformats.org/presentationml/2006/ole">
              <mc:AlternateContent xmlns:mc="http://schemas.openxmlformats.org/markup-compatibility/2006">
                <mc:Choice xmlns:v="urn:schemas-microsoft-com:vml" Requires="v">
                  <p:oleObj spid="_x0000_s3177" name="" r:id="rId3" imgW="3048000" imgH="419100" progId="Equation.3">
                    <p:embed/>
                  </p:oleObj>
                </mc:Choice>
                <mc:Fallback>
                  <p:oleObj name="" r:id="rId3" imgW="3048000" imgH="419100" progId="Equation.3">
                    <p:embed/>
                    <p:pic>
                      <p:nvPicPr>
                        <p:cNvPr id="0" name="图片 3176"/>
                        <p:cNvPicPr/>
                        <p:nvPr/>
                      </p:nvPicPr>
                      <p:blipFill>
                        <a:blip r:embed="rId4"/>
                        <a:stretch>
                          <a:fillRect/>
                        </a:stretch>
                      </p:blipFill>
                      <p:spPr>
                        <a:xfrm>
                          <a:off x="1200" y="752"/>
                          <a:ext cx="2832" cy="372"/>
                        </a:xfrm>
                        <a:prstGeom prst="rect">
                          <a:avLst/>
                        </a:prstGeom>
                        <a:noFill/>
                        <a:ln w="38100">
                          <a:noFill/>
                          <a:miter/>
                        </a:ln>
                      </p:spPr>
                    </p:pic>
                  </p:oleObj>
                </mc:Fallback>
              </mc:AlternateContent>
            </a:graphicData>
          </a:graphic>
        </p:graphicFrame>
        <p:sp>
          <p:nvSpPr>
            <p:cNvPr id="29715" name="任意多边形 52243"/>
            <p:cNvSpPr/>
            <p:nvPr/>
          </p:nvSpPr>
          <p:spPr>
            <a:xfrm>
              <a:off x="1231" y="1406"/>
              <a:ext cx="518" cy="2096"/>
            </a:xfrm>
            <a:custGeom>
              <a:avLst/>
              <a:gdLst/>
              <a:ahLst/>
              <a:cxnLst/>
              <a:pathLst>
                <a:path w="518" h="2096">
                  <a:moveTo>
                    <a:pt x="0" y="2096"/>
                  </a:moveTo>
                  <a:cubicBezTo>
                    <a:pt x="62" y="2050"/>
                    <a:pt x="123" y="2005"/>
                    <a:pt x="185" y="1883"/>
                  </a:cubicBezTo>
                  <a:cubicBezTo>
                    <a:pt x="247" y="1762"/>
                    <a:pt x="326" y="1535"/>
                    <a:pt x="370" y="1367"/>
                  </a:cubicBezTo>
                  <a:cubicBezTo>
                    <a:pt x="414" y="1199"/>
                    <a:pt x="424" y="1102"/>
                    <a:pt x="449" y="874"/>
                  </a:cubicBezTo>
                  <a:cubicBezTo>
                    <a:pt x="474" y="646"/>
                    <a:pt x="504" y="182"/>
                    <a:pt x="518" y="0"/>
                  </a:cubicBezTo>
                </a:path>
              </a:pathLst>
            </a:custGeom>
            <a:noFill/>
            <a:ln w="38100" cap="flat" cmpd="sng">
              <a:solidFill>
                <a:srgbClr val="0000FF"/>
              </a:solidFill>
              <a:prstDash val="dash"/>
              <a:round/>
              <a:headEnd type="none" w="med" len="med"/>
              <a:tailEnd type="none" w="sm" len="lg"/>
            </a:ln>
          </p:spPr>
          <p:txBody>
            <a:bodyPr/>
            <a:p>
              <a:endParaRPr lang="zh-CN" altLang="en-US"/>
            </a:p>
          </p:txBody>
        </p:sp>
        <p:sp>
          <p:nvSpPr>
            <p:cNvPr id="29716" name="直接连接符 52244"/>
            <p:cNvSpPr/>
            <p:nvPr/>
          </p:nvSpPr>
          <p:spPr>
            <a:xfrm>
              <a:off x="1222" y="1724"/>
              <a:ext cx="74" cy="0"/>
            </a:xfrm>
            <a:prstGeom prst="line">
              <a:avLst/>
            </a:prstGeom>
            <a:ln w="19050" cap="flat" cmpd="sng">
              <a:solidFill>
                <a:schemeClr val="tx1"/>
              </a:solidFill>
              <a:prstDash val="solid"/>
              <a:round/>
              <a:headEnd type="none" w="med" len="med"/>
              <a:tailEnd type="none" w="sm" len="lg"/>
            </a:ln>
          </p:spPr>
        </p:sp>
        <p:sp>
          <p:nvSpPr>
            <p:cNvPr id="29717" name="矩形 52245"/>
            <p:cNvSpPr/>
            <p:nvPr/>
          </p:nvSpPr>
          <p:spPr>
            <a:xfrm>
              <a:off x="1738" y="1341"/>
              <a:ext cx="2438" cy="327"/>
            </a:xfrm>
            <a:prstGeom prst="rect">
              <a:avLst/>
            </a:prstGeom>
            <a:noFill/>
            <a:ln w="12700">
              <a:noFill/>
            </a:ln>
          </p:spPr>
          <p:txBody>
            <a:bodyPr anchor="t">
              <a:spAutoFit/>
            </a:bodyPr>
            <a:p>
              <a:pPr>
                <a:spcBef>
                  <a:spcPct val="0"/>
                </a:spcBef>
              </a:pPr>
              <a:r>
                <a:rPr lang="zh-CN" altLang="en-US" dirty="0">
                  <a:solidFill>
                    <a:srgbClr val="0000FF"/>
                  </a:solidFill>
                  <a:latin typeface="宋体" panose="02010600030101010101" pitchFamily="2" charset="-122"/>
                </a:rPr>
                <a:t>瑞利 - 金斯公式</a:t>
              </a:r>
              <a:endParaRPr lang="zh-CN" altLang="en-US" dirty="0">
                <a:solidFill>
                  <a:srgbClr val="0000FF"/>
                </a:solidFill>
                <a:latin typeface="宋体" panose="02010600030101010101" pitchFamily="2" charset="-122"/>
              </a:endParaRPr>
            </a:p>
          </p:txBody>
        </p:sp>
        <p:sp>
          <p:nvSpPr>
            <p:cNvPr id="29718" name="矩形 52246"/>
            <p:cNvSpPr/>
            <p:nvPr/>
          </p:nvSpPr>
          <p:spPr>
            <a:xfrm>
              <a:off x="1008" y="3076"/>
              <a:ext cx="212" cy="288"/>
            </a:xfrm>
            <a:prstGeom prst="rect">
              <a:avLst/>
            </a:prstGeom>
            <a:noFill/>
            <a:ln w="9525">
              <a:noFill/>
            </a:ln>
          </p:spPr>
          <p:txBody>
            <a:bodyPr wrap="none" anchor="t">
              <a:spAutoFit/>
            </a:bodyPr>
            <a:p>
              <a:r>
                <a:rPr lang="zh-CN" altLang="en-US" sz="2400" b="0" dirty="0">
                  <a:latin typeface="Times New Roman" panose="02020603050405020304" pitchFamily="18" charset="0"/>
                </a:rPr>
                <a:t>1</a:t>
              </a:r>
              <a:endParaRPr lang="zh-CN" altLang="en-US" sz="2400" b="0" dirty="0">
                <a:latin typeface="Times New Roman" panose="02020603050405020304" pitchFamily="18" charset="0"/>
              </a:endParaRPr>
            </a:p>
          </p:txBody>
        </p:sp>
        <p:sp>
          <p:nvSpPr>
            <p:cNvPr id="29719" name="矩形 52247"/>
            <p:cNvSpPr/>
            <p:nvPr/>
          </p:nvSpPr>
          <p:spPr>
            <a:xfrm>
              <a:off x="1008" y="2788"/>
              <a:ext cx="212" cy="288"/>
            </a:xfrm>
            <a:prstGeom prst="rect">
              <a:avLst/>
            </a:prstGeom>
            <a:noFill/>
            <a:ln w="9525">
              <a:noFill/>
            </a:ln>
          </p:spPr>
          <p:txBody>
            <a:bodyPr wrap="none" anchor="t">
              <a:spAutoFit/>
            </a:bodyPr>
            <a:p>
              <a:r>
                <a:rPr lang="zh-CN" altLang="en-US" sz="2400" b="0" dirty="0">
                  <a:latin typeface="Times New Roman" panose="02020603050405020304" pitchFamily="18" charset="0"/>
                </a:rPr>
                <a:t>2</a:t>
              </a:r>
              <a:endParaRPr lang="zh-CN" altLang="en-US" sz="2400" b="0" dirty="0">
                <a:latin typeface="Times New Roman" panose="02020603050405020304" pitchFamily="18" charset="0"/>
              </a:endParaRPr>
            </a:p>
          </p:txBody>
        </p:sp>
        <p:sp>
          <p:nvSpPr>
            <p:cNvPr id="29720" name="矩形 52248"/>
            <p:cNvSpPr/>
            <p:nvPr/>
          </p:nvSpPr>
          <p:spPr>
            <a:xfrm>
              <a:off x="1008" y="2452"/>
              <a:ext cx="212" cy="288"/>
            </a:xfrm>
            <a:prstGeom prst="rect">
              <a:avLst/>
            </a:prstGeom>
            <a:noFill/>
            <a:ln w="9525">
              <a:noFill/>
            </a:ln>
          </p:spPr>
          <p:txBody>
            <a:bodyPr wrap="none" anchor="t">
              <a:spAutoFit/>
            </a:bodyPr>
            <a:p>
              <a:r>
                <a:rPr lang="zh-CN" altLang="en-US" sz="2400" b="0" dirty="0">
                  <a:latin typeface="Times New Roman" panose="02020603050405020304" pitchFamily="18" charset="0"/>
                </a:rPr>
                <a:t>3</a:t>
              </a:r>
              <a:endParaRPr lang="zh-CN" altLang="en-US" sz="2400" b="0" dirty="0">
                <a:latin typeface="Times New Roman" panose="02020603050405020304" pitchFamily="18" charset="0"/>
              </a:endParaRPr>
            </a:p>
          </p:txBody>
        </p:sp>
        <p:sp>
          <p:nvSpPr>
            <p:cNvPr id="29721" name="矩形 52249"/>
            <p:cNvSpPr/>
            <p:nvPr/>
          </p:nvSpPr>
          <p:spPr>
            <a:xfrm>
              <a:off x="960" y="2164"/>
              <a:ext cx="260" cy="288"/>
            </a:xfrm>
            <a:prstGeom prst="rect">
              <a:avLst/>
            </a:prstGeom>
            <a:noFill/>
            <a:ln w="9525">
              <a:noFill/>
            </a:ln>
          </p:spPr>
          <p:txBody>
            <a:bodyPr wrap="none" anchor="t">
              <a:spAutoFit/>
            </a:bodyPr>
            <a:p>
              <a:r>
                <a:rPr lang="zh-CN" altLang="en-US" sz="2400" b="0" dirty="0">
                  <a:latin typeface="Times New Roman" panose="02020603050405020304" pitchFamily="18" charset="0"/>
                </a:rPr>
                <a:t> 4</a:t>
              </a:r>
              <a:endParaRPr lang="zh-CN" altLang="en-US" sz="2400" b="0" dirty="0">
                <a:latin typeface="Times New Roman" panose="02020603050405020304" pitchFamily="18" charset="0"/>
              </a:endParaRPr>
            </a:p>
          </p:txBody>
        </p:sp>
        <p:sp>
          <p:nvSpPr>
            <p:cNvPr id="29722" name="矩形 52250"/>
            <p:cNvSpPr/>
            <p:nvPr/>
          </p:nvSpPr>
          <p:spPr>
            <a:xfrm>
              <a:off x="1008" y="1876"/>
              <a:ext cx="212" cy="288"/>
            </a:xfrm>
            <a:prstGeom prst="rect">
              <a:avLst/>
            </a:prstGeom>
            <a:noFill/>
            <a:ln w="9525">
              <a:noFill/>
            </a:ln>
          </p:spPr>
          <p:txBody>
            <a:bodyPr wrap="none" anchor="t">
              <a:spAutoFit/>
            </a:bodyPr>
            <a:p>
              <a:r>
                <a:rPr lang="zh-CN" altLang="en-US" sz="2400" b="0" dirty="0">
                  <a:latin typeface="Times New Roman" panose="02020603050405020304" pitchFamily="18" charset="0"/>
                </a:rPr>
                <a:t>5</a:t>
              </a:r>
              <a:endParaRPr lang="zh-CN" altLang="en-US" sz="2400" b="0" dirty="0">
                <a:latin typeface="Times New Roman" panose="02020603050405020304" pitchFamily="18" charset="0"/>
              </a:endParaRPr>
            </a:p>
          </p:txBody>
        </p:sp>
        <p:graphicFrame>
          <p:nvGraphicFramePr>
            <p:cNvPr id="29723" name="对象 52251"/>
            <p:cNvGraphicFramePr/>
            <p:nvPr/>
          </p:nvGraphicFramePr>
          <p:xfrm>
            <a:off x="1680" y="2940"/>
            <a:ext cx="1104" cy="254"/>
          </p:xfrm>
          <a:graphic>
            <a:graphicData uri="http://schemas.openxmlformats.org/presentationml/2006/ole">
              <mc:AlternateContent xmlns:mc="http://schemas.openxmlformats.org/markup-compatibility/2006">
                <mc:Choice xmlns:v="urn:schemas-microsoft-com:vml" Requires="v">
                  <p:oleObj spid="_x0000_s3110" name="" r:id="rId5" imgW="1103630" imgH="254000" progId="Equation.3">
                    <p:embed/>
                  </p:oleObj>
                </mc:Choice>
                <mc:Fallback>
                  <p:oleObj name="" r:id="rId5" imgW="1103630" imgH="254000" progId="Equation.3">
                    <p:embed/>
                    <p:pic>
                      <p:nvPicPr>
                        <p:cNvPr id="0" name="图片 3109"/>
                        <p:cNvPicPr/>
                        <p:nvPr/>
                      </p:nvPicPr>
                      <p:blipFill>
                        <a:blip r:embed="rId6"/>
                        <a:stretch>
                          <a:fillRect/>
                        </a:stretch>
                      </p:blipFill>
                      <p:spPr>
                        <a:xfrm>
                          <a:off x="1680" y="2940"/>
                          <a:ext cx="1104" cy="254"/>
                        </a:xfrm>
                        <a:prstGeom prst="rect">
                          <a:avLst/>
                        </a:prstGeom>
                        <a:noFill/>
                        <a:ln w="38100">
                          <a:noFill/>
                          <a:miter/>
                        </a:ln>
                      </p:spPr>
                    </p:pic>
                  </p:oleObj>
                </mc:Fallback>
              </mc:AlternateContent>
            </a:graphicData>
          </a:graphic>
        </p:graphicFrame>
        <p:sp>
          <p:nvSpPr>
            <p:cNvPr id="29724" name="直接连接符 52252"/>
            <p:cNvSpPr/>
            <p:nvPr/>
          </p:nvSpPr>
          <p:spPr>
            <a:xfrm flipV="1">
              <a:off x="1248" y="1108"/>
              <a:ext cx="0" cy="2400"/>
            </a:xfrm>
            <a:prstGeom prst="line">
              <a:avLst/>
            </a:prstGeom>
            <a:ln w="12700" cap="flat" cmpd="sng">
              <a:solidFill>
                <a:schemeClr val="tx1"/>
              </a:solidFill>
              <a:prstDash val="solid"/>
              <a:round/>
              <a:headEnd type="none" w="med" len="med"/>
              <a:tailEnd type="triangle" w="sm" len="lg"/>
            </a:ln>
          </p:spPr>
        </p:sp>
      </p:grpSp>
      <p:grpSp>
        <p:nvGrpSpPr>
          <p:cNvPr id="52254" name="组合 52253"/>
          <p:cNvGrpSpPr/>
          <p:nvPr/>
        </p:nvGrpSpPr>
        <p:grpSpPr>
          <a:xfrm>
            <a:off x="1954213" y="2784475"/>
            <a:ext cx="5818187" cy="2774950"/>
            <a:chOff x="1231" y="1754"/>
            <a:chExt cx="3665" cy="1748"/>
          </a:xfrm>
        </p:grpSpPr>
        <p:sp>
          <p:nvSpPr>
            <p:cNvPr id="29726" name="任意多边形 52254"/>
            <p:cNvSpPr/>
            <p:nvPr/>
          </p:nvSpPr>
          <p:spPr>
            <a:xfrm>
              <a:off x="1231" y="1817"/>
              <a:ext cx="2529" cy="1685"/>
            </a:xfrm>
            <a:custGeom>
              <a:avLst/>
              <a:gdLst/>
              <a:ahLst/>
              <a:cxnLst/>
              <a:pathLst>
                <a:path w="2529" h="1685">
                  <a:moveTo>
                    <a:pt x="0" y="1685"/>
                  </a:moveTo>
                  <a:cubicBezTo>
                    <a:pt x="84" y="1624"/>
                    <a:pt x="167" y="1563"/>
                    <a:pt x="259" y="1381"/>
                  </a:cubicBezTo>
                  <a:cubicBezTo>
                    <a:pt x="352" y="1199"/>
                    <a:pt x="469" y="808"/>
                    <a:pt x="556" y="591"/>
                  </a:cubicBezTo>
                  <a:cubicBezTo>
                    <a:pt x="642" y="374"/>
                    <a:pt x="703" y="163"/>
                    <a:pt x="777" y="82"/>
                  </a:cubicBezTo>
                  <a:cubicBezTo>
                    <a:pt x="850" y="0"/>
                    <a:pt x="936" y="56"/>
                    <a:pt x="997" y="102"/>
                  </a:cubicBezTo>
                  <a:cubicBezTo>
                    <a:pt x="1059" y="148"/>
                    <a:pt x="1104" y="267"/>
                    <a:pt x="1147" y="355"/>
                  </a:cubicBezTo>
                  <a:cubicBezTo>
                    <a:pt x="1190" y="443"/>
                    <a:pt x="1205" y="524"/>
                    <a:pt x="1257" y="627"/>
                  </a:cubicBezTo>
                  <a:cubicBezTo>
                    <a:pt x="1309" y="730"/>
                    <a:pt x="1371" y="858"/>
                    <a:pt x="1457" y="971"/>
                  </a:cubicBezTo>
                  <a:cubicBezTo>
                    <a:pt x="1543" y="1084"/>
                    <a:pt x="1650" y="1209"/>
                    <a:pt x="1774" y="1308"/>
                  </a:cubicBezTo>
                  <a:cubicBezTo>
                    <a:pt x="1898" y="1407"/>
                    <a:pt x="2076" y="1513"/>
                    <a:pt x="2201" y="1568"/>
                  </a:cubicBezTo>
                  <a:cubicBezTo>
                    <a:pt x="2327" y="1624"/>
                    <a:pt x="2460" y="1627"/>
                    <a:pt x="2529" y="1642"/>
                  </a:cubicBezTo>
                </a:path>
              </a:pathLst>
            </a:custGeom>
            <a:noFill/>
            <a:ln w="38100" cap="flat" cmpd="sng">
              <a:solidFill>
                <a:srgbClr val="FF0000"/>
              </a:solidFill>
              <a:prstDash val="solid"/>
              <a:round/>
              <a:headEnd type="none" w="med" len="med"/>
              <a:tailEnd type="none" w="sm" len="lg"/>
            </a:ln>
          </p:spPr>
          <p:txBody>
            <a:bodyPr/>
            <a:p>
              <a:endParaRPr lang="zh-CN" altLang="en-US"/>
            </a:p>
          </p:txBody>
        </p:sp>
        <p:sp>
          <p:nvSpPr>
            <p:cNvPr id="29727" name="文本框 52255"/>
            <p:cNvSpPr txBox="1"/>
            <p:nvPr/>
          </p:nvSpPr>
          <p:spPr>
            <a:xfrm>
              <a:off x="2256" y="1754"/>
              <a:ext cx="2640" cy="327"/>
            </a:xfrm>
            <a:prstGeom prst="rect">
              <a:avLst/>
            </a:prstGeom>
            <a:noFill/>
            <a:ln w="12700">
              <a:noFill/>
            </a:ln>
          </p:spPr>
          <p:txBody>
            <a:bodyPr anchor="t">
              <a:spAutoFit/>
            </a:bodyPr>
            <a:p>
              <a:r>
                <a:rPr lang="zh-CN" altLang="en-US" dirty="0">
                  <a:solidFill>
                    <a:srgbClr val="FF0000"/>
                  </a:solidFill>
                  <a:latin typeface="宋体" panose="02010600030101010101" pitchFamily="2" charset="-122"/>
                </a:rPr>
                <a:t>普朗克公式的理论曲线</a:t>
              </a:r>
              <a:endParaRPr lang="zh-CN" altLang="en-US" dirty="0">
                <a:solidFill>
                  <a:srgbClr val="FF0000"/>
                </a:solidFill>
                <a:latin typeface="宋体" panose="02010600030101010101" pitchFamily="2" charset="-122"/>
              </a:endParaRPr>
            </a:p>
          </p:txBody>
        </p:sp>
      </p:grpSp>
      <p:grpSp>
        <p:nvGrpSpPr>
          <p:cNvPr id="52257" name="组合 52256"/>
          <p:cNvGrpSpPr/>
          <p:nvPr/>
        </p:nvGrpSpPr>
        <p:grpSpPr>
          <a:xfrm>
            <a:off x="2057400" y="2749550"/>
            <a:ext cx="4419600" cy="2971800"/>
            <a:chOff x="1296" y="1732"/>
            <a:chExt cx="2784" cy="1872"/>
          </a:xfrm>
        </p:grpSpPr>
        <p:sp>
          <p:nvSpPr>
            <p:cNvPr id="29729" name="文本框 52257"/>
            <p:cNvSpPr txBox="1"/>
            <p:nvPr/>
          </p:nvSpPr>
          <p:spPr>
            <a:xfrm>
              <a:off x="2976" y="2810"/>
              <a:ext cx="1104" cy="327"/>
            </a:xfrm>
            <a:prstGeom prst="rect">
              <a:avLst/>
            </a:prstGeom>
            <a:noFill/>
            <a:ln w="9525">
              <a:noFill/>
            </a:ln>
          </p:spPr>
          <p:txBody>
            <a:bodyPr anchor="t">
              <a:spAutoFit/>
            </a:bodyPr>
            <a:p>
              <a:r>
                <a:rPr lang="zh-CN" altLang="en-US" dirty="0">
                  <a:solidFill>
                    <a:srgbClr val="009900"/>
                  </a:solidFill>
                  <a:latin typeface="Arial" panose="020B0604020202020204" pitchFamily="34" charset="0"/>
                </a:rPr>
                <a:t>实验值</a:t>
              </a:r>
              <a:endParaRPr lang="zh-CN" altLang="en-US" dirty="0">
                <a:solidFill>
                  <a:srgbClr val="009900"/>
                </a:solidFill>
                <a:latin typeface="Arial" panose="020B0604020202020204" pitchFamily="34" charset="0"/>
              </a:endParaRPr>
            </a:p>
          </p:txBody>
        </p:sp>
        <p:grpSp>
          <p:nvGrpSpPr>
            <p:cNvPr id="29730" name="组合 52258"/>
            <p:cNvGrpSpPr/>
            <p:nvPr/>
          </p:nvGrpSpPr>
          <p:grpSpPr>
            <a:xfrm>
              <a:off x="1296" y="1732"/>
              <a:ext cx="2399" cy="1872"/>
              <a:chOff x="672" y="816"/>
              <a:chExt cx="2399" cy="1872"/>
            </a:xfrm>
          </p:grpSpPr>
          <p:sp>
            <p:nvSpPr>
              <p:cNvPr id="29731" name="矩形 52259"/>
              <p:cNvSpPr/>
              <p:nvPr/>
            </p:nvSpPr>
            <p:spPr>
              <a:xfrm>
                <a:off x="672" y="2352"/>
                <a:ext cx="191" cy="288"/>
              </a:xfrm>
              <a:prstGeom prst="rect">
                <a:avLst/>
              </a:prstGeom>
              <a:noFill/>
              <a:ln w="9525">
                <a:noFill/>
              </a:ln>
            </p:spPr>
            <p:txBody>
              <a:bodyPr wrap="none" anchor="t">
                <a:spAutoFit/>
              </a:bodyPr>
              <a:p>
                <a:r>
                  <a:rPr lang="zh-CN" altLang="en-US" sz="2400" dirty="0">
                    <a:solidFill>
                      <a:srgbClr val="008000"/>
                    </a:solidFill>
                    <a:latin typeface="Arial" panose="020B0604020202020204" pitchFamily="34" charset="0"/>
                  </a:rPr>
                  <a:t>*</a:t>
                </a:r>
                <a:endParaRPr lang="zh-CN" altLang="en-US" sz="2400" dirty="0">
                  <a:solidFill>
                    <a:srgbClr val="008000"/>
                  </a:solidFill>
                  <a:latin typeface="Arial" panose="020B0604020202020204" pitchFamily="34" charset="0"/>
                </a:endParaRPr>
              </a:p>
            </p:txBody>
          </p:sp>
          <p:sp>
            <p:nvSpPr>
              <p:cNvPr id="29732" name="文本框 52260"/>
              <p:cNvSpPr txBox="1"/>
              <p:nvPr/>
            </p:nvSpPr>
            <p:spPr>
              <a:xfrm>
                <a:off x="816" y="2064"/>
                <a:ext cx="240" cy="288"/>
              </a:xfrm>
              <a:prstGeom prst="rect">
                <a:avLst/>
              </a:prstGeom>
              <a:noFill/>
              <a:ln w="9525">
                <a:noFill/>
              </a:ln>
            </p:spPr>
            <p:txBody>
              <a:bodyPr anchor="t">
                <a:spAutoFit/>
              </a:bodyPr>
              <a:p>
                <a:r>
                  <a:rPr lang="zh-CN" altLang="en-US" sz="2400" dirty="0">
                    <a:solidFill>
                      <a:srgbClr val="008000"/>
                    </a:solidFill>
                    <a:latin typeface="Arial" panose="020B0604020202020204" pitchFamily="34" charset="0"/>
                  </a:rPr>
                  <a:t>*</a:t>
                </a:r>
                <a:endParaRPr lang="zh-CN" altLang="en-US" sz="2400" dirty="0">
                  <a:solidFill>
                    <a:srgbClr val="008000"/>
                  </a:solidFill>
                  <a:latin typeface="Arial" panose="020B0604020202020204" pitchFamily="34" charset="0"/>
                </a:endParaRPr>
              </a:p>
            </p:txBody>
          </p:sp>
          <p:sp>
            <p:nvSpPr>
              <p:cNvPr id="29733" name="矩形 52261"/>
              <p:cNvSpPr/>
              <p:nvPr/>
            </p:nvSpPr>
            <p:spPr>
              <a:xfrm>
                <a:off x="912" y="1776"/>
                <a:ext cx="191" cy="288"/>
              </a:xfrm>
              <a:prstGeom prst="rect">
                <a:avLst/>
              </a:prstGeom>
              <a:noFill/>
              <a:ln w="9525">
                <a:noFill/>
              </a:ln>
            </p:spPr>
            <p:txBody>
              <a:bodyPr wrap="none" anchor="t">
                <a:spAutoFit/>
              </a:bodyPr>
              <a:p>
                <a:r>
                  <a:rPr lang="zh-CN" altLang="en-US" sz="2400" dirty="0">
                    <a:solidFill>
                      <a:srgbClr val="008000"/>
                    </a:solidFill>
                    <a:latin typeface="Arial" panose="020B0604020202020204" pitchFamily="34" charset="0"/>
                  </a:rPr>
                  <a:t>*</a:t>
                </a:r>
                <a:endParaRPr lang="zh-CN" altLang="en-US" sz="2400" dirty="0">
                  <a:solidFill>
                    <a:srgbClr val="008000"/>
                  </a:solidFill>
                  <a:latin typeface="Arial" panose="020B0604020202020204" pitchFamily="34" charset="0"/>
                </a:endParaRPr>
              </a:p>
            </p:txBody>
          </p:sp>
          <p:sp>
            <p:nvSpPr>
              <p:cNvPr id="29734" name="矩形 52262"/>
              <p:cNvSpPr/>
              <p:nvPr/>
            </p:nvSpPr>
            <p:spPr>
              <a:xfrm>
                <a:off x="1056" y="1440"/>
                <a:ext cx="191" cy="288"/>
              </a:xfrm>
              <a:prstGeom prst="rect">
                <a:avLst/>
              </a:prstGeom>
              <a:noFill/>
              <a:ln w="9525">
                <a:noFill/>
              </a:ln>
            </p:spPr>
            <p:txBody>
              <a:bodyPr wrap="none" anchor="t">
                <a:spAutoFit/>
              </a:bodyPr>
              <a:p>
                <a:r>
                  <a:rPr lang="zh-CN" altLang="en-US" sz="2400" dirty="0">
                    <a:solidFill>
                      <a:srgbClr val="008000"/>
                    </a:solidFill>
                    <a:latin typeface="Arial" panose="020B0604020202020204" pitchFamily="34" charset="0"/>
                  </a:rPr>
                  <a:t>*</a:t>
                </a:r>
                <a:endParaRPr lang="zh-CN" altLang="en-US" sz="2400" dirty="0">
                  <a:solidFill>
                    <a:srgbClr val="008000"/>
                  </a:solidFill>
                  <a:latin typeface="Arial" panose="020B0604020202020204" pitchFamily="34" charset="0"/>
                </a:endParaRPr>
              </a:p>
            </p:txBody>
          </p:sp>
          <p:sp>
            <p:nvSpPr>
              <p:cNvPr id="29735" name="矩形 52263"/>
              <p:cNvSpPr/>
              <p:nvPr/>
            </p:nvSpPr>
            <p:spPr>
              <a:xfrm>
                <a:off x="1200" y="1104"/>
                <a:ext cx="191" cy="288"/>
              </a:xfrm>
              <a:prstGeom prst="rect">
                <a:avLst/>
              </a:prstGeom>
              <a:noFill/>
              <a:ln w="9525">
                <a:noFill/>
              </a:ln>
            </p:spPr>
            <p:txBody>
              <a:bodyPr wrap="none" anchor="t">
                <a:spAutoFit/>
              </a:bodyPr>
              <a:p>
                <a:r>
                  <a:rPr lang="zh-CN" altLang="en-US" sz="2400" dirty="0">
                    <a:solidFill>
                      <a:srgbClr val="008000"/>
                    </a:solidFill>
                    <a:latin typeface="Arial" panose="020B0604020202020204" pitchFamily="34" charset="0"/>
                  </a:rPr>
                  <a:t>*</a:t>
                </a:r>
                <a:endParaRPr lang="zh-CN" altLang="en-US" sz="2400" dirty="0">
                  <a:solidFill>
                    <a:srgbClr val="008000"/>
                  </a:solidFill>
                  <a:latin typeface="Arial" panose="020B0604020202020204" pitchFamily="34" charset="0"/>
                </a:endParaRPr>
              </a:p>
            </p:txBody>
          </p:sp>
          <p:sp>
            <p:nvSpPr>
              <p:cNvPr id="29736" name="矩形 52264"/>
              <p:cNvSpPr/>
              <p:nvPr/>
            </p:nvSpPr>
            <p:spPr>
              <a:xfrm>
                <a:off x="1392" y="816"/>
                <a:ext cx="191" cy="288"/>
              </a:xfrm>
              <a:prstGeom prst="rect">
                <a:avLst/>
              </a:prstGeom>
              <a:noFill/>
              <a:ln w="9525">
                <a:noFill/>
              </a:ln>
            </p:spPr>
            <p:txBody>
              <a:bodyPr wrap="none" anchor="t">
                <a:spAutoFit/>
              </a:bodyPr>
              <a:p>
                <a:r>
                  <a:rPr lang="zh-CN" altLang="en-US" sz="2400" dirty="0">
                    <a:solidFill>
                      <a:srgbClr val="008000"/>
                    </a:solidFill>
                    <a:latin typeface="Arial" panose="020B0604020202020204" pitchFamily="34" charset="0"/>
                  </a:rPr>
                  <a:t>*</a:t>
                </a:r>
                <a:endParaRPr lang="zh-CN" altLang="en-US" sz="2400" dirty="0">
                  <a:solidFill>
                    <a:srgbClr val="008000"/>
                  </a:solidFill>
                  <a:latin typeface="Arial" panose="020B0604020202020204" pitchFamily="34" charset="0"/>
                </a:endParaRPr>
              </a:p>
            </p:txBody>
          </p:sp>
          <p:sp>
            <p:nvSpPr>
              <p:cNvPr id="29737" name="矩形 52265"/>
              <p:cNvSpPr/>
              <p:nvPr/>
            </p:nvSpPr>
            <p:spPr>
              <a:xfrm>
                <a:off x="1536" y="912"/>
                <a:ext cx="191" cy="288"/>
              </a:xfrm>
              <a:prstGeom prst="rect">
                <a:avLst/>
              </a:prstGeom>
              <a:noFill/>
              <a:ln w="9525">
                <a:noFill/>
              </a:ln>
            </p:spPr>
            <p:txBody>
              <a:bodyPr wrap="none" anchor="t">
                <a:spAutoFit/>
              </a:bodyPr>
              <a:p>
                <a:r>
                  <a:rPr lang="zh-CN" altLang="en-US" sz="2400" dirty="0">
                    <a:solidFill>
                      <a:srgbClr val="008000"/>
                    </a:solidFill>
                    <a:latin typeface="Arial" panose="020B0604020202020204" pitchFamily="34" charset="0"/>
                  </a:rPr>
                  <a:t>*</a:t>
                </a:r>
                <a:endParaRPr lang="zh-CN" altLang="en-US" sz="2400" dirty="0">
                  <a:solidFill>
                    <a:srgbClr val="008000"/>
                  </a:solidFill>
                  <a:latin typeface="Arial" panose="020B0604020202020204" pitchFamily="34" charset="0"/>
                </a:endParaRPr>
              </a:p>
            </p:txBody>
          </p:sp>
          <p:sp>
            <p:nvSpPr>
              <p:cNvPr id="29738" name="矩形 52266"/>
              <p:cNvSpPr/>
              <p:nvPr/>
            </p:nvSpPr>
            <p:spPr>
              <a:xfrm>
                <a:off x="1632" y="1104"/>
                <a:ext cx="191" cy="288"/>
              </a:xfrm>
              <a:prstGeom prst="rect">
                <a:avLst/>
              </a:prstGeom>
              <a:noFill/>
              <a:ln w="9525">
                <a:noFill/>
              </a:ln>
            </p:spPr>
            <p:txBody>
              <a:bodyPr wrap="none" anchor="t">
                <a:spAutoFit/>
              </a:bodyPr>
              <a:p>
                <a:r>
                  <a:rPr lang="zh-CN" altLang="en-US" sz="2400" dirty="0">
                    <a:solidFill>
                      <a:srgbClr val="008000"/>
                    </a:solidFill>
                    <a:latin typeface="Arial" panose="020B0604020202020204" pitchFamily="34" charset="0"/>
                  </a:rPr>
                  <a:t>*</a:t>
                </a:r>
                <a:endParaRPr lang="zh-CN" altLang="en-US" sz="2400" dirty="0">
                  <a:solidFill>
                    <a:srgbClr val="008000"/>
                  </a:solidFill>
                  <a:latin typeface="Arial" panose="020B0604020202020204" pitchFamily="34" charset="0"/>
                </a:endParaRPr>
              </a:p>
            </p:txBody>
          </p:sp>
          <p:sp>
            <p:nvSpPr>
              <p:cNvPr id="29739" name="矩形 52267"/>
              <p:cNvSpPr/>
              <p:nvPr/>
            </p:nvSpPr>
            <p:spPr>
              <a:xfrm>
                <a:off x="1728" y="1296"/>
                <a:ext cx="191" cy="288"/>
              </a:xfrm>
              <a:prstGeom prst="rect">
                <a:avLst/>
              </a:prstGeom>
              <a:noFill/>
              <a:ln w="9525">
                <a:noFill/>
              </a:ln>
            </p:spPr>
            <p:txBody>
              <a:bodyPr wrap="none" anchor="t">
                <a:spAutoFit/>
              </a:bodyPr>
              <a:p>
                <a:r>
                  <a:rPr lang="zh-CN" altLang="en-US" sz="2400" dirty="0">
                    <a:solidFill>
                      <a:srgbClr val="008000"/>
                    </a:solidFill>
                    <a:latin typeface="Arial" panose="020B0604020202020204" pitchFamily="34" charset="0"/>
                  </a:rPr>
                  <a:t>*</a:t>
                </a:r>
                <a:endParaRPr lang="zh-CN" altLang="en-US" sz="2400" dirty="0">
                  <a:solidFill>
                    <a:srgbClr val="008000"/>
                  </a:solidFill>
                  <a:latin typeface="Arial" panose="020B0604020202020204" pitchFamily="34" charset="0"/>
                </a:endParaRPr>
              </a:p>
            </p:txBody>
          </p:sp>
          <p:sp>
            <p:nvSpPr>
              <p:cNvPr id="29740" name="矩形 52268"/>
              <p:cNvSpPr/>
              <p:nvPr/>
            </p:nvSpPr>
            <p:spPr>
              <a:xfrm>
                <a:off x="1824" y="1536"/>
                <a:ext cx="191" cy="288"/>
              </a:xfrm>
              <a:prstGeom prst="rect">
                <a:avLst/>
              </a:prstGeom>
              <a:noFill/>
              <a:ln w="9525">
                <a:noFill/>
              </a:ln>
            </p:spPr>
            <p:txBody>
              <a:bodyPr wrap="none" anchor="t">
                <a:spAutoFit/>
              </a:bodyPr>
              <a:p>
                <a:r>
                  <a:rPr lang="zh-CN" altLang="en-US" sz="2400" dirty="0">
                    <a:solidFill>
                      <a:srgbClr val="008000"/>
                    </a:solidFill>
                    <a:latin typeface="Arial" panose="020B0604020202020204" pitchFamily="34" charset="0"/>
                  </a:rPr>
                  <a:t>*</a:t>
                </a:r>
                <a:endParaRPr lang="zh-CN" altLang="en-US" sz="2400" dirty="0">
                  <a:solidFill>
                    <a:srgbClr val="008000"/>
                  </a:solidFill>
                  <a:latin typeface="Arial" panose="020B0604020202020204" pitchFamily="34" charset="0"/>
                </a:endParaRPr>
              </a:p>
            </p:txBody>
          </p:sp>
          <p:sp>
            <p:nvSpPr>
              <p:cNvPr id="29741" name="矩形 52269"/>
              <p:cNvSpPr/>
              <p:nvPr/>
            </p:nvSpPr>
            <p:spPr>
              <a:xfrm>
                <a:off x="1920" y="1680"/>
                <a:ext cx="191" cy="288"/>
              </a:xfrm>
              <a:prstGeom prst="rect">
                <a:avLst/>
              </a:prstGeom>
              <a:noFill/>
              <a:ln w="9525">
                <a:noFill/>
              </a:ln>
            </p:spPr>
            <p:txBody>
              <a:bodyPr wrap="none" anchor="t">
                <a:spAutoFit/>
              </a:bodyPr>
              <a:p>
                <a:r>
                  <a:rPr lang="zh-CN" altLang="en-US" sz="2400" dirty="0">
                    <a:solidFill>
                      <a:srgbClr val="008000"/>
                    </a:solidFill>
                    <a:latin typeface="Arial" panose="020B0604020202020204" pitchFamily="34" charset="0"/>
                  </a:rPr>
                  <a:t>*</a:t>
                </a:r>
                <a:endParaRPr lang="zh-CN" altLang="en-US" sz="2400" dirty="0">
                  <a:solidFill>
                    <a:srgbClr val="008000"/>
                  </a:solidFill>
                  <a:latin typeface="Arial" panose="020B0604020202020204" pitchFamily="34" charset="0"/>
                </a:endParaRPr>
              </a:p>
            </p:txBody>
          </p:sp>
          <p:sp>
            <p:nvSpPr>
              <p:cNvPr id="29742" name="矩形 52270"/>
              <p:cNvSpPr/>
              <p:nvPr/>
            </p:nvSpPr>
            <p:spPr>
              <a:xfrm>
                <a:off x="2064" y="1872"/>
                <a:ext cx="191" cy="288"/>
              </a:xfrm>
              <a:prstGeom prst="rect">
                <a:avLst/>
              </a:prstGeom>
              <a:noFill/>
              <a:ln w="9525">
                <a:noFill/>
              </a:ln>
            </p:spPr>
            <p:txBody>
              <a:bodyPr wrap="none" anchor="t">
                <a:spAutoFit/>
              </a:bodyPr>
              <a:p>
                <a:r>
                  <a:rPr lang="zh-CN" altLang="en-US" sz="2400" dirty="0">
                    <a:solidFill>
                      <a:srgbClr val="008000"/>
                    </a:solidFill>
                    <a:latin typeface="Arial" panose="020B0604020202020204" pitchFamily="34" charset="0"/>
                  </a:rPr>
                  <a:t>*</a:t>
                </a:r>
                <a:endParaRPr lang="zh-CN" altLang="en-US" sz="2400" dirty="0">
                  <a:solidFill>
                    <a:srgbClr val="008000"/>
                  </a:solidFill>
                  <a:latin typeface="Arial" panose="020B0604020202020204" pitchFamily="34" charset="0"/>
                </a:endParaRPr>
              </a:p>
            </p:txBody>
          </p:sp>
          <p:sp>
            <p:nvSpPr>
              <p:cNvPr id="29743" name="矩形 52271"/>
              <p:cNvSpPr/>
              <p:nvPr/>
            </p:nvSpPr>
            <p:spPr>
              <a:xfrm>
                <a:off x="2256" y="2064"/>
                <a:ext cx="191" cy="288"/>
              </a:xfrm>
              <a:prstGeom prst="rect">
                <a:avLst/>
              </a:prstGeom>
              <a:noFill/>
              <a:ln w="9525">
                <a:noFill/>
              </a:ln>
            </p:spPr>
            <p:txBody>
              <a:bodyPr wrap="none" anchor="t">
                <a:spAutoFit/>
              </a:bodyPr>
              <a:p>
                <a:r>
                  <a:rPr lang="zh-CN" altLang="en-US" sz="2400" dirty="0">
                    <a:solidFill>
                      <a:srgbClr val="008000"/>
                    </a:solidFill>
                    <a:latin typeface="Arial" panose="020B0604020202020204" pitchFamily="34" charset="0"/>
                  </a:rPr>
                  <a:t>*</a:t>
                </a:r>
                <a:endParaRPr lang="zh-CN" altLang="en-US" sz="2400" dirty="0">
                  <a:solidFill>
                    <a:srgbClr val="008000"/>
                  </a:solidFill>
                  <a:latin typeface="Arial" panose="020B0604020202020204" pitchFamily="34" charset="0"/>
                </a:endParaRPr>
              </a:p>
            </p:txBody>
          </p:sp>
          <p:sp>
            <p:nvSpPr>
              <p:cNvPr id="29744" name="矩形 52272"/>
              <p:cNvSpPr/>
              <p:nvPr/>
            </p:nvSpPr>
            <p:spPr>
              <a:xfrm>
                <a:off x="2496" y="2256"/>
                <a:ext cx="191" cy="288"/>
              </a:xfrm>
              <a:prstGeom prst="rect">
                <a:avLst/>
              </a:prstGeom>
              <a:noFill/>
              <a:ln w="9525">
                <a:noFill/>
              </a:ln>
            </p:spPr>
            <p:txBody>
              <a:bodyPr wrap="none" anchor="t">
                <a:spAutoFit/>
              </a:bodyPr>
              <a:p>
                <a:r>
                  <a:rPr lang="zh-CN" altLang="en-US" sz="2400" dirty="0">
                    <a:solidFill>
                      <a:srgbClr val="008000"/>
                    </a:solidFill>
                    <a:latin typeface="Arial" panose="020B0604020202020204" pitchFamily="34" charset="0"/>
                  </a:rPr>
                  <a:t>*</a:t>
                </a:r>
                <a:endParaRPr lang="zh-CN" altLang="en-US" sz="2400" dirty="0">
                  <a:solidFill>
                    <a:srgbClr val="008000"/>
                  </a:solidFill>
                  <a:latin typeface="Arial" panose="020B0604020202020204" pitchFamily="34" charset="0"/>
                </a:endParaRPr>
              </a:p>
            </p:txBody>
          </p:sp>
          <p:sp>
            <p:nvSpPr>
              <p:cNvPr id="29745" name="矩形 52273"/>
              <p:cNvSpPr/>
              <p:nvPr/>
            </p:nvSpPr>
            <p:spPr>
              <a:xfrm>
                <a:off x="2688" y="2352"/>
                <a:ext cx="191" cy="288"/>
              </a:xfrm>
              <a:prstGeom prst="rect">
                <a:avLst/>
              </a:prstGeom>
              <a:noFill/>
              <a:ln w="9525">
                <a:noFill/>
              </a:ln>
            </p:spPr>
            <p:txBody>
              <a:bodyPr wrap="none" anchor="t">
                <a:spAutoFit/>
              </a:bodyPr>
              <a:p>
                <a:r>
                  <a:rPr lang="zh-CN" altLang="en-US" sz="2400" dirty="0">
                    <a:solidFill>
                      <a:srgbClr val="008000"/>
                    </a:solidFill>
                    <a:latin typeface="Arial" panose="020B0604020202020204" pitchFamily="34" charset="0"/>
                  </a:rPr>
                  <a:t>*</a:t>
                </a:r>
                <a:endParaRPr lang="zh-CN" altLang="en-US" sz="2400" dirty="0">
                  <a:solidFill>
                    <a:srgbClr val="008000"/>
                  </a:solidFill>
                  <a:latin typeface="Arial" panose="020B0604020202020204" pitchFamily="34" charset="0"/>
                </a:endParaRPr>
              </a:p>
            </p:txBody>
          </p:sp>
          <p:sp>
            <p:nvSpPr>
              <p:cNvPr id="29746" name="矩形 52274"/>
              <p:cNvSpPr/>
              <p:nvPr/>
            </p:nvSpPr>
            <p:spPr>
              <a:xfrm>
                <a:off x="2880" y="2400"/>
                <a:ext cx="191" cy="288"/>
              </a:xfrm>
              <a:prstGeom prst="rect">
                <a:avLst/>
              </a:prstGeom>
              <a:noFill/>
              <a:ln w="9525">
                <a:noFill/>
              </a:ln>
            </p:spPr>
            <p:txBody>
              <a:bodyPr wrap="none" anchor="t">
                <a:spAutoFit/>
              </a:bodyPr>
              <a:p>
                <a:r>
                  <a:rPr lang="zh-CN" altLang="en-US" sz="2400" dirty="0">
                    <a:solidFill>
                      <a:srgbClr val="008000"/>
                    </a:solidFill>
                    <a:latin typeface="Arial" panose="020B0604020202020204" pitchFamily="34" charset="0"/>
                  </a:rPr>
                  <a:t>*</a:t>
                </a:r>
                <a:endParaRPr lang="zh-CN" altLang="en-US" sz="2400" dirty="0">
                  <a:solidFill>
                    <a:srgbClr val="008000"/>
                  </a:solidFill>
                  <a:latin typeface="Arial" panose="020B0604020202020204" pitchFamily="34" charset="0"/>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52257"/>
                                        </p:tgtEl>
                                        <p:attrNameLst>
                                          <p:attrName>style.visibility</p:attrName>
                                        </p:attrNameLst>
                                      </p:cBhvr>
                                      <p:to>
                                        <p:strVal val="visible"/>
                                      </p:to>
                                    </p:set>
                                    <p:animEffect transition="in" filter="box(out)">
                                      <p:cBhvr>
                                        <p:cTn id="7" dur="500"/>
                                        <p:tgtEl>
                                          <p:spTgt spid="5225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52254"/>
                                        </p:tgtEl>
                                        <p:attrNameLst>
                                          <p:attrName>style.visibility</p:attrName>
                                        </p:attrNameLst>
                                      </p:cBhvr>
                                      <p:to>
                                        <p:strVal val="visible"/>
                                      </p:to>
                                    </p:set>
                                    <p:animEffect transition="in" filter="box(out)">
                                      <p:cBhvr>
                                        <p:cTn id="12" dur="500"/>
                                        <p:tgtEl>
                                          <p:spTgt spid="522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0721" name="组合 64513"/>
          <p:cNvGrpSpPr/>
          <p:nvPr/>
        </p:nvGrpSpPr>
        <p:grpSpPr>
          <a:xfrm>
            <a:off x="684213" y="1125538"/>
            <a:ext cx="7775575" cy="4608512"/>
            <a:chOff x="2100" y="10176"/>
            <a:chExt cx="7581" cy="4801"/>
          </a:xfrm>
        </p:grpSpPr>
        <p:sp>
          <p:nvSpPr>
            <p:cNvPr id="30722" name="矩形 64514"/>
            <p:cNvSpPr/>
            <p:nvPr/>
          </p:nvSpPr>
          <p:spPr>
            <a:xfrm>
              <a:off x="2540" y="11200"/>
              <a:ext cx="1521" cy="1121"/>
            </a:xfrm>
            <a:prstGeom prst="rect">
              <a:avLst/>
            </a:prstGeom>
            <a:noFill/>
            <a:ln w="25400">
              <a:noFill/>
            </a:ln>
          </p:spPr>
          <p:txBody>
            <a:bodyPr lIns="12700" tIns="12700" rIns="12700" bIns="12700" anchor="t"/>
            <a:p>
              <a:pPr algn="just">
                <a:spcBef>
                  <a:spcPct val="0"/>
                </a:spcBef>
              </a:pPr>
              <a:r>
                <a:rPr lang="zh-CN" altLang="en-US" sz="2400" dirty="0">
                  <a:latin typeface="Times New Roman" panose="02020603050405020304" pitchFamily="18" charset="0"/>
                  <a:ea typeface="黑体" pitchFamily="2" charset="-122"/>
                </a:rPr>
                <a:t>取高频</a:t>
              </a:r>
              <a:endParaRPr lang="zh-CN" altLang="en-US" sz="2400" dirty="0">
                <a:latin typeface="Times New Roman" panose="02020603050405020304" pitchFamily="18" charset="0"/>
                <a:ea typeface="黑体" pitchFamily="2" charset="-122"/>
              </a:endParaRPr>
            </a:p>
            <a:p>
              <a:pPr algn="just">
                <a:spcBef>
                  <a:spcPct val="0"/>
                </a:spcBef>
              </a:pPr>
              <a:r>
                <a:rPr lang="zh-CN" altLang="en-US" sz="2400" dirty="0">
                  <a:latin typeface="Times New Roman" panose="02020603050405020304" pitchFamily="18" charset="0"/>
                  <a:ea typeface="黑体" pitchFamily="2" charset="-122"/>
                </a:rPr>
                <a:t> 极限</a:t>
              </a:r>
              <a:endParaRPr lang="zh-CN" altLang="en-US" sz="2400" b="0" dirty="0">
                <a:latin typeface="Times New Roman" panose="02020603050405020304" pitchFamily="18" charset="0"/>
              </a:endParaRPr>
            </a:p>
          </p:txBody>
        </p:sp>
        <p:sp>
          <p:nvSpPr>
            <p:cNvPr id="30723" name="矩形 64515"/>
            <p:cNvSpPr/>
            <p:nvPr/>
          </p:nvSpPr>
          <p:spPr>
            <a:xfrm>
              <a:off x="2559" y="12640"/>
              <a:ext cx="1522" cy="1121"/>
            </a:xfrm>
            <a:prstGeom prst="rect">
              <a:avLst/>
            </a:prstGeom>
            <a:noFill/>
            <a:ln w="25400">
              <a:noFill/>
            </a:ln>
          </p:spPr>
          <p:txBody>
            <a:bodyPr lIns="12700" tIns="12700" rIns="12700" bIns="12700" anchor="t"/>
            <a:p>
              <a:pPr algn="just">
                <a:spcBef>
                  <a:spcPct val="0"/>
                </a:spcBef>
              </a:pPr>
              <a:r>
                <a:rPr lang="zh-CN" altLang="en-US" sz="2400" dirty="0">
                  <a:latin typeface="Times New Roman" panose="02020603050405020304" pitchFamily="18" charset="0"/>
                  <a:ea typeface="黑体" pitchFamily="2" charset="-122"/>
                </a:rPr>
                <a:t>取低频</a:t>
              </a:r>
              <a:endParaRPr lang="zh-CN" altLang="en-US" sz="2400" dirty="0">
                <a:latin typeface="Times New Roman" panose="02020603050405020304" pitchFamily="18" charset="0"/>
                <a:ea typeface="黑体" pitchFamily="2" charset="-122"/>
              </a:endParaRPr>
            </a:p>
            <a:p>
              <a:pPr algn="just">
                <a:spcBef>
                  <a:spcPct val="0"/>
                </a:spcBef>
              </a:pPr>
              <a:r>
                <a:rPr lang="zh-CN" altLang="en-US" sz="2400" dirty="0">
                  <a:latin typeface="Times New Roman" panose="02020603050405020304" pitchFamily="18" charset="0"/>
                  <a:ea typeface="黑体" pitchFamily="2" charset="-122"/>
                </a:rPr>
                <a:t> 极限</a:t>
              </a:r>
              <a:endParaRPr lang="zh-CN" altLang="en-US" sz="2400" b="0" dirty="0">
                <a:latin typeface="Times New Roman" panose="02020603050405020304" pitchFamily="18" charset="0"/>
              </a:endParaRPr>
            </a:p>
          </p:txBody>
        </p:sp>
        <p:grpSp>
          <p:nvGrpSpPr>
            <p:cNvPr id="30724" name="组合 64516"/>
            <p:cNvGrpSpPr/>
            <p:nvPr/>
          </p:nvGrpSpPr>
          <p:grpSpPr>
            <a:xfrm>
              <a:off x="2100" y="10176"/>
              <a:ext cx="7581" cy="4801"/>
              <a:chOff x="-1" y="2"/>
              <a:chExt cx="20005" cy="19997"/>
            </a:xfrm>
          </p:grpSpPr>
          <p:sp>
            <p:nvSpPr>
              <p:cNvPr id="30725" name="直接连接符 64517"/>
              <p:cNvSpPr/>
              <p:nvPr/>
            </p:nvSpPr>
            <p:spPr>
              <a:xfrm flipH="1">
                <a:off x="3324" y="12243"/>
                <a:ext cx="2535" cy="2920"/>
              </a:xfrm>
              <a:prstGeom prst="line">
                <a:avLst/>
              </a:prstGeom>
              <a:ln w="25400" cap="flat" cmpd="sng">
                <a:solidFill>
                  <a:schemeClr val="tx1"/>
                </a:solidFill>
                <a:prstDash val="solid"/>
                <a:round/>
                <a:headEnd type="none" w="med" len="sm"/>
                <a:tailEnd type="triangle" w="med" len="sm"/>
              </a:ln>
            </p:spPr>
          </p:sp>
          <p:grpSp>
            <p:nvGrpSpPr>
              <p:cNvPr id="30726" name="组合 64518"/>
              <p:cNvGrpSpPr/>
              <p:nvPr/>
            </p:nvGrpSpPr>
            <p:grpSpPr>
              <a:xfrm>
                <a:off x="157" y="2"/>
                <a:ext cx="19847" cy="19243"/>
                <a:chOff x="-2" y="-1"/>
                <a:chExt cx="20002" cy="20001"/>
              </a:xfrm>
            </p:grpSpPr>
            <p:grpSp>
              <p:nvGrpSpPr>
                <p:cNvPr id="30727" name="组合 64519"/>
                <p:cNvGrpSpPr/>
                <p:nvPr/>
              </p:nvGrpSpPr>
              <p:grpSpPr>
                <a:xfrm>
                  <a:off x="-2" y="-1"/>
                  <a:ext cx="20002" cy="20001"/>
                  <a:chOff x="-2" y="-1"/>
                  <a:chExt cx="20002" cy="20001"/>
                </a:xfrm>
              </p:grpSpPr>
              <p:grpSp>
                <p:nvGrpSpPr>
                  <p:cNvPr id="30728" name="组合 64520"/>
                  <p:cNvGrpSpPr/>
                  <p:nvPr/>
                </p:nvGrpSpPr>
                <p:grpSpPr>
                  <a:xfrm>
                    <a:off x="6061" y="-1"/>
                    <a:ext cx="13939" cy="20001"/>
                    <a:chOff x="-2" y="-1"/>
                    <a:chExt cx="20002" cy="20001"/>
                  </a:xfrm>
                </p:grpSpPr>
                <p:grpSp>
                  <p:nvGrpSpPr>
                    <p:cNvPr id="30729" name="组合 64521"/>
                    <p:cNvGrpSpPr/>
                    <p:nvPr/>
                  </p:nvGrpSpPr>
                  <p:grpSpPr>
                    <a:xfrm>
                      <a:off x="-2" y="-1"/>
                      <a:ext cx="20002" cy="20001"/>
                      <a:chOff x="-2" y="-1"/>
                      <a:chExt cx="20002" cy="20001"/>
                    </a:xfrm>
                  </p:grpSpPr>
                  <p:grpSp>
                    <p:nvGrpSpPr>
                      <p:cNvPr id="30730" name="组合 64522"/>
                      <p:cNvGrpSpPr/>
                      <p:nvPr/>
                    </p:nvGrpSpPr>
                    <p:grpSpPr>
                      <a:xfrm>
                        <a:off x="11294" y="15943"/>
                        <a:ext cx="8706" cy="4057"/>
                        <a:chOff x="0" y="0"/>
                        <a:chExt cx="20000" cy="20000"/>
                      </a:xfrm>
                    </p:grpSpPr>
                    <p:sp>
                      <p:nvSpPr>
                        <p:cNvPr id="30731" name="矩形 64523"/>
                        <p:cNvSpPr/>
                        <p:nvPr/>
                      </p:nvSpPr>
                      <p:spPr>
                        <a:xfrm>
                          <a:off x="0" y="0"/>
                          <a:ext cx="20000" cy="20000"/>
                        </a:xfrm>
                        <a:prstGeom prst="rect">
                          <a:avLst/>
                        </a:prstGeom>
                        <a:noFill/>
                        <a:ln w="25400" cap="flat" cmpd="sng">
                          <a:solidFill>
                            <a:srgbClr val="FF00FF"/>
                          </a:solidFill>
                          <a:prstDash val="solid"/>
                          <a:miter/>
                          <a:headEnd type="none" w="med" len="med"/>
                          <a:tailEnd type="none" w="med" len="med"/>
                        </a:ln>
                      </p:spPr>
                      <p:txBody>
                        <a:bodyPr anchor="t"/>
                        <a:p>
                          <a:endParaRPr lang="zh-CN" altLang="en-US">
                            <a:latin typeface="Arial" panose="020B0604020202020204" pitchFamily="34" charset="0"/>
                          </a:endParaRPr>
                        </a:p>
                      </p:txBody>
                    </p:sp>
                    <p:sp>
                      <p:nvSpPr>
                        <p:cNvPr id="30732" name="矩形 64524"/>
                        <p:cNvSpPr/>
                        <p:nvPr/>
                      </p:nvSpPr>
                      <p:spPr>
                        <a:xfrm>
                          <a:off x="2810" y="4249"/>
                          <a:ext cx="16312" cy="13681"/>
                        </a:xfrm>
                        <a:prstGeom prst="rect">
                          <a:avLst/>
                        </a:prstGeom>
                        <a:noFill/>
                        <a:ln w="25400">
                          <a:noFill/>
                        </a:ln>
                      </p:spPr>
                      <p:txBody>
                        <a:bodyPr lIns="12700" tIns="12700" rIns="12700" bIns="12700" anchor="t"/>
                        <a:p>
                          <a:pPr algn="just">
                            <a:spcBef>
                              <a:spcPct val="0"/>
                            </a:spcBef>
                          </a:pPr>
                          <a:r>
                            <a:rPr lang="zh-CN" altLang="en-US" sz="2400" i="1" dirty="0">
                              <a:latin typeface="Times New Roman" panose="02020603050405020304" pitchFamily="18" charset="0"/>
                              <a:ea typeface="黑体" pitchFamily="2" charset="-122"/>
                              <a:sym typeface="Symbol" panose="05050102010706020507" pitchFamily="18" charset="2"/>
                            </a:rPr>
                            <a:t></a:t>
                          </a:r>
                          <a:r>
                            <a:rPr lang="en-US" altLang="zh-CN" sz="2400" i="1" baseline="-25000">
                              <a:latin typeface="Times New Roman" panose="02020603050405020304" pitchFamily="18" charset="0"/>
                              <a:ea typeface="黑体" pitchFamily="2" charset="-122"/>
                            </a:rPr>
                            <a:t>m  </a:t>
                          </a:r>
                          <a:r>
                            <a:rPr lang="en-US" altLang="zh-CN" sz="2400">
                              <a:latin typeface="Times New Roman" panose="02020603050405020304" pitchFamily="18" charset="0"/>
                              <a:ea typeface="黑体" pitchFamily="2" charset="-122"/>
                            </a:rPr>
                            <a:t>= </a:t>
                          </a:r>
                          <a:r>
                            <a:rPr lang="en-US" altLang="zh-CN" sz="2400" i="1">
                              <a:latin typeface="Times New Roman" panose="02020603050405020304" pitchFamily="18" charset="0"/>
                              <a:ea typeface="黑体" pitchFamily="2" charset="-122"/>
                            </a:rPr>
                            <a:t>C</a:t>
                          </a:r>
                          <a:r>
                            <a:rPr lang="en-US" altLang="zh-CN" sz="2400" i="1" baseline="-25000">
                              <a:latin typeface="Times New Roman" panose="02020603050405020304" pitchFamily="18" charset="0"/>
                              <a:ea typeface="黑体" pitchFamily="2" charset="-122"/>
                              <a:sym typeface="Symbol" panose="05050102010706020507" pitchFamily="18" charset="2"/>
                            </a:rPr>
                            <a:t></a:t>
                          </a:r>
                          <a:r>
                            <a:rPr lang="en-US" altLang="zh-CN" sz="2400" i="1">
                              <a:latin typeface="Times New Roman" panose="02020603050405020304" pitchFamily="18" charset="0"/>
                              <a:ea typeface="黑体" pitchFamily="2" charset="-122"/>
                            </a:rPr>
                            <a:t> T</a:t>
                          </a:r>
                          <a:endParaRPr lang="en-US" altLang="zh-CN" sz="2400" u="sng">
                            <a:latin typeface="Times New Roman" panose="02020603050405020304" pitchFamily="18" charset="0"/>
                            <a:ea typeface="黑体" pitchFamily="2" charset="-122"/>
                          </a:endParaRPr>
                        </a:p>
                        <a:p>
                          <a:pPr>
                            <a:spcBef>
                              <a:spcPct val="0"/>
                            </a:spcBef>
                          </a:pPr>
                          <a:endParaRPr lang="zh-CN" altLang="en-US" sz="2400" b="0">
                            <a:latin typeface="Times New Roman" panose="02020603050405020304" pitchFamily="18" charset="0"/>
                          </a:endParaRPr>
                        </a:p>
                      </p:txBody>
                    </p:sp>
                  </p:grpSp>
                  <p:sp>
                    <p:nvSpPr>
                      <p:cNvPr id="30733" name="直接连接符 64525"/>
                      <p:cNvSpPr/>
                      <p:nvPr/>
                    </p:nvSpPr>
                    <p:spPr>
                      <a:xfrm>
                        <a:off x="11677" y="12510"/>
                        <a:ext cx="3743" cy="3035"/>
                      </a:xfrm>
                      <a:prstGeom prst="line">
                        <a:avLst/>
                      </a:prstGeom>
                      <a:ln w="25400" cap="flat" cmpd="sng">
                        <a:solidFill>
                          <a:srgbClr val="FF00FF"/>
                        </a:solidFill>
                        <a:prstDash val="solid"/>
                        <a:round/>
                        <a:headEnd type="none" w="med" len="sm"/>
                        <a:tailEnd type="triangle" w="med" len="sm"/>
                      </a:ln>
                    </p:spPr>
                  </p:sp>
                  <p:grpSp>
                    <p:nvGrpSpPr>
                      <p:cNvPr id="30734" name="组合 64526"/>
                      <p:cNvGrpSpPr/>
                      <p:nvPr/>
                    </p:nvGrpSpPr>
                    <p:grpSpPr>
                      <a:xfrm>
                        <a:off x="-2" y="-1"/>
                        <a:ext cx="19926" cy="12655"/>
                        <a:chOff x="0" y="0"/>
                        <a:chExt cx="20001" cy="20002"/>
                      </a:xfrm>
                    </p:grpSpPr>
                    <p:grpSp>
                      <p:nvGrpSpPr>
                        <p:cNvPr id="30735" name="组合 64527"/>
                        <p:cNvGrpSpPr/>
                        <p:nvPr/>
                      </p:nvGrpSpPr>
                      <p:grpSpPr>
                        <a:xfrm>
                          <a:off x="0" y="11927"/>
                          <a:ext cx="11494" cy="8075"/>
                          <a:chOff x="0" y="0"/>
                          <a:chExt cx="20000" cy="20000"/>
                        </a:xfrm>
                      </p:grpSpPr>
                      <p:sp>
                        <p:nvSpPr>
                          <p:cNvPr id="30736" name="矩形 64528"/>
                          <p:cNvSpPr/>
                          <p:nvPr/>
                        </p:nvSpPr>
                        <p:spPr>
                          <a:xfrm>
                            <a:off x="0" y="0"/>
                            <a:ext cx="19744" cy="18504"/>
                          </a:xfrm>
                          <a:prstGeom prst="rect">
                            <a:avLst/>
                          </a:prstGeom>
                          <a:noFill/>
                          <a:ln w="25400" cap="flat" cmpd="sng">
                            <a:solidFill>
                              <a:srgbClr val="FF0000"/>
                            </a:solidFill>
                            <a:prstDash val="solid"/>
                            <a:miter/>
                            <a:headEnd type="none" w="med" len="med"/>
                            <a:tailEnd type="none" w="med" len="med"/>
                          </a:ln>
                        </p:spPr>
                        <p:txBody>
                          <a:bodyPr anchor="t"/>
                          <a:p>
                            <a:endParaRPr lang="zh-CN" altLang="en-US">
                              <a:latin typeface="Arial" panose="020B0604020202020204" pitchFamily="34" charset="0"/>
                            </a:endParaRPr>
                          </a:p>
                        </p:txBody>
                      </p:sp>
                      <p:sp>
                        <p:nvSpPr>
                          <p:cNvPr id="30737" name="矩形 64529"/>
                          <p:cNvSpPr/>
                          <p:nvPr/>
                        </p:nvSpPr>
                        <p:spPr>
                          <a:xfrm>
                            <a:off x="797" y="3084"/>
                            <a:ext cx="19203" cy="16916"/>
                          </a:xfrm>
                          <a:prstGeom prst="rect">
                            <a:avLst/>
                          </a:prstGeom>
                          <a:noFill/>
                          <a:ln w="25400">
                            <a:noFill/>
                          </a:ln>
                        </p:spPr>
                        <p:txBody>
                          <a:bodyPr lIns="12700" tIns="12700" rIns="12700" bIns="12700" anchor="t"/>
                          <a:p>
                            <a:pPr algn="just">
                              <a:spcBef>
                                <a:spcPct val="0"/>
                              </a:spcBef>
                            </a:pPr>
                            <a:r>
                              <a:rPr lang="zh-CN" altLang="en-US" sz="3600" dirty="0">
                                <a:latin typeface="Times New Roman" panose="02020603050405020304" pitchFamily="18" charset="0"/>
                                <a:ea typeface="黑体" pitchFamily="2" charset="-122"/>
                              </a:rPr>
                              <a:t> 普朗克公式</a:t>
                            </a:r>
                            <a:endParaRPr lang="zh-CN" altLang="en-US" sz="3600" b="0" dirty="0">
                              <a:latin typeface="Times New Roman" panose="02020603050405020304" pitchFamily="18" charset="0"/>
                            </a:endParaRPr>
                          </a:p>
                        </p:txBody>
                      </p:sp>
                    </p:grpSp>
                    <p:grpSp>
                      <p:nvGrpSpPr>
                        <p:cNvPr id="30738" name="组合 64530"/>
                        <p:cNvGrpSpPr/>
                        <p:nvPr/>
                      </p:nvGrpSpPr>
                      <p:grpSpPr>
                        <a:xfrm>
                          <a:off x="11263" y="0"/>
                          <a:ext cx="8738" cy="5701"/>
                          <a:chOff x="0" y="0"/>
                          <a:chExt cx="20000" cy="20000"/>
                        </a:xfrm>
                      </p:grpSpPr>
                      <p:sp>
                        <p:nvSpPr>
                          <p:cNvPr id="30739" name="矩形 64531"/>
                          <p:cNvSpPr/>
                          <p:nvPr/>
                        </p:nvSpPr>
                        <p:spPr>
                          <a:xfrm>
                            <a:off x="0" y="0"/>
                            <a:ext cx="20000" cy="20000"/>
                          </a:xfrm>
                          <a:prstGeom prst="rect">
                            <a:avLst/>
                          </a:prstGeom>
                          <a:noFill/>
                          <a:ln w="25400" cap="flat" cmpd="sng">
                            <a:solidFill>
                              <a:srgbClr val="FF00FF"/>
                            </a:solidFill>
                            <a:prstDash val="solid"/>
                            <a:miter/>
                            <a:headEnd type="none" w="med" len="med"/>
                            <a:tailEnd type="none" w="med" len="med"/>
                          </a:ln>
                        </p:spPr>
                        <p:txBody>
                          <a:bodyPr anchor="t"/>
                          <a:p>
                            <a:endParaRPr lang="zh-CN" altLang="en-US">
                              <a:latin typeface="Arial" panose="020B0604020202020204" pitchFamily="34" charset="0"/>
                            </a:endParaRPr>
                          </a:p>
                        </p:txBody>
                      </p:sp>
                      <p:sp>
                        <p:nvSpPr>
                          <p:cNvPr id="30740" name="矩形 64532"/>
                          <p:cNvSpPr/>
                          <p:nvPr/>
                        </p:nvSpPr>
                        <p:spPr>
                          <a:xfrm>
                            <a:off x="2131" y="3813"/>
                            <a:ext cx="17020" cy="13949"/>
                          </a:xfrm>
                          <a:prstGeom prst="rect">
                            <a:avLst/>
                          </a:prstGeom>
                          <a:noFill/>
                          <a:ln w="25400">
                            <a:noFill/>
                          </a:ln>
                        </p:spPr>
                        <p:txBody>
                          <a:bodyPr lIns="12700" tIns="12700" rIns="12700" bIns="12700" anchor="t"/>
                          <a:p>
                            <a:pPr algn="just">
                              <a:spcBef>
                                <a:spcPct val="0"/>
                              </a:spcBef>
                            </a:pPr>
                            <a:r>
                              <a:rPr lang="zh-CN" altLang="en-US" sz="2400" dirty="0">
                                <a:latin typeface="Times New Roman" panose="02020603050405020304" pitchFamily="18" charset="0"/>
                                <a:ea typeface="黑体" pitchFamily="2" charset="-122"/>
                              </a:rPr>
                              <a:t> </a:t>
                            </a:r>
                            <a:r>
                              <a:rPr lang="en-US" altLang="zh-CN" sz="2400" i="1">
                                <a:latin typeface="Times New Roman" panose="02020603050405020304" pitchFamily="18" charset="0"/>
                                <a:ea typeface="黑体" pitchFamily="2" charset="-122"/>
                              </a:rPr>
                              <a:t>M</a:t>
                            </a:r>
                            <a:r>
                              <a:rPr lang="en-US" altLang="zh-CN" sz="2400" i="1" baseline="-25000">
                                <a:latin typeface="Times New Roman" panose="02020603050405020304" pitchFamily="18" charset="0"/>
                                <a:ea typeface="黑体" pitchFamily="2" charset="-122"/>
                              </a:rPr>
                              <a:t> </a:t>
                            </a:r>
                            <a:r>
                              <a:rPr lang="en-US" altLang="zh-CN" sz="2400">
                                <a:latin typeface="Times New Roman" panose="02020603050405020304" pitchFamily="18" charset="0"/>
                                <a:ea typeface="黑体" pitchFamily="2" charset="-122"/>
                              </a:rPr>
                              <a:t> = </a:t>
                            </a:r>
                            <a:r>
                              <a:rPr lang="en-US" altLang="zh-CN" sz="2400" i="1">
                                <a:latin typeface="Times New Roman" panose="02020603050405020304" pitchFamily="18" charset="0"/>
                                <a:ea typeface="黑体" pitchFamily="2" charset="-122"/>
                                <a:sym typeface="Symbol" panose="05050102010706020507" pitchFamily="18" charset="2"/>
                              </a:rPr>
                              <a:t></a:t>
                            </a:r>
                            <a:r>
                              <a:rPr lang="en-US" altLang="zh-CN" sz="2400" i="1">
                                <a:latin typeface="Times New Roman" panose="02020603050405020304" pitchFamily="18" charset="0"/>
                                <a:ea typeface="黑体" pitchFamily="2" charset="-122"/>
                              </a:rPr>
                              <a:t>T </a:t>
                            </a:r>
                            <a:r>
                              <a:rPr lang="en-US" altLang="zh-CN" sz="2400" baseline="30000">
                                <a:latin typeface="Times New Roman" panose="02020603050405020304" pitchFamily="18" charset="0"/>
                                <a:ea typeface="黑体" pitchFamily="2" charset="-122"/>
                              </a:rPr>
                              <a:t>4</a:t>
                            </a:r>
                            <a:endParaRPr lang="en-US" altLang="zh-CN" sz="2400" b="0">
                              <a:latin typeface="Times New Roman" panose="02020603050405020304" pitchFamily="18" charset="0"/>
                            </a:endParaRPr>
                          </a:p>
                        </p:txBody>
                      </p:sp>
                    </p:grpSp>
                    <p:sp>
                      <p:nvSpPr>
                        <p:cNvPr id="30741" name="直接连接符 64533"/>
                        <p:cNvSpPr/>
                        <p:nvPr/>
                      </p:nvSpPr>
                      <p:spPr>
                        <a:xfrm flipV="1">
                          <a:off x="11723" y="6561"/>
                          <a:ext cx="3757" cy="4797"/>
                        </a:xfrm>
                        <a:prstGeom prst="line">
                          <a:avLst/>
                        </a:prstGeom>
                        <a:ln w="25400" cap="flat" cmpd="sng">
                          <a:solidFill>
                            <a:srgbClr val="FF00FF"/>
                          </a:solidFill>
                          <a:prstDash val="solid"/>
                          <a:round/>
                          <a:headEnd type="none" w="med" len="sm"/>
                          <a:tailEnd type="triangle" w="med" len="sm"/>
                        </a:ln>
                      </p:spPr>
                    </p:sp>
                    <p:sp>
                      <p:nvSpPr>
                        <p:cNvPr id="30742" name="矩形 64534"/>
                        <p:cNvSpPr/>
                        <p:nvPr/>
                      </p:nvSpPr>
                      <p:spPr>
                        <a:xfrm>
                          <a:off x="13790" y="8341"/>
                          <a:ext cx="4141" cy="3975"/>
                        </a:xfrm>
                        <a:prstGeom prst="rect">
                          <a:avLst/>
                        </a:prstGeom>
                        <a:noFill/>
                        <a:ln w="25400">
                          <a:noFill/>
                        </a:ln>
                      </p:spPr>
                      <p:txBody>
                        <a:bodyPr lIns="12700" tIns="12700" rIns="12700" bIns="12700" anchor="t"/>
                        <a:p>
                          <a:pPr algn="just">
                            <a:spcBef>
                              <a:spcPct val="0"/>
                            </a:spcBef>
                          </a:pPr>
                          <a:r>
                            <a:rPr lang="zh-CN" altLang="en-US" sz="2400" dirty="0">
                              <a:latin typeface="Times New Roman" panose="02020603050405020304" pitchFamily="18" charset="0"/>
                              <a:ea typeface="黑体" pitchFamily="2" charset="-122"/>
                            </a:rPr>
                            <a:t>积分</a:t>
                          </a:r>
                          <a:endParaRPr lang="zh-CN" altLang="en-US" sz="2400" b="0" dirty="0">
                            <a:latin typeface="Times New Roman" panose="02020603050405020304" pitchFamily="18" charset="0"/>
                          </a:endParaRPr>
                        </a:p>
                      </p:txBody>
                    </p:sp>
                  </p:grpSp>
                </p:grpSp>
                <p:sp>
                  <p:nvSpPr>
                    <p:cNvPr id="30743" name="矩形 64535"/>
                    <p:cNvSpPr/>
                    <p:nvPr/>
                  </p:nvSpPr>
                  <p:spPr>
                    <a:xfrm>
                      <a:off x="13814" y="12078"/>
                      <a:ext cx="5499" cy="2515"/>
                    </a:xfrm>
                    <a:prstGeom prst="rect">
                      <a:avLst/>
                    </a:prstGeom>
                    <a:noFill/>
                    <a:ln w="25400">
                      <a:noFill/>
                    </a:ln>
                  </p:spPr>
                  <p:txBody>
                    <a:bodyPr lIns="12700" tIns="12700" rIns="12700" bIns="12700" anchor="t"/>
                    <a:p>
                      <a:pPr algn="just">
                        <a:spcBef>
                          <a:spcPct val="0"/>
                        </a:spcBef>
                      </a:pPr>
                      <a:r>
                        <a:rPr lang="zh-CN" altLang="en-US" sz="2400" dirty="0">
                          <a:latin typeface="Times New Roman" panose="02020603050405020304" pitchFamily="18" charset="0"/>
                          <a:ea typeface="黑体" pitchFamily="2" charset="-122"/>
                        </a:rPr>
                        <a:t>求极值</a:t>
                      </a:r>
                      <a:endParaRPr lang="zh-CN" altLang="en-US" sz="2400" b="0" dirty="0">
                        <a:latin typeface="Times New Roman" panose="02020603050405020304" pitchFamily="18" charset="0"/>
                      </a:endParaRPr>
                    </a:p>
                  </p:txBody>
                </p:sp>
              </p:grpSp>
              <p:sp>
                <p:nvSpPr>
                  <p:cNvPr id="30744" name="矩形 64536"/>
                  <p:cNvSpPr/>
                  <p:nvPr/>
                </p:nvSpPr>
                <p:spPr>
                  <a:xfrm>
                    <a:off x="-2" y="-1"/>
                    <a:ext cx="6066" cy="3555"/>
                  </a:xfrm>
                  <a:prstGeom prst="rect">
                    <a:avLst/>
                  </a:prstGeom>
                  <a:noFill/>
                  <a:ln w="25400"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ndParaRPr>
                  </a:p>
                </p:txBody>
              </p:sp>
              <p:sp>
                <p:nvSpPr>
                  <p:cNvPr id="30745" name="直接连接符 64537"/>
                  <p:cNvSpPr/>
                  <p:nvPr/>
                </p:nvSpPr>
                <p:spPr>
                  <a:xfrm flipH="1" flipV="1">
                    <a:off x="3242" y="4156"/>
                    <a:ext cx="2556" cy="3034"/>
                  </a:xfrm>
                  <a:prstGeom prst="line">
                    <a:avLst/>
                  </a:prstGeom>
                  <a:ln w="25400" cap="flat" cmpd="sng">
                    <a:solidFill>
                      <a:schemeClr val="tx1"/>
                    </a:solidFill>
                    <a:prstDash val="solid"/>
                    <a:round/>
                    <a:headEnd type="none" w="med" len="sm"/>
                    <a:tailEnd type="triangle" w="med" len="sm"/>
                  </a:ln>
                </p:spPr>
              </p:sp>
            </p:grpSp>
            <p:sp>
              <p:nvSpPr>
                <p:cNvPr id="30746" name="矩形 64538"/>
                <p:cNvSpPr/>
                <p:nvPr/>
              </p:nvSpPr>
              <p:spPr>
                <a:xfrm>
                  <a:off x="954" y="427"/>
                  <a:ext cx="5110" cy="2689"/>
                </a:xfrm>
                <a:prstGeom prst="rect">
                  <a:avLst/>
                </a:prstGeom>
                <a:noFill/>
                <a:ln w="25400">
                  <a:noFill/>
                </a:ln>
              </p:spPr>
              <p:txBody>
                <a:bodyPr lIns="12700" tIns="12700" rIns="12700" bIns="12700" anchor="t"/>
                <a:p>
                  <a:pPr algn="just">
                    <a:spcBef>
                      <a:spcPct val="0"/>
                    </a:spcBef>
                  </a:pPr>
                  <a:r>
                    <a:rPr lang="zh-CN" altLang="en-US" sz="2400" dirty="0">
                      <a:latin typeface="Times New Roman" panose="02020603050405020304" pitchFamily="18" charset="0"/>
                      <a:ea typeface="黑体" pitchFamily="2" charset="-122"/>
                    </a:rPr>
                    <a:t>维恩公式</a:t>
                  </a:r>
                  <a:endParaRPr lang="zh-CN" altLang="en-US" sz="2400" b="0" dirty="0">
                    <a:latin typeface="Times New Roman" panose="02020603050405020304" pitchFamily="18" charset="0"/>
                  </a:endParaRPr>
                </a:p>
              </p:txBody>
            </p:sp>
          </p:grpSp>
          <p:grpSp>
            <p:nvGrpSpPr>
              <p:cNvPr id="30747" name="组合 64539"/>
              <p:cNvGrpSpPr/>
              <p:nvPr/>
            </p:nvGrpSpPr>
            <p:grpSpPr>
              <a:xfrm>
                <a:off x="-1" y="15488"/>
                <a:ext cx="6019" cy="4511"/>
                <a:chOff x="0" y="0"/>
                <a:chExt cx="20003" cy="20000"/>
              </a:xfrm>
            </p:grpSpPr>
            <p:sp>
              <p:nvSpPr>
                <p:cNvPr id="30748" name="矩形 64540"/>
                <p:cNvSpPr/>
                <p:nvPr/>
              </p:nvSpPr>
              <p:spPr>
                <a:xfrm>
                  <a:off x="0" y="0"/>
                  <a:ext cx="20003" cy="17269"/>
                </a:xfrm>
                <a:prstGeom prst="rect">
                  <a:avLst/>
                </a:prstGeom>
                <a:noFill/>
                <a:ln w="25400"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ndParaRPr>
                </a:p>
              </p:txBody>
            </p:sp>
            <p:sp>
              <p:nvSpPr>
                <p:cNvPr id="30749" name="矩形 64541"/>
                <p:cNvSpPr/>
                <p:nvPr/>
              </p:nvSpPr>
              <p:spPr>
                <a:xfrm>
                  <a:off x="1579" y="4416"/>
                  <a:ext cx="16669" cy="15584"/>
                </a:xfrm>
                <a:prstGeom prst="rect">
                  <a:avLst/>
                </a:prstGeom>
                <a:noFill/>
                <a:ln w="25400">
                  <a:noFill/>
                </a:ln>
              </p:spPr>
              <p:txBody>
                <a:bodyPr lIns="12700" tIns="12700" rIns="12700" bIns="12700" anchor="t"/>
                <a:p>
                  <a:pPr algn="just">
                    <a:spcBef>
                      <a:spcPct val="0"/>
                    </a:spcBef>
                  </a:pPr>
                  <a:r>
                    <a:rPr lang="zh-CN" altLang="en-US" sz="2400" dirty="0">
                      <a:latin typeface="Times New Roman" panose="02020603050405020304" pitchFamily="18" charset="0"/>
                      <a:ea typeface="黑体" pitchFamily="2" charset="-122"/>
                    </a:rPr>
                    <a:t>瑞－金公式</a:t>
                  </a:r>
                  <a:endParaRPr lang="zh-CN" altLang="en-US" sz="2400" dirty="0">
                    <a:latin typeface="Times New Roman" panose="02020603050405020304" pitchFamily="18" charset="0"/>
                    <a:ea typeface="黑体" pitchFamily="2" charset="-122"/>
                  </a:endParaRPr>
                </a:p>
                <a:p>
                  <a:pPr algn="just">
                    <a:spcBef>
                      <a:spcPct val="0"/>
                    </a:spcBef>
                  </a:pPr>
                  <a:endParaRPr lang="zh-CN" altLang="en-US" sz="2400" dirty="0">
                    <a:latin typeface="Times New Roman" panose="02020603050405020304" pitchFamily="18" charset="0"/>
                    <a:ea typeface="黑体" pitchFamily="2" charset="-122"/>
                  </a:endParaRPr>
                </a:p>
                <a:p>
                  <a:pPr>
                    <a:spcBef>
                      <a:spcPct val="0"/>
                    </a:spcBef>
                  </a:pPr>
                  <a:endParaRPr lang="zh-CN" altLang="en-US" sz="2400" b="0" dirty="0">
                    <a:latin typeface="Times New Roman" panose="02020603050405020304" pitchFamily="18" charset="0"/>
                  </a:endParaRPr>
                </a:p>
              </p:txBody>
            </p:sp>
          </p:grpSp>
        </p:gr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1745" name="组合 53249"/>
          <p:cNvGrpSpPr/>
          <p:nvPr/>
        </p:nvGrpSpPr>
        <p:grpSpPr>
          <a:xfrm>
            <a:off x="304800" y="762000"/>
            <a:ext cx="8497888" cy="2514600"/>
            <a:chOff x="192" y="480"/>
            <a:chExt cx="5353" cy="1584"/>
          </a:xfrm>
        </p:grpSpPr>
        <p:sp>
          <p:nvSpPr>
            <p:cNvPr id="31746" name="文本框 53250"/>
            <p:cNvSpPr txBox="1"/>
            <p:nvPr/>
          </p:nvSpPr>
          <p:spPr>
            <a:xfrm>
              <a:off x="192" y="480"/>
              <a:ext cx="5328" cy="596"/>
            </a:xfrm>
            <a:prstGeom prst="rect">
              <a:avLst/>
            </a:prstGeom>
            <a:noFill/>
            <a:ln w="9525">
              <a:noFill/>
            </a:ln>
          </p:spPr>
          <p:txBody>
            <a:bodyPr anchor="t">
              <a:spAutoFit/>
            </a:bodyPr>
            <a:p>
              <a:r>
                <a:rPr lang="zh-CN" altLang="en-US" dirty="0">
                  <a:latin typeface="宋体" panose="02010600030101010101" pitchFamily="2" charset="-122"/>
                </a:rPr>
                <a:t>    </a:t>
              </a:r>
              <a:r>
                <a:rPr lang="zh-CN" altLang="en-US" dirty="0">
                  <a:solidFill>
                    <a:srgbClr val="CC0000"/>
                  </a:solidFill>
                  <a:latin typeface="宋体" panose="02010600030101010101" pitchFamily="2" charset="-122"/>
                </a:rPr>
                <a:t>例3</a:t>
              </a:r>
              <a:r>
                <a:rPr lang="zh-CN" altLang="en-US" dirty="0">
                  <a:latin typeface="宋体" panose="02010600030101010101" pitchFamily="2" charset="-122"/>
                </a:rPr>
                <a:t>  设有一音叉尖端的质量为</a:t>
              </a:r>
              <a:r>
                <a:rPr lang="zh-CN" altLang="en-US" b="0" dirty="0">
                  <a:latin typeface="Arial" panose="020B0604020202020204" pitchFamily="34" charset="0"/>
                </a:rPr>
                <a:t>0.050</a:t>
              </a:r>
              <a:r>
                <a:rPr lang="en-US" altLang="zh-CN" b="0">
                  <a:latin typeface="Arial" panose="020B0604020202020204" pitchFamily="34" charset="0"/>
                </a:rPr>
                <a:t>kg </a:t>
              </a:r>
              <a:r>
                <a:rPr lang="en-US" altLang="zh-CN">
                  <a:latin typeface="宋体" panose="02010600030101010101" pitchFamily="2" charset="-122"/>
                </a:rPr>
                <a:t>，</a:t>
              </a:r>
              <a:r>
                <a:rPr lang="zh-CN" altLang="en-US" dirty="0">
                  <a:latin typeface="宋体" panose="02010600030101010101" pitchFamily="2" charset="-122"/>
                </a:rPr>
                <a:t>将其频率调到            ，振幅             . </a:t>
              </a:r>
              <a:r>
                <a:rPr lang="zh-CN" altLang="en-US" dirty="0">
                  <a:solidFill>
                    <a:srgbClr val="CC0000"/>
                  </a:solidFill>
                  <a:latin typeface="宋体" panose="02010600030101010101" pitchFamily="2" charset="-122"/>
                </a:rPr>
                <a:t>求</a:t>
              </a:r>
              <a:endParaRPr lang="zh-CN" altLang="en-US" dirty="0">
                <a:solidFill>
                  <a:srgbClr val="CC0000"/>
                </a:solidFill>
                <a:latin typeface="宋体" panose="02010600030101010101" pitchFamily="2" charset="-122"/>
              </a:endParaRPr>
            </a:p>
          </p:txBody>
        </p:sp>
        <p:graphicFrame>
          <p:nvGraphicFramePr>
            <p:cNvPr id="31747" name="对象 53251"/>
            <p:cNvGraphicFramePr/>
            <p:nvPr/>
          </p:nvGraphicFramePr>
          <p:xfrm>
            <a:off x="3214" y="756"/>
            <a:ext cx="1392" cy="348"/>
          </p:xfrm>
          <a:graphic>
            <a:graphicData uri="http://schemas.openxmlformats.org/presentationml/2006/ole">
              <mc:AlternateContent xmlns:mc="http://schemas.openxmlformats.org/markup-compatibility/2006">
                <mc:Choice xmlns:v="urn:schemas-microsoft-com:vml" Requires="v">
                  <p:oleObj spid="_x0000_s3113" name="" r:id="rId1" imgW="709930" imgH="177800" progId="Equation.3">
                    <p:embed/>
                  </p:oleObj>
                </mc:Choice>
                <mc:Fallback>
                  <p:oleObj name="" r:id="rId1" imgW="709930" imgH="177800" progId="Equation.3">
                    <p:embed/>
                    <p:pic>
                      <p:nvPicPr>
                        <p:cNvPr id="0" name="图片 3112"/>
                        <p:cNvPicPr/>
                        <p:nvPr/>
                      </p:nvPicPr>
                      <p:blipFill>
                        <a:blip r:embed="rId2"/>
                        <a:stretch>
                          <a:fillRect/>
                        </a:stretch>
                      </p:blipFill>
                      <p:spPr>
                        <a:xfrm>
                          <a:off x="3214" y="756"/>
                          <a:ext cx="1392" cy="348"/>
                        </a:xfrm>
                        <a:prstGeom prst="rect">
                          <a:avLst/>
                        </a:prstGeom>
                        <a:noFill/>
                        <a:ln w="38100">
                          <a:noFill/>
                          <a:miter/>
                        </a:ln>
                      </p:spPr>
                    </p:pic>
                  </p:oleObj>
                </mc:Fallback>
              </mc:AlternateContent>
            </a:graphicData>
          </a:graphic>
        </p:graphicFrame>
        <p:graphicFrame>
          <p:nvGraphicFramePr>
            <p:cNvPr id="31748" name="对象 53252"/>
            <p:cNvGraphicFramePr/>
            <p:nvPr/>
          </p:nvGraphicFramePr>
          <p:xfrm>
            <a:off x="1200" y="756"/>
            <a:ext cx="1342" cy="348"/>
          </p:xfrm>
          <a:graphic>
            <a:graphicData uri="http://schemas.openxmlformats.org/presentationml/2006/ole">
              <mc:AlternateContent xmlns:mc="http://schemas.openxmlformats.org/markup-compatibility/2006">
                <mc:Choice xmlns:v="urn:schemas-microsoft-com:vml" Requires="v">
                  <p:oleObj spid="_x0000_s3114" name="" r:id="rId3" imgW="684530" imgH="177800" progId="Equation.3">
                    <p:embed/>
                  </p:oleObj>
                </mc:Choice>
                <mc:Fallback>
                  <p:oleObj name="" r:id="rId3" imgW="684530" imgH="177800" progId="Equation.3">
                    <p:embed/>
                    <p:pic>
                      <p:nvPicPr>
                        <p:cNvPr id="0" name="图片 3113"/>
                        <p:cNvPicPr/>
                        <p:nvPr/>
                      </p:nvPicPr>
                      <p:blipFill>
                        <a:blip r:embed="rId4"/>
                        <a:stretch>
                          <a:fillRect/>
                        </a:stretch>
                      </p:blipFill>
                      <p:spPr>
                        <a:xfrm>
                          <a:off x="1200" y="756"/>
                          <a:ext cx="1342" cy="348"/>
                        </a:xfrm>
                        <a:prstGeom prst="rect">
                          <a:avLst/>
                        </a:prstGeom>
                        <a:noFill/>
                        <a:ln w="38100">
                          <a:noFill/>
                          <a:miter/>
                        </a:ln>
                      </p:spPr>
                    </p:pic>
                  </p:oleObj>
                </mc:Fallback>
              </mc:AlternateContent>
            </a:graphicData>
          </a:graphic>
        </p:graphicFrame>
        <p:sp>
          <p:nvSpPr>
            <p:cNvPr id="31749" name="文本框 53253"/>
            <p:cNvSpPr txBox="1"/>
            <p:nvPr/>
          </p:nvSpPr>
          <p:spPr>
            <a:xfrm>
              <a:off x="217" y="1468"/>
              <a:ext cx="5328" cy="596"/>
            </a:xfrm>
            <a:prstGeom prst="rect">
              <a:avLst/>
            </a:prstGeom>
            <a:noFill/>
            <a:ln w="9525">
              <a:noFill/>
            </a:ln>
          </p:spPr>
          <p:txBody>
            <a:bodyPr anchor="t">
              <a:spAutoFit/>
            </a:bodyPr>
            <a:p>
              <a:r>
                <a:rPr lang="zh-CN" altLang="en-US" dirty="0">
                  <a:solidFill>
                    <a:srgbClr val="CC0000"/>
                  </a:solidFill>
                  <a:latin typeface="Arial" panose="020B0604020202020204" pitchFamily="34" charset="0"/>
                </a:rPr>
                <a:t>      （2）</a:t>
              </a:r>
              <a:r>
                <a:rPr lang="zh-CN" altLang="en-US" dirty="0">
                  <a:latin typeface="Arial" panose="020B0604020202020204" pitchFamily="34" charset="0"/>
                </a:rPr>
                <a:t>当量子数由     增加到            时，振幅的变化是多少？</a:t>
              </a:r>
              <a:endParaRPr lang="zh-CN" altLang="en-US" dirty="0">
                <a:latin typeface="Arial" panose="020B0604020202020204" pitchFamily="34" charset="0"/>
              </a:endParaRPr>
            </a:p>
          </p:txBody>
        </p:sp>
        <p:graphicFrame>
          <p:nvGraphicFramePr>
            <p:cNvPr id="31750" name="对象 53254"/>
            <p:cNvGraphicFramePr/>
            <p:nvPr/>
          </p:nvGraphicFramePr>
          <p:xfrm>
            <a:off x="2386" y="1482"/>
            <a:ext cx="302" cy="332"/>
          </p:xfrm>
          <a:graphic>
            <a:graphicData uri="http://schemas.openxmlformats.org/presentationml/2006/ole">
              <mc:AlternateContent xmlns:mc="http://schemas.openxmlformats.org/markup-compatibility/2006">
                <mc:Choice xmlns:v="urn:schemas-microsoft-com:vml" Requires="v">
                  <p:oleObj spid="_x0000_s3116" name="" r:id="rId5" imgW="127000" imgH="139700" progId="Equation.3">
                    <p:embed/>
                  </p:oleObj>
                </mc:Choice>
                <mc:Fallback>
                  <p:oleObj name="" r:id="rId5" imgW="127000" imgH="139700" progId="Equation.3">
                    <p:embed/>
                    <p:pic>
                      <p:nvPicPr>
                        <p:cNvPr id="0" name="图片 3115"/>
                        <p:cNvPicPr/>
                        <p:nvPr/>
                      </p:nvPicPr>
                      <p:blipFill>
                        <a:blip r:embed="rId6"/>
                        <a:stretch>
                          <a:fillRect/>
                        </a:stretch>
                      </p:blipFill>
                      <p:spPr>
                        <a:xfrm>
                          <a:off x="2386" y="1482"/>
                          <a:ext cx="302" cy="332"/>
                        </a:xfrm>
                        <a:prstGeom prst="rect">
                          <a:avLst/>
                        </a:prstGeom>
                        <a:noFill/>
                        <a:ln w="38100">
                          <a:noFill/>
                          <a:miter/>
                        </a:ln>
                      </p:spPr>
                    </p:pic>
                  </p:oleObj>
                </mc:Fallback>
              </mc:AlternateContent>
            </a:graphicData>
          </a:graphic>
        </p:graphicFrame>
        <p:graphicFrame>
          <p:nvGraphicFramePr>
            <p:cNvPr id="31751" name="对象 53255"/>
            <p:cNvGraphicFramePr/>
            <p:nvPr/>
          </p:nvGraphicFramePr>
          <p:xfrm>
            <a:off x="3355" y="1402"/>
            <a:ext cx="725" cy="422"/>
          </p:xfrm>
          <a:graphic>
            <a:graphicData uri="http://schemas.openxmlformats.org/presentationml/2006/ole">
              <mc:AlternateContent xmlns:mc="http://schemas.openxmlformats.org/markup-compatibility/2006">
                <mc:Choice xmlns:v="urn:schemas-microsoft-com:vml" Requires="v">
                  <p:oleObj spid="_x0000_s3117" name="" r:id="rId7" imgW="304165" imgH="177800" progId="Equation.3">
                    <p:embed/>
                  </p:oleObj>
                </mc:Choice>
                <mc:Fallback>
                  <p:oleObj name="" r:id="rId7" imgW="304165" imgH="177800" progId="Equation.3">
                    <p:embed/>
                    <p:pic>
                      <p:nvPicPr>
                        <p:cNvPr id="0" name="图片 3116"/>
                        <p:cNvPicPr/>
                        <p:nvPr/>
                      </p:nvPicPr>
                      <p:blipFill>
                        <a:blip r:embed="rId8"/>
                        <a:stretch>
                          <a:fillRect/>
                        </a:stretch>
                      </p:blipFill>
                      <p:spPr>
                        <a:xfrm>
                          <a:off x="3355" y="1402"/>
                          <a:ext cx="725" cy="422"/>
                        </a:xfrm>
                        <a:prstGeom prst="rect">
                          <a:avLst/>
                        </a:prstGeom>
                        <a:noFill/>
                        <a:ln w="38100">
                          <a:noFill/>
                          <a:miter/>
                        </a:ln>
                      </p:spPr>
                    </p:pic>
                  </p:oleObj>
                </mc:Fallback>
              </mc:AlternateContent>
            </a:graphicData>
          </a:graphic>
        </p:graphicFrame>
        <p:sp>
          <p:nvSpPr>
            <p:cNvPr id="31752" name="矩形 53256"/>
            <p:cNvSpPr/>
            <p:nvPr/>
          </p:nvSpPr>
          <p:spPr>
            <a:xfrm>
              <a:off x="576" y="1152"/>
              <a:ext cx="2778" cy="327"/>
            </a:xfrm>
            <a:prstGeom prst="rect">
              <a:avLst/>
            </a:prstGeom>
            <a:noFill/>
            <a:ln w="9525">
              <a:noFill/>
            </a:ln>
          </p:spPr>
          <p:txBody>
            <a:bodyPr wrap="none" anchor="t">
              <a:spAutoFit/>
            </a:bodyPr>
            <a:p>
              <a:r>
                <a:rPr lang="zh-CN" altLang="en-US" dirty="0">
                  <a:solidFill>
                    <a:srgbClr val="CC0000"/>
                  </a:solidFill>
                  <a:latin typeface="Arial" panose="020B0604020202020204" pitchFamily="34" charset="0"/>
                </a:rPr>
                <a:t>（1）</a:t>
              </a:r>
              <a:r>
                <a:rPr lang="zh-CN" altLang="en-US" dirty="0">
                  <a:latin typeface="Arial" panose="020B0604020202020204" pitchFamily="34" charset="0"/>
                </a:rPr>
                <a:t>尖端振动的量子数； </a:t>
              </a:r>
              <a:endParaRPr lang="zh-CN" altLang="en-US" dirty="0">
                <a:latin typeface="Arial" panose="020B0604020202020204" pitchFamily="34" charset="0"/>
              </a:endParaRPr>
            </a:p>
          </p:txBody>
        </p:sp>
      </p:grpSp>
      <p:sp>
        <p:nvSpPr>
          <p:cNvPr id="31753" name="文本框 53257"/>
          <p:cNvSpPr txBox="1"/>
          <p:nvPr/>
        </p:nvSpPr>
        <p:spPr>
          <a:xfrm>
            <a:off x="609600" y="3657600"/>
            <a:ext cx="2209800" cy="519113"/>
          </a:xfrm>
          <a:prstGeom prst="rect">
            <a:avLst/>
          </a:prstGeom>
          <a:noFill/>
          <a:ln w="9525">
            <a:noFill/>
          </a:ln>
        </p:spPr>
        <p:txBody>
          <a:bodyPr anchor="t">
            <a:spAutoFit/>
          </a:bodyPr>
          <a:p>
            <a:r>
              <a:rPr lang="zh-CN" altLang="en-US" dirty="0">
                <a:solidFill>
                  <a:srgbClr val="CC0000"/>
                </a:solidFill>
                <a:latin typeface="Arial" panose="020B0604020202020204" pitchFamily="34" charset="0"/>
              </a:rPr>
              <a:t>解（1）</a:t>
            </a:r>
            <a:endParaRPr lang="zh-CN" altLang="en-US" dirty="0">
              <a:solidFill>
                <a:srgbClr val="CC0000"/>
              </a:solidFill>
              <a:latin typeface="Arial" panose="020B0604020202020204" pitchFamily="34" charset="0"/>
            </a:endParaRPr>
          </a:p>
        </p:txBody>
      </p:sp>
      <p:graphicFrame>
        <p:nvGraphicFramePr>
          <p:cNvPr id="53259" name="对象 53258"/>
          <p:cNvGraphicFramePr/>
          <p:nvPr/>
        </p:nvGraphicFramePr>
        <p:xfrm>
          <a:off x="1828800" y="3395663"/>
          <a:ext cx="6983413" cy="1116012"/>
        </p:xfrm>
        <a:graphic>
          <a:graphicData uri="http://schemas.openxmlformats.org/presentationml/2006/ole">
            <mc:AlternateContent xmlns:mc="http://schemas.openxmlformats.org/markup-compatibility/2006">
              <mc:Choice xmlns:v="urn:schemas-microsoft-com:vml" Requires="v">
                <p:oleObj spid="_x0000_s3118" name="" r:id="rId9" imgW="2462530" imgH="393700" progId="Equation.3">
                  <p:embed/>
                </p:oleObj>
              </mc:Choice>
              <mc:Fallback>
                <p:oleObj name="" r:id="rId9" imgW="2462530" imgH="393700" progId="Equation.3">
                  <p:embed/>
                  <p:pic>
                    <p:nvPicPr>
                      <p:cNvPr id="0" name="图片 3117"/>
                      <p:cNvPicPr/>
                      <p:nvPr/>
                    </p:nvPicPr>
                    <p:blipFill>
                      <a:blip r:embed="rId10"/>
                      <a:stretch>
                        <a:fillRect/>
                      </a:stretch>
                    </p:blipFill>
                    <p:spPr>
                      <a:xfrm>
                        <a:off x="1828800" y="3395663"/>
                        <a:ext cx="6983413" cy="1116012"/>
                      </a:xfrm>
                      <a:prstGeom prst="rect">
                        <a:avLst/>
                      </a:prstGeom>
                      <a:noFill/>
                      <a:ln w="38100">
                        <a:noFill/>
                        <a:miter/>
                      </a:ln>
                    </p:spPr>
                  </p:pic>
                </p:oleObj>
              </mc:Fallback>
            </mc:AlternateContent>
          </a:graphicData>
        </a:graphic>
      </p:graphicFrame>
      <p:graphicFrame>
        <p:nvGraphicFramePr>
          <p:cNvPr id="53260" name="对象 53259"/>
          <p:cNvGraphicFramePr/>
          <p:nvPr/>
        </p:nvGraphicFramePr>
        <p:xfrm>
          <a:off x="1905000" y="4929188"/>
          <a:ext cx="2060575" cy="552450"/>
        </p:xfrm>
        <a:graphic>
          <a:graphicData uri="http://schemas.openxmlformats.org/presentationml/2006/ole">
            <mc:AlternateContent xmlns:mc="http://schemas.openxmlformats.org/markup-compatibility/2006">
              <mc:Choice xmlns:v="urn:schemas-microsoft-com:vml" Requires="v">
                <p:oleObj spid="_x0000_s3119" name="" r:id="rId11" imgW="557530" imgH="177800" progId="Equation.3">
                  <p:embed/>
                </p:oleObj>
              </mc:Choice>
              <mc:Fallback>
                <p:oleObj name="" r:id="rId11" imgW="557530" imgH="177800" progId="Equation.3">
                  <p:embed/>
                  <p:pic>
                    <p:nvPicPr>
                      <p:cNvPr id="0" name="图片 3118"/>
                      <p:cNvPicPr/>
                      <p:nvPr/>
                    </p:nvPicPr>
                    <p:blipFill>
                      <a:blip r:embed="rId12"/>
                      <a:stretch>
                        <a:fillRect/>
                      </a:stretch>
                    </p:blipFill>
                    <p:spPr>
                      <a:xfrm>
                        <a:off x="1905000" y="4929188"/>
                        <a:ext cx="2060575" cy="552450"/>
                      </a:xfrm>
                      <a:prstGeom prst="rect">
                        <a:avLst/>
                      </a:prstGeom>
                      <a:noFill/>
                      <a:ln w="38100">
                        <a:noFill/>
                        <a:miter/>
                      </a:ln>
                    </p:spPr>
                  </p:pic>
                </p:oleObj>
              </mc:Fallback>
            </mc:AlternateContent>
          </a:graphicData>
        </a:graphic>
      </p:graphicFrame>
      <p:graphicFrame>
        <p:nvGraphicFramePr>
          <p:cNvPr id="53261" name="对象 53260"/>
          <p:cNvGraphicFramePr/>
          <p:nvPr/>
        </p:nvGraphicFramePr>
        <p:xfrm>
          <a:off x="4419600" y="4630738"/>
          <a:ext cx="3429000" cy="1084262"/>
        </p:xfrm>
        <a:graphic>
          <a:graphicData uri="http://schemas.openxmlformats.org/presentationml/2006/ole">
            <mc:AlternateContent xmlns:mc="http://schemas.openxmlformats.org/markup-compatibility/2006">
              <mc:Choice xmlns:v="urn:schemas-microsoft-com:vml" Requires="v">
                <p:oleObj spid="_x0000_s3121" name="" r:id="rId13" imgW="1243965" imgH="393700" progId="Equation.3">
                  <p:embed/>
                </p:oleObj>
              </mc:Choice>
              <mc:Fallback>
                <p:oleObj name="" r:id="rId13" imgW="1243965" imgH="393700" progId="Equation.3">
                  <p:embed/>
                  <p:pic>
                    <p:nvPicPr>
                      <p:cNvPr id="0" name="图片 3120"/>
                      <p:cNvPicPr/>
                      <p:nvPr/>
                    </p:nvPicPr>
                    <p:blipFill>
                      <a:blip r:embed="rId14"/>
                      <a:stretch>
                        <a:fillRect/>
                      </a:stretch>
                    </p:blipFill>
                    <p:spPr>
                      <a:xfrm>
                        <a:off x="4419600" y="4630738"/>
                        <a:ext cx="3429000" cy="1084262"/>
                      </a:xfrm>
                      <a:prstGeom prst="rect">
                        <a:avLst/>
                      </a:prstGeom>
                      <a:noFill/>
                      <a:ln w="38100">
                        <a:noFill/>
                        <a:miter/>
                      </a:ln>
                    </p:spPr>
                  </p:pic>
                </p:oleObj>
              </mc:Fallback>
            </mc:AlternateContent>
          </a:graphicData>
        </a:graphic>
      </p:graphicFrame>
      <p:grpSp>
        <p:nvGrpSpPr>
          <p:cNvPr id="53262" name="组合 53261"/>
          <p:cNvGrpSpPr/>
          <p:nvPr/>
        </p:nvGrpSpPr>
        <p:grpSpPr>
          <a:xfrm>
            <a:off x="1905000" y="5791200"/>
            <a:ext cx="5562600" cy="608013"/>
            <a:chOff x="1200" y="3697"/>
            <a:chExt cx="3504" cy="383"/>
          </a:xfrm>
        </p:grpSpPr>
        <p:sp>
          <p:nvSpPr>
            <p:cNvPr id="31758" name="文本框 53262"/>
            <p:cNvSpPr txBox="1"/>
            <p:nvPr/>
          </p:nvSpPr>
          <p:spPr>
            <a:xfrm>
              <a:off x="1200" y="3720"/>
              <a:ext cx="1632" cy="327"/>
            </a:xfrm>
            <a:prstGeom prst="rect">
              <a:avLst/>
            </a:prstGeom>
            <a:noFill/>
            <a:ln w="9525">
              <a:noFill/>
            </a:ln>
          </p:spPr>
          <p:txBody>
            <a:bodyPr anchor="t">
              <a:spAutoFit/>
            </a:bodyPr>
            <a:p>
              <a:r>
                <a:rPr lang="zh-CN" altLang="en-US" dirty="0">
                  <a:latin typeface="Arial" panose="020B0604020202020204" pitchFamily="34" charset="0"/>
                </a:rPr>
                <a:t>基元能量</a:t>
              </a:r>
              <a:endParaRPr lang="zh-CN" altLang="en-US" dirty="0">
                <a:latin typeface="Arial" panose="020B0604020202020204" pitchFamily="34" charset="0"/>
              </a:endParaRPr>
            </a:p>
          </p:txBody>
        </p:sp>
        <p:graphicFrame>
          <p:nvGraphicFramePr>
            <p:cNvPr id="31759" name="对象 53263"/>
            <p:cNvGraphicFramePr/>
            <p:nvPr/>
          </p:nvGraphicFramePr>
          <p:xfrm>
            <a:off x="2204" y="3697"/>
            <a:ext cx="2500" cy="383"/>
          </p:xfrm>
          <a:graphic>
            <a:graphicData uri="http://schemas.openxmlformats.org/presentationml/2006/ole">
              <mc:AlternateContent xmlns:mc="http://schemas.openxmlformats.org/markup-compatibility/2006">
                <mc:Choice xmlns:v="urn:schemas-microsoft-com:vml" Requires="v">
                  <p:oleObj spid="_x0000_s3120" name="" r:id="rId15" imgW="1116330" imgH="203200" progId="Equation.3">
                    <p:embed/>
                  </p:oleObj>
                </mc:Choice>
                <mc:Fallback>
                  <p:oleObj name="" r:id="rId15" imgW="1116330" imgH="203200" progId="Equation.3">
                    <p:embed/>
                    <p:pic>
                      <p:nvPicPr>
                        <p:cNvPr id="0" name="图片 3119"/>
                        <p:cNvPicPr/>
                        <p:nvPr/>
                      </p:nvPicPr>
                      <p:blipFill>
                        <a:blip r:embed="rId16"/>
                        <a:stretch>
                          <a:fillRect/>
                        </a:stretch>
                      </p:blipFill>
                      <p:spPr>
                        <a:xfrm>
                          <a:off x="2204" y="3697"/>
                          <a:ext cx="2500" cy="383"/>
                        </a:xfrm>
                        <a:prstGeom prst="rect">
                          <a:avLst/>
                        </a:prstGeom>
                        <a:noFill/>
                        <a:ln w="38100">
                          <a:noFill/>
                          <a:miter/>
                        </a:ln>
                      </p:spPr>
                    </p:pic>
                  </p:oleObj>
                </mc:Fallback>
              </mc:AlternateContent>
            </a:graphicData>
          </a:graphic>
        </p:graphicFrame>
      </p:grpSp>
      <p:sp>
        <p:nvSpPr>
          <p:cNvPr id="53265" name="标题 53264"/>
          <p:cNvSpPr>
            <a:spLocks noGrp="1"/>
          </p:cNvSpPr>
          <p:nvPr>
            <p:ph type="title" idx="4294967295"/>
          </p:nvPr>
        </p:nvSpPr>
        <p:spPr/>
        <p:txBody>
          <a:bodyPr anchor="b"/>
          <a:p>
            <a:pPr marL="0" marR="0" indent="0" algn="ctr" defTabSz="914400" rtl="0" eaLnBrk="1" fontAlgn="base" latinLnBrk="0" hangingPunct="1">
              <a:lnSpc>
                <a:spcPct val="90000"/>
              </a:lnSpc>
              <a:spcBef>
                <a:spcPct val="0"/>
              </a:spcBef>
              <a:spcAft>
                <a:spcPct val="0"/>
              </a:spcAft>
              <a:buClrTx/>
              <a:buSzTx/>
              <a:buFontTx/>
              <a:buNone/>
            </a:pPr>
            <a:r>
              <a:rPr kumimoji="0" lang="zh-CN" altLang="en-US" sz="4400" b="0" i="0" u="none" strike="noStrike" kern="1200" cap="none" spc="0" normalizeH="0" baseline="0" noProof="1" dirty="0">
                <a:solidFill>
                  <a:schemeClr val="tx2"/>
                </a:solidFill>
                <a:effectLst>
                  <a:outerShdw blurRad="38100" dist="38100" dir="2700000">
                    <a:srgbClr val="C0C0C0"/>
                  </a:outerShdw>
                </a:effectLst>
                <a:latin typeface="+mj-lt"/>
                <a:ea typeface="+mj-ea"/>
                <a:cs typeface="+mj-cs"/>
              </a:rPr>
              <a:t> </a:t>
            </a:r>
            <a:endParaRPr kumimoji="0" lang="zh-CN" altLang="en-US" sz="4400" b="0" i="0" u="none" strike="noStrike" kern="1200" cap="none" spc="0" normalizeH="0" baseline="0" noProof="1" dirty="0">
              <a:solidFill>
                <a:schemeClr val="tx2"/>
              </a:solidFill>
              <a:effectLst>
                <a:outerShdw blurRad="38100" dist="38100" dir="2700000">
                  <a:srgbClr val="C0C0C0"/>
                </a:outerShdw>
              </a:effectLst>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3259"/>
                                        </p:tgtEl>
                                        <p:attrNameLst>
                                          <p:attrName>style.visibility</p:attrName>
                                        </p:attrNameLst>
                                      </p:cBhvr>
                                      <p:to>
                                        <p:strVal val="visible"/>
                                      </p:to>
                                    </p:set>
                                    <p:animEffect transition="in" filter="blinds(horizontal)">
                                      <p:cBhvr>
                                        <p:cTn id="7" dur="500"/>
                                        <p:tgtEl>
                                          <p:spTgt spid="5325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3260"/>
                                        </p:tgtEl>
                                        <p:attrNameLst>
                                          <p:attrName>style.visibility</p:attrName>
                                        </p:attrNameLst>
                                      </p:cBhvr>
                                      <p:to>
                                        <p:strVal val="visible"/>
                                      </p:to>
                                    </p:set>
                                    <p:animEffect transition="in" filter="blinds(horizontal)">
                                      <p:cBhvr>
                                        <p:cTn id="12" dur="500"/>
                                        <p:tgtEl>
                                          <p:spTgt spid="5326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3261"/>
                                        </p:tgtEl>
                                        <p:attrNameLst>
                                          <p:attrName>style.visibility</p:attrName>
                                        </p:attrNameLst>
                                      </p:cBhvr>
                                      <p:to>
                                        <p:strVal val="visible"/>
                                      </p:to>
                                    </p:set>
                                    <p:animEffect transition="in" filter="blinds(horizontal)">
                                      <p:cBhvr>
                                        <p:cTn id="17" dur="500"/>
                                        <p:tgtEl>
                                          <p:spTgt spid="5326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3262"/>
                                        </p:tgtEl>
                                        <p:attrNameLst>
                                          <p:attrName>style.visibility</p:attrName>
                                        </p:attrNameLst>
                                      </p:cBhvr>
                                      <p:to>
                                        <p:strVal val="visible"/>
                                      </p:to>
                                    </p:set>
                                    <p:animEffect transition="in" filter="blinds(horizontal)">
                                      <p:cBhvr>
                                        <p:cTn id="22" dur="500"/>
                                        <p:tgtEl>
                                          <p:spTgt spid="532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文本框 54273"/>
          <p:cNvSpPr txBox="1"/>
          <p:nvPr/>
        </p:nvSpPr>
        <p:spPr>
          <a:xfrm>
            <a:off x="914400" y="806450"/>
            <a:ext cx="1295400" cy="519113"/>
          </a:xfrm>
          <a:prstGeom prst="rect">
            <a:avLst/>
          </a:prstGeom>
          <a:noFill/>
          <a:ln w="9525">
            <a:noFill/>
          </a:ln>
        </p:spPr>
        <p:txBody>
          <a:bodyPr anchor="t">
            <a:spAutoFit/>
          </a:bodyPr>
          <a:p>
            <a:r>
              <a:rPr lang="zh-CN" altLang="en-US" dirty="0">
                <a:solidFill>
                  <a:srgbClr val="CC0000"/>
                </a:solidFill>
                <a:latin typeface="Arial" panose="020B0604020202020204" pitchFamily="34" charset="0"/>
              </a:rPr>
              <a:t>（2）</a:t>
            </a:r>
            <a:endParaRPr lang="zh-CN" altLang="en-US" dirty="0">
              <a:solidFill>
                <a:srgbClr val="CC0000"/>
              </a:solidFill>
              <a:latin typeface="Arial" panose="020B0604020202020204" pitchFamily="34" charset="0"/>
            </a:endParaRPr>
          </a:p>
        </p:txBody>
      </p:sp>
      <p:graphicFrame>
        <p:nvGraphicFramePr>
          <p:cNvPr id="54275" name="对象 54274"/>
          <p:cNvGraphicFramePr/>
          <p:nvPr/>
        </p:nvGraphicFramePr>
        <p:xfrm>
          <a:off x="2106613" y="1263650"/>
          <a:ext cx="4370387" cy="1076325"/>
        </p:xfrm>
        <a:graphic>
          <a:graphicData uri="http://schemas.openxmlformats.org/presentationml/2006/ole">
            <mc:AlternateContent xmlns:mc="http://schemas.openxmlformats.org/markup-compatibility/2006">
              <mc:Choice xmlns:v="urn:schemas-microsoft-com:vml" Requires="v">
                <p:oleObj spid="_x0000_s3183" name="" r:id="rId1" imgW="1599565" imgH="393700" progId="Equation.3">
                  <p:embed/>
                </p:oleObj>
              </mc:Choice>
              <mc:Fallback>
                <p:oleObj name="" r:id="rId1" imgW="1599565" imgH="393700" progId="Equation.3">
                  <p:embed/>
                  <p:pic>
                    <p:nvPicPr>
                      <p:cNvPr id="0" name="图片 3182"/>
                      <p:cNvPicPr/>
                      <p:nvPr/>
                    </p:nvPicPr>
                    <p:blipFill>
                      <a:blip r:embed="rId2"/>
                      <a:stretch>
                        <a:fillRect/>
                      </a:stretch>
                    </p:blipFill>
                    <p:spPr>
                      <a:xfrm>
                        <a:off x="2106613" y="1263650"/>
                        <a:ext cx="4370387" cy="1076325"/>
                      </a:xfrm>
                      <a:prstGeom prst="rect">
                        <a:avLst/>
                      </a:prstGeom>
                      <a:noFill/>
                      <a:ln w="38100">
                        <a:noFill/>
                        <a:miter/>
                      </a:ln>
                    </p:spPr>
                  </p:pic>
                </p:oleObj>
              </mc:Fallback>
            </mc:AlternateContent>
          </a:graphicData>
        </a:graphic>
      </p:graphicFrame>
      <p:graphicFrame>
        <p:nvGraphicFramePr>
          <p:cNvPr id="54276" name="对象 54275"/>
          <p:cNvGraphicFramePr/>
          <p:nvPr/>
        </p:nvGraphicFramePr>
        <p:xfrm>
          <a:off x="3200400" y="730250"/>
          <a:ext cx="2209800" cy="592138"/>
        </p:xfrm>
        <a:graphic>
          <a:graphicData uri="http://schemas.openxmlformats.org/presentationml/2006/ole">
            <mc:AlternateContent xmlns:mc="http://schemas.openxmlformats.org/markup-compatibility/2006">
              <mc:Choice xmlns:v="urn:schemas-microsoft-com:vml" Requires="v">
                <p:oleObj spid="_x0000_s3184" name="" r:id="rId3" imgW="557530" imgH="177800" progId="Equation.3">
                  <p:embed/>
                </p:oleObj>
              </mc:Choice>
              <mc:Fallback>
                <p:oleObj name="" r:id="rId3" imgW="557530" imgH="177800" progId="Equation.3">
                  <p:embed/>
                  <p:pic>
                    <p:nvPicPr>
                      <p:cNvPr id="0" name="图片 3183"/>
                      <p:cNvPicPr/>
                      <p:nvPr/>
                    </p:nvPicPr>
                    <p:blipFill>
                      <a:blip r:embed="rId4"/>
                      <a:stretch>
                        <a:fillRect/>
                      </a:stretch>
                    </p:blipFill>
                    <p:spPr>
                      <a:xfrm>
                        <a:off x="3200400" y="730250"/>
                        <a:ext cx="2209800" cy="592138"/>
                      </a:xfrm>
                      <a:prstGeom prst="rect">
                        <a:avLst/>
                      </a:prstGeom>
                      <a:noFill/>
                      <a:ln w="38100">
                        <a:noFill/>
                        <a:miter/>
                      </a:ln>
                    </p:spPr>
                  </p:pic>
                </p:oleObj>
              </mc:Fallback>
            </mc:AlternateContent>
          </a:graphicData>
        </a:graphic>
      </p:graphicFrame>
      <p:graphicFrame>
        <p:nvGraphicFramePr>
          <p:cNvPr id="54277" name="对象 54276"/>
          <p:cNvGraphicFramePr/>
          <p:nvPr/>
        </p:nvGraphicFramePr>
        <p:xfrm>
          <a:off x="2590800" y="2406650"/>
          <a:ext cx="3429000" cy="1098550"/>
        </p:xfrm>
        <a:graphic>
          <a:graphicData uri="http://schemas.openxmlformats.org/presentationml/2006/ole">
            <mc:AlternateContent xmlns:mc="http://schemas.openxmlformats.org/markup-compatibility/2006">
              <mc:Choice xmlns:v="urn:schemas-microsoft-com:vml" Requires="v">
                <p:oleObj spid="_x0000_s3122" name="" r:id="rId5" imgW="1231265" imgH="393700" progId="Equation.3">
                  <p:embed/>
                </p:oleObj>
              </mc:Choice>
              <mc:Fallback>
                <p:oleObj name="" r:id="rId5" imgW="1231265" imgH="393700" progId="Equation.3">
                  <p:embed/>
                  <p:pic>
                    <p:nvPicPr>
                      <p:cNvPr id="0" name="图片 3121"/>
                      <p:cNvPicPr/>
                      <p:nvPr/>
                    </p:nvPicPr>
                    <p:blipFill>
                      <a:blip r:embed="rId6"/>
                      <a:stretch>
                        <a:fillRect/>
                      </a:stretch>
                    </p:blipFill>
                    <p:spPr>
                      <a:xfrm>
                        <a:off x="2590800" y="2406650"/>
                        <a:ext cx="3429000" cy="1098550"/>
                      </a:xfrm>
                      <a:prstGeom prst="rect">
                        <a:avLst/>
                      </a:prstGeom>
                      <a:noFill/>
                      <a:ln w="38100">
                        <a:noFill/>
                        <a:miter/>
                      </a:ln>
                    </p:spPr>
                  </p:pic>
                </p:oleObj>
              </mc:Fallback>
            </mc:AlternateContent>
          </a:graphicData>
        </a:graphic>
      </p:graphicFrame>
      <p:graphicFrame>
        <p:nvGraphicFramePr>
          <p:cNvPr id="54278" name="对象 54277"/>
          <p:cNvGraphicFramePr/>
          <p:nvPr/>
        </p:nvGraphicFramePr>
        <p:xfrm>
          <a:off x="2209800" y="3625850"/>
          <a:ext cx="2133600" cy="1076325"/>
        </p:xfrm>
        <a:graphic>
          <a:graphicData uri="http://schemas.openxmlformats.org/presentationml/2006/ole">
            <mc:AlternateContent xmlns:mc="http://schemas.openxmlformats.org/markup-compatibility/2006">
              <mc:Choice xmlns:v="urn:schemas-microsoft-com:vml" Requires="v">
                <p:oleObj spid="_x0000_s3123" name="" r:id="rId7" imgW="723900" imgH="393700" progId="Equation.3">
                  <p:embed/>
                </p:oleObj>
              </mc:Choice>
              <mc:Fallback>
                <p:oleObj name="" r:id="rId7" imgW="723900" imgH="393700" progId="Equation.3">
                  <p:embed/>
                  <p:pic>
                    <p:nvPicPr>
                      <p:cNvPr id="0" name="图片 3122"/>
                      <p:cNvPicPr/>
                      <p:nvPr/>
                    </p:nvPicPr>
                    <p:blipFill>
                      <a:blip r:embed="rId8"/>
                      <a:stretch>
                        <a:fillRect/>
                      </a:stretch>
                    </p:blipFill>
                    <p:spPr>
                      <a:xfrm>
                        <a:off x="2209800" y="3625850"/>
                        <a:ext cx="2133600" cy="1076325"/>
                      </a:xfrm>
                      <a:prstGeom prst="rect">
                        <a:avLst/>
                      </a:prstGeom>
                      <a:noFill/>
                      <a:ln w="38100">
                        <a:noFill/>
                        <a:miter/>
                      </a:ln>
                    </p:spPr>
                  </p:pic>
                </p:oleObj>
              </mc:Fallback>
            </mc:AlternateContent>
          </a:graphicData>
        </a:graphic>
      </p:graphicFrame>
      <p:graphicFrame>
        <p:nvGraphicFramePr>
          <p:cNvPr id="54279" name="对象 54278"/>
          <p:cNvGraphicFramePr/>
          <p:nvPr/>
        </p:nvGraphicFramePr>
        <p:xfrm>
          <a:off x="5181600" y="3854450"/>
          <a:ext cx="1295400" cy="549275"/>
        </p:xfrm>
        <a:graphic>
          <a:graphicData uri="http://schemas.openxmlformats.org/presentationml/2006/ole">
            <mc:AlternateContent xmlns:mc="http://schemas.openxmlformats.org/markup-compatibility/2006">
              <mc:Choice xmlns:v="urn:schemas-microsoft-com:vml" Requires="v">
                <p:oleObj spid="_x0000_s3125" name="" r:id="rId9" imgW="418465" imgH="177800" progId="Equation.3">
                  <p:embed/>
                </p:oleObj>
              </mc:Choice>
              <mc:Fallback>
                <p:oleObj name="" r:id="rId9" imgW="418465" imgH="177800" progId="Equation.3">
                  <p:embed/>
                  <p:pic>
                    <p:nvPicPr>
                      <p:cNvPr id="0" name="图片 3124"/>
                      <p:cNvPicPr/>
                      <p:nvPr/>
                    </p:nvPicPr>
                    <p:blipFill>
                      <a:blip r:embed="rId10"/>
                      <a:stretch>
                        <a:fillRect/>
                      </a:stretch>
                    </p:blipFill>
                    <p:spPr>
                      <a:xfrm>
                        <a:off x="5181600" y="3854450"/>
                        <a:ext cx="1295400" cy="549275"/>
                      </a:xfrm>
                      <a:prstGeom prst="rect">
                        <a:avLst/>
                      </a:prstGeom>
                      <a:noFill/>
                      <a:ln w="38100">
                        <a:noFill/>
                        <a:miter/>
                      </a:ln>
                    </p:spPr>
                  </p:pic>
                </p:oleObj>
              </mc:Fallback>
            </mc:AlternateContent>
          </a:graphicData>
        </a:graphic>
      </p:graphicFrame>
      <p:graphicFrame>
        <p:nvGraphicFramePr>
          <p:cNvPr id="54280" name="对象 54279"/>
          <p:cNvGraphicFramePr/>
          <p:nvPr/>
        </p:nvGraphicFramePr>
        <p:xfrm>
          <a:off x="2895600" y="4768850"/>
          <a:ext cx="3200400" cy="558800"/>
        </p:xfrm>
        <a:graphic>
          <a:graphicData uri="http://schemas.openxmlformats.org/presentationml/2006/ole">
            <mc:AlternateContent xmlns:mc="http://schemas.openxmlformats.org/markup-compatibility/2006">
              <mc:Choice xmlns:v="urn:schemas-microsoft-com:vml" Requires="v">
                <p:oleObj spid="_x0000_s3126" name="" r:id="rId11" imgW="1167130" imgH="203200" progId="Equation.3">
                  <p:embed/>
                </p:oleObj>
              </mc:Choice>
              <mc:Fallback>
                <p:oleObj name="" r:id="rId11" imgW="1167130" imgH="203200" progId="Equation.3">
                  <p:embed/>
                  <p:pic>
                    <p:nvPicPr>
                      <p:cNvPr id="0" name="图片 3125"/>
                      <p:cNvPicPr/>
                      <p:nvPr/>
                    </p:nvPicPr>
                    <p:blipFill>
                      <a:blip r:embed="rId12"/>
                      <a:stretch>
                        <a:fillRect/>
                      </a:stretch>
                    </p:blipFill>
                    <p:spPr>
                      <a:xfrm>
                        <a:off x="2895600" y="4768850"/>
                        <a:ext cx="3200400" cy="558800"/>
                      </a:xfrm>
                      <a:prstGeom prst="rect">
                        <a:avLst/>
                      </a:prstGeom>
                      <a:noFill/>
                      <a:ln w="38100">
                        <a:noFill/>
                        <a:miter/>
                      </a:ln>
                    </p:spPr>
                  </p:pic>
                </p:oleObj>
              </mc:Fallback>
            </mc:AlternateContent>
          </a:graphicData>
        </a:graphic>
      </p:graphicFrame>
      <p:sp>
        <p:nvSpPr>
          <p:cNvPr id="54281" name="文本框 54280"/>
          <p:cNvSpPr txBox="1"/>
          <p:nvPr/>
        </p:nvSpPr>
        <p:spPr>
          <a:xfrm>
            <a:off x="304800" y="5454650"/>
            <a:ext cx="8763000" cy="946150"/>
          </a:xfrm>
          <a:prstGeom prst="rect">
            <a:avLst/>
          </a:prstGeom>
          <a:noFill/>
          <a:ln w="9525">
            <a:noFill/>
          </a:ln>
        </p:spPr>
        <p:txBody>
          <a:bodyPr anchor="t">
            <a:spAutoFit/>
          </a:bodyPr>
          <a:p>
            <a:r>
              <a:rPr lang="zh-CN" altLang="en-US" dirty="0">
                <a:latin typeface="Arial" panose="020B0604020202020204" pitchFamily="34" charset="0"/>
              </a:rPr>
              <a:t>        在宏观范围内，能量量子化的效应是极不明显的，即宏观物体的能量完全可视作是连续的.</a:t>
            </a:r>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4276"/>
                                        </p:tgtEl>
                                        <p:attrNameLst>
                                          <p:attrName>style.visibility</p:attrName>
                                        </p:attrNameLst>
                                      </p:cBhvr>
                                      <p:to>
                                        <p:strVal val="visible"/>
                                      </p:to>
                                    </p:set>
                                    <p:animEffect transition="in" filter="blinds(horizontal)">
                                      <p:cBhvr>
                                        <p:cTn id="7" dur="500"/>
                                        <p:tgtEl>
                                          <p:spTgt spid="5427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4275"/>
                                        </p:tgtEl>
                                        <p:attrNameLst>
                                          <p:attrName>style.visibility</p:attrName>
                                        </p:attrNameLst>
                                      </p:cBhvr>
                                      <p:to>
                                        <p:strVal val="visible"/>
                                      </p:to>
                                    </p:set>
                                    <p:animEffect transition="in" filter="blinds(horizontal)">
                                      <p:cBhvr>
                                        <p:cTn id="12" dur="500"/>
                                        <p:tgtEl>
                                          <p:spTgt spid="5427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4277"/>
                                        </p:tgtEl>
                                        <p:attrNameLst>
                                          <p:attrName>style.visibility</p:attrName>
                                        </p:attrNameLst>
                                      </p:cBhvr>
                                      <p:to>
                                        <p:strVal val="visible"/>
                                      </p:to>
                                    </p:set>
                                    <p:animEffect transition="in" filter="blinds(horizontal)">
                                      <p:cBhvr>
                                        <p:cTn id="17" dur="500"/>
                                        <p:tgtEl>
                                          <p:spTgt spid="5427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4278"/>
                                        </p:tgtEl>
                                        <p:attrNameLst>
                                          <p:attrName>style.visibility</p:attrName>
                                        </p:attrNameLst>
                                      </p:cBhvr>
                                      <p:to>
                                        <p:strVal val="visible"/>
                                      </p:to>
                                    </p:set>
                                    <p:animEffect transition="in" filter="blinds(horizontal)">
                                      <p:cBhvr>
                                        <p:cTn id="22" dur="500"/>
                                        <p:tgtEl>
                                          <p:spTgt spid="5427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4279"/>
                                        </p:tgtEl>
                                        <p:attrNameLst>
                                          <p:attrName>style.visibility</p:attrName>
                                        </p:attrNameLst>
                                      </p:cBhvr>
                                      <p:to>
                                        <p:strVal val="visible"/>
                                      </p:to>
                                    </p:set>
                                    <p:animEffect transition="in" filter="blinds(horizontal)">
                                      <p:cBhvr>
                                        <p:cTn id="27" dur="500"/>
                                        <p:tgtEl>
                                          <p:spTgt spid="5427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4280"/>
                                        </p:tgtEl>
                                        <p:attrNameLst>
                                          <p:attrName>style.visibility</p:attrName>
                                        </p:attrNameLst>
                                      </p:cBhvr>
                                      <p:to>
                                        <p:strVal val="visible"/>
                                      </p:to>
                                    </p:set>
                                    <p:animEffect transition="in" filter="blinds(horizontal)">
                                      <p:cBhvr>
                                        <p:cTn id="32" dur="500"/>
                                        <p:tgtEl>
                                          <p:spTgt spid="5428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4281"/>
                                        </p:tgtEl>
                                        <p:attrNameLst>
                                          <p:attrName>style.visibility</p:attrName>
                                        </p:attrNameLst>
                                      </p:cBhvr>
                                      <p:to>
                                        <p:strVal val="visible"/>
                                      </p:to>
                                    </p:set>
                                    <p:animEffect transition="in" filter="blinds(horizontal)">
                                      <p:cBhvr>
                                        <p:cTn id="37" dur="500"/>
                                        <p:tgtEl>
                                          <p:spTgt spid="542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8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圆角矩形 4"/>
          <p:cNvSpPr>
            <a:spLocks noChangeArrowheads="1"/>
          </p:cNvSpPr>
          <p:nvPr/>
        </p:nvSpPr>
        <p:spPr bwMode="auto">
          <a:xfrm>
            <a:off x="1403350" y="2852738"/>
            <a:ext cx="6624638" cy="642938"/>
          </a:xfrm>
          <a:prstGeom prst="roundRect">
            <a:avLst>
              <a:gd name="adj" fmla="val 16667"/>
            </a:avLst>
          </a:prstGeom>
          <a:solidFill>
            <a:srgbClr val="0062AC"/>
          </a:solidFill>
          <a:ln w="25400">
            <a:solidFill>
              <a:srgbClr val="00B0F0"/>
            </a:solidFill>
            <a:round/>
          </a:ln>
          <a:effectLst>
            <a:outerShdw dist="38100" dir="2700000" algn="ctr" rotWithShape="0">
              <a:srgbClr val="000000">
                <a:alpha val="37999"/>
              </a:srgb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5843" name="标题 35842"/>
          <p:cNvSpPr>
            <a:spLocks noGrp="1"/>
          </p:cNvSpPr>
          <p:nvPr>
            <p:ph type="title"/>
          </p:nvPr>
        </p:nvSpPr>
        <p:spPr>
          <a:xfrm>
            <a:off x="468313" y="2636838"/>
            <a:ext cx="8243888" cy="882650"/>
          </a:xfrm>
        </p:spPr>
        <p:txBody>
          <a:bodyPr anchor="b"/>
          <a:p>
            <a:pPr marL="0" marR="0" indent="0" algn="ctr" defTabSz="914400" rtl="0" eaLnBrk="1" fontAlgn="base" latinLnBrk="0" hangingPunct="1">
              <a:lnSpc>
                <a:spcPct val="90000"/>
              </a:lnSpc>
              <a:spcBef>
                <a:spcPct val="0"/>
              </a:spcBef>
              <a:spcAft>
                <a:spcPct val="0"/>
              </a:spcAft>
              <a:buClrTx/>
              <a:buSzTx/>
              <a:buFontTx/>
              <a:buNone/>
            </a:pPr>
            <a:r>
              <a:rPr lang="zh-CN" altLang="en-US" dirty="0">
                <a:solidFill>
                  <a:schemeClr val="bg1"/>
                </a:solidFill>
                <a:sym typeface="+mn-ea"/>
              </a:rPr>
              <a:t>光电效应和光子理论</a:t>
            </a:r>
            <a:endParaRPr kumimoji="0" lang="zh-CN" altLang="en-US" sz="4400" b="0" i="0" u="none" strike="noStrike" kern="1200" cap="none" spc="0" normalizeH="0" baseline="0" noProof="1" dirty="0">
              <a:solidFill>
                <a:schemeClr val="bg1"/>
              </a:solidFill>
              <a:effectLst>
                <a:outerShdw blurRad="38100" dist="38100" dir="2700000">
                  <a:srgbClr val="C0C0C0"/>
                </a:outerShdw>
              </a:effectLst>
              <a:latin typeface="宋体" panose="02010600030101010101" pitchFamily="2" charset="-122"/>
              <a:ea typeface="+mj-ea"/>
              <a:cs typeface="+mj-cs"/>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p:tgtEl>
                                          <p:spTgt spid="2"/>
                                        </p:tgtEl>
                                        <p:attrNameLst>
                                          <p:attrName>ppt_x</p:attrName>
                                        </p:attrNameLst>
                                      </p:cBhvr>
                                      <p:tavLst>
                                        <p:tav tm="100000">
                                          <p:val>
                                            <p:strVal val="#ppt_x-#ppt_w*1.125000"/>
                                          </p:val>
                                        </p:tav>
                                        <p:tav>
                                          <p:val>
                                            <p:strVal val="#ppt_x"/>
                                          </p:val>
                                        </p:tav>
                                      </p:tavLst>
                                    </p:anim>
                                    <p:animEffect transition="in" filter="wipe(right)">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文本占位符 56321"/>
          <p:cNvSpPr>
            <a:spLocks noGrp="1"/>
          </p:cNvSpPr>
          <p:nvPr>
            <p:ph idx="1"/>
          </p:nvPr>
        </p:nvSpPr>
        <p:spPr>
          <a:xfrm>
            <a:off x="685800" y="765175"/>
            <a:ext cx="7772400" cy="5330825"/>
          </a:xfrm>
          <a:ln/>
        </p:spPr>
        <p:txBody>
          <a:bodyPr anchor="t"/>
          <a:p>
            <a:pPr>
              <a:spcBef>
                <a:spcPct val="0"/>
              </a:spcBef>
              <a:buNone/>
            </a:pPr>
            <a:r>
              <a:rPr lang="zh-CN" altLang="en-US" sz="3600" b="1" dirty="0">
                <a:latin typeface="楷体_GB2312" pitchFamily="49" charset="-122"/>
                <a:ea typeface="楷体_GB2312" pitchFamily="49" charset="-122"/>
              </a:rPr>
              <a:t> 十九世纪末，经典物理</a:t>
            </a:r>
            <a:r>
              <a:rPr lang="en-US" altLang="zh-CN" sz="3600" b="1">
                <a:latin typeface="楷体_GB2312" pitchFamily="49" charset="-122"/>
                <a:ea typeface="楷体_GB2312" pitchFamily="49" charset="-122"/>
              </a:rPr>
              <a:t>(</a:t>
            </a:r>
            <a:r>
              <a:rPr lang="zh-CN" altLang="en-US" sz="3600" b="1" dirty="0">
                <a:latin typeface="楷体_GB2312" pitchFamily="49" charset="-122"/>
                <a:ea typeface="楷体_GB2312" pitchFamily="49" charset="-122"/>
              </a:rPr>
              <a:t>力学、电动力学、热力学和统计物理</a:t>
            </a:r>
            <a:r>
              <a:rPr lang="en-US" altLang="zh-CN" sz="3600" b="1">
                <a:latin typeface="楷体_GB2312" pitchFamily="49" charset="-122"/>
                <a:ea typeface="楷体_GB2312" pitchFamily="49" charset="-122"/>
              </a:rPr>
              <a:t>)</a:t>
            </a:r>
            <a:r>
              <a:rPr lang="zh-CN" altLang="en-US" sz="3600" b="1" dirty="0">
                <a:latin typeface="楷体_GB2312" pitchFamily="49" charset="-122"/>
                <a:ea typeface="楷体_GB2312" pitchFamily="49" charset="-122"/>
              </a:rPr>
              <a:t>已相当成熟，对物理现象本质的认识似乎已经完成。使人感到，经典物理似可解决所有问题。英国科学家汤姆孙说：“物理学的大厦已基本建成，后辈物理学家只要作些修补工作就行了。”</a:t>
            </a:r>
            <a:endParaRPr lang="zh-CN" altLang="en-US" sz="3600" b="1" dirty="0">
              <a:latin typeface="楷体_GB2312" pitchFamily="49" charset="-122"/>
              <a:ea typeface="楷体_GB2312" pitchFamily="49"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文本框 68609"/>
          <p:cNvSpPr txBox="1"/>
          <p:nvPr/>
        </p:nvSpPr>
        <p:spPr>
          <a:xfrm>
            <a:off x="228600" y="700088"/>
            <a:ext cx="4495800" cy="519112"/>
          </a:xfrm>
          <a:prstGeom prst="rect">
            <a:avLst/>
          </a:prstGeom>
          <a:noFill/>
          <a:ln w="9525">
            <a:noFill/>
          </a:ln>
        </p:spPr>
        <p:txBody>
          <a:bodyPr anchor="t">
            <a:spAutoFit/>
          </a:bodyPr>
          <a:p>
            <a:r>
              <a:rPr lang="zh-CN" altLang="en-US" dirty="0">
                <a:solidFill>
                  <a:srgbClr val="CC0000"/>
                </a:solidFill>
                <a:latin typeface="宋体" panose="02010600030101010101" pitchFamily="2" charset="-122"/>
              </a:rPr>
              <a:t>一  光电效应实验的规律</a:t>
            </a:r>
            <a:endParaRPr lang="zh-CN" altLang="en-US" dirty="0">
              <a:solidFill>
                <a:srgbClr val="CC0000"/>
              </a:solidFill>
              <a:latin typeface="宋体" panose="02010600030101010101" pitchFamily="2" charset="-122"/>
            </a:endParaRPr>
          </a:p>
        </p:txBody>
      </p:sp>
      <p:grpSp>
        <p:nvGrpSpPr>
          <p:cNvPr id="68611" name="组合 68610"/>
          <p:cNvGrpSpPr/>
          <p:nvPr/>
        </p:nvGrpSpPr>
        <p:grpSpPr>
          <a:xfrm>
            <a:off x="4500563" y="1628775"/>
            <a:ext cx="3124200" cy="3962400"/>
            <a:chOff x="3696" y="528"/>
            <a:chExt cx="1968" cy="2496"/>
          </a:xfrm>
        </p:grpSpPr>
        <p:sp>
          <p:nvSpPr>
            <p:cNvPr id="34819" name="矩形 68611"/>
            <p:cNvSpPr/>
            <p:nvPr/>
          </p:nvSpPr>
          <p:spPr>
            <a:xfrm>
              <a:off x="3696" y="528"/>
              <a:ext cx="1968" cy="2496"/>
            </a:xfrm>
            <a:prstGeom prst="rect">
              <a:avLst/>
            </a:prstGeom>
            <a:solidFill>
              <a:schemeClr val="bg1"/>
            </a:solidFill>
            <a:ln w="9525" cap="flat" cmpd="sng">
              <a:solidFill>
                <a:schemeClr val="tx2"/>
              </a:solidFill>
              <a:prstDash val="solid"/>
              <a:miter/>
              <a:headEnd type="none" w="med" len="med"/>
              <a:tailEnd type="none" w="sm" len="lg"/>
            </a:ln>
          </p:spPr>
          <p:txBody>
            <a:bodyPr anchor="t"/>
            <a:p>
              <a:endParaRPr lang="zh-CN" altLang="en-US">
                <a:latin typeface="Arial" panose="020B0604020202020204" pitchFamily="34" charset="0"/>
              </a:endParaRPr>
            </a:p>
          </p:txBody>
        </p:sp>
        <p:sp>
          <p:nvSpPr>
            <p:cNvPr id="34820" name="圆角矩形 68612"/>
            <p:cNvSpPr/>
            <p:nvPr/>
          </p:nvSpPr>
          <p:spPr>
            <a:xfrm>
              <a:off x="4128" y="720"/>
              <a:ext cx="960" cy="432"/>
            </a:xfrm>
            <a:prstGeom prst="roundRect">
              <a:avLst>
                <a:gd name="adj" fmla="val 50000"/>
              </a:avLst>
            </a:prstGeom>
            <a:gradFill rotWithShape="0">
              <a:gsLst>
                <a:gs pos="0">
                  <a:srgbClr val="CCECFF"/>
                </a:gs>
                <a:gs pos="50000">
                  <a:srgbClr val="FAFDFF"/>
                </a:gs>
                <a:gs pos="100000">
                  <a:srgbClr val="CCECFF"/>
                </a:gs>
              </a:gsLst>
              <a:lin ang="5400000" scaled="1"/>
              <a:tileRect/>
            </a:gradFill>
            <a:ln w="28575" cap="flat" cmpd="sng">
              <a:solidFill>
                <a:srgbClr val="3366FF"/>
              </a:solidFill>
              <a:prstDash val="solid"/>
              <a:round/>
              <a:headEnd type="none" w="med" len="med"/>
              <a:tailEnd type="none" w="sm" len="lg"/>
            </a:ln>
          </p:spPr>
          <p:txBody>
            <a:bodyPr anchor="t"/>
            <a:p>
              <a:endParaRPr lang="zh-CN" altLang="en-US">
                <a:latin typeface="Arial" panose="020B0604020202020204" pitchFamily="34" charset="0"/>
              </a:endParaRPr>
            </a:p>
          </p:txBody>
        </p:sp>
        <p:sp>
          <p:nvSpPr>
            <p:cNvPr id="34821" name="任意多边形 68613"/>
            <p:cNvSpPr/>
            <p:nvPr/>
          </p:nvSpPr>
          <p:spPr>
            <a:xfrm rot="-5418219">
              <a:off x="4272" y="767"/>
              <a:ext cx="336" cy="336"/>
            </a:xfrm>
            <a:custGeom>
              <a:avLst/>
              <a:gdLst/>
              <a:ahLst/>
              <a:cxnLst>
                <a:cxn ang="270">
                  <a:pos x="10800" y="0"/>
                </a:cxn>
                <a:cxn ang="180">
                  <a:pos x="1361" y="8130"/>
                </a:cxn>
                <a:cxn ang="270">
                  <a:pos x="10800" y="1982"/>
                </a:cxn>
                <a:cxn ang="0">
                  <a:pos x="20238" y="8130"/>
                </a:cxn>
              </a:cxnLst>
              <a:pathLst>
                <a:path w="21600" h="21600">
                  <a:moveTo>
                    <a:pt x="2314" y="8400"/>
                  </a:moveTo>
                  <a:cubicBezTo>
                    <a:pt x="3359" y="4694"/>
                    <a:pt x="6762" y="1982"/>
                    <a:pt x="10799" y="1982"/>
                  </a:cubicBezTo>
                  <a:cubicBezTo>
                    <a:pt x="14836" y="1982"/>
                    <a:pt x="18240" y="4695"/>
                    <a:pt x="19285" y="8396"/>
                  </a:cubicBezTo>
                  <a:lnTo>
                    <a:pt x="21192" y="7860"/>
                  </a:lnTo>
                  <a:cubicBezTo>
                    <a:pt x="19912" y="3321"/>
                    <a:pt x="15744" y="-1"/>
                    <a:pt x="10800" y="-1"/>
                  </a:cubicBezTo>
                  <a:cubicBezTo>
                    <a:pt x="5855" y="-1"/>
                    <a:pt x="1686" y="3322"/>
                    <a:pt x="405" y="7857"/>
                  </a:cubicBezTo>
                  <a:close/>
                </a:path>
              </a:pathLst>
            </a:custGeom>
            <a:solidFill>
              <a:srgbClr val="0000FF"/>
            </a:solidFill>
            <a:ln w="9525" cap="flat" cmpd="sng">
              <a:solidFill>
                <a:srgbClr val="0000FF"/>
              </a:solidFill>
              <a:prstDash val="solid"/>
              <a:miter/>
              <a:headEnd type="none" w="med" len="med"/>
              <a:tailEnd type="none" w="med" len="med"/>
            </a:ln>
          </p:spPr>
          <p:txBody>
            <a:bodyPr/>
            <a:p>
              <a:endParaRPr lang="zh-CN" altLang="en-US"/>
            </a:p>
          </p:txBody>
        </p:sp>
        <p:sp>
          <p:nvSpPr>
            <p:cNvPr id="34822" name="直接连接符 68614"/>
            <p:cNvSpPr/>
            <p:nvPr/>
          </p:nvSpPr>
          <p:spPr>
            <a:xfrm>
              <a:off x="3840" y="960"/>
              <a:ext cx="480" cy="0"/>
            </a:xfrm>
            <a:prstGeom prst="line">
              <a:avLst/>
            </a:prstGeom>
            <a:ln w="19050" cap="flat" cmpd="sng">
              <a:solidFill>
                <a:schemeClr val="tx1"/>
              </a:solidFill>
              <a:prstDash val="solid"/>
              <a:round/>
              <a:headEnd type="none" w="med" len="med"/>
              <a:tailEnd type="none" w="med" len="med"/>
            </a:ln>
          </p:spPr>
        </p:sp>
        <p:sp>
          <p:nvSpPr>
            <p:cNvPr id="34823" name="矩形 68615"/>
            <p:cNvSpPr/>
            <p:nvPr/>
          </p:nvSpPr>
          <p:spPr>
            <a:xfrm>
              <a:off x="4128" y="2496"/>
              <a:ext cx="960" cy="96"/>
            </a:xfrm>
            <a:prstGeom prst="rect">
              <a:avLst/>
            </a:prstGeom>
            <a:gradFill rotWithShape="0">
              <a:gsLst>
                <a:gs pos="0">
                  <a:srgbClr val="003366"/>
                </a:gs>
                <a:gs pos="50000">
                  <a:srgbClr val="FFFFFF"/>
                </a:gs>
                <a:gs pos="100000">
                  <a:srgbClr val="003366"/>
                </a:gs>
              </a:gsLst>
              <a:lin ang="5400000" scaled="1"/>
              <a:tileRect/>
            </a:gradFill>
            <a:ln w="19050"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ndParaRPr>
            </a:p>
          </p:txBody>
        </p:sp>
        <p:sp>
          <p:nvSpPr>
            <p:cNvPr id="34824" name="直接连接符 68616"/>
            <p:cNvSpPr/>
            <p:nvPr/>
          </p:nvSpPr>
          <p:spPr>
            <a:xfrm>
              <a:off x="4464" y="1440"/>
              <a:ext cx="336" cy="384"/>
            </a:xfrm>
            <a:prstGeom prst="line">
              <a:avLst/>
            </a:prstGeom>
            <a:ln w="28575" cap="flat" cmpd="sng">
              <a:solidFill>
                <a:schemeClr val="tx1"/>
              </a:solidFill>
              <a:prstDash val="solid"/>
              <a:round/>
              <a:headEnd type="none" w="med" len="med"/>
              <a:tailEnd type="none" w="med" len="med"/>
            </a:ln>
          </p:spPr>
        </p:sp>
        <p:sp>
          <p:nvSpPr>
            <p:cNvPr id="34825" name="直接连接符 68617"/>
            <p:cNvSpPr/>
            <p:nvPr/>
          </p:nvSpPr>
          <p:spPr>
            <a:xfrm flipH="1">
              <a:off x="4464" y="1440"/>
              <a:ext cx="336" cy="384"/>
            </a:xfrm>
            <a:prstGeom prst="line">
              <a:avLst/>
            </a:prstGeom>
            <a:ln w="28575" cap="flat" cmpd="sng">
              <a:solidFill>
                <a:schemeClr val="tx1"/>
              </a:solidFill>
              <a:prstDash val="solid"/>
              <a:round/>
              <a:headEnd type="none" w="med" len="med"/>
              <a:tailEnd type="none" w="med" len="med"/>
            </a:ln>
          </p:spPr>
        </p:sp>
        <p:sp>
          <p:nvSpPr>
            <p:cNvPr id="34826" name="直接连接符 68618"/>
            <p:cNvSpPr/>
            <p:nvPr/>
          </p:nvSpPr>
          <p:spPr>
            <a:xfrm flipV="1">
              <a:off x="4464" y="1248"/>
              <a:ext cx="240" cy="336"/>
            </a:xfrm>
            <a:prstGeom prst="line">
              <a:avLst/>
            </a:prstGeom>
            <a:ln w="50800" cap="flat" cmpd="dbl">
              <a:solidFill>
                <a:srgbClr val="0000FF"/>
              </a:solidFill>
              <a:prstDash val="solid"/>
              <a:round/>
              <a:headEnd type="none" w="med" len="med"/>
              <a:tailEnd type="none" w="med" len="med"/>
            </a:ln>
          </p:spPr>
        </p:sp>
        <p:sp>
          <p:nvSpPr>
            <p:cNvPr id="34827" name="直接连接符 68619"/>
            <p:cNvSpPr/>
            <p:nvPr/>
          </p:nvSpPr>
          <p:spPr>
            <a:xfrm>
              <a:off x="4800" y="2304"/>
              <a:ext cx="0" cy="192"/>
            </a:xfrm>
            <a:prstGeom prst="line">
              <a:avLst/>
            </a:prstGeom>
            <a:ln w="19050" cap="flat" cmpd="sng">
              <a:solidFill>
                <a:schemeClr val="tx1"/>
              </a:solidFill>
              <a:prstDash val="solid"/>
              <a:round/>
              <a:headEnd type="none" w="med" len="med"/>
              <a:tailEnd type="triangle" w="sm" len="lg"/>
            </a:ln>
          </p:spPr>
        </p:sp>
        <p:sp>
          <p:nvSpPr>
            <p:cNvPr id="34828" name="直接连接符 68620"/>
            <p:cNvSpPr/>
            <p:nvPr/>
          </p:nvSpPr>
          <p:spPr>
            <a:xfrm>
              <a:off x="4464" y="2784"/>
              <a:ext cx="0" cy="96"/>
            </a:xfrm>
            <a:prstGeom prst="line">
              <a:avLst/>
            </a:prstGeom>
            <a:ln w="38100" cap="flat" cmpd="sng">
              <a:solidFill>
                <a:schemeClr val="tx1"/>
              </a:solidFill>
              <a:prstDash val="solid"/>
              <a:round/>
              <a:headEnd type="none" w="med" len="med"/>
              <a:tailEnd type="none" w="med" len="med"/>
            </a:ln>
          </p:spPr>
        </p:sp>
        <p:sp>
          <p:nvSpPr>
            <p:cNvPr id="34829" name="直接连接符 68621"/>
            <p:cNvSpPr/>
            <p:nvPr/>
          </p:nvSpPr>
          <p:spPr>
            <a:xfrm>
              <a:off x="4560" y="2688"/>
              <a:ext cx="0" cy="288"/>
            </a:xfrm>
            <a:prstGeom prst="line">
              <a:avLst/>
            </a:prstGeom>
            <a:ln w="28575" cap="flat" cmpd="sng">
              <a:solidFill>
                <a:schemeClr val="tx1"/>
              </a:solidFill>
              <a:prstDash val="solid"/>
              <a:round/>
              <a:headEnd type="none" w="med" len="med"/>
              <a:tailEnd type="none" w="med" len="med"/>
            </a:ln>
          </p:spPr>
        </p:sp>
        <p:sp>
          <p:nvSpPr>
            <p:cNvPr id="34830" name="直接连接符 68622"/>
            <p:cNvSpPr/>
            <p:nvPr/>
          </p:nvSpPr>
          <p:spPr>
            <a:xfrm>
              <a:off x="4944" y="960"/>
              <a:ext cx="480" cy="0"/>
            </a:xfrm>
            <a:prstGeom prst="line">
              <a:avLst/>
            </a:prstGeom>
            <a:ln w="19050" cap="flat" cmpd="sng">
              <a:solidFill>
                <a:schemeClr val="tx1"/>
              </a:solidFill>
              <a:prstDash val="solid"/>
              <a:round/>
              <a:headEnd type="none" w="med" len="med"/>
              <a:tailEnd type="none" w="med" len="med"/>
            </a:ln>
          </p:spPr>
        </p:sp>
        <p:grpSp>
          <p:nvGrpSpPr>
            <p:cNvPr id="34831" name="组合 68623"/>
            <p:cNvGrpSpPr/>
            <p:nvPr/>
          </p:nvGrpSpPr>
          <p:grpSpPr>
            <a:xfrm>
              <a:off x="3840" y="960"/>
              <a:ext cx="1584" cy="1872"/>
              <a:chOff x="912" y="1200"/>
              <a:chExt cx="1584" cy="1872"/>
            </a:xfrm>
          </p:grpSpPr>
          <p:sp>
            <p:nvSpPr>
              <p:cNvPr id="34832" name="直接连接符 68624"/>
              <p:cNvSpPr/>
              <p:nvPr/>
            </p:nvSpPr>
            <p:spPr>
              <a:xfrm>
                <a:off x="1872" y="1680"/>
                <a:ext cx="624" cy="0"/>
              </a:xfrm>
              <a:prstGeom prst="line">
                <a:avLst/>
              </a:prstGeom>
              <a:ln w="19050" cap="flat" cmpd="sng">
                <a:solidFill>
                  <a:schemeClr val="tx1"/>
                </a:solidFill>
                <a:prstDash val="solid"/>
                <a:round/>
                <a:headEnd type="none" w="med" len="med"/>
                <a:tailEnd type="none" w="med" len="med"/>
              </a:ln>
            </p:spPr>
          </p:sp>
          <p:sp>
            <p:nvSpPr>
              <p:cNvPr id="34833" name="直接连接符 68625"/>
              <p:cNvSpPr/>
              <p:nvPr/>
            </p:nvSpPr>
            <p:spPr>
              <a:xfrm>
                <a:off x="912" y="1680"/>
                <a:ext cx="624" cy="0"/>
              </a:xfrm>
              <a:prstGeom prst="line">
                <a:avLst/>
              </a:prstGeom>
              <a:ln w="19050" cap="flat" cmpd="sng">
                <a:solidFill>
                  <a:schemeClr val="tx1"/>
                </a:solidFill>
                <a:prstDash val="solid"/>
                <a:round/>
                <a:headEnd type="none" w="med" len="med"/>
                <a:tailEnd type="none" w="med" len="med"/>
              </a:ln>
            </p:spPr>
          </p:sp>
          <p:sp>
            <p:nvSpPr>
              <p:cNvPr id="34834" name="直接连接符 68626"/>
              <p:cNvSpPr/>
              <p:nvPr/>
            </p:nvSpPr>
            <p:spPr>
              <a:xfrm>
                <a:off x="1872" y="1872"/>
                <a:ext cx="624" cy="0"/>
              </a:xfrm>
              <a:prstGeom prst="line">
                <a:avLst/>
              </a:prstGeom>
              <a:ln w="19050" cap="flat" cmpd="sng">
                <a:solidFill>
                  <a:schemeClr val="tx1"/>
                </a:solidFill>
                <a:prstDash val="solid"/>
                <a:round/>
                <a:headEnd type="none" w="med" len="med"/>
                <a:tailEnd type="none" w="med" len="med"/>
              </a:ln>
            </p:spPr>
          </p:sp>
          <p:sp>
            <p:nvSpPr>
              <p:cNvPr id="34835" name="直接连接符 68627"/>
              <p:cNvSpPr/>
              <p:nvPr/>
            </p:nvSpPr>
            <p:spPr>
              <a:xfrm>
                <a:off x="912" y="1872"/>
                <a:ext cx="624" cy="0"/>
              </a:xfrm>
              <a:prstGeom prst="line">
                <a:avLst/>
              </a:prstGeom>
              <a:ln w="19050" cap="flat" cmpd="sng">
                <a:solidFill>
                  <a:schemeClr val="tx1"/>
                </a:solidFill>
                <a:prstDash val="solid"/>
                <a:round/>
                <a:headEnd type="none" w="med" len="med"/>
                <a:tailEnd type="none" w="med" len="med"/>
              </a:ln>
            </p:spPr>
          </p:sp>
          <p:sp>
            <p:nvSpPr>
              <p:cNvPr id="34836" name="直接连接符 68628"/>
              <p:cNvSpPr/>
              <p:nvPr/>
            </p:nvSpPr>
            <p:spPr>
              <a:xfrm>
                <a:off x="912" y="2304"/>
                <a:ext cx="1584" cy="0"/>
              </a:xfrm>
              <a:prstGeom prst="line">
                <a:avLst/>
              </a:prstGeom>
              <a:ln w="19050" cap="flat" cmpd="sng">
                <a:solidFill>
                  <a:schemeClr val="tx1"/>
                </a:solidFill>
                <a:prstDash val="solid"/>
                <a:round/>
                <a:headEnd type="none" w="med" len="med"/>
                <a:tailEnd type="none" w="med" len="med"/>
              </a:ln>
            </p:spPr>
          </p:sp>
          <p:sp>
            <p:nvSpPr>
              <p:cNvPr id="34837" name="直接连接符 68629"/>
              <p:cNvSpPr/>
              <p:nvPr/>
            </p:nvSpPr>
            <p:spPr>
              <a:xfrm>
                <a:off x="912" y="3072"/>
                <a:ext cx="624" cy="0"/>
              </a:xfrm>
              <a:prstGeom prst="line">
                <a:avLst/>
              </a:prstGeom>
              <a:ln w="19050" cap="flat" cmpd="sng">
                <a:solidFill>
                  <a:schemeClr val="tx1"/>
                </a:solidFill>
                <a:prstDash val="solid"/>
                <a:round/>
                <a:headEnd type="none" w="med" len="med"/>
                <a:tailEnd type="none" w="med" len="med"/>
              </a:ln>
            </p:spPr>
          </p:sp>
          <p:sp>
            <p:nvSpPr>
              <p:cNvPr id="34838" name="直接连接符 68630"/>
              <p:cNvSpPr/>
              <p:nvPr/>
            </p:nvSpPr>
            <p:spPr>
              <a:xfrm>
                <a:off x="1632" y="3072"/>
                <a:ext cx="384" cy="0"/>
              </a:xfrm>
              <a:prstGeom prst="line">
                <a:avLst/>
              </a:prstGeom>
              <a:ln w="19050" cap="flat" cmpd="sng">
                <a:solidFill>
                  <a:schemeClr val="tx1"/>
                </a:solidFill>
                <a:prstDash val="solid"/>
                <a:round/>
                <a:headEnd type="none" w="med" len="med"/>
                <a:tailEnd type="none" w="med" len="med"/>
              </a:ln>
            </p:spPr>
          </p:sp>
          <p:sp>
            <p:nvSpPr>
              <p:cNvPr id="34839" name="直接连接符 68631"/>
              <p:cNvSpPr/>
              <p:nvPr/>
            </p:nvSpPr>
            <p:spPr>
              <a:xfrm>
                <a:off x="912" y="1872"/>
                <a:ext cx="0" cy="1200"/>
              </a:xfrm>
              <a:prstGeom prst="line">
                <a:avLst/>
              </a:prstGeom>
              <a:ln w="19050" cap="flat" cmpd="sng">
                <a:solidFill>
                  <a:schemeClr val="tx1"/>
                </a:solidFill>
                <a:prstDash val="solid"/>
                <a:round/>
                <a:headEnd type="none" w="med" len="med"/>
                <a:tailEnd type="none" w="med" len="med"/>
              </a:ln>
            </p:spPr>
          </p:sp>
          <p:sp>
            <p:nvSpPr>
              <p:cNvPr id="34840" name="直接连接符 68632"/>
              <p:cNvSpPr/>
              <p:nvPr/>
            </p:nvSpPr>
            <p:spPr>
              <a:xfrm>
                <a:off x="912" y="1200"/>
                <a:ext cx="0" cy="480"/>
              </a:xfrm>
              <a:prstGeom prst="line">
                <a:avLst/>
              </a:prstGeom>
              <a:ln w="19050" cap="flat" cmpd="sng">
                <a:solidFill>
                  <a:schemeClr val="tx1"/>
                </a:solidFill>
                <a:prstDash val="solid"/>
                <a:round/>
                <a:headEnd type="none" w="med" len="med"/>
                <a:tailEnd type="none" w="med" len="med"/>
              </a:ln>
            </p:spPr>
          </p:sp>
          <p:sp>
            <p:nvSpPr>
              <p:cNvPr id="34841" name="直接连接符 68633"/>
              <p:cNvSpPr/>
              <p:nvPr/>
            </p:nvSpPr>
            <p:spPr>
              <a:xfrm>
                <a:off x="2496" y="1200"/>
                <a:ext cx="0" cy="480"/>
              </a:xfrm>
              <a:prstGeom prst="line">
                <a:avLst/>
              </a:prstGeom>
              <a:ln w="19050" cap="flat" cmpd="sng">
                <a:solidFill>
                  <a:schemeClr val="tx1"/>
                </a:solidFill>
                <a:prstDash val="solid"/>
                <a:round/>
                <a:headEnd type="none" w="med" len="med"/>
                <a:tailEnd type="none" w="med" len="med"/>
              </a:ln>
            </p:spPr>
          </p:sp>
          <p:sp>
            <p:nvSpPr>
              <p:cNvPr id="34842" name="直接连接符 68634"/>
              <p:cNvSpPr/>
              <p:nvPr/>
            </p:nvSpPr>
            <p:spPr>
              <a:xfrm>
                <a:off x="2496" y="1872"/>
                <a:ext cx="0" cy="672"/>
              </a:xfrm>
              <a:prstGeom prst="line">
                <a:avLst/>
              </a:prstGeom>
              <a:ln w="19050" cap="flat" cmpd="sng">
                <a:solidFill>
                  <a:schemeClr val="tx1"/>
                </a:solidFill>
                <a:prstDash val="solid"/>
                <a:round/>
                <a:headEnd type="none" w="med" len="med"/>
                <a:tailEnd type="none" w="med" len="med"/>
              </a:ln>
            </p:spPr>
          </p:sp>
          <p:sp>
            <p:nvSpPr>
              <p:cNvPr id="34843" name="直接连接符 68635"/>
              <p:cNvSpPr/>
              <p:nvPr/>
            </p:nvSpPr>
            <p:spPr>
              <a:xfrm>
                <a:off x="1872" y="2544"/>
                <a:ext cx="624" cy="0"/>
              </a:xfrm>
              <a:prstGeom prst="line">
                <a:avLst/>
              </a:prstGeom>
              <a:ln w="19050" cap="flat" cmpd="sng">
                <a:solidFill>
                  <a:schemeClr val="tx1"/>
                </a:solidFill>
                <a:prstDash val="solid"/>
                <a:round/>
                <a:headEnd type="none" w="med" len="med"/>
                <a:tailEnd type="none" w="med" len="med"/>
              </a:ln>
            </p:spPr>
          </p:sp>
          <p:sp>
            <p:nvSpPr>
              <p:cNvPr id="34844" name="直接连接符 68636"/>
              <p:cNvSpPr/>
              <p:nvPr/>
            </p:nvSpPr>
            <p:spPr>
              <a:xfrm>
                <a:off x="2496" y="2784"/>
                <a:ext cx="0" cy="288"/>
              </a:xfrm>
              <a:prstGeom prst="line">
                <a:avLst/>
              </a:prstGeom>
              <a:ln w="19050" cap="flat" cmpd="sng">
                <a:solidFill>
                  <a:schemeClr val="tx1"/>
                </a:solidFill>
                <a:prstDash val="solid"/>
                <a:round/>
                <a:headEnd type="none" w="med" len="med"/>
                <a:tailEnd type="none" w="med" len="med"/>
              </a:ln>
            </p:spPr>
          </p:sp>
          <p:sp>
            <p:nvSpPr>
              <p:cNvPr id="34845" name="直接连接符 68637"/>
              <p:cNvSpPr/>
              <p:nvPr/>
            </p:nvSpPr>
            <p:spPr>
              <a:xfrm>
                <a:off x="912" y="2784"/>
                <a:ext cx="288" cy="0"/>
              </a:xfrm>
              <a:prstGeom prst="line">
                <a:avLst/>
              </a:prstGeom>
              <a:ln w="19050" cap="flat" cmpd="sng">
                <a:solidFill>
                  <a:schemeClr val="tx1"/>
                </a:solidFill>
                <a:prstDash val="solid"/>
                <a:round/>
                <a:headEnd type="none" w="med" len="med"/>
                <a:tailEnd type="none" w="med" len="med"/>
              </a:ln>
            </p:spPr>
          </p:sp>
          <p:sp>
            <p:nvSpPr>
              <p:cNvPr id="34846" name="直接连接符 68638"/>
              <p:cNvSpPr/>
              <p:nvPr/>
            </p:nvSpPr>
            <p:spPr>
              <a:xfrm>
                <a:off x="2160" y="2784"/>
                <a:ext cx="336" cy="0"/>
              </a:xfrm>
              <a:prstGeom prst="line">
                <a:avLst/>
              </a:prstGeom>
              <a:ln w="19050" cap="flat" cmpd="sng">
                <a:solidFill>
                  <a:schemeClr val="tx1"/>
                </a:solidFill>
                <a:prstDash val="solid"/>
                <a:round/>
                <a:headEnd type="none" w="med" len="med"/>
                <a:tailEnd type="none" w="med" len="med"/>
              </a:ln>
            </p:spPr>
          </p:sp>
          <p:sp>
            <p:nvSpPr>
              <p:cNvPr id="34847" name="直接连接符 68639"/>
              <p:cNvSpPr/>
              <p:nvPr/>
            </p:nvSpPr>
            <p:spPr>
              <a:xfrm>
                <a:off x="2256" y="3072"/>
                <a:ext cx="240" cy="0"/>
              </a:xfrm>
              <a:prstGeom prst="line">
                <a:avLst/>
              </a:prstGeom>
              <a:ln w="19050" cap="flat" cmpd="sng">
                <a:solidFill>
                  <a:schemeClr val="tx1"/>
                </a:solidFill>
                <a:prstDash val="solid"/>
                <a:round/>
                <a:headEnd type="none" w="med" len="med"/>
                <a:tailEnd type="none" w="med" len="med"/>
              </a:ln>
            </p:spPr>
          </p:sp>
        </p:grpSp>
        <p:sp>
          <p:nvSpPr>
            <p:cNvPr id="34848" name="直接连接符 68640"/>
            <p:cNvSpPr/>
            <p:nvPr/>
          </p:nvSpPr>
          <p:spPr>
            <a:xfrm flipV="1">
              <a:off x="4944" y="2736"/>
              <a:ext cx="240" cy="96"/>
            </a:xfrm>
            <a:prstGeom prst="line">
              <a:avLst/>
            </a:prstGeom>
            <a:ln w="28575" cap="flat" cmpd="sng">
              <a:solidFill>
                <a:schemeClr val="tx1"/>
              </a:solidFill>
              <a:prstDash val="solid"/>
              <a:round/>
              <a:headEnd type="none" w="med" len="med"/>
              <a:tailEnd type="none" w="med" len="med"/>
            </a:ln>
          </p:spPr>
        </p:sp>
        <p:sp>
          <p:nvSpPr>
            <p:cNvPr id="34849" name="直接连接符 68641"/>
            <p:cNvSpPr/>
            <p:nvPr/>
          </p:nvSpPr>
          <p:spPr>
            <a:xfrm flipH="1">
              <a:off x="4368" y="576"/>
              <a:ext cx="528" cy="288"/>
            </a:xfrm>
            <a:prstGeom prst="line">
              <a:avLst/>
            </a:prstGeom>
            <a:ln w="28575" cap="flat" cmpd="sng">
              <a:solidFill>
                <a:srgbClr val="CC00CC"/>
              </a:solidFill>
              <a:prstDash val="solid"/>
              <a:round/>
              <a:headEnd type="none" w="med" len="med"/>
              <a:tailEnd type="triangle" w="sm" len="lg"/>
            </a:ln>
          </p:spPr>
        </p:sp>
        <p:sp>
          <p:nvSpPr>
            <p:cNvPr id="34850" name="直接连接符 68642"/>
            <p:cNvSpPr/>
            <p:nvPr/>
          </p:nvSpPr>
          <p:spPr>
            <a:xfrm flipH="1">
              <a:off x="4320" y="624"/>
              <a:ext cx="624" cy="336"/>
            </a:xfrm>
            <a:prstGeom prst="line">
              <a:avLst/>
            </a:prstGeom>
            <a:ln w="28575" cap="flat" cmpd="sng">
              <a:solidFill>
                <a:srgbClr val="CC00CC"/>
              </a:solidFill>
              <a:prstDash val="solid"/>
              <a:round/>
              <a:headEnd type="none" w="med" len="med"/>
              <a:tailEnd type="triangle" w="sm" len="lg"/>
            </a:ln>
          </p:spPr>
        </p:sp>
        <p:sp>
          <p:nvSpPr>
            <p:cNvPr id="34851" name="直接连接符 68643"/>
            <p:cNvSpPr/>
            <p:nvPr/>
          </p:nvSpPr>
          <p:spPr>
            <a:xfrm flipH="1">
              <a:off x="4368" y="672"/>
              <a:ext cx="624" cy="336"/>
            </a:xfrm>
            <a:prstGeom prst="line">
              <a:avLst/>
            </a:prstGeom>
            <a:ln w="28575" cap="flat" cmpd="sng">
              <a:solidFill>
                <a:srgbClr val="CC00CC"/>
              </a:solidFill>
              <a:prstDash val="solid"/>
              <a:round/>
              <a:headEnd type="none" w="med" len="med"/>
              <a:tailEnd type="triangle" w="sm" len="lg"/>
            </a:ln>
          </p:spPr>
        </p:sp>
        <p:sp>
          <p:nvSpPr>
            <p:cNvPr id="34852" name="椭圆 68644"/>
            <p:cNvSpPr/>
            <p:nvPr/>
          </p:nvSpPr>
          <p:spPr>
            <a:xfrm>
              <a:off x="4944" y="2806"/>
              <a:ext cx="58" cy="74"/>
            </a:xfrm>
            <a:prstGeom prst="ellipse">
              <a:avLst/>
            </a:prstGeom>
            <a:solidFill>
              <a:srgbClr val="EAEAEA"/>
            </a:solidFill>
            <a:ln w="28575"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ndParaRPr>
            </a:p>
          </p:txBody>
        </p:sp>
        <p:sp>
          <p:nvSpPr>
            <p:cNvPr id="34853" name="椭圆 68645"/>
            <p:cNvSpPr/>
            <p:nvPr/>
          </p:nvSpPr>
          <p:spPr>
            <a:xfrm>
              <a:off x="4464" y="1881"/>
              <a:ext cx="288" cy="288"/>
            </a:xfrm>
            <a:prstGeom prst="ellipse">
              <a:avLst/>
            </a:prstGeom>
            <a:solidFill>
              <a:srgbClr val="EAEAEA"/>
            </a:solidFill>
            <a:ln w="28575"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ndParaRPr>
            </a:p>
          </p:txBody>
        </p:sp>
        <p:sp>
          <p:nvSpPr>
            <p:cNvPr id="34854" name="文本框 68646"/>
            <p:cNvSpPr txBox="1"/>
            <p:nvPr/>
          </p:nvSpPr>
          <p:spPr>
            <a:xfrm>
              <a:off x="4464" y="1881"/>
              <a:ext cx="336" cy="327"/>
            </a:xfrm>
            <a:prstGeom prst="rect">
              <a:avLst/>
            </a:prstGeom>
            <a:noFill/>
            <a:ln w="9525">
              <a:noFill/>
            </a:ln>
          </p:spPr>
          <p:txBody>
            <a:bodyPr anchor="t">
              <a:spAutoFit/>
            </a:bodyPr>
            <a:p>
              <a:r>
                <a:rPr lang="en-US" altLang="zh-CN">
                  <a:solidFill>
                    <a:srgbClr val="0000FF"/>
                  </a:solidFill>
                  <a:latin typeface="Times New Roman" panose="02020603050405020304" pitchFamily="18" charset="0"/>
                </a:rPr>
                <a:t>V</a:t>
              </a:r>
              <a:endParaRPr lang="en-US" altLang="zh-CN">
                <a:solidFill>
                  <a:srgbClr val="0000FF"/>
                </a:solidFill>
                <a:latin typeface="Times New Roman" panose="02020603050405020304" pitchFamily="18" charset="0"/>
              </a:endParaRPr>
            </a:p>
          </p:txBody>
        </p:sp>
        <p:sp>
          <p:nvSpPr>
            <p:cNvPr id="34855" name="椭圆 68647"/>
            <p:cNvSpPr/>
            <p:nvPr/>
          </p:nvSpPr>
          <p:spPr>
            <a:xfrm>
              <a:off x="5280" y="1728"/>
              <a:ext cx="288" cy="288"/>
            </a:xfrm>
            <a:prstGeom prst="ellipse">
              <a:avLst/>
            </a:prstGeom>
            <a:solidFill>
              <a:srgbClr val="EAEAEA"/>
            </a:solidFill>
            <a:ln w="28575"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ndParaRPr>
            </a:p>
          </p:txBody>
        </p:sp>
        <p:sp>
          <p:nvSpPr>
            <p:cNvPr id="34856" name="文本框 68648"/>
            <p:cNvSpPr txBox="1"/>
            <p:nvPr/>
          </p:nvSpPr>
          <p:spPr>
            <a:xfrm>
              <a:off x="5280" y="1689"/>
              <a:ext cx="336" cy="327"/>
            </a:xfrm>
            <a:prstGeom prst="rect">
              <a:avLst/>
            </a:prstGeom>
            <a:noFill/>
            <a:ln w="9525">
              <a:noFill/>
            </a:ln>
          </p:spPr>
          <p:txBody>
            <a:bodyPr anchor="t">
              <a:spAutoFit/>
            </a:bodyPr>
            <a:p>
              <a:r>
                <a:rPr lang="en-US" altLang="zh-CN">
                  <a:solidFill>
                    <a:srgbClr val="0000FF"/>
                  </a:solidFill>
                  <a:latin typeface="Times New Roman" panose="02020603050405020304" pitchFamily="18" charset="0"/>
                </a:rPr>
                <a:t>A</a:t>
              </a:r>
              <a:endParaRPr lang="en-US" altLang="zh-CN">
                <a:solidFill>
                  <a:srgbClr val="0000FF"/>
                </a:solidFill>
                <a:latin typeface="Times New Roman" panose="02020603050405020304" pitchFamily="18" charset="0"/>
              </a:endParaRPr>
            </a:p>
          </p:txBody>
        </p:sp>
        <p:sp>
          <p:nvSpPr>
            <p:cNvPr id="34857" name="椭圆 68649"/>
            <p:cNvSpPr/>
            <p:nvPr/>
          </p:nvSpPr>
          <p:spPr>
            <a:xfrm>
              <a:off x="4416" y="1392"/>
              <a:ext cx="73" cy="73"/>
            </a:xfrm>
            <a:prstGeom prst="ellipse">
              <a:avLst/>
            </a:prstGeom>
            <a:solidFill>
              <a:srgbClr val="EAEAEA"/>
            </a:solidFill>
            <a:ln w="28575"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ndParaRPr>
            </a:p>
          </p:txBody>
        </p:sp>
        <p:sp>
          <p:nvSpPr>
            <p:cNvPr id="34858" name="椭圆 68650"/>
            <p:cNvSpPr/>
            <p:nvPr/>
          </p:nvSpPr>
          <p:spPr>
            <a:xfrm>
              <a:off x="4416" y="1584"/>
              <a:ext cx="73" cy="73"/>
            </a:xfrm>
            <a:prstGeom prst="ellipse">
              <a:avLst/>
            </a:prstGeom>
            <a:solidFill>
              <a:srgbClr val="EAEAEA"/>
            </a:solidFill>
            <a:ln w="28575"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ndParaRPr>
            </a:p>
          </p:txBody>
        </p:sp>
        <p:sp>
          <p:nvSpPr>
            <p:cNvPr id="34859" name="椭圆 68651"/>
            <p:cNvSpPr/>
            <p:nvPr/>
          </p:nvSpPr>
          <p:spPr>
            <a:xfrm>
              <a:off x="4416" y="1776"/>
              <a:ext cx="73" cy="73"/>
            </a:xfrm>
            <a:prstGeom prst="ellipse">
              <a:avLst/>
            </a:prstGeom>
            <a:solidFill>
              <a:srgbClr val="EAEAEA"/>
            </a:solidFill>
            <a:ln w="28575"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ndParaRPr>
            </a:p>
          </p:txBody>
        </p:sp>
        <p:sp>
          <p:nvSpPr>
            <p:cNvPr id="34860" name="椭圆 68652"/>
            <p:cNvSpPr/>
            <p:nvPr/>
          </p:nvSpPr>
          <p:spPr>
            <a:xfrm>
              <a:off x="5126" y="2806"/>
              <a:ext cx="58" cy="74"/>
            </a:xfrm>
            <a:prstGeom prst="ellipse">
              <a:avLst/>
            </a:prstGeom>
            <a:solidFill>
              <a:srgbClr val="EAEAEA"/>
            </a:solidFill>
            <a:ln w="28575"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ndParaRPr>
            </a:p>
          </p:txBody>
        </p:sp>
        <p:sp>
          <p:nvSpPr>
            <p:cNvPr id="34861" name="椭圆 68653"/>
            <p:cNvSpPr/>
            <p:nvPr/>
          </p:nvSpPr>
          <p:spPr>
            <a:xfrm>
              <a:off x="4752" y="1392"/>
              <a:ext cx="73" cy="73"/>
            </a:xfrm>
            <a:prstGeom prst="ellipse">
              <a:avLst/>
            </a:prstGeom>
            <a:solidFill>
              <a:srgbClr val="EAEAEA"/>
            </a:solidFill>
            <a:ln w="28575"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ndParaRPr>
            </a:p>
          </p:txBody>
        </p:sp>
        <p:sp>
          <p:nvSpPr>
            <p:cNvPr id="34862" name="椭圆 68654"/>
            <p:cNvSpPr/>
            <p:nvPr/>
          </p:nvSpPr>
          <p:spPr>
            <a:xfrm>
              <a:off x="4752" y="1584"/>
              <a:ext cx="73" cy="73"/>
            </a:xfrm>
            <a:prstGeom prst="ellipse">
              <a:avLst/>
            </a:prstGeom>
            <a:solidFill>
              <a:srgbClr val="EAEAEA"/>
            </a:solidFill>
            <a:ln w="28575"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ndParaRPr>
            </a:p>
          </p:txBody>
        </p:sp>
        <p:sp>
          <p:nvSpPr>
            <p:cNvPr id="34863" name="椭圆 68655"/>
            <p:cNvSpPr/>
            <p:nvPr/>
          </p:nvSpPr>
          <p:spPr>
            <a:xfrm>
              <a:off x="4752" y="1776"/>
              <a:ext cx="73" cy="73"/>
            </a:xfrm>
            <a:prstGeom prst="ellipse">
              <a:avLst/>
            </a:prstGeom>
            <a:solidFill>
              <a:srgbClr val="EAEAEA"/>
            </a:solidFill>
            <a:ln w="28575"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ndParaRPr>
            </a:p>
          </p:txBody>
        </p:sp>
        <p:sp>
          <p:nvSpPr>
            <p:cNvPr id="34864" name="直接连接符 68656"/>
            <p:cNvSpPr/>
            <p:nvPr/>
          </p:nvSpPr>
          <p:spPr>
            <a:xfrm flipV="1">
              <a:off x="4800" y="1248"/>
              <a:ext cx="240" cy="336"/>
            </a:xfrm>
            <a:prstGeom prst="line">
              <a:avLst/>
            </a:prstGeom>
            <a:ln w="50800" cap="flat" cmpd="dbl">
              <a:solidFill>
                <a:srgbClr val="0000FF"/>
              </a:solidFill>
              <a:prstDash val="solid"/>
              <a:round/>
              <a:headEnd type="none" w="med" len="med"/>
              <a:tailEnd type="none" w="med" len="med"/>
            </a:ln>
          </p:spPr>
        </p:sp>
        <p:sp>
          <p:nvSpPr>
            <p:cNvPr id="34865" name="直接连接符 68657"/>
            <p:cNvSpPr/>
            <p:nvPr/>
          </p:nvSpPr>
          <p:spPr>
            <a:xfrm>
              <a:off x="4656" y="1296"/>
              <a:ext cx="336" cy="0"/>
            </a:xfrm>
            <a:prstGeom prst="line">
              <a:avLst/>
            </a:prstGeom>
            <a:ln w="76200" cap="flat" cmpd="tri">
              <a:solidFill>
                <a:srgbClr val="0000FF"/>
              </a:solidFill>
              <a:prstDash val="solid"/>
              <a:round/>
              <a:headEnd type="none" w="med" len="med"/>
              <a:tailEnd type="none" w="med" len="med"/>
            </a:ln>
          </p:spPr>
        </p:sp>
        <p:sp>
          <p:nvSpPr>
            <p:cNvPr id="34866" name="直接连接符 68658"/>
            <p:cNvSpPr/>
            <p:nvPr/>
          </p:nvSpPr>
          <p:spPr>
            <a:xfrm>
              <a:off x="4944" y="816"/>
              <a:ext cx="0" cy="240"/>
            </a:xfrm>
            <a:prstGeom prst="line">
              <a:avLst/>
            </a:prstGeom>
            <a:ln w="76200" cap="flat" cmpd="sng">
              <a:solidFill>
                <a:srgbClr val="FF0000"/>
              </a:solidFill>
              <a:prstDash val="solid"/>
              <a:round/>
              <a:headEnd type="none" w="med" len="med"/>
              <a:tailEnd type="none" w="sm" len="lg"/>
            </a:ln>
          </p:spPr>
        </p:sp>
      </p:grpSp>
      <p:sp>
        <p:nvSpPr>
          <p:cNvPr id="68660" name="文本框 68659"/>
          <p:cNvSpPr txBox="1"/>
          <p:nvPr/>
        </p:nvSpPr>
        <p:spPr>
          <a:xfrm>
            <a:off x="684213" y="1844675"/>
            <a:ext cx="3048000" cy="519113"/>
          </a:xfrm>
          <a:prstGeom prst="rect">
            <a:avLst/>
          </a:prstGeom>
          <a:noFill/>
          <a:ln w="9525">
            <a:noFill/>
          </a:ln>
        </p:spPr>
        <p:txBody>
          <a:bodyPr anchor="t">
            <a:spAutoFit/>
          </a:bodyPr>
          <a:p>
            <a:r>
              <a:rPr lang="zh-CN" altLang="en-US" dirty="0">
                <a:solidFill>
                  <a:srgbClr val="CC0000"/>
                </a:solidFill>
                <a:latin typeface="Arial" panose="020B0604020202020204" pitchFamily="34" charset="0"/>
              </a:rPr>
              <a:t>（1）</a:t>
            </a:r>
            <a:r>
              <a:rPr lang="zh-CN" altLang="en-US" dirty="0">
                <a:latin typeface="Arial" panose="020B0604020202020204" pitchFamily="34" charset="0"/>
              </a:rPr>
              <a:t>实验装置</a:t>
            </a:r>
            <a:endParaRPr lang="zh-CN" altLang="en-US" dirty="0">
              <a:latin typeface="Arial" panose="020B0604020202020204" pitchFamily="34" charset="0"/>
            </a:endParaRPr>
          </a:p>
        </p:txBody>
      </p:sp>
      <p:sp>
        <p:nvSpPr>
          <p:cNvPr id="68661" name="文本框 68660"/>
          <p:cNvSpPr txBox="1"/>
          <p:nvPr/>
        </p:nvSpPr>
        <p:spPr>
          <a:xfrm>
            <a:off x="0" y="2636838"/>
            <a:ext cx="3340100" cy="1800225"/>
          </a:xfrm>
          <a:prstGeom prst="rect">
            <a:avLst/>
          </a:prstGeom>
          <a:noFill/>
          <a:ln w="9525">
            <a:noFill/>
          </a:ln>
        </p:spPr>
        <p:txBody>
          <a:bodyPr anchor="t">
            <a:spAutoFit/>
          </a:bodyPr>
          <a:p>
            <a:r>
              <a:rPr lang="zh-CN" altLang="en-US" dirty="0">
                <a:latin typeface="Arial" panose="020B0604020202020204" pitchFamily="34" charset="0"/>
              </a:rPr>
              <a:t>        光照射至金属表面,  电子从金属表面逸出,   称其为</a:t>
            </a:r>
            <a:r>
              <a:rPr lang="zh-CN" altLang="en-US" dirty="0">
                <a:solidFill>
                  <a:srgbClr val="CC0000"/>
                </a:solidFill>
                <a:latin typeface="Arial" panose="020B0604020202020204" pitchFamily="34" charset="0"/>
              </a:rPr>
              <a:t>光电子</a:t>
            </a:r>
            <a:r>
              <a:rPr lang="zh-CN" altLang="en-US" dirty="0">
                <a:latin typeface="Arial" panose="020B0604020202020204" pitchFamily="34" charset="0"/>
              </a:rPr>
              <a:t>.</a:t>
            </a:r>
            <a:endParaRPr lang="zh-CN" altLang="en-US" dirty="0">
              <a:latin typeface="Arial" panose="020B0604020202020204" pitchFamily="34" charset="0"/>
            </a:endParaRPr>
          </a:p>
        </p:txBody>
      </p:sp>
      <p:sp>
        <p:nvSpPr>
          <p:cNvPr id="68662" name="文本框 68661"/>
          <p:cNvSpPr txBox="1"/>
          <p:nvPr/>
        </p:nvSpPr>
        <p:spPr>
          <a:xfrm>
            <a:off x="611188" y="4941888"/>
            <a:ext cx="3276600" cy="519112"/>
          </a:xfrm>
          <a:prstGeom prst="rect">
            <a:avLst/>
          </a:prstGeom>
          <a:noFill/>
          <a:ln w="9525">
            <a:noFill/>
          </a:ln>
        </p:spPr>
        <p:txBody>
          <a:bodyPr anchor="t">
            <a:spAutoFit/>
          </a:bodyPr>
          <a:p>
            <a:r>
              <a:rPr lang="zh-CN" altLang="en-US" dirty="0">
                <a:solidFill>
                  <a:srgbClr val="CC0000"/>
                </a:solidFill>
                <a:latin typeface="Arial" panose="020B0604020202020204" pitchFamily="34" charset="0"/>
              </a:rPr>
              <a:t>（2）</a:t>
            </a:r>
            <a:r>
              <a:rPr lang="zh-CN" altLang="en-US" dirty="0">
                <a:latin typeface="Arial" panose="020B0604020202020204" pitchFamily="34" charset="0"/>
              </a:rPr>
              <a:t>实验规律</a:t>
            </a:r>
            <a:endParaRPr lang="zh-CN" altLang="en-US" dirty="0">
              <a:latin typeface="Arial" panose="020B0604020202020204" pitchFamily="34"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8660"/>
                                        </p:tgtEl>
                                        <p:attrNameLst>
                                          <p:attrName>style.visibility</p:attrName>
                                        </p:attrNameLst>
                                      </p:cBhvr>
                                      <p:to>
                                        <p:strVal val="visible"/>
                                      </p:to>
                                    </p:set>
                                    <p:animEffect transition="in" filter="blinds(horizontal)">
                                      <p:cBhvr>
                                        <p:cTn id="7" dur="500"/>
                                        <p:tgtEl>
                                          <p:spTgt spid="6866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68611"/>
                                        </p:tgtEl>
                                        <p:attrNameLst>
                                          <p:attrName>style.visibility</p:attrName>
                                        </p:attrNameLst>
                                      </p:cBhvr>
                                      <p:to>
                                        <p:strVal val="visible"/>
                                      </p:to>
                                    </p:set>
                                    <p:animEffect transition="in" filter="box(out)">
                                      <p:cBhvr>
                                        <p:cTn id="12" dur="500"/>
                                        <p:tgtEl>
                                          <p:spTgt spid="686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8661"/>
                                        </p:tgtEl>
                                        <p:attrNameLst>
                                          <p:attrName>style.visibility</p:attrName>
                                        </p:attrNameLst>
                                      </p:cBhvr>
                                      <p:to>
                                        <p:strVal val="visible"/>
                                      </p:to>
                                    </p:set>
                                    <p:animEffect transition="in" filter="blinds(horizontal)">
                                      <p:cBhvr>
                                        <p:cTn id="17" dur="500"/>
                                        <p:tgtEl>
                                          <p:spTgt spid="6866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8662"/>
                                        </p:tgtEl>
                                        <p:attrNameLst>
                                          <p:attrName>style.visibility</p:attrName>
                                        </p:attrNameLst>
                                      </p:cBhvr>
                                      <p:to>
                                        <p:strVal val="visible"/>
                                      </p:to>
                                    </p:set>
                                    <p:animEffect transition="in" filter="blinds(horizontal)">
                                      <p:cBhvr>
                                        <p:cTn id="22" dur="500"/>
                                        <p:tgtEl>
                                          <p:spTgt spid="686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60" grpId="0"/>
      <p:bldP spid="68661" grpId="0"/>
      <p:bldP spid="6866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5841" name="组合 69633"/>
          <p:cNvGrpSpPr/>
          <p:nvPr/>
        </p:nvGrpSpPr>
        <p:grpSpPr>
          <a:xfrm>
            <a:off x="5508625" y="908050"/>
            <a:ext cx="3352800" cy="2944813"/>
            <a:chOff x="3456" y="2256"/>
            <a:chExt cx="2112" cy="1855"/>
          </a:xfrm>
        </p:grpSpPr>
        <p:sp>
          <p:nvSpPr>
            <p:cNvPr id="35842" name="矩形 69634"/>
            <p:cNvSpPr/>
            <p:nvPr/>
          </p:nvSpPr>
          <p:spPr>
            <a:xfrm>
              <a:off x="3456" y="2256"/>
              <a:ext cx="2112" cy="1824"/>
            </a:xfrm>
            <a:prstGeom prst="rect">
              <a:avLst/>
            </a:prstGeom>
            <a:solidFill>
              <a:schemeClr val="bg1"/>
            </a:solidFill>
            <a:ln w="9525" cap="flat" cmpd="sng">
              <a:solidFill>
                <a:srgbClr val="006666"/>
              </a:solidFill>
              <a:prstDash val="solid"/>
              <a:miter/>
              <a:headEnd type="none" w="med" len="med"/>
              <a:tailEnd type="none" w="sm" len="lg"/>
            </a:ln>
          </p:spPr>
          <p:txBody>
            <a:bodyPr anchor="t"/>
            <a:p>
              <a:endParaRPr lang="zh-CN" altLang="en-US">
                <a:latin typeface="Arial" panose="020B0604020202020204" pitchFamily="34" charset="0"/>
              </a:endParaRPr>
            </a:p>
          </p:txBody>
        </p:sp>
        <p:cxnSp>
          <p:nvCxnSpPr>
            <p:cNvPr id="35843" name="曲线连接符 69635"/>
            <p:cNvCxnSpPr>
              <a:stCxn id="35842" idx="0"/>
            </p:cNvCxnSpPr>
            <p:nvPr/>
          </p:nvCxnSpPr>
          <p:spPr>
            <a:xfrm rot="-5400000" flipH="1" flipV="1">
              <a:off x="3939" y="2105"/>
              <a:ext cx="422" cy="724"/>
            </a:xfrm>
            <a:prstGeom prst="curvedConnector4">
              <a:avLst>
                <a:gd name="adj1" fmla="val -34125"/>
                <a:gd name="adj2" fmla="val -165745"/>
              </a:avLst>
            </a:prstGeom>
            <a:ln w="9525">
              <a:noFill/>
            </a:ln>
          </p:spPr>
        </p:cxnSp>
        <p:sp>
          <p:nvSpPr>
            <p:cNvPr id="35844" name="直接连接符 69636"/>
            <p:cNvSpPr/>
            <p:nvPr/>
          </p:nvSpPr>
          <p:spPr>
            <a:xfrm flipV="1">
              <a:off x="3648" y="3768"/>
              <a:ext cx="1824" cy="0"/>
            </a:xfrm>
            <a:prstGeom prst="line">
              <a:avLst/>
            </a:prstGeom>
            <a:ln w="12700" cap="flat" cmpd="sng">
              <a:solidFill>
                <a:schemeClr val="tx1"/>
              </a:solidFill>
              <a:prstDash val="solid"/>
              <a:round/>
              <a:headEnd type="none" w="med" len="med"/>
              <a:tailEnd type="triangle" w="sm" len="lg"/>
            </a:ln>
          </p:spPr>
        </p:sp>
        <p:sp>
          <p:nvSpPr>
            <p:cNvPr id="35845" name="直接连接符 69637"/>
            <p:cNvSpPr/>
            <p:nvPr/>
          </p:nvSpPr>
          <p:spPr>
            <a:xfrm flipV="1">
              <a:off x="4092" y="2426"/>
              <a:ext cx="0" cy="1342"/>
            </a:xfrm>
            <a:prstGeom prst="line">
              <a:avLst/>
            </a:prstGeom>
            <a:ln w="12700" cap="flat" cmpd="sng">
              <a:solidFill>
                <a:schemeClr val="tx1"/>
              </a:solidFill>
              <a:prstDash val="solid"/>
              <a:round/>
              <a:headEnd type="none" w="med" len="med"/>
              <a:tailEnd type="triangle" w="sm" len="lg"/>
            </a:ln>
          </p:spPr>
        </p:sp>
        <p:sp>
          <p:nvSpPr>
            <p:cNvPr id="35846" name="直接连接符 69638"/>
            <p:cNvSpPr/>
            <p:nvPr/>
          </p:nvSpPr>
          <p:spPr>
            <a:xfrm>
              <a:off x="4092" y="3043"/>
              <a:ext cx="1149" cy="0"/>
            </a:xfrm>
            <a:prstGeom prst="line">
              <a:avLst/>
            </a:prstGeom>
            <a:ln w="19050" cap="flat" cmpd="sng">
              <a:solidFill>
                <a:schemeClr val="tx1"/>
              </a:solidFill>
              <a:prstDash val="dash"/>
              <a:round/>
              <a:headEnd type="none" w="med" len="med"/>
              <a:tailEnd type="none" w="med" len="med"/>
            </a:ln>
          </p:spPr>
        </p:sp>
        <p:sp>
          <p:nvSpPr>
            <p:cNvPr id="35847" name="直接连接符 69639"/>
            <p:cNvSpPr/>
            <p:nvPr/>
          </p:nvSpPr>
          <p:spPr>
            <a:xfrm>
              <a:off x="4092" y="2753"/>
              <a:ext cx="1149" cy="0"/>
            </a:xfrm>
            <a:prstGeom prst="line">
              <a:avLst/>
            </a:prstGeom>
            <a:ln w="19050" cap="flat" cmpd="sng">
              <a:solidFill>
                <a:schemeClr val="tx1"/>
              </a:solidFill>
              <a:prstDash val="dash"/>
              <a:round/>
              <a:headEnd type="none" w="med" len="med"/>
              <a:tailEnd type="none" w="med" len="med"/>
            </a:ln>
          </p:spPr>
        </p:sp>
        <p:graphicFrame>
          <p:nvGraphicFramePr>
            <p:cNvPr id="35848" name="对象 69640"/>
            <p:cNvGraphicFramePr/>
            <p:nvPr/>
          </p:nvGraphicFramePr>
          <p:xfrm>
            <a:off x="4768" y="2736"/>
            <a:ext cx="183" cy="309"/>
          </p:xfrm>
          <a:graphic>
            <a:graphicData uri="http://schemas.openxmlformats.org/presentationml/2006/ole">
              <mc:AlternateContent xmlns:mc="http://schemas.openxmlformats.org/markup-compatibility/2006">
                <mc:Choice xmlns:v="urn:schemas-microsoft-com:vml" Requires="v">
                  <p:oleObj spid="_x0000_s3127" name="" r:id="rId1" imgW="203200" imgH="317500" progId="Equation.3">
                    <p:embed/>
                  </p:oleObj>
                </mc:Choice>
                <mc:Fallback>
                  <p:oleObj name="" r:id="rId1" imgW="203200" imgH="317500" progId="Equation.3">
                    <p:embed/>
                    <p:pic>
                      <p:nvPicPr>
                        <p:cNvPr id="0" name="图片 3126"/>
                        <p:cNvPicPr/>
                        <p:nvPr/>
                      </p:nvPicPr>
                      <p:blipFill>
                        <a:blip r:embed="rId2"/>
                        <a:stretch>
                          <a:fillRect/>
                        </a:stretch>
                      </p:blipFill>
                      <p:spPr>
                        <a:xfrm>
                          <a:off x="4768" y="2736"/>
                          <a:ext cx="183" cy="309"/>
                        </a:xfrm>
                        <a:prstGeom prst="rect">
                          <a:avLst/>
                        </a:prstGeom>
                        <a:noFill/>
                        <a:ln w="38100">
                          <a:noFill/>
                          <a:miter/>
                        </a:ln>
                      </p:spPr>
                    </p:pic>
                  </p:oleObj>
                </mc:Fallback>
              </mc:AlternateContent>
            </a:graphicData>
          </a:graphic>
        </p:graphicFrame>
        <p:graphicFrame>
          <p:nvGraphicFramePr>
            <p:cNvPr id="35849" name="对象 69641"/>
            <p:cNvGraphicFramePr/>
            <p:nvPr/>
          </p:nvGraphicFramePr>
          <p:xfrm>
            <a:off x="4797" y="2448"/>
            <a:ext cx="194" cy="307"/>
          </p:xfrm>
          <a:graphic>
            <a:graphicData uri="http://schemas.openxmlformats.org/presentationml/2006/ole">
              <mc:AlternateContent xmlns:mc="http://schemas.openxmlformats.org/markup-compatibility/2006">
                <mc:Choice xmlns:v="urn:schemas-microsoft-com:vml" Requires="v">
                  <p:oleObj spid="_x0000_s3136" name="" r:id="rId3" imgW="215900" imgH="316865" progId="Equation.3">
                    <p:embed/>
                  </p:oleObj>
                </mc:Choice>
                <mc:Fallback>
                  <p:oleObj name="" r:id="rId3" imgW="215900" imgH="316865" progId="Equation.3">
                    <p:embed/>
                    <p:pic>
                      <p:nvPicPr>
                        <p:cNvPr id="0" name="图片 3135"/>
                        <p:cNvPicPr/>
                        <p:nvPr/>
                      </p:nvPicPr>
                      <p:blipFill>
                        <a:blip r:embed="rId4"/>
                        <a:stretch>
                          <a:fillRect/>
                        </a:stretch>
                      </p:blipFill>
                      <p:spPr>
                        <a:xfrm>
                          <a:off x="4797" y="2448"/>
                          <a:ext cx="194" cy="307"/>
                        </a:xfrm>
                        <a:prstGeom prst="rect">
                          <a:avLst/>
                        </a:prstGeom>
                        <a:noFill/>
                        <a:ln w="38100">
                          <a:noFill/>
                          <a:miter/>
                        </a:ln>
                      </p:spPr>
                    </p:pic>
                  </p:oleObj>
                </mc:Fallback>
              </mc:AlternateContent>
            </a:graphicData>
          </a:graphic>
        </p:graphicFrame>
        <p:graphicFrame>
          <p:nvGraphicFramePr>
            <p:cNvPr id="35850" name="对象 69642"/>
            <p:cNvGraphicFramePr/>
            <p:nvPr/>
          </p:nvGraphicFramePr>
          <p:xfrm>
            <a:off x="4119" y="2280"/>
            <a:ext cx="201" cy="408"/>
          </p:xfrm>
          <a:graphic>
            <a:graphicData uri="http://schemas.openxmlformats.org/presentationml/2006/ole">
              <mc:AlternateContent xmlns:mc="http://schemas.openxmlformats.org/markup-compatibility/2006">
                <mc:Choice xmlns:v="urn:schemas-microsoft-com:vml" Requires="v">
                  <p:oleObj spid="_x0000_s3128" name="" r:id="rId5" imgW="88265" imgH="164465" progId="Equation.3">
                    <p:embed/>
                  </p:oleObj>
                </mc:Choice>
                <mc:Fallback>
                  <p:oleObj name="" r:id="rId5" imgW="88265" imgH="164465" progId="Equation.3">
                    <p:embed/>
                    <p:pic>
                      <p:nvPicPr>
                        <p:cNvPr id="0" name="图片 3127"/>
                        <p:cNvPicPr/>
                        <p:nvPr/>
                      </p:nvPicPr>
                      <p:blipFill>
                        <a:blip r:embed="rId6"/>
                        <a:stretch>
                          <a:fillRect/>
                        </a:stretch>
                      </p:blipFill>
                      <p:spPr>
                        <a:xfrm>
                          <a:off x="4119" y="2280"/>
                          <a:ext cx="201" cy="408"/>
                        </a:xfrm>
                        <a:prstGeom prst="rect">
                          <a:avLst/>
                        </a:prstGeom>
                        <a:noFill/>
                        <a:ln w="38100">
                          <a:noFill/>
                          <a:miter/>
                        </a:ln>
                      </p:spPr>
                    </p:pic>
                  </p:oleObj>
                </mc:Fallback>
              </mc:AlternateContent>
            </a:graphicData>
          </a:graphic>
        </p:graphicFrame>
        <p:graphicFrame>
          <p:nvGraphicFramePr>
            <p:cNvPr id="35851" name="对象 69643"/>
            <p:cNvGraphicFramePr/>
            <p:nvPr/>
          </p:nvGraphicFramePr>
          <p:xfrm>
            <a:off x="3648" y="2784"/>
            <a:ext cx="429" cy="528"/>
          </p:xfrm>
          <a:graphic>
            <a:graphicData uri="http://schemas.openxmlformats.org/presentationml/2006/ole">
              <mc:AlternateContent xmlns:mc="http://schemas.openxmlformats.org/markup-compatibility/2006">
                <mc:Choice xmlns:v="urn:schemas-microsoft-com:vml" Requires="v">
                  <p:oleObj spid="_x0000_s3129" name="" r:id="rId7" imgW="190500" imgH="215900" progId="Equation.3">
                    <p:embed/>
                  </p:oleObj>
                </mc:Choice>
                <mc:Fallback>
                  <p:oleObj name="" r:id="rId7" imgW="190500" imgH="215900" progId="Equation.3">
                    <p:embed/>
                    <p:pic>
                      <p:nvPicPr>
                        <p:cNvPr id="0" name="图片 3128"/>
                        <p:cNvPicPr/>
                        <p:nvPr/>
                      </p:nvPicPr>
                      <p:blipFill>
                        <a:blip r:embed="rId8"/>
                        <a:stretch>
                          <a:fillRect/>
                        </a:stretch>
                      </p:blipFill>
                      <p:spPr>
                        <a:xfrm>
                          <a:off x="3648" y="2784"/>
                          <a:ext cx="429" cy="528"/>
                        </a:xfrm>
                        <a:prstGeom prst="rect">
                          <a:avLst/>
                        </a:prstGeom>
                        <a:noFill/>
                        <a:ln w="38100">
                          <a:noFill/>
                          <a:miter/>
                        </a:ln>
                      </p:spPr>
                    </p:pic>
                  </p:oleObj>
                </mc:Fallback>
              </mc:AlternateContent>
            </a:graphicData>
          </a:graphic>
        </p:graphicFrame>
        <p:graphicFrame>
          <p:nvGraphicFramePr>
            <p:cNvPr id="35852" name="对象 69644"/>
            <p:cNvGraphicFramePr/>
            <p:nvPr/>
          </p:nvGraphicFramePr>
          <p:xfrm>
            <a:off x="3662" y="2400"/>
            <a:ext cx="418" cy="480"/>
          </p:xfrm>
          <a:graphic>
            <a:graphicData uri="http://schemas.openxmlformats.org/presentationml/2006/ole">
              <mc:AlternateContent xmlns:mc="http://schemas.openxmlformats.org/markup-compatibility/2006">
                <mc:Choice xmlns:v="urn:schemas-microsoft-com:vml" Requires="v">
                  <p:oleObj spid="_x0000_s3130" name="" r:id="rId9" imgW="203200" imgH="215900" progId="Equation.3">
                    <p:embed/>
                  </p:oleObj>
                </mc:Choice>
                <mc:Fallback>
                  <p:oleObj name="" r:id="rId9" imgW="203200" imgH="215900" progId="Equation.3">
                    <p:embed/>
                    <p:pic>
                      <p:nvPicPr>
                        <p:cNvPr id="0" name="图片 3129"/>
                        <p:cNvPicPr/>
                        <p:nvPr/>
                      </p:nvPicPr>
                      <p:blipFill>
                        <a:blip r:embed="rId10"/>
                        <a:stretch>
                          <a:fillRect/>
                        </a:stretch>
                      </p:blipFill>
                      <p:spPr>
                        <a:xfrm>
                          <a:off x="3662" y="2400"/>
                          <a:ext cx="418" cy="480"/>
                        </a:xfrm>
                        <a:prstGeom prst="rect">
                          <a:avLst/>
                        </a:prstGeom>
                        <a:noFill/>
                        <a:ln w="38100">
                          <a:noFill/>
                          <a:miter/>
                        </a:ln>
                      </p:spPr>
                    </p:pic>
                  </p:oleObj>
                </mc:Fallback>
              </mc:AlternateContent>
            </a:graphicData>
          </a:graphic>
        </p:graphicFrame>
        <p:graphicFrame>
          <p:nvGraphicFramePr>
            <p:cNvPr id="35853" name="对象 69645"/>
            <p:cNvGraphicFramePr/>
            <p:nvPr/>
          </p:nvGraphicFramePr>
          <p:xfrm>
            <a:off x="3984" y="3792"/>
            <a:ext cx="270" cy="319"/>
          </p:xfrm>
          <a:graphic>
            <a:graphicData uri="http://schemas.openxmlformats.org/presentationml/2006/ole">
              <mc:AlternateContent xmlns:mc="http://schemas.openxmlformats.org/markup-compatibility/2006">
                <mc:Choice xmlns:v="urn:schemas-microsoft-com:vml" Requires="v">
                  <p:oleObj spid="_x0000_s3131" name="" r:id="rId11" imgW="127000" imgH="139700" progId="Equation.3">
                    <p:embed/>
                  </p:oleObj>
                </mc:Choice>
                <mc:Fallback>
                  <p:oleObj name="" r:id="rId11" imgW="127000" imgH="139700" progId="Equation.3">
                    <p:embed/>
                    <p:pic>
                      <p:nvPicPr>
                        <p:cNvPr id="0" name="图片 3130"/>
                        <p:cNvPicPr/>
                        <p:nvPr/>
                      </p:nvPicPr>
                      <p:blipFill>
                        <a:blip r:embed="rId12"/>
                        <a:stretch>
                          <a:fillRect/>
                        </a:stretch>
                      </p:blipFill>
                      <p:spPr>
                        <a:xfrm>
                          <a:off x="3984" y="3792"/>
                          <a:ext cx="270" cy="319"/>
                        </a:xfrm>
                        <a:prstGeom prst="rect">
                          <a:avLst/>
                        </a:prstGeom>
                        <a:noFill/>
                        <a:ln w="38100">
                          <a:noFill/>
                          <a:miter/>
                        </a:ln>
                      </p:spPr>
                    </p:pic>
                  </p:oleObj>
                </mc:Fallback>
              </mc:AlternateContent>
            </a:graphicData>
          </a:graphic>
        </p:graphicFrame>
        <p:graphicFrame>
          <p:nvGraphicFramePr>
            <p:cNvPr id="35854" name="对象 69646"/>
            <p:cNvGraphicFramePr/>
            <p:nvPr/>
          </p:nvGraphicFramePr>
          <p:xfrm>
            <a:off x="3504" y="3768"/>
            <a:ext cx="336" cy="312"/>
          </p:xfrm>
          <a:graphic>
            <a:graphicData uri="http://schemas.openxmlformats.org/presentationml/2006/ole">
              <mc:AlternateContent xmlns:mc="http://schemas.openxmlformats.org/markup-compatibility/2006">
                <mc:Choice xmlns:v="urn:schemas-microsoft-com:vml" Requires="v">
                  <p:oleObj spid="_x0000_s3132" name="" r:id="rId13" imgW="469900" imgH="330200" progId="Equation.3">
                    <p:embed/>
                  </p:oleObj>
                </mc:Choice>
                <mc:Fallback>
                  <p:oleObj name="" r:id="rId13" imgW="469900" imgH="330200" progId="Equation.3">
                    <p:embed/>
                    <p:pic>
                      <p:nvPicPr>
                        <p:cNvPr id="0" name="图片 3131"/>
                        <p:cNvPicPr/>
                        <p:nvPr/>
                      </p:nvPicPr>
                      <p:blipFill>
                        <a:blip r:embed="rId14"/>
                        <a:stretch>
                          <a:fillRect/>
                        </a:stretch>
                      </p:blipFill>
                      <p:spPr>
                        <a:xfrm>
                          <a:off x="3504" y="3768"/>
                          <a:ext cx="336" cy="312"/>
                        </a:xfrm>
                        <a:prstGeom prst="rect">
                          <a:avLst/>
                        </a:prstGeom>
                        <a:noFill/>
                        <a:ln w="38100">
                          <a:noFill/>
                          <a:miter/>
                        </a:ln>
                      </p:spPr>
                    </p:pic>
                  </p:oleObj>
                </mc:Fallback>
              </mc:AlternateContent>
            </a:graphicData>
          </a:graphic>
        </p:graphicFrame>
        <p:graphicFrame>
          <p:nvGraphicFramePr>
            <p:cNvPr id="35855" name="对象 69647"/>
            <p:cNvGraphicFramePr/>
            <p:nvPr/>
          </p:nvGraphicFramePr>
          <p:xfrm>
            <a:off x="5249" y="3792"/>
            <a:ext cx="223" cy="240"/>
          </p:xfrm>
          <a:graphic>
            <a:graphicData uri="http://schemas.openxmlformats.org/presentationml/2006/ole">
              <mc:AlternateContent xmlns:mc="http://schemas.openxmlformats.org/markup-compatibility/2006">
                <mc:Choice xmlns:v="urn:schemas-microsoft-com:vml" Requires="v">
                  <p:oleObj spid="_x0000_s3133" name="" r:id="rId15" imgW="241300" imgH="241300" progId="Equation.3">
                    <p:embed/>
                  </p:oleObj>
                </mc:Choice>
                <mc:Fallback>
                  <p:oleObj name="" r:id="rId15" imgW="241300" imgH="241300" progId="Equation.3">
                    <p:embed/>
                    <p:pic>
                      <p:nvPicPr>
                        <p:cNvPr id="0" name="图片 3132"/>
                        <p:cNvPicPr/>
                        <p:nvPr/>
                      </p:nvPicPr>
                      <p:blipFill>
                        <a:blip r:embed="rId16"/>
                        <a:stretch>
                          <a:fillRect/>
                        </a:stretch>
                      </p:blipFill>
                      <p:spPr>
                        <a:xfrm>
                          <a:off x="5249" y="3792"/>
                          <a:ext cx="223" cy="240"/>
                        </a:xfrm>
                        <a:prstGeom prst="rect">
                          <a:avLst/>
                        </a:prstGeom>
                        <a:noFill/>
                        <a:ln w="38100">
                          <a:noFill/>
                          <a:miter/>
                        </a:ln>
                      </p:spPr>
                    </p:pic>
                  </p:oleObj>
                </mc:Fallback>
              </mc:AlternateContent>
            </a:graphicData>
          </a:graphic>
        </p:graphicFrame>
        <p:sp>
          <p:nvSpPr>
            <p:cNvPr id="35856" name="任意多边形 69648"/>
            <p:cNvSpPr/>
            <p:nvPr/>
          </p:nvSpPr>
          <p:spPr>
            <a:xfrm>
              <a:off x="3755" y="3032"/>
              <a:ext cx="1489" cy="729"/>
            </a:xfrm>
            <a:custGeom>
              <a:avLst/>
              <a:gdLst/>
              <a:ahLst/>
              <a:cxnLst/>
              <a:pathLst>
                <a:path w="1489" h="729">
                  <a:moveTo>
                    <a:pt x="0" y="729"/>
                  </a:moveTo>
                  <a:cubicBezTo>
                    <a:pt x="32" y="722"/>
                    <a:pt x="133" y="711"/>
                    <a:pt x="193" y="688"/>
                  </a:cubicBezTo>
                  <a:cubicBezTo>
                    <a:pt x="253" y="665"/>
                    <a:pt x="306" y="639"/>
                    <a:pt x="361" y="592"/>
                  </a:cubicBezTo>
                  <a:cubicBezTo>
                    <a:pt x="416" y="545"/>
                    <a:pt x="466" y="482"/>
                    <a:pt x="523" y="406"/>
                  </a:cubicBezTo>
                  <a:cubicBezTo>
                    <a:pt x="580" y="330"/>
                    <a:pt x="656" y="199"/>
                    <a:pt x="704" y="136"/>
                  </a:cubicBezTo>
                  <a:cubicBezTo>
                    <a:pt x="752" y="73"/>
                    <a:pt x="756" y="49"/>
                    <a:pt x="813" y="27"/>
                  </a:cubicBezTo>
                  <a:cubicBezTo>
                    <a:pt x="870" y="5"/>
                    <a:pt x="932" y="8"/>
                    <a:pt x="1045" y="4"/>
                  </a:cubicBezTo>
                  <a:cubicBezTo>
                    <a:pt x="1158" y="0"/>
                    <a:pt x="1397" y="4"/>
                    <a:pt x="1489" y="4"/>
                  </a:cubicBezTo>
                </a:path>
              </a:pathLst>
            </a:custGeom>
            <a:noFill/>
            <a:ln w="28575" cap="flat" cmpd="sng">
              <a:solidFill>
                <a:srgbClr val="FF3300"/>
              </a:solidFill>
              <a:prstDash val="solid"/>
              <a:round/>
              <a:headEnd type="none" w="med" len="med"/>
              <a:tailEnd type="none" w="med" len="med"/>
            </a:ln>
          </p:spPr>
          <p:txBody>
            <a:bodyPr/>
            <a:p>
              <a:endParaRPr lang="zh-CN" altLang="en-US"/>
            </a:p>
          </p:txBody>
        </p:sp>
        <p:sp>
          <p:nvSpPr>
            <p:cNvPr id="35857" name="任意多边形 69649"/>
            <p:cNvSpPr/>
            <p:nvPr/>
          </p:nvSpPr>
          <p:spPr>
            <a:xfrm>
              <a:off x="3755" y="2738"/>
              <a:ext cx="1501" cy="1030"/>
            </a:xfrm>
            <a:custGeom>
              <a:avLst/>
              <a:gdLst/>
              <a:ahLst/>
              <a:cxnLst/>
              <a:pathLst>
                <a:path w="1501" h="1030">
                  <a:moveTo>
                    <a:pt x="0" y="1030"/>
                  </a:moveTo>
                  <a:cubicBezTo>
                    <a:pt x="45" y="1004"/>
                    <a:pt x="197" y="948"/>
                    <a:pt x="271" y="874"/>
                  </a:cubicBezTo>
                  <a:cubicBezTo>
                    <a:pt x="345" y="800"/>
                    <a:pt x="398" y="686"/>
                    <a:pt x="445" y="586"/>
                  </a:cubicBezTo>
                  <a:cubicBezTo>
                    <a:pt x="492" y="486"/>
                    <a:pt x="515" y="357"/>
                    <a:pt x="555" y="271"/>
                  </a:cubicBezTo>
                  <a:cubicBezTo>
                    <a:pt x="595" y="185"/>
                    <a:pt x="620" y="115"/>
                    <a:pt x="684" y="72"/>
                  </a:cubicBezTo>
                  <a:cubicBezTo>
                    <a:pt x="748" y="29"/>
                    <a:pt x="801" y="20"/>
                    <a:pt x="937" y="10"/>
                  </a:cubicBezTo>
                  <a:cubicBezTo>
                    <a:pt x="1073" y="0"/>
                    <a:pt x="1384" y="10"/>
                    <a:pt x="1501" y="10"/>
                  </a:cubicBezTo>
                </a:path>
              </a:pathLst>
            </a:custGeom>
            <a:noFill/>
            <a:ln w="28575" cap="flat" cmpd="sng">
              <a:solidFill>
                <a:srgbClr val="0000FF"/>
              </a:solidFill>
              <a:prstDash val="solid"/>
              <a:round/>
              <a:headEnd type="none" w="med" len="med"/>
              <a:tailEnd type="none" w="med" len="med"/>
            </a:ln>
          </p:spPr>
          <p:txBody>
            <a:bodyPr/>
            <a:p>
              <a:endParaRPr lang="zh-CN" altLang="en-US"/>
            </a:p>
          </p:txBody>
        </p:sp>
        <p:graphicFrame>
          <p:nvGraphicFramePr>
            <p:cNvPr id="35858" name="对象 69650"/>
            <p:cNvGraphicFramePr/>
            <p:nvPr/>
          </p:nvGraphicFramePr>
          <p:xfrm>
            <a:off x="4560" y="3306"/>
            <a:ext cx="720" cy="344"/>
          </p:xfrm>
          <a:graphic>
            <a:graphicData uri="http://schemas.openxmlformats.org/presentationml/2006/ole">
              <mc:AlternateContent xmlns:mc="http://schemas.openxmlformats.org/markup-compatibility/2006">
                <mc:Choice xmlns:v="urn:schemas-microsoft-com:vml" Requires="v">
                  <p:oleObj spid="_x0000_s3134" name="" r:id="rId17" imgW="659765" imgH="317500" progId="Equation.3">
                    <p:embed/>
                  </p:oleObj>
                </mc:Choice>
                <mc:Fallback>
                  <p:oleObj name="" r:id="rId17" imgW="659765" imgH="317500" progId="Equation.3">
                    <p:embed/>
                    <p:pic>
                      <p:nvPicPr>
                        <p:cNvPr id="0" name="图片 3133"/>
                        <p:cNvPicPr/>
                        <p:nvPr/>
                      </p:nvPicPr>
                      <p:blipFill>
                        <a:blip r:embed="rId18"/>
                        <a:stretch>
                          <a:fillRect/>
                        </a:stretch>
                      </p:blipFill>
                      <p:spPr>
                        <a:xfrm>
                          <a:off x="4560" y="3306"/>
                          <a:ext cx="720" cy="344"/>
                        </a:xfrm>
                        <a:prstGeom prst="rect">
                          <a:avLst/>
                        </a:prstGeom>
                        <a:noFill/>
                        <a:ln w="38100">
                          <a:noFill/>
                          <a:miter/>
                        </a:ln>
                      </p:spPr>
                    </p:pic>
                  </p:oleObj>
                </mc:Fallback>
              </mc:AlternateContent>
            </a:graphicData>
          </a:graphic>
        </p:graphicFrame>
      </p:grpSp>
      <p:grpSp>
        <p:nvGrpSpPr>
          <p:cNvPr id="69652" name="组合 69651"/>
          <p:cNvGrpSpPr/>
          <p:nvPr/>
        </p:nvGrpSpPr>
        <p:grpSpPr>
          <a:xfrm>
            <a:off x="395288" y="2565400"/>
            <a:ext cx="3733800" cy="838200"/>
            <a:chOff x="336" y="2688"/>
            <a:chExt cx="2352" cy="528"/>
          </a:xfrm>
        </p:grpSpPr>
        <p:sp>
          <p:nvSpPr>
            <p:cNvPr id="35860" name="文本框 69652"/>
            <p:cNvSpPr txBox="1"/>
            <p:nvPr/>
          </p:nvSpPr>
          <p:spPr>
            <a:xfrm>
              <a:off x="336" y="2784"/>
              <a:ext cx="2352" cy="327"/>
            </a:xfrm>
            <a:prstGeom prst="rect">
              <a:avLst/>
            </a:prstGeom>
            <a:noFill/>
            <a:ln w="9525">
              <a:noFill/>
            </a:ln>
          </p:spPr>
          <p:txBody>
            <a:bodyPr anchor="t">
              <a:spAutoFit/>
            </a:bodyPr>
            <a:p>
              <a:pPr>
                <a:buBlip>
                  <a:blip r:embed="rId19"/>
                </a:buBlip>
              </a:pPr>
              <a:r>
                <a:rPr lang="zh-CN" altLang="en-US" dirty="0">
                  <a:latin typeface="宋体" panose="02010600030101010101" pitchFamily="2" charset="-122"/>
                </a:rPr>
                <a:t> 电流饱和值</a:t>
              </a:r>
              <a:endParaRPr lang="zh-CN" altLang="zh-CN">
                <a:latin typeface="宋体" panose="02010600030101010101" pitchFamily="2" charset="-122"/>
              </a:endParaRPr>
            </a:p>
          </p:txBody>
        </p:sp>
        <p:graphicFrame>
          <p:nvGraphicFramePr>
            <p:cNvPr id="35861" name="对象 69653"/>
            <p:cNvGraphicFramePr/>
            <p:nvPr/>
          </p:nvGraphicFramePr>
          <p:xfrm>
            <a:off x="1824" y="2688"/>
            <a:ext cx="373" cy="528"/>
          </p:xfrm>
          <a:graphic>
            <a:graphicData uri="http://schemas.openxmlformats.org/presentationml/2006/ole">
              <mc:AlternateContent xmlns:mc="http://schemas.openxmlformats.org/markup-compatibility/2006">
                <mc:Choice xmlns:v="urn:schemas-microsoft-com:vml" Requires="v">
                  <p:oleObj spid="_x0000_s3138" name="" r:id="rId20" imgW="152400" imgH="215900" progId="Equation.3">
                    <p:embed/>
                  </p:oleObj>
                </mc:Choice>
                <mc:Fallback>
                  <p:oleObj name="" r:id="rId20" imgW="152400" imgH="215900" progId="Equation.3">
                    <p:embed/>
                    <p:pic>
                      <p:nvPicPr>
                        <p:cNvPr id="0" name="图片 3137"/>
                        <p:cNvPicPr/>
                        <p:nvPr/>
                      </p:nvPicPr>
                      <p:blipFill>
                        <a:blip r:embed="rId21"/>
                        <a:stretch>
                          <a:fillRect/>
                        </a:stretch>
                      </p:blipFill>
                      <p:spPr>
                        <a:xfrm>
                          <a:off x="1824" y="2688"/>
                          <a:ext cx="373" cy="528"/>
                        </a:xfrm>
                        <a:prstGeom prst="rect">
                          <a:avLst/>
                        </a:prstGeom>
                        <a:noFill/>
                        <a:ln w="38100">
                          <a:noFill/>
                          <a:miter/>
                        </a:ln>
                      </p:spPr>
                    </p:pic>
                  </p:oleObj>
                </mc:Fallback>
              </mc:AlternateContent>
            </a:graphicData>
          </a:graphic>
        </p:graphicFrame>
      </p:grpSp>
      <p:grpSp>
        <p:nvGrpSpPr>
          <p:cNvPr id="69662" name="组合 69661"/>
          <p:cNvGrpSpPr/>
          <p:nvPr/>
        </p:nvGrpSpPr>
        <p:grpSpPr>
          <a:xfrm>
            <a:off x="827088" y="3429000"/>
            <a:ext cx="2832100" cy="746125"/>
            <a:chOff x="624" y="3168"/>
            <a:chExt cx="1784" cy="470"/>
          </a:xfrm>
        </p:grpSpPr>
        <p:sp>
          <p:nvSpPr>
            <p:cNvPr id="35863" name="矩形 69662"/>
            <p:cNvSpPr/>
            <p:nvPr/>
          </p:nvSpPr>
          <p:spPr>
            <a:xfrm>
              <a:off x="1392" y="3215"/>
              <a:ext cx="1016" cy="327"/>
            </a:xfrm>
            <a:prstGeom prst="rect">
              <a:avLst/>
            </a:prstGeom>
            <a:noFill/>
            <a:ln w="9525">
              <a:noFill/>
            </a:ln>
          </p:spPr>
          <p:txBody>
            <a:bodyPr wrap="none" anchor="t">
              <a:spAutoFit/>
            </a:bodyPr>
            <a:p>
              <a:r>
                <a:rPr lang="zh-CN" altLang="en-US" dirty="0">
                  <a:latin typeface="宋体" panose="02010600030101010101" pitchFamily="2" charset="-122"/>
                </a:rPr>
                <a:t>（光强）</a:t>
              </a:r>
              <a:endParaRPr lang="zh-CN" altLang="en-US" dirty="0">
                <a:latin typeface="宋体" panose="02010600030101010101" pitchFamily="2" charset="-122"/>
              </a:endParaRPr>
            </a:p>
          </p:txBody>
        </p:sp>
        <p:graphicFrame>
          <p:nvGraphicFramePr>
            <p:cNvPr id="35864" name="对象 69663"/>
            <p:cNvGraphicFramePr/>
            <p:nvPr/>
          </p:nvGraphicFramePr>
          <p:xfrm>
            <a:off x="624" y="3168"/>
            <a:ext cx="912" cy="470"/>
          </p:xfrm>
          <a:graphic>
            <a:graphicData uri="http://schemas.openxmlformats.org/presentationml/2006/ole">
              <mc:AlternateContent xmlns:mc="http://schemas.openxmlformats.org/markup-compatibility/2006">
                <mc:Choice xmlns:v="urn:schemas-microsoft-com:vml" Requires="v">
                  <p:oleObj spid="_x0000_s3139" name="" r:id="rId22" imgW="418465" imgH="215900" progId="Equation.3">
                    <p:embed/>
                  </p:oleObj>
                </mc:Choice>
                <mc:Fallback>
                  <p:oleObj name="" r:id="rId22" imgW="418465" imgH="215900" progId="Equation.3">
                    <p:embed/>
                    <p:pic>
                      <p:nvPicPr>
                        <p:cNvPr id="0" name="图片 3138"/>
                        <p:cNvPicPr/>
                        <p:nvPr/>
                      </p:nvPicPr>
                      <p:blipFill>
                        <a:blip r:embed="rId23"/>
                        <a:stretch>
                          <a:fillRect/>
                        </a:stretch>
                      </p:blipFill>
                      <p:spPr>
                        <a:xfrm>
                          <a:off x="624" y="3168"/>
                          <a:ext cx="912" cy="470"/>
                        </a:xfrm>
                        <a:prstGeom prst="rect">
                          <a:avLst/>
                        </a:prstGeom>
                        <a:noFill/>
                        <a:ln w="38100">
                          <a:noFill/>
                          <a:miter/>
                        </a:ln>
                      </p:spPr>
                    </p:pic>
                  </p:oleObj>
                </mc:Fallback>
              </mc:AlternateContent>
            </a:graphicData>
          </a:graphic>
        </p:graphicFrame>
      </p:grpSp>
      <p:sp>
        <p:nvSpPr>
          <p:cNvPr id="69681" name="矩形 69680"/>
          <p:cNvSpPr/>
          <p:nvPr/>
        </p:nvSpPr>
        <p:spPr>
          <a:xfrm>
            <a:off x="539750" y="692150"/>
            <a:ext cx="4572000" cy="519113"/>
          </a:xfrm>
          <a:prstGeom prst="rect">
            <a:avLst/>
          </a:prstGeom>
          <a:noFill/>
          <a:ln w="9525">
            <a:noFill/>
          </a:ln>
        </p:spPr>
        <p:txBody>
          <a:bodyPr anchor="t">
            <a:spAutoFit/>
          </a:bodyPr>
          <a:p>
            <a:pPr>
              <a:buBlip>
                <a:blip r:embed="rId19"/>
              </a:buBlip>
            </a:pPr>
            <a:r>
              <a:rPr lang="zh-CN" altLang="en-US" dirty="0">
                <a:solidFill>
                  <a:srgbClr val="CC0000"/>
                </a:solidFill>
                <a:latin typeface="宋体" panose="02010600030101010101" pitchFamily="2" charset="-122"/>
              </a:rPr>
              <a:t> </a:t>
            </a:r>
            <a:r>
              <a:rPr lang="zh-CN" altLang="en-US" dirty="0">
                <a:latin typeface="宋体" panose="02010600030101010101" pitchFamily="2" charset="-122"/>
              </a:rPr>
              <a:t>瞬时性</a:t>
            </a:r>
            <a:endParaRPr lang="zh-CN" altLang="en-US" dirty="0">
              <a:latin typeface="宋体" panose="02010600030101010101" pitchFamily="2" charset="-122"/>
            </a:endParaRPr>
          </a:p>
        </p:txBody>
      </p:sp>
      <p:sp>
        <p:nvSpPr>
          <p:cNvPr id="69682" name="矩形 69681"/>
          <p:cNvSpPr/>
          <p:nvPr/>
        </p:nvSpPr>
        <p:spPr>
          <a:xfrm>
            <a:off x="250825" y="1341438"/>
            <a:ext cx="5410200" cy="946150"/>
          </a:xfrm>
          <a:prstGeom prst="rect">
            <a:avLst/>
          </a:prstGeom>
          <a:noFill/>
          <a:ln w="9525">
            <a:noFill/>
          </a:ln>
        </p:spPr>
        <p:txBody>
          <a:bodyPr anchor="t">
            <a:spAutoFit/>
          </a:bodyPr>
          <a:p>
            <a:r>
              <a:rPr lang="zh-CN" altLang="en-US" dirty="0">
                <a:latin typeface="宋体" panose="02010600030101010101" pitchFamily="2" charset="-122"/>
              </a:rPr>
              <a:t>    当光照射到金属表面上时，几乎立即就有光电子逸出</a:t>
            </a:r>
            <a:endParaRPr lang="zh-CN" altLang="en-US" dirty="0">
              <a:latin typeface="宋体" panose="02010600030101010101" pitchFamily="2" charset="-122"/>
            </a:endParaRPr>
          </a:p>
        </p:txBody>
      </p:sp>
      <p:sp>
        <p:nvSpPr>
          <p:cNvPr id="69684" name="文本框 69683"/>
          <p:cNvSpPr txBox="1"/>
          <p:nvPr/>
        </p:nvSpPr>
        <p:spPr>
          <a:xfrm>
            <a:off x="468313" y="4445000"/>
            <a:ext cx="3733800" cy="519113"/>
          </a:xfrm>
          <a:prstGeom prst="rect">
            <a:avLst/>
          </a:prstGeom>
          <a:noFill/>
          <a:ln w="9525">
            <a:noFill/>
          </a:ln>
        </p:spPr>
        <p:txBody>
          <a:bodyPr anchor="t">
            <a:spAutoFit/>
          </a:bodyPr>
          <a:p>
            <a:pPr>
              <a:buBlip>
                <a:blip r:embed="rId19"/>
              </a:buBlip>
            </a:pPr>
            <a:r>
              <a:rPr lang="zh-CN" altLang="en-US" dirty="0">
                <a:latin typeface="宋体" panose="02010600030101010101" pitchFamily="2" charset="-122"/>
              </a:rPr>
              <a:t> 初动能与遏止电压 </a:t>
            </a:r>
            <a:endParaRPr lang="zh-CN" altLang="zh-CN" dirty="0">
              <a:latin typeface="宋体" panose="02010600030101010101" pitchFamily="2" charset="-122"/>
            </a:endParaRPr>
          </a:p>
        </p:txBody>
      </p:sp>
      <p:sp>
        <p:nvSpPr>
          <p:cNvPr id="69686" name="文本框 69685"/>
          <p:cNvSpPr txBox="1"/>
          <p:nvPr/>
        </p:nvSpPr>
        <p:spPr>
          <a:xfrm>
            <a:off x="42863" y="5157788"/>
            <a:ext cx="9002712" cy="1160462"/>
          </a:xfrm>
          <a:prstGeom prst="rect">
            <a:avLst/>
          </a:prstGeom>
          <a:noFill/>
          <a:ln w="9525">
            <a:noFill/>
          </a:ln>
        </p:spPr>
        <p:txBody>
          <a:bodyPr wrap="none" anchor="t">
            <a:spAutoFit/>
          </a:bodyPr>
          <a:p>
            <a:r>
              <a:rPr lang="zh-CN" altLang="en-US" dirty="0">
                <a:latin typeface="Arial" panose="020B0604020202020204" pitchFamily="34" charset="0"/>
              </a:rPr>
              <a:t>当</a:t>
            </a:r>
            <a:r>
              <a:rPr lang="en-US" altLang="zh-CN">
                <a:latin typeface="Arial" panose="020B0604020202020204" pitchFamily="34" charset="0"/>
              </a:rPr>
              <a:t>U=0</a:t>
            </a:r>
            <a:r>
              <a:rPr lang="zh-CN" altLang="en-US" dirty="0">
                <a:latin typeface="Arial" panose="020B0604020202020204" pitchFamily="34" charset="0"/>
              </a:rPr>
              <a:t>时，</a:t>
            </a:r>
            <a:r>
              <a:rPr lang="en-US" altLang="zh-CN">
                <a:latin typeface="Arial" panose="020B0604020202020204" pitchFamily="34" charset="0"/>
              </a:rPr>
              <a:t>i</a:t>
            </a:r>
            <a:r>
              <a:rPr lang="zh-CN" altLang="en-US" dirty="0">
                <a:latin typeface="Arial" panose="020B0604020202020204" pitchFamily="34" charset="0"/>
              </a:rPr>
              <a:t>不等于</a:t>
            </a:r>
            <a:r>
              <a:rPr lang="en-US" altLang="zh-CN">
                <a:latin typeface="Arial" panose="020B0604020202020204" pitchFamily="34" charset="0"/>
              </a:rPr>
              <a:t>0</a:t>
            </a:r>
            <a:r>
              <a:rPr lang="zh-CN" altLang="en-US" dirty="0">
                <a:latin typeface="Arial" panose="020B0604020202020204" pitchFamily="34" charset="0"/>
              </a:rPr>
              <a:t>，说明电子具有初速度，即初动能。</a:t>
            </a:r>
            <a:endParaRPr lang="zh-CN" altLang="en-US" dirty="0">
              <a:latin typeface="Arial" panose="020B0604020202020204" pitchFamily="34" charset="0"/>
            </a:endParaRPr>
          </a:p>
          <a:p>
            <a:r>
              <a:rPr lang="zh-CN" altLang="en-US" dirty="0">
                <a:latin typeface="Arial" panose="020B0604020202020204" pitchFamily="34" charset="0"/>
              </a:rPr>
              <a:t>可以从图中反向遏止电压 </a:t>
            </a:r>
            <a:r>
              <a:rPr lang="en-US" altLang="zh-CN" err="1">
                <a:latin typeface="Arial" panose="020B0604020202020204" pitchFamily="34" charset="0"/>
              </a:rPr>
              <a:t>U</a:t>
            </a:r>
            <a:r>
              <a:rPr lang="en-US" altLang="zh-CN" baseline="-25000" err="1">
                <a:latin typeface="Arial" panose="020B0604020202020204" pitchFamily="34" charset="0"/>
              </a:rPr>
              <a:t>a</a:t>
            </a:r>
            <a:r>
              <a:rPr lang="zh-CN" altLang="en-US" dirty="0">
                <a:latin typeface="Arial" panose="020B0604020202020204" pitchFamily="34" charset="0"/>
              </a:rPr>
              <a:t>测出。 </a:t>
            </a:r>
            <a:endParaRPr lang="zh-CN" altLang="en-US" dirty="0">
              <a:latin typeface="Arial" panose="020B0604020202020204" pitchFamily="34" charset="0"/>
            </a:endParaRPr>
          </a:p>
        </p:txBody>
      </p:sp>
      <p:graphicFrame>
        <p:nvGraphicFramePr>
          <p:cNvPr id="69687" name="对象 69686"/>
          <p:cNvGraphicFramePr/>
          <p:nvPr/>
        </p:nvGraphicFramePr>
        <p:xfrm>
          <a:off x="5830888" y="5734050"/>
          <a:ext cx="2301875" cy="668338"/>
        </p:xfrm>
        <a:graphic>
          <a:graphicData uri="http://schemas.openxmlformats.org/presentationml/2006/ole">
            <mc:AlternateContent xmlns:mc="http://schemas.openxmlformats.org/markup-compatibility/2006">
              <mc:Choice xmlns:v="urn:schemas-microsoft-com:vml" Requires="v">
                <p:oleObj spid="_x0000_s3137" name="" r:id="rId24" imgW="787400" imgH="228600" progId="Equation.DSMT4">
                  <p:embed/>
                </p:oleObj>
              </mc:Choice>
              <mc:Fallback>
                <p:oleObj name="" r:id="rId24" imgW="787400" imgH="228600" progId="Equation.DSMT4">
                  <p:embed/>
                  <p:pic>
                    <p:nvPicPr>
                      <p:cNvPr id="0" name="图片 3136"/>
                      <p:cNvPicPr/>
                      <p:nvPr/>
                    </p:nvPicPr>
                    <p:blipFill>
                      <a:blip r:embed="rId25"/>
                      <a:stretch>
                        <a:fillRect/>
                      </a:stretch>
                    </p:blipFill>
                    <p:spPr>
                      <a:xfrm>
                        <a:off x="5830888" y="5734050"/>
                        <a:ext cx="2301875" cy="668338"/>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9681"/>
                                        </p:tgtEl>
                                        <p:attrNameLst>
                                          <p:attrName>style.visibility</p:attrName>
                                        </p:attrNameLst>
                                      </p:cBhvr>
                                      <p:to>
                                        <p:strVal val="visible"/>
                                      </p:to>
                                    </p:set>
                                    <p:animEffect transition="in" filter="blinds(horizontal)">
                                      <p:cBhvr>
                                        <p:cTn id="7" dur="500"/>
                                        <p:tgtEl>
                                          <p:spTgt spid="6968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9682"/>
                                        </p:tgtEl>
                                        <p:attrNameLst>
                                          <p:attrName>style.visibility</p:attrName>
                                        </p:attrNameLst>
                                      </p:cBhvr>
                                      <p:to>
                                        <p:strVal val="visible"/>
                                      </p:to>
                                    </p:set>
                                    <p:animEffect transition="in" filter="blinds(horizontal)">
                                      <p:cBhvr>
                                        <p:cTn id="12" dur="500"/>
                                        <p:tgtEl>
                                          <p:spTgt spid="6968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9652"/>
                                        </p:tgtEl>
                                        <p:attrNameLst>
                                          <p:attrName>style.visibility</p:attrName>
                                        </p:attrNameLst>
                                      </p:cBhvr>
                                      <p:to>
                                        <p:strVal val="visible"/>
                                      </p:to>
                                    </p:set>
                                    <p:animEffect transition="in" filter="blinds(horizontal)">
                                      <p:cBhvr>
                                        <p:cTn id="17" dur="500"/>
                                        <p:tgtEl>
                                          <p:spTgt spid="6965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9662"/>
                                        </p:tgtEl>
                                        <p:attrNameLst>
                                          <p:attrName>style.visibility</p:attrName>
                                        </p:attrNameLst>
                                      </p:cBhvr>
                                      <p:to>
                                        <p:strVal val="visible"/>
                                      </p:to>
                                    </p:set>
                                    <p:animEffect transition="in" filter="blinds(horizontal)">
                                      <p:cBhvr>
                                        <p:cTn id="22" dur="500"/>
                                        <p:tgtEl>
                                          <p:spTgt spid="69662"/>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69684"/>
                                        </p:tgtEl>
                                        <p:attrNameLst>
                                          <p:attrName>style.visibility</p:attrName>
                                        </p:attrNameLst>
                                      </p:cBhvr>
                                      <p:to>
                                        <p:strVal val="visible"/>
                                      </p:to>
                                    </p:set>
                                    <p:anim calcmode="lin" valueType="num">
                                      <p:cBhvr additive="base">
                                        <p:cTn id="27" dur="500" fill="hold"/>
                                        <p:tgtEl>
                                          <p:spTgt spid="69684"/>
                                        </p:tgtEl>
                                        <p:attrNameLst>
                                          <p:attrName>ppt_x</p:attrName>
                                        </p:attrNameLst>
                                      </p:cBhvr>
                                      <p:tavLst>
                                        <p:tav tm="0">
                                          <p:val>
                                            <p:strVal val="#ppt_x"/>
                                          </p:val>
                                        </p:tav>
                                        <p:tav tm="100000">
                                          <p:val>
                                            <p:strVal val="#ppt_x"/>
                                          </p:val>
                                        </p:tav>
                                      </p:tavLst>
                                    </p:anim>
                                    <p:anim calcmode="lin" valueType="num">
                                      <p:cBhvr additive="base">
                                        <p:cTn id="28" dur="500" fill="hold"/>
                                        <p:tgtEl>
                                          <p:spTgt spid="69684"/>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69686"/>
                                        </p:tgtEl>
                                        <p:attrNameLst>
                                          <p:attrName>style.visibility</p:attrName>
                                        </p:attrNameLst>
                                      </p:cBhvr>
                                      <p:to>
                                        <p:strVal val="visible"/>
                                      </p:to>
                                    </p:set>
                                    <p:anim calcmode="lin" valueType="num">
                                      <p:cBhvr additive="base">
                                        <p:cTn id="31" dur="500" fill="hold"/>
                                        <p:tgtEl>
                                          <p:spTgt spid="69686"/>
                                        </p:tgtEl>
                                        <p:attrNameLst>
                                          <p:attrName>ppt_x</p:attrName>
                                        </p:attrNameLst>
                                      </p:cBhvr>
                                      <p:tavLst>
                                        <p:tav tm="0">
                                          <p:val>
                                            <p:strVal val="#ppt_x"/>
                                          </p:val>
                                        </p:tav>
                                        <p:tav tm="100000">
                                          <p:val>
                                            <p:strVal val="#ppt_x"/>
                                          </p:val>
                                        </p:tav>
                                      </p:tavLst>
                                    </p:anim>
                                    <p:anim calcmode="lin" valueType="num">
                                      <p:cBhvr additive="base">
                                        <p:cTn id="32" dur="500" fill="hold"/>
                                        <p:tgtEl>
                                          <p:spTgt spid="6968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9687"/>
                                        </p:tgtEl>
                                        <p:attrNameLst>
                                          <p:attrName>style.visibility</p:attrName>
                                        </p:attrNameLst>
                                      </p:cBhvr>
                                      <p:to>
                                        <p:strVal val="visible"/>
                                      </p:to>
                                    </p:set>
                                    <p:animEffect transition="in" filter="blinds(horizontal)">
                                      <p:cBhvr>
                                        <p:cTn id="37" dur="500"/>
                                        <p:tgtEl>
                                          <p:spTgt spid="696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81" grpId="0"/>
      <p:bldP spid="69682" grpId="0"/>
      <p:bldP spid="69684" grpId="0"/>
      <p:bldP spid="6968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6865" name="组合 78870"/>
          <p:cNvGrpSpPr/>
          <p:nvPr/>
        </p:nvGrpSpPr>
        <p:grpSpPr>
          <a:xfrm>
            <a:off x="533400" y="685800"/>
            <a:ext cx="3352800" cy="685800"/>
            <a:chOff x="336" y="432"/>
            <a:chExt cx="2112" cy="432"/>
          </a:xfrm>
        </p:grpSpPr>
        <p:sp>
          <p:nvSpPr>
            <p:cNvPr id="36866" name="文本框 78871"/>
            <p:cNvSpPr txBox="1"/>
            <p:nvPr/>
          </p:nvSpPr>
          <p:spPr>
            <a:xfrm>
              <a:off x="336" y="452"/>
              <a:ext cx="2112" cy="327"/>
            </a:xfrm>
            <a:prstGeom prst="rect">
              <a:avLst/>
            </a:prstGeom>
            <a:noFill/>
            <a:ln w="9525">
              <a:noFill/>
            </a:ln>
          </p:spPr>
          <p:txBody>
            <a:bodyPr anchor="t">
              <a:spAutoFit/>
            </a:bodyPr>
            <a:p>
              <a:pPr>
                <a:buBlip>
                  <a:blip r:embed="rId1"/>
                </a:buBlip>
              </a:pPr>
              <a:r>
                <a:rPr lang="zh-CN" altLang="en-US" dirty="0">
                  <a:latin typeface="Times New Roman" panose="02020603050405020304" pitchFamily="18" charset="0"/>
                </a:rPr>
                <a:t>  遏止电压</a:t>
              </a:r>
              <a:endParaRPr lang="zh-CN" altLang="en-US" dirty="0">
                <a:latin typeface="Times New Roman" panose="02020603050405020304" pitchFamily="18" charset="0"/>
              </a:endParaRPr>
            </a:p>
          </p:txBody>
        </p:sp>
        <p:graphicFrame>
          <p:nvGraphicFramePr>
            <p:cNvPr id="36867" name="对象 78872"/>
            <p:cNvGraphicFramePr/>
            <p:nvPr/>
          </p:nvGraphicFramePr>
          <p:xfrm>
            <a:off x="1584" y="432"/>
            <a:ext cx="384" cy="432"/>
          </p:xfrm>
          <a:graphic>
            <a:graphicData uri="http://schemas.openxmlformats.org/presentationml/2006/ole">
              <mc:AlternateContent xmlns:mc="http://schemas.openxmlformats.org/markup-compatibility/2006">
                <mc:Choice xmlns:v="urn:schemas-microsoft-com:vml" Requires="v">
                  <p:oleObj spid="_x0000_s3189" name="" r:id="rId2" imgW="203200" imgH="228600" progId="Equation.3">
                    <p:embed/>
                  </p:oleObj>
                </mc:Choice>
                <mc:Fallback>
                  <p:oleObj name="" r:id="rId2" imgW="203200" imgH="228600" progId="Equation.3">
                    <p:embed/>
                    <p:pic>
                      <p:nvPicPr>
                        <p:cNvPr id="0" name="图片 3188"/>
                        <p:cNvPicPr/>
                        <p:nvPr/>
                      </p:nvPicPr>
                      <p:blipFill>
                        <a:blip r:embed="rId3"/>
                        <a:stretch>
                          <a:fillRect/>
                        </a:stretch>
                      </p:blipFill>
                      <p:spPr>
                        <a:xfrm>
                          <a:off x="1584" y="432"/>
                          <a:ext cx="384" cy="432"/>
                        </a:xfrm>
                        <a:prstGeom prst="rect">
                          <a:avLst/>
                        </a:prstGeom>
                        <a:noFill/>
                        <a:ln w="38100">
                          <a:noFill/>
                          <a:miter/>
                        </a:ln>
                      </p:spPr>
                    </p:pic>
                  </p:oleObj>
                </mc:Fallback>
              </mc:AlternateContent>
            </a:graphicData>
          </a:graphic>
        </p:graphicFrame>
      </p:grpSp>
      <p:sp>
        <p:nvSpPr>
          <p:cNvPr id="78875" name="文本框 78874"/>
          <p:cNvSpPr txBox="1"/>
          <p:nvPr/>
        </p:nvSpPr>
        <p:spPr>
          <a:xfrm>
            <a:off x="179388" y="2060575"/>
            <a:ext cx="5029200" cy="1373188"/>
          </a:xfrm>
          <a:prstGeom prst="rect">
            <a:avLst/>
          </a:prstGeom>
          <a:noFill/>
          <a:ln w="9525">
            <a:noFill/>
          </a:ln>
        </p:spPr>
        <p:txBody>
          <a:bodyPr anchor="t">
            <a:spAutoFit/>
          </a:bodyPr>
          <a:p>
            <a:r>
              <a:rPr lang="zh-CN" altLang="en-US" dirty="0">
                <a:latin typeface="Times New Roman" panose="02020603050405020304" pitchFamily="18" charset="0"/>
              </a:rPr>
              <a:t>        当改变入射光频率时， 遏止电压与入射光频率具有线性关系，如右图所示.</a:t>
            </a:r>
            <a:endParaRPr lang="zh-CN" altLang="en-US" dirty="0">
              <a:latin typeface="Times New Roman" panose="02020603050405020304" pitchFamily="18" charset="0"/>
            </a:endParaRPr>
          </a:p>
        </p:txBody>
      </p:sp>
      <p:graphicFrame>
        <p:nvGraphicFramePr>
          <p:cNvPr id="78876" name="对象 78875"/>
          <p:cNvGraphicFramePr/>
          <p:nvPr/>
        </p:nvGraphicFramePr>
        <p:xfrm>
          <a:off x="1012825" y="1219200"/>
          <a:ext cx="2301875" cy="668338"/>
        </p:xfrm>
        <a:graphic>
          <a:graphicData uri="http://schemas.openxmlformats.org/presentationml/2006/ole">
            <mc:AlternateContent xmlns:mc="http://schemas.openxmlformats.org/markup-compatibility/2006">
              <mc:Choice xmlns:v="urn:schemas-microsoft-com:vml" Requires="v">
                <p:oleObj spid="_x0000_s3141" name="" r:id="rId4" imgW="787400" imgH="228600" progId="Equation.DSMT4">
                  <p:embed/>
                </p:oleObj>
              </mc:Choice>
              <mc:Fallback>
                <p:oleObj name="" r:id="rId4" imgW="787400" imgH="228600" progId="Equation.DSMT4">
                  <p:embed/>
                  <p:pic>
                    <p:nvPicPr>
                      <p:cNvPr id="0" name="图片 3140"/>
                      <p:cNvPicPr/>
                      <p:nvPr/>
                    </p:nvPicPr>
                    <p:blipFill>
                      <a:blip r:embed="rId5"/>
                      <a:stretch>
                        <a:fillRect/>
                      </a:stretch>
                    </p:blipFill>
                    <p:spPr>
                      <a:xfrm>
                        <a:off x="1012825" y="1219200"/>
                        <a:ext cx="2301875" cy="668338"/>
                      </a:xfrm>
                      <a:prstGeom prst="rect">
                        <a:avLst/>
                      </a:prstGeom>
                      <a:noFill/>
                      <a:ln w="38100">
                        <a:noFill/>
                        <a:miter/>
                      </a:ln>
                    </p:spPr>
                  </p:pic>
                </p:oleObj>
              </mc:Fallback>
            </mc:AlternateContent>
          </a:graphicData>
        </a:graphic>
      </p:graphicFrame>
      <p:grpSp>
        <p:nvGrpSpPr>
          <p:cNvPr id="36870" name="组合 78880"/>
          <p:cNvGrpSpPr/>
          <p:nvPr/>
        </p:nvGrpSpPr>
        <p:grpSpPr>
          <a:xfrm>
            <a:off x="5508625" y="620713"/>
            <a:ext cx="3352800" cy="2743200"/>
            <a:chOff x="3456" y="432"/>
            <a:chExt cx="2112" cy="1728"/>
          </a:xfrm>
        </p:grpSpPr>
        <p:sp>
          <p:nvSpPr>
            <p:cNvPr id="36871" name="矩形 78881"/>
            <p:cNvSpPr/>
            <p:nvPr/>
          </p:nvSpPr>
          <p:spPr>
            <a:xfrm>
              <a:off x="3456" y="432"/>
              <a:ext cx="2112" cy="1728"/>
            </a:xfrm>
            <a:prstGeom prst="rect">
              <a:avLst/>
            </a:prstGeom>
            <a:solidFill>
              <a:schemeClr val="bg1"/>
            </a:solidFill>
            <a:ln w="9525" cap="flat" cmpd="sng">
              <a:solidFill>
                <a:srgbClr val="006666"/>
              </a:solidFill>
              <a:prstDash val="solid"/>
              <a:miter/>
              <a:headEnd type="none" w="med" len="med"/>
              <a:tailEnd type="none" w="sm" len="lg"/>
            </a:ln>
          </p:spPr>
          <p:txBody>
            <a:bodyPr anchor="t"/>
            <a:p>
              <a:endParaRPr lang="zh-CN" altLang="en-US">
                <a:latin typeface="Arial" panose="020B0604020202020204" pitchFamily="34" charset="0"/>
              </a:endParaRPr>
            </a:p>
          </p:txBody>
        </p:sp>
        <p:sp>
          <p:nvSpPr>
            <p:cNvPr id="36872" name="直接连接符 78882"/>
            <p:cNvSpPr/>
            <p:nvPr/>
          </p:nvSpPr>
          <p:spPr>
            <a:xfrm flipV="1">
              <a:off x="3916" y="760"/>
              <a:ext cx="624" cy="1104"/>
            </a:xfrm>
            <a:prstGeom prst="line">
              <a:avLst/>
            </a:prstGeom>
            <a:ln w="38100" cap="flat" cmpd="sng">
              <a:solidFill>
                <a:srgbClr val="FF3300"/>
              </a:solidFill>
              <a:prstDash val="solid"/>
              <a:round/>
              <a:headEnd type="none" w="med" len="med"/>
              <a:tailEnd type="none" w="med" len="med"/>
            </a:ln>
          </p:spPr>
        </p:sp>
        <p:sp>
          <p:nvSpPr>
            <p:cNvPr id="36873" name="直接连接符 78883"/>
            <p:cNvSpPr/>
            <p:nvPr/>
          </p:nvSpPr>
          <p:spPr>
            <a:xfrm flipV="1">
              <a:off x="4300" y="760"/>
              <a:ext cx="624" cy="1104"/>
            </a:xfrm>
            <a:prstGeom prst="line">
              <a:avLst/>
            </a:prstGeom>
            <a:ln w="38100" cap="flat" cmpd="sng">
              <a:solidFill>
                <a:srgbClr val="0000FF"/>
              </a:solidFill>
              <a:prstDash val="solid"/>
              <a:round/>
              <a:headEnd type="none" w="med" len="med"/>
              <a:tailEnd type="none" w="med" len="med"/>
            </a:ln>
          </p:spPr>
        </p:sp>
        <p:sp>
          <p:nvSpPr>
            <p:cNvPr id="36874" name="直接连接符 78884"/>
            <p:cNvSpPr/>
            <p:nvPr/>
          </p:nvSpPr>
          <p:spPr>
            <a:xfrm flipV="1">
              <a:off x="4636" y="760"/>
              <a:ext cx="624" cy="1104"/>
            </a:xfrm>
            <a:prstGeom prst="line">
              <a:avLst/>
            </a:prstGeom>
            <a:ln w="38100" cap="flat" cmpd="sng">
              <a:solidFill>
                <a:srgbClr val="CC0066"/>
              </a:solidFill>
              <a:prstDash val="solid"/>
              <a:round/>
              <a:headEnd type="none" w="med" len="med"/>
              <a:tailEnd type="none" w="med" len="med"/>
            </a:ln>
          </p:spPr>
        </p:sp>
        <p:graphicFrame>
          <p:nvGraphicFramePr>
            <p:cNvPr id="36875" name="对象 78885"/>
            <p:cNvGraphicFramePr/>
            <p:nvPr/>
          </p:nvGraphicFramePr>
          <p:xfrm>
            <a:off x="3790" y="525"/>
            <a:ext cx="210" cy="238"/>
          </p:xfrm>
          <a:graphic>
            <a:graphicData uri="http://schemas.openxmlformats.org/presentationml/2006/ole">
              <mc:AlternateContent xmlns:mc="http://schemas.openxmlformats.org/markup-compatibility/2006">
                <mc:Choice xmlns:v="urn:schemas-microsoft-com:vml" Requires="v">
                  <p:oleObj spid="_x0000_s3142" name="" r:id="rId6" imgW="203200" imgH="228600" progId="Equation.DSMT4">
                    <p:embed/>
                  </p:oleObj>
                </mc:Choice>
                <mc:Fallback>
                  <p:oleObj name="" r:id="rId6" imgW="203200" imgH="228600" progId="Equation.DSMT4">
                    <p:embed/>
                    <p:pic>
                      <p:nvPicPr>
                        <p:cNvPr id="0" name="图片 3141"/>
                        <p:cNvPicPr/>
                        <p:nvPr/>
                      </p:nvPicPr>
                      <p:blipFill>
                        <a:blip r:embed="rId7"/>
                        <a:stretch>
                          <a:fillRect/>
                        </a:stretch>
                      </p:blipFill>
                      <p:spPr>
                        <a:xfrm>
                          <a:off x="3790" y="525"/>
                          <a:ext cx="210" cy="238"/>
                        </a:xfrm>
                        <a:prstGeom prst="rect">
                          <a:avLst/>
                        </a:prstGeom>
                        <a:noFill/>
                        <a:ln w="38100">
                          <a:noFill/>
                          <a:miter/>
                        </a:ln>
                      </p:spPr>
                    </p:pic>
                  </p:oleObj>
                </mc:Fallback>
              </mc:AlternateContent>
            </a:graphicData>
          </a:graphic>
        </p:graphicFrame>
        <p:graphicFrame>
          <p:nvGraphicFramePr>
            <p:cNvPr id="36876" name="对象 78886"/>
            <p:cNvGraphicFramePr/>
            <p:nvPr/>
          </p:nvGraphicFramePr>
          <p:xfrm>
            <a:off x="3820" y="1816"/>
            <a:ext cx="250" cy="344"/>
          </p:xfrm>
          <a:graphic>
            <a:graphicData uri="http://schemas.openxmlformats.org/presentationml/2006/ole">
              <mc:AlternateContent xmlns:mc="http://schemas.openxmlformats.org/markup-compatibility/2006">
                <mc:Choice xmlns:v="urn:schemas-microsoft-com:vml" Requires="v">
                  <p:oleObj spid="_x0000_s3190" name="" r:id="rId8" imgW="241300" imgH="330200" progId="Equation.3">
                    <p:embed/>
                  </p:oleObj>
                </mc:Choice>
                <mc:Fallback>
                  <p:oleObj name="" r:id="rId8" imgW="241300" imgH="330200" progId="Equation.3">
                    <p:embed/>
                    <p:pic>
                      <p:nvPicPr>
                        <p:cNvPr id="0" name="图片 3189"/>
                        <p:cNvPicPr/>
                        <p:nvPr/>
                      </p:nvPicPr>
                      <p:blipFill>
                        <a:blip r:embed="rId9"/>
                        <a:stretch>
                          <a:fillRect/>
                        </a:stretch>
                      </p:blipFill>
                      <p:spPr>
                        <a:xfrm>
                          <a:off x="3820" y="1816"/>
                          <a:ext cx="250" cy="344"/>
                        </a:xfrm>
                        <a:prstGeom prst="rect">
                          <a:avLst/>
                        </a:prstGeom>
                        <a:noFill/>
                        <a:ln w="38100">
                          <a:noFill/>
                          <a:miter/>
                        </a:ln>
                      </p:spPr>
                    </p:pic>
                  </p:oleObj>
                </mc:Fallback>
              </mc:AlternateContent>
            </a:graphicData>
          </a:graphic>
        </p:graphicFrame>
        <p:graphicFrame>
          <p:nvGraphicFramePr>
            <p:cNvPr id="36877" name="对象 78887"/>
            <p:cNvGraphicFramePr/>
            <p:nvPr/>
          </p:nvGraphicFramePr>
          <p:xfrm>
            <a:off x="5245" y="1888"/>
            <a:ext cx="183" cy="199"/>
          </p:xfrm>
          <a:graphic>
            <a:graphicData uri="http://schemas.openxmlformats.org/presentationml/2006/ole">
              <mc:AlternateContent xmlns:mc="http://schemas.openxmlformats.org/markup-compatibility/2006">
                <mc:Choice xmlns:v="urn:schemas-microsoft-com:vml" Requires="v">
                  <p:oleObj spid="_x0000_s3191" name="" r:id="rId10" imgW="177800" imgH="189865" progId="Equation.3">
                    <p:embed/>
                  </p:oleObj>
                </mc:Choice>
                <mc:Fallback>
                  <p:oleObj name="" r:id="rId10" imgW="177800" imgH="189865" progId="Equation.3">
                    <p:embed/>
                    <p:pic>
                      <p:nvPicPr>
                        <p:cNvPr id="0" name="图片 3190"/>
                        <p:cNvPicPr/>
                        <p:nvPr/>
                      </p:nvPicPr>
                      <p:blipFill>
                        <a:blip r:embed="rId11"/>
                        <a:stretch>
                          <a:fillRect/>
                        </a:stretch>
                      </p:blipFill>
                      <p:spPr>
                        <a:xfrm>
                          <a:off x="5245" y="1888"/>
                          <a:ext cx="183" cy="199"/>
                        </a:xfrm>
                        <a:prstGeom prst="rect">
                          <a:avLst/>
                        </a:prstGeom>
                        <a:noFill/>
                        <a:ln w="38100">
                          <a:noFill/>
                          <a:miter/>
                        </a:ln>
                      </p:spPr>
                    </p:pic>
                  </p:oleObj>
                </mc:Fallback>
              </mc:AlternateContent>
            </a:graphicData>
          </a:graphic>
        </p:graphicFrame>
        <p:graphicFrame>
          <p:nvGraphicFramePr>
            <p:cNvPr id="36878" name="对象 78888"/>
            <p:cNvGraphicFramePr/>
            <p:nvPr/>
          </p:nvGraphicFramePr>
          <p:xfrm>
            <a:off x="4368" y="480"/>
            <a:ext cx="315" cy="247"/>
          </p:xfrm>
          <a:graphic>
            <a:graphicData uri="http://schemas.openxmlformats.org/presentationml/2006/ole">
              <mc:AlternateContent xmlns:mc="http://schemas.openxmlformats.org/markup-compatibility/2006">
                <mc:Choice xmlns:v="urn:schemas-microsoft-com:vml" Requires="v">
                  <p:oleObj spid="_x0000_s3145" name="" r:id="rId12" imgW="355600" imgH="279400" progId="Equation.3">
                    <p:embed/>
                  </p:oleObj>
                </mc:Choice>
                <mc:Fallback>
                  <p:oleObj name="" r:id="rId12" imgW="355600" imgH="279400" progId="Equation.3">
                    <p:embed/>
                    <p:pic>
                      <p:nvPicPr>
                        <p:cNvPr id="0" name="图片 3144"/>
                        <p:cNvPicPr/>
                        <p:nvPr/>
                      </p:nvPicPr>
                      <p:blipFill>
                        <a:blip r:embed="rId13"/>
                        <a:stretch>
                          <a:fillRect/>
                        </a:stretch>
                      </p:blipFill>
                      <p:spPr>
                        <a:xfrm>
                          <a:off x="4368" y="480"/>
                          <a:ext cx="315" cy="247"/>
                        </a:xfrm>
                        <a:prstGeom prst="rect">
                          <a:avLst/>
                        </a:prstGeom>
                        <a:noFill/>
                        <a:ln w="38100">
                          <a:noFill/>
                          <a:miter/>
                        </a:ln>
                      </p:spPr>
                    </p:pic>
                  </p:oleObj>
                </mc:Fallback>
              </mc:AlternateContent>
            </a:graphicData>
          </a:graphic>
        </p:graphicFrame>
        <p:graphicFrame>
          <p:nvGraphicFramePr>
            <p:cNvPr id="36879" name="对象 78889"/>
            <p:cNvGraphicFramePr/>
            <p:nvPr/>
          </p:nvGraphicFramePr>
          <p:xfrm>
            <a:off x="4863" y="505"/>
            <a:ext cx="214" cy="215"/>
          </p:xfrm>
          <a:graphic>
            <a:graphicData uri="http://schemas.openxmlformats.org/presentationml/2006/ole">
              <mc:AlternateContent xmlns:mc="http://schemas.openxmlformats.org/markup-compatibility/2006">
                <mc:Choice xmlns:v="urn:schemas-microsoft-com:vml" Requires="v">
                  <p:oleObj spid="_x0000_s3146" name="" r:id="rId14" imgW="266065" imgH="266065" progId="Equation.3">
                    <p:embed/>
                  </p:oleObj>
                </mc:Choice>
                <mc:Fallback>
                  <p:oleObj name="" r:id="rId14" imgW="266065" imgH="266065" progId="Equation.3">
                    <p:embed/>
                    <p:pic>
                      <p:nvPicPr>
                        <p:cNvPr id="0" name="图片 3145"/>
                        <p:cNvPicPr/>
                        <p:nvPr/>
                      </p:nvPicPr>
                      <p:blipFill>
                        <a:blip r:embed="rId15"/>
                        <a:stretch>
                          <a:fillRect/>
                        </a:stretch>
                      </p:blipFill>
                      <p:spPr>
                        <a:xfrm>
                          <a:off x="4863" y="505"/>
                          <a:ext cx="214" cy="215"/>
                        </a:xfrm>
                        <a:prstGeom prst="rect">
                          <a:avLst/>
                        </a:prstGeom>
                        <a:noFill/>
                        <a:ln w="38100">
                          <a:noFill/>
                          <a:miter/>
                        </a:ln>
                      </p:spPr>
                    </p:pic>
                  </p:oleObj>
                </mc:Fallback>
              </mc:AlternateContent>
            </a:graphicData>
          </a:graphic>
        </p:graphicFrame>
        <p:graphicFrame>
          <p:nvGraphicFramePr>
            <p:cNvPr id="36880" name="对象 78890"/>
            <p:cNvGraphicFramePr/>
            <p:nvPr/>
          </p:nvGraphicFramePr>
          <p:xfrm>
            <a:off x="5179" y="501"/>
            <a:ext cx="341" cy="233"/>
          </p:xfrm>
          <a:graphic>
            <a:graphicData uri="http://schemas.openxmlformats.org/presentationml/2006/ole">
              <mc:AlternateContent xmlns:mc="http://schemas.openxmlformats.org/markup-compatibility/2006">
                <mc:Choice xmlns:v="urn:schemas-microsoft-com:vml" Requires="v">
                  <p:oleObj spid="_x0000_s3147" name="" r:id="rId16" imgW="405765" imgH="279400" progId="Equation.3">
                    <p:embed/>
                  </p:oleObj>
                </mc:Choice>
                <mc:Fallback>
                  <p:oleObj name="" r:id="rId16" imgW="405765" imgH="279400" progId="Equation.3">
                    <p:embed/>
                    <p:pic>
                      <p:nvPicPr>
                        <p:cNvPr id="0" name="图片 3146"/>
                        <p:cNvPicPr/>
                        <p:nvPr/>
                      </p:nvPicPr>
                      <p:blipFill>
                        <a:blip r:embed="rId17"/>
                        <a:stretch>
                          <a:fillRect/>
                        </a:stretch>
                      </p:blipFill>
                      <p:spPr>
                        <a:xfrm>
                          <a:off x="5179" y="501"/>
                          <a:ext cx="341" cy="233"/>
                        </a:xfrm>
                        <a:prstGeom prst="rect">
                          <a:avLst/>
                        </a:prstGeom>
                        <a:noFill/>
                        <a:ln w="38100">
                          <a:noFill/>
                          <a:miter/>
                        </a:ln>
                      </p:spPr>
                    </p:pic>
                  </p:oleObj>
                </mc:Fallback>
              </mc:AlternateContent>
            </a:graphicData>
          </a:graphic>
        </p:graphicFrame>
        <p:sp>
          <p:nvSpPr>
            <p:cNvPr id="36881" name="直接连接符 78891"/>
            <p:cNvSpPr/>
            <p:nvPr/>
          </p:nvSpPr>
          <p:spPr>
            <a:xfrm flipV="1">
              <a:off x="3676" y="1872"/>
              <a:ext cx="1728" cy="0"/>
            </a:xfrm>
            <a:prstGeom prst="line">
              <a:avLst/>
            </a:prstGeom>
            <a:ln w="12700" cap="flat" cmpd="sng">
              <a:solidFill>
                <a:schemeClr val="tx1"/>
              </a:solidFill>
              <a:prstDash val="solid"/>
              <a:round/>
              <a:headEnd type="none" w="med" len="med"/>
              <a:tailEnd type="triangle" w="sm" len="lg"/>
            </a:ln>
          </p:spPr>
        </p:sp>
        <p:sp>
          <p:nvSpPr>
            <p:cNvPr id="36882" name="直接连接符 78892"/>
            <p:cNvSpPr/>
            <p:nvPr/>
          </p:nvSpPr>
          <p:spPr>
            <a:xfrm flipV="1">
              <a:off x="3696" y="624"/>
              <a:ext cx="0" cy="1248"/>
            </a:xfrm>
            <a:prstGeom prst="line">
              <a:avLst/>
            </a:prstGeom>
            <a:ln w="12700" cap="flat" cmpd="sng">
              <a:solidFill>
                <a:schemeClr val="tx1"/>
              </a:solidFill>
              <a:prstDash val="solid"/>
              <a:round/>
              <a:headEnd type="none" w="med" len="med"/>
              <a:tailEnd type="triangle" w="sm" len="lg"/>
            </a:ln>
          </p:spPr>
        </p:sp>
      </p:grpSp>
      <p:grpSp>
        <p:nvGrpSpPr>
          <p:cNvPr id="36883" name="组合 78912"/>
          <p:cNvGrpSpPr/>
          <p:nvPr/>
        </p:nvGrpSpPr>
        <p:grpSpPr>
          <a:xfrm>
            <a:off x="827088" y="3573463"/>
            <a:ext cx="2589212" cy="657225"/>
            <a:chOff x="1032" y="2409"/>
            <a:chExt cx="1631" cy="414"/>
          </a:xfrm>
        </p:grpSpPr>
        <p:sp>
          <p:nvSpPr>
            <p:cNvPr id="36884" name="直接连接符 78899"/>
            <p:cNvSpPr/>
            <p:nvPr/>
          </p:nvSpPr>
          <p:spPr>
            <a:xfrm>
              <a:off x="1032" y="2455"/>
              <a:ext cx="1" cy="345"/>
            </a:xfrm>
            <a:prstGeom prst="line">
              <a:avLst/>
            </a:prstGeom>
            <a:ln w="20638" cap="flat" cmpd="sng">
              <a:solidFill>
                <a:srgbClr val="000000"/>
              </a:solidFill>
              <a:prstDash val="solid"/>
              <a:round/>
              <a:headEnd type="none" w="med" len="med"/>
              <a:tailEnd type="none" w="med" len="med"/>
            </a:ln>
          </p:spPr>
        </p:sp>
        <p:sp>
          <p:nvSpPr>
            <p:cNvPr id="36885" name="直接连接符 78900"/>
            <p:cNvSpPr/>
            <p:nvPr/>
          </p:nvSpPr>
          <p:spPr>
            <a:xfrm>
              <a:off x="1427" y="2455"/>
              <a:ext cx="1" cy="345"/>
            </a:xfrm>
            <a:prstGeom prst="line">
              <a:avLst/>
            </a:prstGeom>
            <a:ln w="20638" cap="flat" cmpd="sng">
              <a:solidFill>
                <a:srgbClr val="000000"/>
              </a:solidFill>
              <a:prstDash val="solid"/>
              <a:round/>
              <a:headEnd type="none" w="med" len="med"/>
              <a:tailEnd type="none" w="med" len="med"/>
            </a:ln>
          </p:spPr>
        </p:sp>
        <p:sp>
          <p:nvSpPr>
            <p:cNvPr id="36886" name="矩形 78904"/>
            <p:cNvSpPr/>
            <p:nvPr/>
          </p:nvSpPr>
          <p:spPr>
            <a:xfrm>
              <a:off x="2579" y="2620"/>
              <a:ext cx="84" cy="202"/>
            </a:xfrm>
            <a:prstGeom prst="rect">
              <a:avLst/>
            </a:prstGeom>
            <a:noFill/>
            <a:ln w="9525">
              <a:noFill/>
            </a:ln>
          </p:spPr>
          <p:txBody>
            <a:bodyPr wrap="none" lIns="0" tIns="0" rIns="0" bIns="0" anchor="t">
              <a:spAutoFit/>
            </a:bodyPr>
            <a:p>
              <a:r>
                <a:rPr lang="en-US" altLang="zh-CN" sz="2100" b="0">
                  <a:solidFill>
                    <a:srgbClr val="000000"/>
                  </a:solidFill>
                  <a:latin typeface="Times New Roman" panose="02020603050405020304" pitchFamily="18" charset="0"/>
                </a:rPr>
                <a:t>0</a:t>
              </a:r>
              <a:endParaRPr lang="en-US" altLang="zh-CN">
                <a:latin typeface="Arial" panose="020B0604020202020204" pitchFamily="34" charset="0"/>
              </a:endParaRPr>
            </a:p>
          </p:txBody>
        </p:sp>
        <p:sp>
          <p:nvSpPr>
            <p:cNvPr id="36887" name="矩形 78905"/>
            <p:cNvSpPr/>
            <p:nvPr/>
          </p:nvSpPr>
          <p:spPr>
            <a:xfrm>
              <a:off x="2335" y="2442"/>
              <a:ext cx="208" cy="346"/>
            </a:xfrm>
            <a:prstGeom prst="rect">
              <a:avLst/>
            </a:prstGeom>
            <a:noFill/>
            <a:ln w="9525">
              <a:noFill/>
            </a:ln>
          </p:spPr>
          <p:txBody>
            <a:bodyPr wrap="none" lIns="0" tIns="0" rIns="0" bIns="0" anchor="t">
              <a:spAutoFit/>
            </a:bodyPr>
            <a:p>
              <a:r>
                <a:rPr lang="en-US" altLang="zh-CN" sz="3600" b="0" i="1">
                  <a:solidFill>
                    <a:srgbClr val="000000"/>
                  </a:solidFill>
                  <a:latin typeface="Times New Roman" panose="02020603050405020304" pitchFamily="18" charset="0"/>
                </a:rPr>
                <a:t>U</a:t>
              </a:r>
              <a:endParaRPr lang="en-US" altLang="zh-CN">
                <a:latin typeface="Arial" panose="020B0604020202020204" pitchFamily="34" charset="0"/>
              </a:endParaRPr>
            </a:p>
          </p:txBody>
        </p:sp>
        <p:sp>
          <p:nvSpPr>
            <p:cNvPr id="36888" name="矩形 78906"/>
            <p:cNvSpPr/>
            <p:nvPr/>
          </p:nvSpPr>
          <p:spPr>
            <a:xfrm>
              <a:off x="1759" y="2442"/>
              <a:ext cx="128" cy="346"/>
            </a:xfrm>
            <a:prstGeom prst="rect">
              <a:avLst/>
            </a:prstGeom>
            <a:noFill/>
            <a:ln w="9525">
              <a:noFill/>
            </a:ln>
          </p:spPr>
          <p:txBody>
            <a:bodyPr wrap="none" lIns="0" tIns="0" rIns="0" bIns="0" anchor="t">
              <a:spAutoFit/>
            </a:bodyPr>
            <a:p>
              <a:r>
                <a:rPr lang="en-US" altLang="zh-CN" sz="3600" b="0" i="1">
                  <a:solidFill>
                    <a:srgbClr val="000000"/>
                  </a:solidFill>
                  <a:latin typeface="Times New Roman" panose="02020603050405020304" pitchFamily="18" charset="0"/>
                </a:rPr>
                <a:t>k</a:t>
              </a:r>
              <a:endParaRPr lang="en-US" altLang="zh-CN">
                <a:latin typeface="Arial" panose="020B0604020202020204" pitchFamily="34" charset="0"/>
              </a:endParaRPr>
            </a:p>
          </p:txBody>
        </p:sp>
        <p:sp>
          <p:nvSpPr>
            <p:cNvPr id="36889" name="矩形 78907"/>
            <p:cNvSpPr/>
            <p:nvPr/>
          </p:nvSpPr>
          <p:spPr>
            <a:xfrm>
              <a:off x="1035" y="2442"/>
              <a:ext cx="208" cy="346"/>
            </a:xfrm>
            <a:prstGeom prst="rect">
              <a:avLst/>
            </a:prstGeom>
            <a:noFill/>
            <a:ln w="9525">
              <a:noFill/>
            </a:ln>
          </p:spPr>
          <p:txBody>
            <a:bodyPr wrap="none" lIns="0" tIns="0" rIns="0" bIns="0" anchor="t">
              <a:spAutoFit/>
            </a:bodyPr>
            <a:p>
              <a:r>
                <a:rPr lang="en-US" altLang="zh-CN" sz="3600" b="0" i="1">
                  <a:solidFill>
                    <a:srgbClr val="000000"/>
                  </a:solidFill>
                  <a:latin typeface="Times New Roman" panose="02020603050405020304" pitchFamily="18" charset="0"/>
                </a:rPr>
                <a:t>U</a:t>
              </a:r>
              <a:endParaRPr lang="en-US" altLang="zh-CN">
                <a:latin typeface="Arial" panose="020B0604020202020204" pitchFamily="34" charset="0"/>
              </a:endParaRPr>
            </a:p>
          </p:txBody>
        </p:sp>
        <p:sp>
          <p:nvSpPr>
            <p:cNvPr id="36890" name="矩形 78908"/>
            <p:cNvSpPr/>
            <p:nvPr/>
          </p:nvSpPr>
          <p:spPr>
            <a:xfrm>
              <a:off x="1283" y="2621"/>
              <a:ext cx="84" cy="202"/>
            </a:xfrm>
            <a:prstGeom prst="rect">
              <a:avLst/>
            </a:prstGeom>
            <a:noFill/>
            <a:ln w="9525">
              <a:noFill/>
            </a:ln>
          </p:spPr>
          <p:txBody>
            <a:bodyPr wrap="none" lIns="0" tIns="0" rIns="0" bIns="0" anchor="t">
              <a:spAutoFit/>
            </a:bodyPr>
            <a:p>
              <a:r>
                <a:rPr lang="en-US" altLang="zh-CN" sz="2100" b="0" i="1">
                  <a:solidFill>
                    <a:srgbClr val="000000"/>
                  </a:solidFill>
                  <a:latin typeface="Times New Roman" panose="02020603050405020304" pitchFamily="18" charset="0"/>
                </a:rPr>
                <a:t>a</a:t>
              </a:r>
              <a:endParaRPr lang="en-US" altLang="zh-CN">
                <a:latin typeface="Arial" panose="020B0604020202020204" pitchFamily="34" charset="0"/>
              </a:endParaRPr>
            </a:p>
          </p:txBody>
        </p:sp>
        <p:sp>
          <p:nvSpPr>
            <p:cNvPr id="36891" name="矩形 78909"/>
            <p:cNvSpPr/>
            <p:nvPr/>
          </p:nvSpPr>
          <p:spPr>
            <a:xfrm>
              <a:off x="2144" y="2409"/>
              <a:ext cx="158" cy="346"/>
            </a:xfrm>
            <a:prstGeom prst="rect">
              <a:avLst/>
            </a:prstGeom>
            <a:noFill/>
            <a:ln w="9525">
              <a:noFill/>
            </a:ln>
          </p:spPr>
          <p:txBody>
            <a:bodyPr wrap="none" lIns="0" tIns="0" rIns="0" bIns="0" anchor="t">
              <a:spAutoFit/>
            </a:bodyPr>
            <a:p>
              <a:r>
                <a:rPr lang="en-US" altLang="zh-CN" sz="3600" b="0">
                  <a:solidFill>
                    <a:srgbClr val="000000"/>
                  </a:solidFill>
                  <a:latin typeface="Symbol" panose="05050102010706020507" pitchFamily="18" charset="2"/>
                </a:rPr>
                <a:t>-</a:t>
              </a:r>
              <a:endParaRPr lang="en-US" altLang="zh-CN">
                <a:latin typeface="Arial" panose="020B0604020202020204" pitchFamily="34" charset="0"/>
              </a:endParaRPr>
            </a:p>
          </p:txBody>
        </p:sp>
        <p:sp>
          <p:nvSpPr>
            <p:cNvPr id="36892" name="矩形 78910"/>
            <p:cNvSpPr/>
            <p:nvPr/>
          </p:nvSpPr>
          <p:spPr>
            <a:xfrm>
              <a:off x="1521" y="2409"/>
              <a:ext cx="158" cy="346"/>
            </a:xfrm>
            <a:prstGeom prst="rect">
              <a:avLst/>
            </a:prstGeom>
            <a:noFill/>
            <a:ln w="9525">
              <a:noFill/>
            </a:ln>
          </p:spPr>
          <p:txBody>
            <a:bodyPr wrap="none" lIns="0" tIns="0" rIns="0" bIns="0" anchor="t">
              <a:spAutoFit/>
            </a:bodyPr>
            <a:p>
              <a:r>
                <a:rPr lang="en-US" altLang="zh-CN" sz="3600" b="0">
                  <a:solidFill>
                    <a:srgbClr val="000000"/>
                  </a:solidFill>
                  <a:latin typeface="Symbol" panose="05050102010706020507" pitchFamily="18" charset="2"/>
                </a:rPr>
                <a:t>=</a:t>
              </a:r>
              <a:endParaRPr lang="en-US" altLang="zh-CN">
                <a:latin typeface="Arial" panose="020B0604020202020204" pitchFamily="34" charset="0"/>
              </a:endParaRPr>
            </a:p>
          </p:txBody>
        </p:sp>
        <p:sp>
          <p:nvSpPr>
            <p:cNvPr id="36893" name="矩形 78911"/>
            <p:cNvSpPr/>
            <p:nvPr/>
          </p:nvSpPr>
          <p:spPr>
            <a:xfrm>
              <a:off x="1892" y="2409"/>
              <a:ext cx="150" cy="346"/>
            </a:xfrm>
            <a:prstGeom prst="rect">
              <a:avLst/>
            </a:prstGeom>
            <a:noFill/>
            <a:ln w="9525">
              <a:noFill/>
            </a:ln>
          </p:spPr>
          <p:txBody>
            <a:bodyPr wrap="none" lIns="0" tIns="0" rIns="0" bIns="0" anchor="t">
              <a:spAutoFit/>
            </a:bodyPr>
            <a:p>
              <a:r>
                <a:rPr lang="en-US" altLang="zh-CN" sz="3600" b="0" i="1">
                  <a:solidFill>
                    <a:srgbClr val="000000"/>
                  </a:solidFill>
                  <a:latin typeface="Symbol" panose="05050102010706020507" pitchFamily="18" charset="2"/>
                </a:rPr>
                <a:t>n</a:t>
              </a:r>
              <a:endParaRPr lang="en-US" altLang="zh-CN">
                <a:latin typeface="Arial" panose="020B0604020202020204" pitchFamily="34" charset="0"/>
              </a:endParaRPr>
            </a:p>
          </p:txBody>
        </p:sp>
      </p:grpSp>
      <p:graphicFrame>
        <p:nvGraphicFramePr>
          <p:cNvPr id="78914" name="对象 78913"/>
          <p:cNvGraphicFramePr/>
          <p:nvPr/>
        </p:nvGraphicFramePr>
        <p:xfrm>
          <a:off x="1908175" y="4292600"/>
          <a:ext cx="3419475" cy="787400"/>
        </p:xfrm>
        <a:graphic>
          <a:graphicData uri="http://schemas.openxmlformats.org/presentationml/2006/ole">
            <mc:AlternateContent xmlns:mc="http://schemas.openxmlformats.org/markup-compatibility/2006">
              <mc:Choice xmlns:v="urn:schemas-microsoft-com:vml" Requires="v">
                <p:oleObj spid="_x0000_s3149" name="" r:id="rId18" imgW="1091565" imgH="254000" progId="Equation.3">
                  <p:embed/>
                </p:oleObj>
              </mc:Choice>
              <mc:Fallback>
                <p:oleObj name="" r:id="rId18" imgW="1091565" imgH="254000" progId="Equation.3">
                  <p:embed/>
                  <p:pic>
                    <p:nvPicPr>
                      <p:cNvPr id="0" name="图片 3148"/>
                      <p:cNvPicPr/>
                      <p:nvPr/>
                    </p:nvPicPr>
                    <p:blipFill>
                      <a:blip r:embed="rId19">
                        <a:clrChange>
                          <a:clrFrom>
                            <a:srgbClr val="000000"/>
                          </a:clrFrom>
                          <a:clrTo>
                            <a:srgbClr val="000000"/>
                          </a:clrTo>
                        </a:clrChange>
                      </a:blip>
                      <a:stretch>
                        <a:fillRect/>
                      </a:stretch>
                    </p:blipFill>
                    <p:spPr>
                      <a:xfrm>
                        <a:off x="1908175" y="4292600"/>
                        <a:ext cx="3419475" cy="787400"/>
                      </a:xfrm>
                      <a:prstGeom prst="rect">
                        <a:avLst/>
                      </a:prstGeom>
                      <a:solidFill>
                        <a:schemeClr val="bg1"/>
                      </a:solidFill>
                      <a:ln w="38100">
                        <a:noFill/>
                        <a:miter/>
                      </a:ln>
                    </p:spPr>
                  </p:pic>
                </p:oleObj>
              </mc:Fallback>
            </mc:AlternateContent>
          </a:graphicData>
        </a:graphic>
      </p:graphicFrame>
      <p:graphicFrame>
        <p:nvGraphicFramePr>
          <p:cNvPr id="78915" name="对象 78914"/>
          <p:cNvGraphicFramePr/>
          <p:nvPr/>
        </p:nvGraphicFramePr>
        <p:xfrm>
          <a:off x="0" y="4076700"/>
          <a:ext cx="1849438" cy="1219200"/>
        </p:xfrm>
        <a:graphic>
          <a:graphicData uri="http://schemas.openxmlformats.org/presentationml/2006/ole">
            <mc:AlternateContent xmlns:mc="http://schemas.openxmlformats.org/markup-compatibility/2006">
              <mc:Choice xmlns:v="urn:schemas-microsoft-com:vml" Requires="v">
                <p:oleObj spid="_x0000_s3150" name="" r:id="rId20" imgW="596900" imgH="393700" progId="Equation.3">
                  <p:embed/>
                </p:oleObj>
              </mc:Choice>
              <mc:Fallback>
                <p:oleObj name="" r:id="rId20" imgW="596900" imgH="393700" progId="Equation.3">
                  <p:embed/>
                  <p:pic>
                    <p:nvPicPr>
                      <p:cNvPr id="0" name="图片 3149"/>
                      <p:cNvPicPr/>
                      <p:nvPr/>
                    </p:nvPicPr>
                    <p:blipFill>
                      <a:blip r:embed="rId21">
                        <a:clrChange>
                          <a:clrFrom>
                            <a:srgbClr val="000000"/>
                          </a:clrFrom>
                          <a:clrTo>
                            <a:srgbClr val="000000"/>
                          </a:clrTo>
                        </a:clrChange>
                      </a:blip>
                      <a:stretch>
                        <a:fillRect/>
                      </a:stretch>
                    </p:blipFill>
                    <p:spPr>
                      <a:xfrm>
                        <a:off x="0" y="4076700"/>
                        <a:ext cx="1849438" cy="1219200"/>
                      </a:xfrm>
                      <a:prstGeom prst="rect">
                        <a:avLst/>
                      </a:prstGeom>
                      <a:solidFill>
                        <a:schemeClr val="bg1"/>
                      </a:solidFill>
                      <a:ln w="38100">
                        <a:noFill/>
                        <a:miter/>
                      </a:ln>
                    </p:spPr>
                  </p:pic>
                </p:oleObj>
              </mc:Fallback>
            </mc:AlternateContent>
          </a:graphicData>
        </a:graphic>
      </p:graphicFrame>
      <p:graphicFrame>
        <p:nvGraphicFramePr>
          <p:cNvPr id="78916" name="对象 78915"/>
          <p:cNvGraphicFramePr/>
          <p:nvPr/>
        </p:nvGraphicFramePr>
        <p:xfrm>
          <a:off x="1979613" y="5267325"/>
          <a:ext cx="1828800" cy="682625"/>
        </p:xfrm>
        <a:graphic>
          <a:graphicData uri="http://schemas.openxmlformats.org/presentationml/2006/ole">
            <mc:AlternateContent xmlns:mc="http://schemas.openxmlformats.org/markup-compatibility/2006">
              <mc:Choice xmlns:v="urn:schemas-microsoft-com:vml" Requires="v">
                <p:oleObj spid="_x0000_s3192" name="" r:id="rId22" imgW="660400" imgH="228600" progId="Equation.3">
                  <p:embed/>
                </p:oleObj>
              </mc:Choice>
              <mc:Fallback>
                <p:oleObj name="" r:id="rId22" imgW="660400" imgH="228600" progId="Equation.3">
                  <p:embed/>
                  <p:pic>
                    <p:nvPicPr>
                      <p:cNvPr id="0" name="图片 3191"/>
                      <p:cNvPicPr/>
                      <p:nvPr/>
                    </p:nvPicPr>
                    <p:blipFill>
                      <a:blip r:embed="rId23">
                        <a:clrChange>
                          <a:clrFrom>
                            <a:srgbClr val="000000"/>
                          </a:clrFrom>
                          <a:clrTo>
                            <a:srgbClr val="000000"/>
                          </a:clrTo>
                        </a:clrChange>
                      </a:blip>
                      <a:stretch>
                        <a:fillRect/>
                      </a:stretch>
                    </p:blipFill>
                    <p:spPr>
                      <a:xfrm>
                        <a:off x="1979613" y="5267325"/>
                        <a:ext cx="1828800" cy="682625"/>
                      </a:xfrm>
                      <a:prstGeom prst="rect">
                        <a:avLst/>
                      </a:prstGeom>
                      <a:noFill/>
                      <a:ln w="38100">
                        <a:noFill/>
                        <a:miter/>
                      </a:ln>
                    </p:spPr>
                  </p:pic>
                </p:oleObj>
              </mc:Fallback>
            </mc:AlternateContent>
          </a:graphicData>
        </a:graphic>
      </p:graphicFrame>
      <p:sp>
        <p:nvSpPr>
          <p:cNvPr id="78917" name="矩形 78916"/>
          <p:cNvSpPr/>
          <p:nvPr/>
        </p:nvSpPr>
        <p:spPr>
          <a:xfrm>
            <a:off x="755650" y="5230813"/>
            <a:ext cx="1177925" cy="671512"/>
          </a:xfrm>
          <a:prstGeom prst="rect">
            <a:avLst/>
          </a:prstGeom>
          <a:noFill/>
          <a:ln w="12700">
            <a:noFill/>
          </a:ln>
        </p:spPr>
        <p:txBody>
          <a:bodyPr wrap="none" lIns="182880" tIns="91440" rIns="182880" bIns="91440" anchor="t">
            <a:spAutoFit/>
          </a:bodyPr>
          <a:p>
            <a:pPr defTabSz="1828800" eaLnBrk="0" hangingPunct="0">
              <a:spcBef>
                <a:spcPct val="0"/>
              </a:spcBef>
            </a:pPr>
            <a:r>
              <a:rPr lang="zh-CN" altLang="en-US" sz="3200" dirty="0">
                <a:latin typeface="楷体_GB2312" pitchFamily="49" charset="-122"/>
                <a:ea typeface="楷体_GB2312" pitchFamily="49" charset="-122"/>
              </a:rPr>
              <a:t>必须</a:t>
            </a:r>
            <a:endParaRPr lang="zh-CN" altLang="en-US" sz="3200">
              <a:latin typeface="楷体_GB2312" pitchFamily="49" charset="-122"/>
              <a:ea typeface="楷体_GB2312" pitchFamily="49" charset="-122"/>
            </a:endParaRPr>
          </a:p>
        </p:txBody>
      </p:sp>
      <p:graphicFrame>
        <p:nvGraphicFramePr>
          <p:cNvPr id="78918" name="对象 78917"/>
          <p:cNvGraphicFramePr/>
          <p:nvPr/>
        </p:nvGraphicFramePr>
        <p:xfrm>
          <a:off x="4140200" y="5230813"/>
          <a:ext cx="1441450" cy="914400"/>
        </p:xfrm>
        <a:graphic>
          <a:graphicData uri="http://schemas.openxmlformats.org/presentationml/2006/ole">
            <mc:AlternateContent xmlns:mc="http://schemas.openxmlformats.org/markup-compatibility/2006">
              <mc:Choice xmlns:v="urn:schemas-microsoft-com:vml" Requires="v">
                <p:oleObj spid="_x0000_s3152" name="" r:id="rId24" imgW="635000" imgH="393700" progId="Equation.3">
                  <p:embed/>
                </p:oleObj>
              </mc:Choice>
              <mc:Fallback>
                <p:oleObj name="" r:id="rId24" imgW="635000" imgH="393700" progId="Equation.3">
                  <p:embed/>
                  <p:pic>
                    <p:nvPicPr>
                      <p:cNvPr id="0" name="图片 3151"/>
                      <p:cNvPicPr/>
                      <p:nvPr/>
                    </p:nvPicPr>
                    <p:blipFill>
                      <a:blip r:embed="rId25">
                        <a:clrChange>
                          <a:clrFrom>
                            <a:srgbClr val="000000"/>
                          </a:clrFrom>
                          <a:clrTo>
                            <a:srgbClr val="000000"/>
                          </a:clrTo>
                        </a:clrChange>
                      </a:blip>
                      <a:stretch>
                        <a:fillRect/>
                      </a:stretch>
                    </p:blipFill>
                    <p:spPr>
                      <a:xfrm>
                        <a:off x="4140200" y="5230813"/>
                        <a:ext cx="1441450" cy="914400"/>
                      </a:xfrm>
                      <a:prstGeom prst="rect">
                        <a:avLst/>
                      </a:prstGeom>
                      <a:noFill/>
                      <a:ln w="38100">
                        <a:noFill/>
                        <a:miter/>
                      </a:ln>
                    </p:spPr>
                  </p:pic>
                </p:oleObj>
              </mc:Fallback>
            </mc:AlternateContent>
          </a:graphicData>
        </a:graphic>
      </p:graphicFrame>
      <p:sp>
        <p:nvSpPr>
          <p:cNvPr id="78919" name="矩形 78918"/>
          <p:cNvSpPr/>
          <p:nvPr/>
        </p:nvSpPr>
        <p:spPr>
          <a:xfrm>
            <a:off x="827088" y="5949950"/>
            <a:ext cx="3209925" cy="671513"/>
          </a:xfrm>
          <a:prstGeom prst="rect">
            <a:avLst/>
          </a:prstGeom>
          <a:noFill/>
          <a:ln w="12700">
            <a:noFill/>
          </a:ln>
        </p:spPr>
        <p:txBody>
          <a:bodyPr wrap="none" lIns="182880" tIns="91440" rIns="182880" bIns="91440" anchor="t">
            <a:spAutoFit/>
          </a:bodyPr>
          <a:p>
            <a:pPr defTabSz="1828800" eaLnBrk="0" hangingPunct="0">
              <a:spcBef>
                <a:spcPct val="0"/>
              </a:spcBef>
            </a:pPr>
            <a:r>
              <a:rPr lang="zh-CN" altLang="zh-CN" sz="3200" dirty="0">
                <a:latin typeface="楷体_GB2312" pitchFamily="49" charset="-122"/>
                <a:ea typeface="楷体_GB2312" pitchFamily="49" charset="-122"/>
              </a:rPr>
              <a:t>才有电子逸出。</a:t>
            </a:r>
            <a:endParaRPr lang="zh-CN" altLang="en-US" sz="3200">
              <a:latin typeface="楷体_GB2312" pitchFamily="49" charset="-122"/>
              <a:ea typeface="楷体_GB2312" pitchFamily="49" charset="-122"/>
            </a:endParaRPr>
          </a:p>
        </p:txBody>
      </p:sp>
      <p:graphicFrame>
        <p:nvGraphicFramePr>
          <p:cNvPr id="78920" name="对象 78919"/>
          <p:cNvGraphicFramePr/>
          <p:nvPr/>
        </p:nvGraphicFramePr>
        <p:xfrm>
          <a:off x="6588125" y="5157788"/>
          <a:ext cx="1268413" cy="914400"/>
        </p:xfrm>
        <a:graphic>
          <a:graphicData uri="http://schemas.openxmlformats.org/presentationml/2006/ole">
            <mc:AlternateContent xmlns:mc="http://schemas.openxmlformats.org/markup-compatibility/2006">
              <mc:Choice xmlns:v="urn:schemas-microsoft-com:vml" Requires="v">
                <p:oleObj spid="_x0000_s3144" name="" r:id="rId26" imgW="558800" imgH="393700" progId="Equation.DSMT4">
                  <p:embed/>
                </p:oleObj>
              </mc:Choice>
              <mc:Fallback>
                <p:oleObj name="" r:id="rId26" imgW="558800" imgH="393700" progId="Equation.DSMT4">
                  <p:embed/>
                  <p:pic>
                    <p:nvPicPr>
                      <p:cNvPr id="0" name="图片 3143"/>
                      <p:cNvPicPr/>
                      <p:nvPr/>
                    </p:nvPicPr>
                    <p:blipFill>
                      <a:blip r:embed="rId27">
                        <a:clrChange>
                          <a:clrFrom>
                            <a:srgbClr val="000000"/>
                          </a:clrFrom>
                          <a:clrTo>
                            <a:srgbClr val="000000"/>
                          </a:clrTo>
                        </a:clrChange>
                      </a:blip>
                      <a:stretch>
                        <a:fillRect/>
                      </a:stretch>
                    </p:blipFill>
                    <p:spPr>
                      <a:xfrm>
                        <a:off x="6588125" y="5157788"/>
                        <a:ext cx="1268413" cy="914400"/>
                      </a:xfrm>
                      <a:prstGeom prst="rect">
                        <a:avLst/>
                      </a:prstGeom>
                      <a:noFill/>
                      <a:ln w="38100">
                        <a:noFill/>
                        <a:miter/>
                      </a:ln>
                    </p:spPr>
                  </p:pic>
                </p:oleObj>
              </mc:Fallback>
            </mc:AlternateContent>
          </a:graphicData>
        </a:graphic>
      </p:graphicFrame>
      <p:sp>
        <p:nvSpPr>
          <p:cNvPr id="78921" name="文本框 78920"/>
          <p:cNvSpPr txBox="1"/>
          <p:nvPr/>
        </p:nvSpPr>
        <p:spPr>
          <a:xfrm>
            <a:off x="6588125" y="6021388"/>
            <a:ext cx="1612900" cy="519112"/>
          </a:xfrm>
          <a:prstGeom prst="rect">
            <a:avLst/>
          </a:prstGeom>
          <a:noFill/>
          <a:ln w="9525">
            <a:noFill/>
          </a:ln>
        </p:spPr>
        <p:txBody>
          <a:bodyPr wrap="none" anchor="t">
            <a:spAutoFit/>
          </a:bodyPr>
          <a:p>
            <a:r>
              <a:rPr lang="zh-CN" altLang="en-US" dirty="0">
                <a:latin typeface="Arial" panose="020B0604020202020204" pitchFamily="34" charset="0"/>
              </a:rPr>
              <a:t>遏止频率</a:t>
            </a:r>
            <a:endParaRPr lang="zh-CN" altLang="en-US" dirty="0">
              <a:latin typeface="Arial" panose="020B0604020202020204" pitchFamily="34" charset="0"/>
            </a:endParaRPr>
          </a:p>
        </p:txBody>
      </p:sp>
      <p:sp>
        <p:nvSpPr>
          <p:cNvPr id="78922" name="矩形 78921"/>
          <p:cNvSpPr/>
          <p:nvPr/>
        </p:nvSpPr>
        <p:spPr>
          <a:xfrm>
            <a:off x="3708400" y="3573463"/>
            <a:ext cx="5797550" cy="611187"/>
          </a:xfrm>
          <a:prstGeom prst="rect">
            <a:avLst/>
          </a:prstGeom>
          <a:noFill/>
          <a:ln w="12700">
            <a:noFill/>
          </a:ln>
        </p:spPr>
        <p:txBody>
          <a:bodyPr lIns="182880" tIns="91440" rIns="182880" bIns="91440" anchor="t">
            <a:spAutoFit/>
          </a:bodyPr>
          <a:p>
            <a:pPr defTabSz="1828800" eaLnBrk="0" hangingPunct="0">
              <a:spcBef>
                <a:spcPct val="0"/>
              </a:spcBef>
            </a:pPr>
            <a:r>
              <a:rPr lang="zh-CN" altLang="en-US" dirty="0">
                <a:solidFill>
                  <a:srgbClr val="FF0000"/>
                </a:solidFill>
                <a:latin typeface="楷体_GB2312" pitchFamily="49" charset="-122"/>
                <a:ea typeface="楷体_GB2312" pitchFamily="49" charset="-122"/>
              </a:rPr>
              <a:t>注意：图中直线斜率与材料无关！</a:t>
            </a:r>
            <a:endParaRPr lang="zh-CN" altLang="en-US">
              <a:solidFill>
                <a:srgbClr val="FF0000"/>
              </a:solidFill>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8876"/>
                                        </p:tgtEl>
                                        <p:attrNameLst>
                                          <p:attrName>style.visibility</p:attrName>
                                        </p:attrNameLst>
                                      </p:cBhvr>
                                      <p:to>
                                        <p:strVal val="visible"/>
                                      </p:to>
                                    </p:set>
                                    <p:animEffect transition="in" filter="blinds(horizontal)">
                                      <p:cBhvr>
                                        <p:cTn id="7" dur="500"/>
                                        <p:tgtEl>
                                          <p:spTgt spid="7887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8875"/>
                                        </p:tgtEl>
                                        <p:attrNameLst>
                                          <p:attrName>style.visibility</p:attrName>
                                        </p:attrNameLst>
                                      </p:cBhvr>
                                      <p:to>
                                        <p:strVal val="visible"/>
                                      </p:to>
                                    </p:set>
                                    <p:animEffect transition="in" filter="blinds(horizontal)">
                                      <p:cBhvr>
                                        <p:cTn id="12" dur="500"/>
                                        <p:tgtEl>
                                          <p:spTgt spid="7887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78914"/>
                                        </p:tgtEl>
                                        <p:attrNameLst>
                                          <p:attrName>style.visibility</p:attrName>
                                        </p:attrNameLst>
                                      </p:cBhvr>
                                      <p:to>
                                        <p:strVal val="visible"/>
                                      </p:to>
                                    </p:set>
                                    <p:animEffect transition="in" filter="box(out)">
                                      <p:cBhvr>
                                        <p:cTn id="17" dur="500"/>
                                        <p:tgtEl>
                                          <p:spTgt spid="78914"/>
                                        </p:tgtEl>
                                      </p:cBhvr>
                                    </p:animEffect>
                                  </p:childTnLst>
                                  <p:subTnLst>
                                    <p:audio>
                                      <p:cMediaNode>
                                        <p:cTn display="0" masterRel="sameClick">
                                          <p:stCondLst>
                                            <p:cond evt="begin" delay="0">
                                              <p:tn val="15"/>
                                            </p:cond>
                                          </p:stCondLst>
                                          <p:endCondLst>
                                            <p:cond evt="onStopAudio" delay="0">
                                              <p:tgtEl>
                                                <p:sldTgt/>
                                              </p:tgtEl>
                                            </p:cond>
                                          </p:endCondLst>
                                        </p:cTn>
                                        <p:tgtEl>
                                          <p:sndTgt r:embed="rId28" name="CAMERA.WAV"/>
                                        </p:tgtEl>
                                      </p:cMediaNode>
                                    </p:audio>
                                  </p:subTnLst>
                                </p:cTn>
                              </p:par>
                            </p:childTnLst>
                          </p:cTn>
                        </p:par>
                      </p:childTnLst>
                    </p:cTn>
                  </p:par>
                  <p:par>
                    <p:cTn id="18" fill="hold">
                      <p:stCondLst>
                        <p:cond delay="indefinite"/>
                      </p:stCondLst>
                      <p:childTnLst>
                        <p:par>
                          <p:cTn id="19" fill="hold">
                            <p:stCondLst>
                              <p:cond delay="0"/>
                            </p:stCondLst>
                            <p:childTnLst>
                              <p:par>
                                <p:cTn id="20" presetID="7" presetClass="entr" presetSubtype="8" fill="hold" nodeType="clickEffect">
                                  <p:stCondLst>
                                    <p:cond delay="0"/>
                                  </p:stCondLst>
                                  <p:childTnLst>
                                    <p:set>
                                      <p:cBhvr>
                                        <p:cTn id="21" dur="1" fill="hold">
                                          <p:stCondLst>
                                            <p:cond delay="0"/>
                                          </p:stCondLst>
                                        </p:cTn>
                                        <p:tgtEl>
                                          <p:spTgt spid="78915"/>
                                        </p:tgtEl>
                                        <p:attrNameLst>
                                          <p:attrName>style.visibility</p:attrName>
                                        </p:attrNameLst>
                                      </p:cBhvr>
                                      <p:to>
                                        <p:strVal val="visible"/>
                                      </p:to>
                                    </p:set>
                                    <p:anim calcmode="lin" valueType="num">
                                      <p:cBhvr additive="base">
                                        <p:cTn id="22" dur="5000" fill="hold"/>
                                        <p:tgtEl>
                                          <p:spTgt spid="78915"/>
                                        </p:tgtEl>
                                        <p:attrNameLst>
                                          <p:attrName>ppt_x</p:attrName>
                                        </p:attrNameLst>
                                      </p:cBhvr>
                                      <p:tavLst>
                                        <p:tav tm="0">
                                          <p:val>
                                            <p:strVal val="0-#ppt_w/2"/>
                                          </p:val>
                                        </p:tav>
                                        <p:tav tm="100000">
                                          <p:val>
                                            <p:strVal val="#ppt_x"/>
                                          </p:val>
                                        </p:tav>
                                      </p:tavLst>
                                    </p:anim>
                                    <p:anim calcmode="lin" valueType="num">
                                      <p:cBhvr additive="base">
                                        <p:cTn id="23" dur="5000" fill="hold"/>
                                        <p:tgtEl>
                                          <p:spTgt spid="7891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0"/>
                                            </p:cond>
                                          </p:stCondLst>
                                          <p:endCondLst>
                                            <p:cond evt="onStopAudio" delay="0">
                                              <p:tgtEl>
                                                <p:sldTgt/>
                                              </p:tgtEl>
                                            </p:cond>
                                          </p:endCondLst>
                                        </p:cTn>
                                        <p:tgtEl>
                                          <p:sndTgt r:embed="rId28" name="CAMERA.WAV"/>
                                        </p:tgtEl>
                                      </p:cMediaNode>
                                    </p:audio>
                                  </p:subTnLst>
                                </p:cTn>
                              </p:par>
                            </p:childTnLst>
                          </p:cTn>
                        </p:par>
                      </p:childTnLst>
                    </p:cTn>
                  </p:par>
                  <p:par>
                    <p:cTn id="24" fill="hold">
                      <p:stCondLst>
                        <p:cond delay="indefinite"/>
                      </p:stCondLst>
                      <p:childTnLst>
                        <p:par>
                          <p:cTn id="25" fill="hold">
                            <p:stCondLst>
                              <p:cond delay="0"/>
                            </p:stCondLst>
                            <p:childTnLst>
                              <p:par>
                                <p:cTn id="26" presetID="2" presetClass="entr" presetSubtype="3" fill="hold" grpId="0" nodeType="clickEffect">
                                  <p:stCondLst>
                                    <p:cond delay="0"/>
                                  </p:stCondLst>
                                  <p:iterate type="lt">
                                    <p:tmPct val="100000"/>
                                  </p:iterate>
                                  <p:childTnLst>
                                    <p:set>
                                      <p:cBhvr>
                                        <p:cTn id="27" dur="1" fill="hold">
                                          <p:stCondLst>
                                            <p:cond delay="0"/>
                                          </p:stCondLst>
                                        </p:cTn>
                                        <p:tgtEl>
                                          <p:spTgt spid="78917">
                                            <p:txEl>
                                              <p:charRg st="0" end="3"/>
                                            </p:txEl>
                                          </p:spTgt>
                                        </p:tgtEl>
                                        <p:attrNameLst>
                                          <p:attrName>style.visibility</p:attrName>
                                        </p:attrNameLst>
                                      </p:cBhvr>
                                      <p:to>
                                        <p:strVal val="visible"/>
                                      </p:to>
                                    </p:set>
                                    <p:anim calcmode="lin" valueType="num">
                                      <p:cBhvr additive="base">
                                        <p:cTn id="28" dur="75" fill="hold"/>
                                        <p:tgtEl>
                                          <p:spTgt spid="78917">
                                            <p:txEl>
                                              <p:charRg st="0" end="3"/>
                                            </p:txEl>
                                          </p:spTgt>
                                        </p:tgtEl>
                                        <p:attrNameLst>
                                          <p:attrName>ppt_x</p:attrName>
                                        </p:attrNameLst>
                                      </p:cBhvr>
                                      <p:tavLst>
                                        <p:tav tm="0">
                                          <p:val>
                                            <p:strVal val="1+#ppt_w/2"/>
                                          </p:val>
                                        </p:tav>
                                        <p:tav tm="100000">
                                          <p:val>
                                            <p:strVal val="#ppt_x"/>
                                          </p:val>
                                        </p:tav>
                                      </p:tavLst>
                                    </p:anim>
                                    <p:anim calcmode="lin" valueType="num">
                                      <p:cBhvr additive="base">
                                        <p:cTn id="29" dur="75" fill="hold"/>
                                        <p:tgtEl>
                                          <p:spTgt spid="78917">
                                            <p:txEl>
                                              <p:charRg st="0" end="3"/>
                                            </p:txEl>
                                          </p:spTgt>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26"/>
                                            </p:cond>
                                          </p:stCondLst>
                                          <p:endCondLst>
                                            <p:cond evt="onStopAudio" delay="0">
                                              <p:tgtEl>
                                                <p:sldTgt/>
                                              </p:tgtEl>
                                            </p:cond>
                                          </p:endCondLst>
                                        </p:cTn>
                                        <p:tgtEl>
                                          <p:sndTgt r:embed="rId29" name="LASER.WAV"/>
                                        </p:tgtEl>
                                      </p:cMediaNode>
                                    </p:audio>
                                  </p:subTnLst>
                                </p:cTn>
                              </p:par>
                            </p:childTnLst>
                          </p:cTn>
                        </p:par>
                      </p:childTnLst>
                    </p:cTn>
                  </p:par>
                  <p:par>
                    <p:cTn id="30" fill="hold">
                      <p:stCondLst>
                        <p:cond delay="indefinite"/>
                      </p:stCondLst>
                      <p:childTnLst>
                        <p:par>
                          <p:cTn id="31" fill="hold">
                            <p:stCondLst>
                              <p:cond delay="0"/>
                            </p:stCondLst>
                            <p:childTnLst>
                              <p:par>
                                <p:cTn id="32" presetID="2" presetClass="entr" presetSubtype="2" fill="hold" nodeType="clickEffect">
                                  <p:stCondLst>
                                    <p:cond delay="0"/>
                                  </p:stCondLst>
                                  <p:childTnLst>
                                    <p:set>
                                      <p:cBhvr>
                                        <p:cTn id="33" dur="1" fill="hold">
                                          <p:stCondLst>
                                            <p:cond delay="0"/>
                                          </p:stCondLst>
                                        </p:cTn>
                                        <p:tgtEl>
                                          <p:spTgt spid="78916"/>
                                        </p:tgtEl>
                                        <p:attrNameLst>
                                          <p:attrName>style.visibility</p:attrName>
                                        </p:attrNameLst>
                                      </p:cBhvr>
                                      <p:to>
                                        <p:strVal val="visible"/>
                                      </p:to>
                                    </p:set>
                                    <p:anim calcmode="lin" valueType="num">
                                      <p:cBhvr additive="base">
                                        <p:cTn id="34" dur="500" fill="hold"/>
                                        <p:tgtEl>
                                          <p:spTgt spid="78916"/>
                                        </p:tgtEl>
                                        <p:attrNameLst>
                                          <p:attrName>ppt_x</p:attrName>
                                        </p:attrNameLst>
                                      </p:cBhvr>
                                      <p:tavLst>
                                        <p:tav tm="0">
                                          <p:val>
                                            <p:strVal val="1+#ppt_w/2"/>
                                          </p:val>
                                        </p:tav>
                                        <p:tav tm="100000">
                                          <p:val>
                                            <p:strVal val="#ppt_x"/>
                                          </p:val>
                                        </p:tav>
                                      </p:tavLst>
                                    </p:anim>
                                    <p:anim calcmode="lin" valueType="num">
                                      <p:cBhvr additive="base">
                                        <p:cTn id="35" dur="500" fill="hold"/>
                                        <p:tgtEl>
                                          <p:spTgt spid="7891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2"/>
                                            </p:cond>
                                          </p:stCondLst>
                                          <p:endCondLst>
                                            <p:cond evt="onStopAudio" delay="0">
                                              <p:tgtEl>
                                                <p:sldTgt/>
                                              </p:tgtEl>
                                            </p:cond>
                                          </p:endCondLst>
                                        </p:cTn>
                                        <p:tgtEl>
                                          <p:sndTgt r:embed="rId30" name="CARBRAKE.WAV"/>
                                        </p:tgtEl>
                                      </p:cMediaNode>
                                    </p:audio>
                                  </p:subTnLst>
                                </p:cTn>
                              </p:par>
                            </p:childTnLst>
                          </p:cTn>
                        </p:par>
                      </p:childTnLst>
                    </p:cTn>
                  </p:par>
                  <p:par>
                    <p:cTn id="36" fill="hold">
                      <p:stCondLst>
                        <p:cond delay="indefinite"/>
                      </p:stCondLst>
                      <p:childTnLst>
                        <p:par>
                          <p:cTn id="37" fill="hold">
                            <p:stCondLst>
                              <p:cond delay="0"/>
                            </p:stCondLst>
                            <p:childTnLst>
                              <p:par>
                                <p:cTn id="38" presetID="2" presetClass="entr" presetSubtype="2" fill="hold" nodeType="clickEffect">
                                  <p:stCondLst>
                                    <p:cond delay="0"/>
                                  </p:stCondLst>
                                  <p:childTnLst>
                                    <p:set>
                                      <p:cBhvr>
                                        <p:cTn id="39" dur="1" fill="hold">
                                          <p:stCondLst>
                                            <p:cond delay="0"/>
                                          </p:stCondLst>
                                        </p:cTn>
                                        <p:tgtEl>
                                          <p:spTgt spid="78918"/>
                                        </p:tgtEl>
                                        <p:attrNameLst>
                                          <p:attrName>style.visibility</p:attrName>
                                        </p:attrNameLst>
                                      </p:cBhvr>
                                      <p:to>
                                        <p:strVal val="visible"/>
                                      </p:to>
                                    </p:set>
                                    <p:anim calcmode="lin" valueType="num">
                                      <p:cBhvr additive="base">
                                        <p:cTn id="40" dur="500" fill="hold"/>
                                        <p:tgtEl>
                                          <p:spTgt spid="78918"/>
                                        </p:tgtEl>
                                        <p:attrNameLst>
                                          <p:attrName>ppt_x</p:attrName>
                                        </p:attrNameLst>
                                      </p:cBhvr>
                                      <p:tavLst>
                                        <p:tav tm="0">
                                          <p:val>
                                            <p:strVal val="1+#ppt_w/2"/>
                                          </p:val>
                                        </p:tav>
                                        <p:tav tm="100000">
                                          <p:val>
                                            <p:strVal val="#ppt_x"/>
                                          </p:val>
                                        </p:tav>
                                      </p:tavLst>
                                    </p:anim>
                                    <p:anim calcmode="lin" valueType="num">
                                      <p:cBhvr additive="base">
                                        <p:cTn id="41" dur="500" fill="hold"/>
                                        <p:tgtEl>
                                          <p:spTgt spid="7891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8"/>
                                            </p:cond>
                                          </p:stCondLst>
                                          <p:endCondLst>
                                            <p:cond evt="onStopAudio" delay="0">
                                              <p:tgtEl>
                                                <p:sldTgt/>
                                              </p:tgtEl>
                                            </p:cond>
                                          </p:endCondLst>
                                        </p:cTn>
                                        <p:tgtEl>
                                          <p:sndTgt r:embed="rId30" name="CARBRAKE.WAV"/>
                                        </p:tgtEl>
                                      </p:cMediaNode>
                                    </p:audio>
                                  </p:subTnLst>
                                </p:cTn>
                              </p:par>
                            </p:childTnLst>
                          </p:cTn>
                        </p:par>
                      </p:childTnLst>
                    </p:cTn>
                  </p:par>
                  <p:par>
                    <p:cTn id="42" fill="hold">
                      <p:stCondLst>
                        <p:cond delay="indefinite"/>
                      </p:stCondLst>
                      <p:childTnLst>
                        <p:par>
                          <p:cTn id="43" fill="hold">
                            <p:stCondLst>
                              <p:cond delay="0"/>
                            </p:stCondLst>
                            <p:childTnLst>
                              <p:par>
                                <p:cTn id="44" presetID="2" presetClass="entr" presetSubtype="3" fill="hold" grpId="0" nodeType="clickEffect">
                                  <p:stCondLst>
                                    <p:cond delay="0"/>
                                  </p:stCondLst>
                                  <p:iterate type="lt">
                                    <p:tmPct val="100000"/>
                                  </p:iterate>
                                  <p:childTnLst>
                                    <p:set>
                                      <p:cBhvr>
                                        <p:cTn id="45" dur="1" fill="hold">
                                          <p:stCondLst>
                                            <p:cond delay="0"/>
                                          </p:stCondLst>
                                        </p:cTn>
                                        <p:tgtEl>
                                          <p:spTgt spid="78919">
                                            <p:txEl>
                                              <p:charRg st="0" end="8"/>
                                            </p:txEl>
                                          </p:spTgt>
                                        </p:tgtEl>
                                        <p:attrNameLst>
                                          <p:attrName>style.visibility</p:attrName>
                                        </p:attrNameLst>
                                      </p:cBhvr>
                                      <p:to>
                                        <p:strVal val="visible"/>
                                      </p:to>
                                    </p:set>
                                    <p:anim calcmode="lin" valueType="num">
                                      <p:cBhvr additive="base">
                                        <p:cTn id="46" dur="75" fill="hold"/>
                                        <p:tgtEl>
                                          <p:spTgt spid="78919">
                                            <p:txEl>
                                              <p:charRg st="0" end="8"/>
                                            </p:txEl>
                                          </p:spTgt>
                                        </p:tgtEl>
                                        <p:attrNameLst>
                                          <p:attrName>ppt_x</p:attrName>
                                        </p:attrNameLst>
                                      </p:cBhvr>
                                      <p:tavLst>
                                        <p:tav tm="0">
                                          <p:val>
                                            <p:strVal val="1+#ppt_w/2"/>
                                          </p:val>
                                        </p:tav>
                                        <p:tav tm="100000">
                                          <p:val>
                                            <p:strVal val="#ppt_x"/>
                                          </p:val>
                                        </p:tav>
                                      </p:tavLst>
                                    </p:anim>
                                    <p:anim calcmode="lin" valueType="num">
                                      <p:cBhvr additive="base">
                                        <p:cTn id="47" dur="75" fill="hold"/>
                                        <p:tgtEl>
                                          <p:spTgt spid="78919">
                                            <p:txEl>
                                              <p:charRg st="0" end="8"/>
                                            </p:txEl>
                                          </p:spTgt>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44"/>
                                            </p:cond>
                                          </p:stCondLst>
                                          <p:endCondLst>
                                            <p:cond evt="onStopAudio" delay="0">
                                              <p:tgtEl>
                                                <p:sldTgt/>
                                              </p:tgtEl>
                                            </p:cond>
                                          </p:endCondLst>
                                        </p:cTn>
                                        <p:tgtEl>
                                          <p:sndTgt r:embed="rId29" name="LASER.WAV"/>
                                        </p:tgtEl>
                                      </p:cMediaNode>
                                    </p:audio>
                                  </p:subTnLst>
                                </p:cTn>
                              </p:par>
                            </p:childTnLst>
                          </p:cTn>
                        </p:par>
                      </p:childTnLst>
                    </p:cTn>
                  </p:par>
                  <p:par>
                    <p:cTn id="48" fill="hold">
                      <p:stCondLst>
                        <p:cond delay="indefinite"/>
                      </p:stCondLst>
                      <p:childTnLst>
                        <p:par>
                          <p:cTn id="49" fill="hold">
                            <p:stCondLst>
                              <p:cond delay="0"/>
                            </p:stCondLst>
                            <p:childTnLst>
                              <p:par>
                                <p:cTn id="50" presetID="2" presetClass="entr" presetSubtype="2" fill="hold" nodeType="clickEffect">
                                  <p:stCondLst>
                                    <p:cond delay="0"/>
                                  </p:stCondLst>
                                  <p:childTnLst>
                                    <p:set>
                                      <p:cBhvr>
                                        <p:cTn id="51" dur="1" fill="hold">
                                          <p:stCondLst>
                                            <p:cond delay="0"/>
                                          </p:stCondLst>
                                        </p:cTn>
                                        <p:tgtEl>
                                          <p:spTgt spid="78920"/>
                                        </p:tgtEl>
                                        <p:attrNameLst>
                                          <p:attrName>style.visibility</p:attrName>
                                        </p:attrNameLst>
                                      </p:cBhvr>
                                      <p:to>
                                        <p:strVal val="visible"/>
                                      </p:to>
                                    </p:set>
                                    <p:anim calcmode="lin" valueType="num">
                                      <p:cBhvr additive="base">
                                        <p:cTn id="52" dur="500" fill="hold"/>
                                        <p:tgtEl>
                                          <p:spTgt spid="78920"/>
                                        </p:tgtEl>
                                        <p:attrNameLst>
                                          <p:attrName>ppt_x</p:attrName>
                                        </p:attrNameLst>
                                      </p:cBhvr>
                                      <p:tavLst>
                                        <p:tav tm="0">
                                          <p:val>
                                            <p:strVal val="1+#ppt_w/2"/>
                                          </p:val>
                                        </p:tav>
                                        <p:tav tm="100000">
                                          <p:val>
                                            <p:strVal val="#ppt_x"/>
                                          </p:val>
                                        </p:tav>
                                      </p:tavLst>
                                    </p:anim>
                                    <p:anim calcmode="lin" valueType="num">
                                      <p:cBhvr additive="base">
                                        <p:cTn id="53" dur="500" fill="hold"/>
                                        <p:tgtEl>
                                          <p:spTgt spid="7892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0"/>
                                            </p:cond>
                                          </p:stCondLst>
                                          <p:endCondLst>
                                            <p:cond evt="onStopAudio" delay="0">
                                              <p:tgtEl>
                                                <p:sldTgt/>
                                              </p:tgtEl>
                                            </p:cond>
                                          </p:endCondLst>
                                        </p:cTn>
                                        <p:tgtEl>
                                          <p:sndTgt r:embed="rId30" name="CARBRAKE.WAV"/>
                                        </p:tgtEl>
                                      </p:cMediaNode>
                                    </p:audio>
                                  </p:subTnLst>
                                </p:cTn>
                              </p:par>
                            </p:childTnLst>
                          </p:cTn>
                        </p:par>
                        <p:par>
                          <p:cTn id="54" fill="hold">
                            <p:stCondLst>
                              <p:cond delay="500"/>
                            </p:stCondLst>
                            <p:childTnLst>
                              <p:par>
                                <p:cTn id="55" presetID="2" presetClass="entr" presetSubtype="4" fill="hold" grpId="0" nodeType="afterEffect">
                                  <p:stCondLst>
                                    <p:cond delay="0"/>
                                  </p:stCondLst>
                                  <p:childTnLst>
                                    <p:set>
                                      <p:cBhvr>
                                        <p:cTn id="56" dur="1" fill="hold">
                                          <p:stCondLst>
                                            <p:cond delay="0"/>
                                          </p:stCondLst>
                                        </p:cTn>
                                        <p:tgtEl>
                                          <p:spTgt spid="78921"/>
                                        </p:tgtEl>
                                        <p:attrNameLst>
                                          <p:attrName>style.visibility</p:attrName>
                                        </p:attrNameLst>
                                      </p:cBhvr>
                                      <p:to>
                                        <p:strVal val="visible"/>
                                      </p:to>
                                    </p:set>
                                    <p:anim calcmode="lin" valueType="num">
                                      <p:cBhvr additive="base">
                                        <p:cTn id="57" dur="500" fill="hold"/>
                                        <p:tgtEl>
                                          <p:spTgt spid="78921"/>
                                        </p:tgtEl>
                                        <p:attrNameLst>
                                          <p:attrName>ppt_x</p:attrName>
                                        </p:attrNameLst>
                                      </p:cBhvr>
                                      <p:tavLst>
                                        <p:tav tm="0">
                                          <p:val>
                                            <p:strVal val="#ppt_x"/>
                                          </p:val>
                                        </p:tav>
                                        <p:tav tm="100000">
                                          <p:val>
                                            <p:strVal val="#ppt_x"/>
                                          </p:val>
                                        </p:tav>
                                      </p:tavLst>
                                    </p:anim>
                                    <p:anim calcmode="lin" valueType="num">
                                      <p:cBhvr additive="base">
                                        <p:cTn id="58" dur="500" fill="hold"/>
                                        <p:tgtEl>
                                          <p:spTgt spid="78921"/>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3" fill="hold" grpId="0" nodeType="clickEffect">
                                  <p:stCondLst>
                                    <p:cond delay="0"/>
                                  </p:stCondLst>
                                  <p:iterate type="lt">
                                    <p:tmPct val="100000"/>
                                  </p:iterate>
                                  <p:childTnLst>
                                    <p:set>
                                      <p:cBhvr>
                                        <p:cTn id="62" dur="1" fill="hold">
                                          <p:stCondLst>
                                            <p:cond delay="0"/>
                                          </p:stCondLst>
                                        </p:cTn>
                                        <p:tgtEl>
                                          <p:spTgt spid="78922">
                                            <p:txEl>
                                              <p:charRg st="0" end="16"/>
                                            </p:txEl>
                                          </p:spTgt>
                                        </p:tgtEl>
                                        <p:attrNameLst>
                                          <p:attrName>style.visibility</p:attrName>
                                        </p:attrNameLst>
                                      </p:cBhvr>
                                      <p:to>
                                        <p:strVal val="visible"/>
                                      </p:to>
                                    </p:set>
                                    <p:anim calcmode="lin" valueType="num">
                                      <p:cBhvr additive="base">
                                        <p:cTn id="63" dur="75" fill="hold"/>
                                        <p:tgtEl>
                                          <p:spTgt spid="78922">
                                            <p:txEl>
                                              <p:charRg st="0" end="16"/>
                                            </p:txEl>
                                          </p:spTgt>
                                        </p:tgtEl>
                                        <p:attrNameLst>
                                          <p:attrName>ppt_x</p:attrName>
                                        </p:attrNameLst>
                                      </p:cBhvr>
                                      <p:tavLst>
                                        <p:tav tm="0">
                                          <p:val>
                                            <p:strVal val="1+#ppt_w/2"/>
                                          </p:val>
                                        </p:tav>
                                        <p:tav tm="100000">
                                          <p:val>
                                            <p:strVal val="#ppt_x"/>
                                          </p:val>
                                        </p:tav>
                                      </p:tavLst>
                                    </p:anim>
                                    <p:anim calcmode="lin" valueType="num">
                                      <p:cBhvr additive="base">
                                        <p:cTn id="64" dur="75" fill="hold"/>
                                        <p:tgtEl>
                                          <p:spTgt spid="78922">
                                            <p:txEl>
                                              <p:charRg st="0" end="16"/>
                                            </p:txEl>
                                          </p:spTgt>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61"/>
                                            </p:cond>
                                          </p:stCondLst>
                                          <p:endCondLst>
                                            <p:cond evt="onStopAudio" delay="0">
                                              <p:tgtEl>
                                                <p:sldTgt/>
                                              </p:tgtEl>
                                            </p:cond>
                                          </p:endCondLst>
                                        </p:cTn>
                                        <p:tgtEl>
                                          <p:sndTgt r:embed="rId29"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75" grpId="0"/>
      <p:bldP spid="78917" grpId="0" build="p"/>
      <p:bldP spid="78919" grpId="0" build="p"/>
      <p:bldP spid="78921" grpId="0"/>
      <p:bldP spid="78922"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79927" name="组合 79926"/>
          <p:cNvGrpSpPr/>
          <p:nvPr/>
        </p:nvGrpSpPr>
        <p:grpSpPr>
          <a:xfrm>
            <a:off x="468313" y="836613"/>
            <a:ext cx="4572000" cy="719137"/>
            <a:chOff x="288" y="1995"/>
            <a:chExt cx="2880" cy="453"/>
          </a:xfrm>
        </p:grpSpPr>
        <p:sp>
          <p:nvSpPr>
            <p:cNvPr id="37890" name="文本框 79927"/>
            <p:cNvSpPr txBox="1"/>
            <p:nvPr/>
          </p:nvSpPr>
          <p:spPr>
            <a:xfrm>
              <a:off x="288" y="2064"/>
              <a:ext cx="2880" cy="327"/>
            </a:xfrm>
            <a:prstGeom prst="rect">
              <a:avLst/>
            </a:prstGeom>
            <a:noFill/>
            <a:ln w="9525">
              <a:noFill/>
            </a:ln>
          </p:spPr>
          <p:txBody>
            <a:bodyPr anchor="t">
              <a:spAutoFit/>
            </a:bodyPr>
            <a:p>
              <a:pPr>
                <a:buBlip>
                  <a:blip r:embed="rId1"/>
                </a:buBlip>
              </a:pPr>
              <a:r>
                <a:rPr lang="zh-CN" altLang="en-US" dirty="0">
                  <a:latin typeface="宋体" panose="02010600030101010101" pitchFamily="2" charset="-122"/>
                </a:rPr>
                <a:t> 遏止频率（红限）</a:t>
              </a:r>
              <a:endParaRPr lang="zh-CN" altLang="en-US" dirty="0">
                <a:latin typeface="宋体" panose="02010600030101010101" pitchFamily="2" charset="-122"/>
              </a:endParaRPr>
            </a:p>
          </p:txBody>
        </p:sp>
        <p:graphicFrame>
          <p:nvGraphicFramePr>
            <p:cNvPr id="37891" name="对象 79928"/>
            <p:cNvGraphicFramePr/>
            <p:nvPr/>
          </p:nvGraphicFramePr>
          <p:xfrm>
            <a:off x="2456" y="1995"/>
            <a:ext cx="328" cy="453"/>
          </p:xfrm>
          <a:graphic>
            <a:graphicData uri="http://schemas.openxmlformats.org/presentationml/2006/ole">
              <mc:AlternateContent xmlns:mc="http://schemas.openxmlformats.org/markup-compatibility/2006">
                <mc:Choice xmlns:v="urn:schemas-microsoft-com:vml" Requires="v">
                  <p:oleObj spid="_x0000_s3153" name="" r:id="rId2" imgW="241300" imgH="330200" progId="Equation.3">
                    <p:embed/>
                  </p:oleObj>
                </mc:Choice>
                <mc:Fallback>
                  <p:oleObj name="" r:id="rId2" imgW="241300" imgH="330200" progId="Equation.3">
                    <p:embed/>
                    <p:pic>
                      <p:nvPicPr>
                        <p:cNvPr id="0" name="图片 3152"/>
                        <p:cNvPicPr/>
                        <p:nvPr/>
                      </p:nvPicPr>
                      <p:blipFill>
                        <a:blip r:embed="rId3"/>
                        <a:stretch>
                          <a:fillRect/>
                        </a:stretch>
                      </p:blipFill>
                      <p:spPr>
                        <a:xfrm>
                          <a:off x="2456" y="1995"/>
                          <a:ext cx="328" cy="453"/>
                        </a:xfrm>
                        <a:prstGeom prst="rect">
                          <a:avLst/>
                        </a:prstGeom>
                        <a:noFill/>
                        <a:ln w="38100">
                          <a:noFill/>
                          <a:miter/>
                        </a:ln>
                      </p:spPr>
                    </p:pic>
                  </p:oleObj>
                </mc:Fallback>
              </mc:AlternateContent>
            </a:graphicData>
          </a:graphic>
        </p:graphicFrame>
      </p:grpSp>
      <p:sp>
        <p:nvSpPr>
          <p:cNvPr id="79930" name="文本框 79929"/>
          <p:cNvSpPr txBox="1"/>
          <p:nvPr/>
        </p:nvSpPr>
        <p:spPr>
          <a:xfrm>
            <a:off x="250825" y="3644900"/>
            <a:ext cx="1676400" cy="1382713"/>
          </a:xfrm>
          <a:prstGeom prst="rect">
            <a:avLst/>
          </a:prstGeom>
          <a:solidFill>
            <a:schemeClr val="accent1"/>
          </a:solidFill>
          <a:ln w="9525" cap="flat" cmpd="sng">
            <a:solidFill>
              <a:schemeClr val="tx2"/>
            </a:solidFill>
            <a:prstDash val="solid"/>
            <a:miter/>
            <a:headEnd type="none" w="med" len="med"/>
            <a:tailEnd type="none" w="med" len="med"/>
          </a:ln>
        </p:spPr>
        <p:txBody>
          <a:bodyPr anchor="t">
            <a:spAutoFit/>
          </a:bodyPr>
          <a:p>
            <a:r>
              <a:rPr lang="zh-CN" altLang="en-US" dirty="0">
                <a:latin typeface="Times New Roman" panose="02020603050405020304" pitchFamily="18" charset="0"/>
              </a:rPr>
              <a:t>    </a:t>
            </a:r>
            <a:r>
              <a:rPr lang="zh-CN" altLang="en-US" sz="900" dirty="0">
                <a:latin typeface="Times New Roman" panose="02020603050405020304" pitchFamily="18" charset="0"/>
              </a:rPr>
              <a:t>  </a:t>
            </a:r>
            <a:r>
              <a:rPr lang="zh-CN" altLang="en-US" dirty="0">
                <a:latin typeface="Times New Roman" panose="02020603050405020304" pitchFamily="18" charset="0"/>
              </a:rPr>
              <a:t>几种纯金属的</a:t>
            </a:r>
            <a:r>
              <a:rPr lang="zh-CN" altLang="en-US" dirty="0">
                <a:solidFill>
                  <a:srgbClr val="CC0000"/>
                </a:solidFill>
                <a:latin typeface="Times New Roman" panose="02020603050405020304" pitchFamily="18" charset="0"/>
              </a:rPr>
              <a:t>截止</a:t>
            </a:r>
            <a:r>
              <a:rPr lang="zh-CN" altLang="en-US" dirty="0">
                <a:latin typeface="Times New Roman" panose="02020603050405020304" pitchFamily="18" charset="0"/>
              </a:rPr>
              <a:t>频率</a:t>
            </a:r>
            <a:endParaRPr lang="zh-CN" altLang="en-US" sz="2400" dirty="0">
              <a:latin typeface="Times New Roman" panose="02020603050405020304" pitchFamily="18" charset="0"/>
            </a:endParaRPr>
          </a:p>
        </p:txBody>
      </p:sp>
      <p:grpSp>
        <p:nvGrpSpPr>
          <p:cNvPr id="79931" name="组合 79930"/>
          <p:cNvGrpSpPr/>
          <p:nvPr/>
        </p:nvGrpSpPr>
        <p:grpSpPr>
          <a:xfrm>
            <a:off x="684213" y="1844675"/>
            <a:ext cx="5905500" cy="1098550"/>
            <a:chOff x="113" y="2341"/>
            <a:chExt cx="3720" cy="692"/>
          </a:xfrm>
        </p:grpSpPr>
        <p:sp>
          <p:nvSpPr>
            <p:cNvPr id="37894" name="矩形 79931"/>
            <p:cNvSpPr/>
            <p:nvPr/>
          </p:nvSpPr>
          <p:spPr>
            <a:xfrm>
              <a:off x="113" y="2437"/>
              <a:ext cx="3720" cy="596"/>
            </a:xfrm>
            <a:prstGeom prst="rect">
              <a:avLst/>
            </a:prstGeom>
            <a:noFill/>
            <a:ln w="9525">
              <a:noFill/>
            </a:ln>
          </p:spPr>
          <p:txBody>
            <a:bodyPr anchor="t">
              <a:spAutoFit/>
            </a:bodyPr>
            <a:p>
              <a:r>
                <a:rPr lang="zh-CN" altLang="en-US" dirty="0">
                  <a:latin typeface="宋体" panose="02010600030101010101" pitchFamily="2" charset="-122"/>
                </a:rPr>
                <a:t>  仅当         才发生光电效应，遏止频率与</a:t>
              </a:r>
              <a:r>
                <a:rPr lang="zh-CN" altLang="en-US" dirty="0">
                  <a:solidFill>
                    <a:srgbClr val="CC0000"/>
                  </a:solidFill>
                  <a:latin typeface="宋体" panose="02010600030101010101" pitchFamily="2" charset="-122"/>
                </a:rPr>
                <a:t>材料有关</a:t>
              </a:r>
              <a:r>
                <a:rPr lang="zh-CN" altLang="en-US" dirty="0">
                  <a:latin typeface="宋体" panose="02010600030101010101" pitchFamily="2" charset="-122"/>
                </a:rPr>
                <a:t>与</a:t>
              </a:r>
              <a:r>
                <a:rPr lang="zh-CN" altLang="en-US" dirty="0">
                  <a:solidFill>
                    <a:srgbClr val="CC0000"/>
                  </a:solidFill>
                  <a:latin typeface="宋体" panose="02010600030101010101" pitchFamily="2" charset="-122"/>
                </a:rPr>
                <a:t>光强无关 </a:t>
              </a:r>
              <a:r>
                <a:rPr lang="zh-CN" altLang="en-US" dirty="0">
                  <a:latin typeface="宋体" panose="02010600030101010101" pitchFamily="2" charset="-122"/>
                </a:rPr>
                <a:t>.</a:t>
              </a:r>
              <a:endParaRPr lang="zh-CN" altLang="en-US" dirty="0">
                <a:latin typeface="宋体" panose="02010600030101010101" pitchFamily="2" charset="-122"/>
              </a:endParaRPr>
            </a:p>
          </p:txBody>
        </p:sp>
        <p:graphicFrame>
          <p:nvGraphicFramePr>
            <p:cNvPr id="37895" name="对象 79932"/>
            <p:cNvGraphicFramePr/>
            <p:nvPr/>
          </p:nvGraphicFramePr>
          <p:xfrm>
            <a:off x="930" y="2341"/>
            <a:ext cx="966" cy="528"/>
          </p:xfrm>
          <a:graphic>
            <a:graphicData uri="http://schemas.openxmlformats.org/presentationml/2006/ole">
              <mc:AlternateContent xmlns:mc="http://schemas.openxmlformats.org/markup-compatibility/2006">
                <mc:Choice xmlns:v="urn:schemas-microsoft-com:vml" Requires="v">
                  <p:oleObj spid="_x0000_s3151" name="" r:id="rId4" imgW="405765" imgH="228600" progId="Equation.3">
                    <p:embed/>
                  </p:oleObj>
                </mc:Choice>
                <mc:Fallback>
                  <p:oleObj name="" r:id="rId4" imgW="405765" imgH="228600" progId="Equation.3">
                    <p:embed/>
                    <p:pic>
                      <p:nvPicPr>
                        <p:cNvPr id="0" name="图片 3150"/>
                        <p:cNvPicPr/>
                        <p:nvPr/>
                      </p:nvPicPr>
                      <p:blipFill>
                        <a:blip r:embed="rId5"/>
                        <a:stretch>
                          <a:fillRect/>
                        </a:stretch>
                      </p:blipFill>
                      <p:spPr>
                        <a:xfrm>
                          <a:off x="930" y="2341"/>
                          <a:ext cx="966" cy="528"/>
                        </a:xfrm>
                        <a:prstGeom prst="rect">
                          <a:avLst/>
                        </a:prstGeom>
                        <a:noFill/>
                        <a:ln w="38100">
                          <a:noFill/>
                          <a:miter/>
                        </a:ln>
                      </p:spPr>
                    </p:pic>
                  </p:oleObj>
                </mc:Fallback>
              </mc:AlternateContent>
            </a:graphicData>
          </a:graphic>
        </p:graphicFrame>
      </p:grpSp>
      <p:grpSp>
        <p:nvGrpSpPr>
          <p:cNvPr id="79934" name="组合 79933"/>
          <p:cNvGrpSpPr/>
          <p:nvPr/>
        </p:nvGrpSpPr>
        <p:grpSpPr>
          <a:xfrm>
            <a:off x="2051050" y="3644900"/>
            <a:ext cx="7543800" cy="1390650"/>
            <a:chOff x="1296" y="3168"/>
            <a:chExt cx="4752" cy="876"/>
          </a:xfrm>
        </p:grpSpPr>
        <p:sp>
          <p:nvSpPr>
            <p:cNvPr id="37897" name="矩形 79934"/>
            <p:cNvSpPr/>
            <p:nvPr/>
          </p:nvSpPr>
          <p:spPr>
            <a:xfrm>
              <a:off x="1296" y="3168"/>
              <a:ext cx="4368" cy="864"/>
            </a:xfrm>
            <a:prstGeom prst="rect">
              <a:avLst/>
            </a:prstGeom>
            <a:solidFill>
              <a:schemeClr val="bg1"/>
            </a:solidFill>
            <a:ln w="28575" cap="flat" cmpd="sng">
              <a:solidFill>
                <a:srgbClr val="0000FF"/>
              </a:solidFill>
              <a:prstDash val="solid"/>
              <a:miter/>
              <a:headEnd type="none" w="med" len="med"/>
              <a:tailEnd type="none" w="sm" len="lg"/>
            </a:ln>
          </p:spPr>
          <p:txBody>
            <a:bodyPr anchor="t"/>
            <a:p>
              <a:endParaRPr lang="zh-CN" altLang="en-US">
                <a:latin typeface="Arial" panose="020B0604020202020204" pitchFamily="34" charset="0"/>
              </a:endParaRPr>
            </a:p>
          </p:txBody>
        </p:sp>
        <p:sp>
          <p:nvSpPr>
            <p:cNvPr id="37898" name="直接连接符 79935"/>
            <p:cNvSpPr/>
            <p:nvPr/>
          </p:nvSpPr>
          <p:spPr>
            <a:xfrm>
              <a:off x="1296" y="3480"/>
              <a:ext cx="4371" cy="0"/>
            </a:xfrm>
            <a:prstGeom prst="line">
              <a:avLst/>
            </a:prstGeom>
            <a:ln w="9525" cap="flat" cmpd="sng">
              <a:solidFill>
                <a:schemeClr val="tx1"/>
              </a:solidFill>
              <a:prstDash val="solid"/>
              <a:round/>
              <a:headEnd type="none" w="med" len="med"/>
              <a:tailEnd type="none" w="sm" len="lg"/>
            </a:ln>
          </p:spPr>
        </p:sp>
        <p:sp>
          <p:nvSpPr>
            <p:cNvPr id="37899" name="直接连接符 79936"/>
            <p:cNvSpPr/>
            <p:nvPr/>
          </p:nvSpPr>
          <p:spPr>
            <a:xfrm>
              <a:off x="2400" y="3168"/>
              <a:ext cx="0" cy="864"/>
            </a:xfrm>
            <a:prstGeom prst="line">
              <a:avLst/>
            </a:prstGeom>
            <a:ln w="9525" cap="flat" cmpd="sng">
              <a:solidFill>
                <a:schemeClr val="tx1"/>
              </a:solidFill>
              <a:prstDash val="solid"/>
              <a:round/>
              <a:headEnd type="none" w="med" len="med"/>
              <a:tailEnd type="none" w="sm" len="lg"/>
            </a:ln>
          </p:spPr>
        </p:sp>
        <p:sp>
          <p:nvSpPr>
            <p:cNvPr id="37900" name="文本框 79937"/>
            <p:cNvSpPr txBox="1"/>
            <p:nvPr/>
          </p:nvSpPr>
          <p:spPr>
            <a:xfrm>
              <a:off x="1536" y="3168"/>
              <a:ext cx="768" cy="327"/>
            </a:xfrm>
            <a:prstGeom prst="rect">
              <a:avLst/>
            </a:prstGeom>
            <a:noFill/>
            <a:ln w="9525">
              <a:noFill/>
            </a:ln>
          </p:spPr>
          <p:txBody>
            <a:bodyPr anchor="t">
              <a:spAutoFit/>
            </a:bodyPr>
            <a:p>
              <a:r>
                <a:rPr lang="zh-CN" altLang="en-US" dirty="0">
                  <a:latin typeface="Arial" panose="020B0604020202020204" pitchFamily="34" charset="0"/>
                </a:rPr>
                <a:t>金属</a:t>
              </a:r>
              <a:endParaRPr lang="zh-CN" altLang="en-US" dirty="0">
                <a:latin typeface="Arial" panose="020B0604020202020204" pitchFamily="34" charset="0"/>
              </a:endParaRPr>
            </a:p>
          </p:txBody>
        </p:sp>
        <p:sp>
          <p:nvSpPr>
            <p:cNvPr id="37901" name="文本框 79938"/>
            <p:cNvSpPr txBox="1"/>
            <p:nvPr/>
          </p:nvSpPr>
          <p:spPr>
            <a:xfrm>
              <a:off x="1344" y="3456"/>
              <a:ext cx="2544" cy="327"/>
            </a:xfrm>
            <a:prstGeom prst="rect">
              <a:avLst/>
            </a:prstGeom>
            <a:noFill/>
            <a:ln w="9525">
              <a:noFill/>
            </a:ln>
          </p:spPr>
          <p:txBody>
            <a:bodyPr anchor="t">
              <a:spAutoFit/>
            </a:bodyPr>
            <a:p>
              <a:r>
                <a:rPr lang="zh-CN" altLang="en-US" dirty="0">
                  <a:latin typeface="Arial" panose="020B0604020202020204" pitchFamily="34" charset="0"/>
                </a:rPr>
                <a:t>截止频率</a:t>
              </a:r>
              <a:endParaRPr lang="zh-CN" altLang="en-US" dirty="0">
                <a:latin typeface="Arial" panose="020B0604020202020204" pitchFamily="34" charset="0"/>
              </a:endParaRPr>
            </a:p>
          </p:txBody>
        </p:sp>
        <p:graphicFrame>
          <p:nvGraphicFramePr>
            <p:cNvPr id="37902" name="对象 79939"/>
            <p:cNvGraphicFramePr/>
            <p:nvPr/>
          </p:nvGraphicFramePr>
          <p:xfrm>
            <a:off x="1392" y="3712"/>
            <a:ext cx="1008" cy="332"/>
          </p:xfrm>
          <a:graphic>
            <a:graphicData uri="http://schemas.openxmlformats.org/presentationml/2006/ole">
              <mc:AlternateContent xmlns:mc="http://schemas.openxmlformats.org/markup-compatibility/2006">
                <mc:Choice xmlns:v="urn:schemas-microsoft-com:vml" Requires="v">
                  <p:oleObj spid="_x0000_s3154" name="" r:id="rId6" imgW="1117600" imgH="368300" progId="Equation.3">
                    <p:embed/>
                  </p:oleObj>
                </mc:Choice>
                <mc:Fallback>
                  <p:oleObj name="" r:id="rId6" imgW="1117600" imgH="368300" progId="Equation.3">
                    <p:embed/>
                    <p:pic>
                      <p:nvPicPr>
                        <p:cNvPr id="0" name="图片 3153"/>
                        <p:cNvPicPr/>
                        <p:nvPr/>
                      </p:nvPicPr>
                      <p:blipFill>
                        <a:blip r:embed="rId7"/>
                        <a:stretch>
                          <a:fillRect/>
                        </a:stretch>
                      </p:blipFill>
                      <p:spPr>
                        <a:xfrm>
                          <a:off x="1392" y="3712"/>
                          <a:ext cx="1008" cy="332"/>
                        </a:xfrm>
                        <a:prstGeom prst="rect">
                          <a:avLst/>
                        </a:prstGeom>
                        <a:noFill/>
                        <a:ln w="38100">
                          <a:noFill/>
                          <a:miter/>
                        </a:ln>
                      </p:spPr>
                    </p:pic>
                  </p:oleObj>
                </mc:Fallback>
              </mc:AlternateContent>
            </a:graphicData>
          </a:graphic>
        </p:graphicFrame>
        <p:sp>
          <p:nvSpPr>
            <p:cNvPr id="37903" name="直接连接符 79940"/>
            <p:cNvSpPr/>
            <p:nvPr/>
          </p:nvSpPr>
          <p:spPr>
            <a:xfrm>
              <a:off x="3072" y="3168"/>
              <a:ext cx="0" cy="864"/>
            </a:xfrm>
            <a:prstGeom prst="line">
              <a:avLst/>
            </a:prstGeom>
            <a:ln w="9525" cap="flat" cmpd="sng">
              <a:solidFill>
                <a:schemeClr val="tx1"/>
              </a:solidFill>
              <a:prstDash val="solid"/>
              <a:round/>
              <a:headEnd type="none" w="med" len="med"/>
              <a:tailEnd type="none" w="sm" len="lg"/>
            </a:ln>
          </p:spPr>
        </p:sp>
        <p:sp>
          <p:nvSpPr>
            <p:cNvPr id="37904" name="直接连接符 79941"/>
            <p:cNvSpPr/>
            <p:nvPr/>
          </p:nvSpPr>
          <p:spPr>
            <a:xfrm>
              <a:off x="3744" y="3168"/>
              <a:ext cx="0" cy="864"/>
            </a:xfrm>
            <a:prstGeom prst="line">
              <a:avLst/>
            </a:prstGeom>
            <a:ln w="9525" cap="flat" cmpd="sng">
              <a:solidFill>
                <a:schemeClr val="tx1"/>
              </a:solidFill>
              <a:prstDash val="solid"/>
              <a:round/>
              <a:headEnd type="none" w="med" len="med"/>
              <a:tailEnd type="none" w="sm" len="lg"/>
            </a:ln>
          </p:spPr>
        </p:sp>
        <p:sp>
          <p:nvSpPr>
            <p:cNvPr id="37905" name="直接连接符 79942"/>
            <p:cNvSpPr/>
            <p:nvPr/>
          </p:nvSpPr>
          <p:spPr>
            <a:xfrm>
              <a:off x="4416" y="3168"/>
              <a:ext cx="0" cy="864"/>
            </a:xfrm>
            <a:prstGeom prst="line">
              <a:avLst/>
            </a:prstGeom>
            <a:ln w="9525" cap="flat" cmpd="sng">
              <a:solidFill>
                <a:schemeClr val="tx1"/>
              </a:solidFill>
              <a:prstDash val="solid"/>
              <a:round/>
              <a:headEnd type="none" w="med" len="med"/>
              <a:tailEnd type="none" w="sm" len="lg"/>
            </a:ln>
          </p:spPr>
        </p:sp>
        <p:sp>
          <p:nvSpPr>
            <p:cNvPr id="37906" name="直接连接符 79943"/>
            <p:cNvSpPr/>
            <p:nvPr/>
          </p:nvSpPr>
          <p:spPr>
            <a:xfrm>
              <a:off x="5088" y="3168"/>
              <a:ext cx="0" cy="864"/>
            </a:xfrm>
            <a:prstGeom prst="line">
              <a:avLst/>
            </a:prstGeom>
            <a:ln w="9525" cap="flat" cmpd="sng">
              <a:solidFill>
                <a:schemeClr val="tx1"/>
              </a:solidFill>
              <a:prstDash val="solid"/>
              <a:round/>
              <a:headEnd type="none" w="med" len="med"/>
              <a:tailEnd type="none" w="sm" len="lg"/>
            </a:ln>
          </p:spPr>
        </p:sp>
        <p:sp>
          <p:nvSpPr>
            <p:cNvPr id="37907" name="文本框 79944"/>
            <p:cNvSpPr txBox="1"/>
            <p:nvPr/>
          </p:nvSpPr>
          <p:spPr>
            <a:xfrm>
              <a:off x="2400" y="3600"/>
              <a:ext cx="1056" cy="327"/>
            </a:xfrm>
            <a:prstGeom prst="rect">
              <a:avLst/>
            </a:prstGeom>
            <a:noFill/>
            <a:ln w="9525">
              <a:noFill/>
            </a:ln>
          </p:spPr>
          <p:txBody>
            <a:bodyPr anchor="t">
              <a:spAutoFit/>
            </a:bodyPr>
            <a:p>
              <a:r>
                <a:rPr lang="zh-CN" altLang="en-US" b="0" dirty="0">
                  <a:latin typeface="Arial" panose="020B0604020202020204" pitchFamily="34" charset="0"/>
                </a:rPr>
                <a:t>4.545</a:t>
              </a:r>
              <a:endParaRPr lang="zh-CN" altLang="en-US" b="0" dirty="0">
                <a:latin typeface="Arial" panose="020B0604020202020204" pitchFamily="34" charset="0"/>
              </a:endParaRPr>
            </a:p>
          </p:txBody>
        </p:sp>
        <p:sp>
          <p:nvSpPr>
            <p:cNvPr id="37908" name="文本框 79945"/>
            <p:cNvSpPr txBox="1"/>
            <p:nvPr/>
          </p:nvSpPr>
          <p:spPr>
            <a:xfrm>
              <a:off x="3120" y="3600"/>
              <a:ext cx="768" cy="327"/>
            </a:xfrm>
            <a:prstGeom prst="rect">
              <a:avLst/>
            </a:prstGeom>
            <a:noFill/>
            <a:ln w="9525">
              <a:noFill/>
            </a:ln>
          </p:spPr>
          <p:txBody>
            <a:bodyPr anchor="t">
              <a:spAutoFit/>
            </a:bodyPr>
            <a:p>
              <a:r>
                <a:rPr lang="zh-CN" altLang="en-US" b="0" dirty="0">
                  <a:latin typeface="Arial" panose="020B0604020202020204" pitchFamily="34" charset="0"/>
                </a:rPr>
                <a:t>5.50</a:t>
              </a:r>
              <a:endParaRPr lang="zh-CN" altLang="en-US" b="0" dirty="0">
                <a:latin typeface="Arial" panose="020B0604020202020204" pitchFamily="34" charset="0"/>
              </a:endParaRPr>
            </a:p>
          </p:txBody>
        </p:sp>
        <p:sp>
          <p:nvSpPr>
            <p:cNvPr id="37909" name="文本框 79946"/>
            <p:cNvSpPr txBox="1"/>
            <p:nvPr/>
          </p:nvSpPr>
          <p:spPr>
            <a:xfrm>
              <a:off x="3744" y="3600"/>
              <a:ext cx="1056" cy="327"/>
            </a:xfrm>
            <a:prstGeom prst="rect">
              <a:avLst/>
            </a:prstGeom>
            <a:noFill/>
            <a:ln w="9525">
              <a:noFill/>
            </a:ln>
          </p:spPr>
          <p:txBody>
            <a:bodyPr anchor="t">
              <a:spAutoFit/>
            </a:bodyPr>
            <a:p>
              <a:r>
                <a:rPr lang="zh-CN" altLang="en-US" b="0" dirty="0">
                  <a:latin typeface="Arial" panose="020B0604020202020204" pitchFamily="34" charset="0"/>
                </a:rPr>
                <a:t>8.065</a:t>
              </a:r>
              <a:endParaRPr lang="zh-CN" altLang="en-US" b="0" dirty="0">
                <a:latin typeface="Arial" panose="020B0604020202020204" pitchFamily="34" charset="0"/>
              </a:endParaRPr>
            </a:p>
          </p:txBody>
        </p:sp>
        <p:sp>
          <p:nvSpPr>
            <p:cNvPr id="37910" name="文本框 79947"/>
            <p:cNvSpPr txBox="1"/>
            <p:nvPr/>
          </p:nvSpPr>
          <p:spPr>
            <a:xfrm>
              <a:off x="4368" y="3609"/>
              <a:ext cx="1392" cy="327"/>
            </a:xfrm>
            <a:prstGeom prst="rect">
              <a:avLst/>
            </a:prstGeom>
            <a:noFill/>
            <a:ln w="9525">
              <a:noFill/>
            </a:ln>
          </p:spPr>
          <p:txBody>
            <a:bodyPr anchor="t">
              <a:spAutoFit/>
            </a:bodyPr>
            <a:p>
              <a:r>
                <a:rPr lang="zh-CN" altLang="en-US" b="0" dirty="0">
                  <a:latin typeface="Arial" panose="020B0604020202020204" pitchFamily="34" charset="0"/>
                </a:rPr>
                <a:t>11.53</a:t>
              </a:r>
              <a:endParaRPr lang="zh-CN" altLang="en-US" b="0" dirty="0">
                <a:latin typeface="Arial" panose="020B0604020202020204" pitchFamily="34" charset="0"/>
              </a:endParaRPr>
            </a:p>
          </p:txBody>
        </p:sp>
        <p:sp>
          <p:nvSpPr>
            <p:cNvPr id="37911" name="文本框 79948"/>
            <p:cNvSpPr txBox="1"/>
            <p:nvPr/>
          </p:nvSpPr>
          <p:spPr>
            <a:xfrm>
              <a:off x="2544" y="3168"/>
              <a:ext cx="3408" cy="327"/>
            </a:xfrm>
            <a:prstGeom prst="rect">
              <a:avLst/>
            </a:prstGeom>
            <a:noFill/>
            <a:ln w="9525">
              <a:noFill/>
            </a:ln>
          </p:spPr>
          <p:txBody>
            <a:bodyPr anchor="t">
              <a:spAutoFit/>
            </a:bodyPr>
            <a:p>
              <a:r>
                <a:rPr lang="zh-CN" altLang="en-US" dirty="0">
                  <a:latin typeface="Arial" panose="020B0604020202020204" pitchFamily="34" charset="0"/>
                </a:rPr>
                <a:t>铯        钠       锌       铱      铂</a:t>
              </a:r>
              <a:endParaRPr lang="zh-CN" altLang="en-US" dirty="0">
                <a:latin typeface="Arial" panose="020B0604020202020204" pitchFamily="34" charset="0"/>
              </a:endParaRPr>
            </a:p>
          </p:txBody>
        </p:sp>
        <p:sp>
          <p:nvSpPr>
            <p:cNvPr id="37912" name="文本框 79949"/>
            <p:cNvSpPr txBox="1"/>
            <p:nvPr/>
          </p:nvSpPr>
          <p:spPr>
            <a:xfrm>
              <a:off x="4992" y="3600"/>
              <a:ext cx="1056" cy="327"/>
            </a:xfrm>
            <a:prstGeom prst="rect">
              <a:avLst/>
            </a:prstGeom>
            <a:noFill/>
            <a:ln w="9525">
              <a:noFill/>
            </a:ln>
          </p:spPr>
          <p:txBody>
            <a:bodyPr anchor="t">
              <a:spAutoFit/>
            </a:bodyPr>
            <a:p>
              <a:r>
                <a:rPr lang="zh-CN" altLang="en-US" b="0" dirty="0">
                  <a:latin typeface="Arial" panose="020B0604020202020204" pitchFamily="34" charset="0"/>
                </a:rPr>
                <a:t> 19.29</a:t>
              </a:r>
              <a:endParaRPr lang="zh-CN" altLang="en-US" b="0" dirty="0">
                <a:latin typeface="Arial" panose="020B0604020202020204" pitchFamily="34" charset="0"/>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9927"/>
                                        </p:tgtEl>
                                        <p:attrNameLst>
                                          <p:attrName>style.visibility</p:attrName>
                                        </p:attrNameLst>
                                      </p:cBhvr>
                                      <p:to>
                                        <p:strVal val="visible"/>
                                      </p:to>
                                    </p:set>
                                    <p:animEffect transition="in" filter="blinds(horizontal)">
                                      <p:cBhvr>
                                        <p:cTn id="7" dur="500"/>
                                        <p:tgtEl>
                                          <p:spTgt spid="79927"/>
                                        </p:tgtEl>
                                      </p:cBhvr>
                                    </p:animEffect>
                                  </p:childTnLst>
                                </p:cTn>
                              </p:par>
                            </p:childTnLst>
                          </p:cTn>
                        </p:par>
                      </p:childTnLst>
                    </p:cTn>
                  </p:par>
                  <p:par>
                    <p:cTn id="8" fill="hold">
                      <p:stCondLst>
                        <p:cond delay="indefinite"/>
                      </p:stCondLst>
                      <p:childTnLst>
                        <p:par>
                          <p:cTn id="9" fill="hold">
                            <p:stCondLst>
                              <p:cond delay="0"/>
                            </p:stCondLst>
                            <p:childTnLst>
                              <p:par>
                                <p:cTn id="10" presetID="30" presetClass="entr" presetSubtype="0" fill="hold" nodeType="clickEffect">
                                  <p:stCondLst>
                                    <p:cond delay="0"/>
                                  </p:stCondLst>
                                  <p:childTnLst>
                                    <p:set>
                                      <p:cBhvr>
                                        <p:cTn id="11" dur="1" fill="hold">
                                          <p:stCondLst>
                                            <p:cond delay="0"/>
                                          </p:stCondLst>
                                        </p:cTn>
                                        <p:tgtEl>
                                          <p:spTgt spid="79931"/>
                                        </p:tgtEl>
                                        <p:attrNameLst>
                                          <p:attrName>style.visibility</p:attrName>
                                        </p:attrNameLst>
                                      </p:cBhvr>
                                      <p:to>
                                        <p:strVal val="visible"/>
                                      </p:to>
                                    </p:set>
                                    <p:animEffect transition="in" filter="fade">
                                      <p:cBhvr>
                                        <p:cTn id="12" dur="800" decel="100000"/>
                                        <p:tgtEl>
                                          <p:spTgt spid="79931"/>
                                        </p:tgtEl>
                                      </p:cBhvr>
                                    </p:animEffect>
                                    <p:anim calcmode="lin" valueType="num">
                                      <p:cBhvr>
                                        <p:cTn id="13" dur="800" decel="100000" fill="hold"/>
                                        <p:tgtEl>
                                          <p:spTgt spid="79931"/>
                                        </p:tgtEl>
                                        <p:attrNameLst>
                                          <p:attrName>style.rotation</p:attrName>
                                        </p:attrNameLst>
                                      </p:cBhvr>
                                      <p:tavLst>
                                        <p:tav tm="0">
                                          <p:val>
                                            <p:fltVal val="-90.000000"/>
                                          </p:val>
                                        </p:tav>
                                        <p:tav tm="100000">
                                          <p:val>
                                            <p:fltVal val="0.000000"/>
                                          </p:val>
                                        </p:tav>
                                      </p:tavLst>
                                    </p:anim>
                                    <p:anim calcmode="lin" valueType="num">
                                      <p:cBhvr>
                                        <p:cTn id="14" dur="800" decel="100000" fill="hold"/>
                                        <p:tgtEl>
                                          <p:spTgt spid="79931"/>
                                        </p:tgtEl>
                                        <p:attrNameLst>
                                          <p:attrName>ppt_x</p:attrName>
                                        </p:attrNameLst>
                                      </p:cBhvr>
                                      <p:tavLst>
                                        <p:tav tm="0">
                                          <p:val>
                                            <p:strVal val="#ppt_x+0.4"/>
                                          </p:val>
                                        </p:tav>
                                        <p:tav tm="100000">
                                          <p:val>
                                            <p:strVal val="#ppt_x-0.05"/>
                                          </p:val>
                                        </p:tav>
                                      </p:tavLst>
                                    </p:anim>
                                    <p:anim calcmode="lin" valueType="num">
                                      <p:cBhvr>
                                        <p:cTn id="15" dur="800" decel="100000" fill="hold"/>
                                        <p:tgtEl>
                                          <p:spTgt spid="79931"/>
                                        </p:tgtEl>
                                        <p:attrNameLst>
                                          <p:attrName>ppt_y</p:attrName>
                                        </p:attrNameLst>
                                      </p:cBhvr>
                                      <p:tavLst>
                                        <p:tav tm="0">
                                          <p:val>
                                            <p:strVal val="#ppt_y-0.4"/>
                                          </p:val>
                                        </p:tav>
                                        <p:tav tm="100000">
                                          <p:val>
                                            <p:strVal val="#ppt_y+0.1"/>
                                          </p:val>
                                        </p:tav>
                                      </p:tavLst>
                                    </p:anim>
                                    <p:anim calcmode="lin" valueType="num">
                                      <p:cBhvr>
                                        <p:cTn id="16" dur="200" accel="100000" fill="hold">
                                          <p:stCondLst>
                                            <p:cond delay="800"/>
                                          </p:stCondLst>
                                        </p:cTn>
                                        <p:tgtEl>
                                          <p:spTgt spid="79931"/>
                                        </p:tgtEl>
                                        <p:attrNameLst>
                                          <p:attrName>ppt_x</p:attrName>
                                        </p:attrNameLst>
                                      </p:cBhvr>
                                      <p:tavLst>
                                        <p:tav tm="0">
                                          <p:val>
                                            <p:strVal val="#ppt_x-0.05"/>
                                          </p:val>
                                        </p:tav>
                                        <p:tav tm="100000">
                                          <p:val>
                                            <p:strVal val="#ppt_x"/>
                                          </p:val>
                                        </p:tav>
                                      </p:tavLst>
                                    </p:anim>
                                    <p:anim calcmode="lin" valueType="num">
                                      <p:cBhvr>
                                        <p:cTn id="17" dur="200" accel="100000" fill="hold">
                                          <p:stCondLst>
                                            <p:cond delay="800"/>
                                          </p:stCondLst>
                                        </p:cTn>
                                        <p:tgtEl>
                                          <p:spTgt spid="79931"/>
                                        </p:tgtEl>
                                        <p:attrNameLst>
                                          <p:attrName>ppt_y</p:attrName>
                                        </p:attrNameLst>
                                      </p:cBhvr>
                                      <p:tavLst>
                                        <p:tav tm="0">
                                          <p:val>
                                            <p:strVal val="#ppt_y+0.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79930"/>
                                        </p:tgtEl>
                                        <p:attrNameLst>
                                          <p:attrName>style.visibility</p:attrName>
                                        </p:attrNameLst>
                                      </p:cBhvr>
                                      <p:to>
                                        <p:strVal val="visible"/>
                                      </p:to>
                                    </p:set>
                                    <p:animEffect transition="in" filter="blinds(vertical)">
                                      <p:cBhvr>
                                        <p:cTn id="22" dur="500"/>
                                        <p:tgtEl>
                                          <p:spTgt spid="79930"/>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nodeType="clickEffect">
                                  <p:stCondLst>
                                    <p:cond delay="0"/>
                                  </p:stCondLst>
                                  <p:childTnLst>
                                    <p:set>
                                      <p:cBhvr>
                                        <p:cTn id="26" dur="1" fill="hold">
                                          <p:stCondLst>
                                            <p:cond delay="0"/>
                                          </p:stCondLst>
                                        </p:cTn>
                                        <p:tgtEl>
                                          <p:spTgt spid="79934"/>
                                        </p:tgtEl>
                                        <p:attrNameLst>
                                          <p:attrName>style.visibility</p:attrName>
                                        </p:attrNameLst>
                                      </p:cBhvr>
                                      <p:to>
                                        <p:strVal val="visible"/>
                                      </p:to>
                                    </p:set>
                                    <p:animEffect transition="in" filter="box(out)">
                                      <p:cBhvr>
                                        <p:cTn id="27" dur="500"/>
                                        <p:tgtEl>
                                          <p:spTgt spid="799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93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文本框 70657"/>
          <p:cNvSpPr txBox="1"/>
          <p:nvPr/>
        </p:nvSpPr>
        <p:spPr>
          <a:xfrm>
            <a:off x="304800" y="4572000"/>
            <a:ext cx="8610600" cy="1801813"/>
          </a:xfrm>
          <a:prstGeom prst="rect">
            <a:avLst/>
          </a:prstGeom>
          <a:noFill/>
          <a:ln w="9525">
            <a:noFill/>
          </a:ln>
        </p:spPr>
        <p:txBody>
          <a:bodyPr anchor="t">
            <a:spAutoFit/>
          </a:bodyPr>
          <a:p>
            <a:r>
              <a:rPr lang="zh-CN" altLang="en-US" dirty="0">
                <a:latin typeface="宋体" panose="02010600030101010101" pitchFamily="2" charset="-122"/>
              </a:rPr>
              <a:t>    按经典理论，电子逸出金属所需的能量，需要有</a:t>
            </a:r>
            <a:endParaRPr lang="zh-CN" altLang="en-US" dirty="0">
              <a:latin typeface="宋体" panose="02010600030101010101" pitchFamily="2" charset="-122"/>
            </a:endParaRPr>
          </a:p>
          <a:p>
            <a:r>
              <a:rPr lang="zh-CN" altLang="en-US" dirty="0">
                <a:latin typeface="宋体" panose="02010600030101010101" pitchFamily="2" charset="-122"/>
              </a:rPr>
              <a:t>一定的时间来积累，一直积累到足以使电子逸出金属</a:t>
            </a:r>
            <a:endParaRPr lang="zh-CN" altLang="en-US" dirty="0">
              <a:latin typeface="宋体" panose="02010600030101010101" pitchFamily="2" charset="-122"/>
            </a:endParaRPr>
          </a:p>
          <a:p>
            <a:r>
              <a:rPr lang="zh-CN" altLang="en-US" dirty="0">
                <a:latin typeface="宋体" panose="02010600030101010101" pitchFamily="2" charset="-122"/>
              </a:rPr>
              <a:t>表面为止.与实验结果不符 .</a:t>
            </a:r>
            <a:endParaRPr lang="zh-CN" altLang="en-US" dirty="0">
              <a:solidFill>
                <a:srgbClr val="CC0000"/>
              </a:solidFill>
              <a:latin typeface="宋体" panose="02010600030101010101" pitchFamily="2" charset="-122"/>
            </a:endParaRPr>
          </a:p>
        </p:txBody>
      </p:sp>
      <p:sp>
        <p:nvSpPr>
          <p:cNvPr id="38914" name="矩形 70658"/>
          <p:cNvSpPr/>
          <p:nvPr/>
        </p:nvSpPr>
        <p:spPr>
          <a:xfrm>
            <a:off x="877888" y="609600"/>
            <a:ext cx="5370512" cy="519113"/>
          </a:xfrm>
          <a:prstGeom prst="rect">
            <a:avLst/>
          </a:prstGeom>
          <a:noFill/>
          <a:ln w="9525">
            <a:noFill/>
          </a:ln>
        </p:spPr>
        <p:txBody>
          <a:bodyPr anchor="t">
            <a:spAutoFit/>
          </a:bodyPr>
          <a:p>
            <a:r>
              <a:rPr lang="zh-CN" altLang="en-US" dirty="0">
                <a:solidFill>
                  <a:srgbClr val="CC0000"/>
                </a:solidFill>
                <a:latin typeface="宋体" panose="02010600030101010101" pitchFamily="2" charset="-122"/>
              </a:rPr>
              <a:t>（3）</a:t>
            </a:r>
            <a:r>
              <a:rPr lang="zh-CN" altLang="en-US" dirty="0">
                <a:latin typeface="宋体" panose="02010600030101010101" pitchFamily="2" charset="-122"/>
              </a:rPr>
              <a:t>经典理论遇到的困难</a:t>
            </a:r>
            <a:endParaRPr lang="zh-CN" altLang="en-US" dirty="0">
              <a:latin typeface="宋体" panose="02010600030101010101" pitchFamily="2" charset="-122"/>
            </a:endParaRPr>
          </a:p>
        </p:txBody>
      </p:sp>
      <p:sp>
        <p:nvSpPr>
          <p:cNvPr id="70660" name="矩形 70659"/>
          <p:cNvSpPr/>
          <p:nvPr/>
        </p:nvSpPr>
        <p:spPr>
          <a:xfrm>
            <a:off x="609600" y="1219200"/>
            <a:ext cx="2587625" cy="519113"/>
          </a:xfrm>
          <a:prstGeom prst="rect">
            <a:avLst/>
          </a:prstGeom>
          <a:noFill/>
          <a:ln w="9525">
            <a:noFill/>
          </a:ln>
        </p:spPr>
        <p:txBody>
          <a:bodyPr anchor="t">
            <a:spAutoFit/>
          </a:bodyPr>
          <a:p>
            <a:pPr>
              <a:buBlip>
                <a:blip r:embed="rId1"/>
              </a:buBlip>
            </a:pPr>
            <a:r>
              <a:rPr lang="zh-CN" altLang="en-US" dirty="0">
                <a:latin typeface="宋体" panose="02010600030101010101" pitchFamily="2" charset="-122"/>
              </a:rPr>
              <a:t> 红限问题</a:t>
            </a:r>
            <a:endParaRPr lang="zh-CN" altLang="en-US" dirty="0">
              <a:latin typeface="宋体" panose="02010600030101010101" pitchFamily="2" charset="-122"/>
            </a:endParaRPr>
          </a:p>
        </p:txBody>
      </p:sp>
      <p:sp>
        <p:nvSpPr>
          <p:cNvPr id="70661" name="矩形 70660"/>
          <p:cNvSpPr/>
          <p:nvPr/>
        </p:nvSpPr>
        <p:spPr>
          <a:xfrm>
            <a:off x="609600" y="3900488"/>
            <a:ext cx="3124200" cy="519112"/>
          </a:xfrm>
          <a:prstGeom prst="rect">
            <a:avLst/>
          </a:prstGeom>
          <a:noFill/>
          <a:ln w="9525">
            <a:noFill/>
          </a:ln>
        </p:spPr>
        <p:txBody>
          <a:bodyPr anchor="t">
            <a:spAutoFit/>
          </a:bodyPr>
          <a:p>
            <a:pPr>
              <a:buBlip>
                <a:blip r:embed="rId1"/>
              </a:buBlip>
            </a:pPr>
            <a:r>
              <a:rPr lang="zh-CN" altLang="en-US" dirty="0">
                <a:latin typeface="宋体" panose="02010600030101010101" pitchFamily="2" charset="-122"/>
              </a:rPr>
              <a:t> 瞬时性问题</a:t>
            </a:r>
            <a:endParaRPr lang="zh-CN" altLang="en-US" dirty="0">
              <a:solidFill>
                <a:srgbClr val="CC0000"/>
              </a:solidFill>
              <a:latin typeface="宋体" panose="02010600030101010101" pitchFamily="2" charset="-122"/>
            </a:endParaRPr>
          </a:p>
        </p:txBody>
      </p:sp>
      <p:sp>
        <p:nvSpPr>
          <p:cNvPr id="70662" name="矩形 70661"/>
          <p:cNvSpPr/>
          <p:nvPr/>
        </p:nvSpPr>
        <p:spPr>
          <a:xfrm>
            <a:off x="304800" y="1903413"/>
            <a:ext cx="8610600" cy="1801812"/>
          </a:xfrm>
          <a:prstGeom prst="rect">
            <a:avLst/>
          </a:prstGeom>
          <a:noFill/>
          <a:ln w="9525">
            <a:noFill/>
          </a:ln>
        </p:spPr>
        <p:txBody>
          <a:bodyPr anchor="t">
            <a:spAutoFit/>
          </a:bodyPr>
          <a:p>
            <a:r>
              <a:rPr lang="zh-CN" altLang="en-US" dirty="0">
                <a:latin typeface="宋体" panose="02010600030101010101" pitchFamily="2" charset="-122"/>
              </a:rPr>
              <a:t>    按经典理论,无论何种频率的入射光,只要其强度</a:t>
            </a:r>
            <a:endParaRPr lang="zh-CN" altLang="en-US" dirty="0">
              <a:latin typeface="宋体" panose="02010600030101010101" pitchFamily="2" charset="-122"/>
            </a:endParaRPr>
          </a:p>
          <a:p>
            <a:r>
              <a:rPr lang="zh-CN" altLang="en-US" dirty="0">
                <a:latin typeface="宋体" panose="02010600030101010101" pitchFamily="2" charset="-122"/>
              </a:rPr>
              <a:t>足够大，就能使电子具有足够的能量逸出金属 .与实</a:t>
            </a:r>
            <a:endParaRPr lang="zh-CN" altLang="en-US" dirty="0">
              <a:latin typeface="宋体" panose="02010600030101010101" pitchFamily="2" charset="-122"/>
            </a:endParaRPr>
          </a:p>
          <a:p>
            <a:r>
              <a:rPr lang="zh-CN" altLang="en-US" dirty="0">
                <a:latin typeface="宋体" panose="02010600030101010101" pitchFamily="2" charset="-122"/>
              </a:rPr>
              <a:t>验结果不符. </a:t>
            </a:r>
            <a:endParaRPr lang="en-US" altLang="zh-CN">
              <a:latin typeface="宋体" panose="02010600030101010101" pitchFamily="2"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0660"/>
                                        </p:tgtEl>
                                        <p:attrNameLst>
                                          <p:attrName>style.visibility</p:attrName>
                                        </p:attrNameLst>
                                      </p:cBhvr>
                                      <p:to>
                                        <p:strVal val="visible"/>
                                      </p:to>
                                    </p:set>
                                    <p:animEffect transition="in" filter="blinds(horizontal)">
                                      <p:cBhvr>
                                        <p:cTn id="7" dur="500"/>
                                        <p:tgtEl>
                                          <p:spTgt spid="7066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0662"/>
                                        </p:tgtEl>
                                        <p:attrNameLst>
                                          <p:attrName>style.visibility</p:attrName>
                                        </p:attrNameLst>
                                      </p:cBhvr>
                                      <p:to>
                                        <p:strVal val="visible"/>
                                      </p:to>
                                    </p:set>
                                    <p:animEffect transition="in" filter="blinds(horizontal)">
                                      <p:cBhvr>
                                        <p:cTn id="12" dur="500"/>
                                        <p:tgtEl>
                                          <p:spTgt spid="7066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0661"/>
                                        </p:tgtEl>
                                        <p:attrNameLst>
                                          <p:attrName>style.visibility</p:attrName>
                                        </p:attrNameLst>
                                      </p:cBhvr>
                                      <p:to>
                                        <p:strVal val="visible"/>
                                      </p:to>
                                    </p:set>
                                    <p:animEffect transition="in" filter="blinds(horizontal)">
                                      <p:cBhvr>
                                        <p:cTn id="17" dur="500"/>
                                        <p:tgtEl>
                                          <p:spTgt spid="7066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70658"/>
                                        </p:tgtEl>
                                        <p:attrNameLst>
                                          <p:attrName>style.visibility</p:attrName>
                                        </p:attrNameLst>
                                      </p:cBhvr>
                                      <p:to>
                                        <p:strVal val="visible"/>
                                      </p:to>
                                    </p:set>
                                    <p:animEffect transition="in" filter="blinds(vertical)">
                                      <p:cBhvr>
                                        <p:cTn id="22" dur="500"/>
                                        <p:tgtEl>
                                          <p:spTgt spid="706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8" grpId="0"/>
      <p:bldP spid="70660" grpId="0"/>
      <p:bldP spid="70661" grpId="0"/>
      <p:bldP spid="7066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矩形 80898"/>
          <p:cNvSpPr/>
          <p:nvPr/>
        </p:nvSpPr>
        <p:spPr>
          <a:xfrm>
            <a:off x="877888" y="609600"/>
            <a:ext cx="5370512" cy="519113"/>
          </a:xfrm>
          <a:prstGeom prst="rect">
            <a:avLst/>
          </a:prstGeom>
          <a:noFill/>
          <a:ln w="9525">
            <a:noFill/>
          </a:ln>
        </p:spPr>
        <p:txBody>
          <a:bodyPr anchor="t">
            <a:spAutoFit/>
          </a:bodyPr>
          <a:p>
            <a:r>
              <a:rPr lang="zh-CN" altLang="en-US" dirty="0">
                <a:solidFill>
                  <a:srgbClr val="CC0000"/>
                </a:solidFill>
                <a:latin typeface="宋体" panose="02010600030101010101" pitchFamily="2" charset="-122"/>
              </a:rPr>
              <a:t>（3）</a:t>
            </a:r>
            <a:r>
              <a:rPr lang="zh-CN" altLang="en-US" dirty="0">
                <a:latin typeface="宋体" panose="02010600030101010101" pitchFamily="2" charset="-122"/>
              </a:rPr>
              <a:t>经典理论遇到的困难</a:t>
            </a:r>
            <a:endParaRPr lang="zh-CN" altLang="en-US" dirty="0">
              <a:latin typeface="宋体" panose="02010600030101010101" pitchFamily="2" charset="-122"/>
            </a:endParaRPr>
          </a:p>
        </p:txBody>
      </p:sp>
      <p:sp>
        <p:nvSpPr>
          <p:cNvPr id="80900" name="矩形 80899"/>
          <p:cNvSpPr/>
          <p:nvPr/>
        </p:nvSpPr>
        <p:spPr>
          <a:xfrm>
            <a:off x="609600" y="1219200"/>
            <a:ext cx="2587625" cy="519113"/>
          </a:xfrm>
          <a:prstGeom prst="rect">
            <a:avLst/>
          </a:prstGeom>
          <a:noFill/>
          <a:ln w="9525">
            <a:noFill/>
          </a:ln>
        </p:spPr>
        <p:txBody>
          <a:bodyPr anchor="t">
            <a:spAutoFit/>
          </a:bodyPr>
          <a:p>
            <a:pPr>
              <a:buBlip>
                <a:blip r:embed="rId1"/>
              </a:buBlip>
            </a:pPr>
            <a:r>
              <a:rPr lang="zh-CN" altLang="en-US" dirty="0">
                <a:latin typeface="宋体" panose="02010600030101010101" pitchFamily="2" charset="-122"/>
              </a:rPr>
              <a:t> 初动能问题</a:t>
            </a:r>
            <a:endParaRPr lang="zh-CN" altLang="en-US" dirty="0">
              <a:latin typeface="宋体" panose="02010600030101010101" pitchFamily="2" charset="-122"/>
            </a:endParaRPr>
          </a:p>
        </p:txBody>
      </p:sp>
      <p:sp>
        <p:nvSpPr>
          <p:cNvPr id="80902" name="矩形 80901"/>
          <p:cNvSpPr/>
          <p:nvPr/>
        </p:nvSpPr>
        <p:spPr>
          <a:xfrm>
            <a:off x="304800" y="1903413"/>
            <a:ext cx="8610600" cy="1373187"/>
          </a:xfrm>
          <a:prstGeom prst="rect">
            <a:avLst/>
          </a:prstGeom>
          <a:noFill/>
          <a:ln w="9525">
            <a:noFill/>
          </a:ln>
        </p:spPr>
        <p:txBody>
          <a:bodyPr anchor="t">
            <a:spAutoFit/>
          </a:bodyPr>
          <a:p>
            <a:r>
              <a:rPr lang="zh-CN" altLang="en-US" dirty="0">
                <a:latin typeface="宋体" panose="02010600030101010101" pitchFamily="2" charset="-122"/>
              </a:rPr>
              <a:t>    经典电磁理论，初动能应随入射光的强度增加而增加，但实验发现的是初动能与光强无关，随频率线性上升。</a:t>
            </a:r>
            <a:endParaRPr lang="en-US" altLang="zh-CN">
              <a:latin typeface="宋体" panose="02010600030101010101" pitchFamily="2"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0900"/>
                                        </p:tgtEl>
                                        <p:attrNameLst>
                                          <p:attrName>style.visibility</p:attrName>
                                        </p:attrNameLst>
                                      </p:cBhvr>
                                      <p:to>
                                        <p:strVal val="visible"/>
                                      </p:to>
                                    </p:set>
                                    <p:animEffect transition="in" filter="blinds(horizontal)">
                                      <p:cBhvr>
                                        <p:cTn id="7" dur="500"/>
                                        <p:tgtEl>
                                          <p:spTgt spid="8090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0902"/>
                                        </p:tgtEl>
                                        <p:attrNameLst>
                                          <p:attrName>style.visibility</p:attrName>
                                        </p:attrNameLst>
                                      </p:cBhvr>
                                      <p:to>
                                        <p:strVal val="visible"/>
                                      </p:to>
                                    </p:set>
                                    <p:animEffect transition="in" filter="blinds(horizontal)">
                                      <p:cBhvr>
                                        <p:cTn id="12" dur="500"/>
                                        <p:tgtEl>
                                          <p:spTgt spid="809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0" grpId="0"/>
      <p:bldP spid="8090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0961" name="组合 81923"/>
          <p:cNvGrpSpPr/>
          <p:nvPr/>
        </p:nvGrpSpPr>
        <p:grpSpPr>
          <a:xfrm>
            <a:off x="971550" y="1484313"/>
            <a:ext cx="7416800" cy="5040312"/>
            <a:chOff x="2217" y="5020"/>
            <a:chExt cx="8437" cy="5750"/>
          </a:xfrm>
        </p:grpSpPr>
        <p:grpSp>
          <p:nvGrpSpPr>
            <p:cNvPr id="40962" name="组合 81924"/>
            <p:cNvGrpSpPr/>
            <p:nvPr/>
          </p:nvGrpSpPr>
          <p:grpSpPr>
            <a:xfrm>
              <a:off x="2217" y="5020"/>
              <a:ext cx="8437" cy="4804"/>
              <a:chOff x="2397" y="3760"/>
              <a:chExt cx="8437" cy="4804"/>
            </a:xfrm>
          </p:grpSpPr>
          <p:grpSp>
            <p:nvGrpSpPr>
              <p:cNvPr id="40963" name="组合 81925"/>
              <p:cNvGrpSpPr/>
              <p:nvPr/>
            </p:nvGrpSpPr>
            <p:grpSpPr>
              <a:xfrm>
                <a:off x="6037" y="3780"/>
                <a:ext cx="4797" cy="4784"/>
                <a:chOff x="3400" y="5160"/>
                <a:chExt cx="4797" cy="4784"/>
              </a:xfrm>
            </p:grpSpPr>
            <p:sp>
              <p:nvSpPr>
                <p:cNvPr id="40964" name="文本框 81926"/>
                <p:cNvSpPr txBox="1"/>
                <p:nvPr/>
              </p:nvSpPr>
              <p:spPr>
                <a:xfrm>
                  <a:off x="3400" y="9008"/>
                  <a:ext cx="3960" cy="936"/>
                </a:xfrm>
                <a:prstGeom prst="rect">
                  <a:avLst/>
                </a:prstGeom>
                <a:noFill/>
                <a:ln w="9525">
                  <a:noFill/>
                </a:ln>
              </p:spPr>
              <p:txBody>
                <a:bodyPr anchor="t"/>
                <a:p>
                  <a:pPr>
                    <a:spcBef>
                      <a:spcPct val="0"/>
                    </a:spcBef>
                  </a:pPr>
                  <a:endParaRPr lang="zh-CN" altLang="en-US" sz="3200" b="0" dirty="0">
                    <a:latin typeface="Times New Roman" panose="02020603050405020304" pitchFamily="18" charset="0"/>
                  </a:endParaRPr>
                </a:p>
              </p:txBody>
            </p:sp>
            <p:pic>
              <p:nvPicPr>
                <p:cNvPr id="40965" name="图片 81927" descr="a10（爱因斯坦讲课）"/>
                <p:cNvPicPr>
                  <a:picLocks noChangeAspect="1"/>
                </p:cNvPicPr>
                <p:nvPr/>
              </p:nvPicPr>
              <p:blipFill>
                <a:blip r:embed="rId1"/>
                <a:stretch>
                  <a:fillRect/>
                </a:stretch>
              </p:blipFill>
              <p:spPr>
                <a:xfrm>
                  <a:off x="3400" y="5160"/>
                  <a:ext cx="4797" cy="3647"/>
                </a:xfrm>
                <a:prstGeom prst="rect">
                  <a:avLst/>
                </a:prstGeom>
                <a:noFill/>
                <a:ln w="9525">
                  <a:noFill/>
                </a:ln>
              </p:spPr>
            </p:pic>
          </p:grpSp>
          <p:pic>
            <p:nvPicPr>
              <p:cNvPr id="40966" name="图片 81928" descr="爱因斯坦像"/>
              <p:cNvPicPr>
                <a:picLocks noChangeAspect="1"/>
              </p:cNvPicPr>
              <p:nvPr/>
            </p:nvPicPr>
            <p:blipFill>
              <a:blip r:embed="rId2"/>
              <a:stretch>
                <a:fillRect/>
              </a:stretch>
            </p:blipFill>
            <p:spPr>
              <a:xfrm>
                <a:off x="2397" y="3760"/>
                <a:ext cx="3609" cy="4780"/>
              </a:xfrm>
              <a:prstGeom prst="rect">
                <a:avLst/>
              </a:prstGeom>
              <a:noFill/>
              <a:ln w="9525">
                <a:noFill/>
              </a:ln>
            </p:spPr>
          </p:pic>
        </p:grpSp>
        <p:sp>
          <p:nvSpPr>
            <p:cNvPr id="40967" name="矩形 81929"/>
            <p:cNvSpPr/>
            <p:nvPr/>
          </p:nvSpPr>
          <p:spPr>
            <a:xfrm>
              <a:off x="2997" y="9760"/>
              <a:ext cx="7020" cy="1010"/>
            </a:xfrm>
            <a:prstGeom prst="rect">
              <a:avLst/>
            </a:prstGeom>
            <a:noFill/>
            <a:ln w="9525">
              <a:noFill/>
            </a:ln>
          </p:spPr>
          <p:txBody>
            <a:bodyPr anchor="t"/>
            <a:p>
              <a:pPr algn="just">
                <a:spcBef>
                  <a:spcPct val="0"/>
                </a:spcBef>
              </a:pPr>
              <a:r>
                <a:rPr lang="zh-CN" altLang="en-US" sz="3600" dirty="0">
                  <a:latin typeface="楷体_GB2312" pitchFamily="49" charset="-122"/>
                  <a:ea typeface="楷体_GB2312" pitchFamily="49" charset="-122"/>
                </a:rPr>
                <a:t>爱因斯坦</a:t>
              </a:r>
              <a:r>
                <a:rPr lang="en-US" altLang="zh-CN" sz="3600">
                  <a:latin typeface="楷体_GB2312" pitchFamily="49" charset="-122"/>
                  <a:ea typeface="楷体_GB2312" pitchFamily="49" charset="-122"/>
                </a:rPr>
                <a:t>(1879-1955)</a:t>
              </a:r>
              <a:r>
                <a:rPr lang="zh-CN" altLang="en-US" sz="3600" dirty="0">
                  <a:latin typeface="楷体_GB2312" pitchFamily="49" charset="-122"/>
                  <a:ea typeface="楷体_GB2312" pitchFamily="49" charset="-122"/>
                </a:rPr>
                <a:t>德国人 </a:t>
              </a:r>
              <a:endParaRPr lang="zh-CN" altLang="en-US" sz="3600" dirty="0">
                <a:latin typeface="楷体_GB2312" pitchFamily="49" charset="-122"/>
                <a:ea typeface="楷体_GB2312" pitchFamily="49" charset="-122"/>
              </a:endParaRPr>
            </a:p>
          </p:txBody>
        </p:sp>
      </p:grpSp>
      <p:sp>
        <p:nvSpPr>
          <p:cNvPr id="40968" name="文本框 81930"/>
          <p:cNvSpPr txBox="1"/>
          <p:nvPr/>
        </p:nvSpPr>
        <p:spPr>
          <a:xfrm>
            <a:off x="323850" y="765175"/>
            <a:ext cx="4876800" cy="519113"/>
          </a:xfrm>
          <a:prstGeom prst="rect">
            <a:avLst/>
          </a:prstGeom>
          <a:noFill/>
          <a:ln w="9525">
            <a:noFill/>
          </a:ln>
        </p:spPr>
        <p:txBody>
          <a:bodyPr anchor="t">
            <a:spAutoFit/>
          </a:bodyPr>
          <a:p>
            <a:r>
              <a:rPr lang="zh-CN" altLang="en-US" dirty="0">
                <a:solidFill>
                  <a:srgbClr val="CC0000"/>
                </a:solidFill>
                <a:latin typeface="宋体" panose="02010600030101010101" pitchFamily="2" charset="-122"/>
              </a:rPr>
              <a:t>二  光子 爱因斯坦方程</a:t>
            </a:r>
            <a:endParaRPr lang="zh-CN" altLang="en-US" dirty="0">
              <a:solidFill>
                <a:srgbClr val="CC0000"/>
              </a:solidFill>
              <a:latin typeface="宋体" panose="02010600030101010101" pitchFamily="2"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文本框 71681"/>
          <p:cNvSpPr txBox="1"/>
          <p:nvPr/>
        </p:nvSpPr>
        <p:spPr>
          <a:xfrm>
            <a:off x="304800" y="762000"/>
            <a:ext cx="4876800" cy="519113"/>
          </a:xfrm>
          <a:prstGeom prst="rect">
            <a:avLst/>
          </a:prstGeom>
          <a:noFill/>
          <a:ln w="9525">
            <a:noFill/>
          </a:ln>
        </p:spPr>
        <p:txBody>
          <a:bodyPr anchor="t">
            <a:spAutoFit/>
          </a:bodyPr>
          <a:p>
            <a:r>
              <a:rPr lang="zh-CN" altLang="en-US" dirty="0">
                <a:solidFill>
                  <a:srgbClr val="CC0000"/>
                </a:solidFill>
                <a:latin typeface="宋体" panose="02010600030101010101" pitchFamily="2" charset="-122"/>
              </a:rPr>
              <a:t>二  光子 爱因斯坦方程</a:t>
            </a:r>
            <a:endParaRPr lang="zh-CN" altLang="en-US" dirty="0">
              <a:solidFill>
                <a:srgbClr val="CC0000"/>
              </a:solidFill>
              <a:latin typeface="宋体" panose="02010600030101010101" pitchFamily="2" charset="-122"/>
            </a:endParaRPr>
          </a:p>
        </p:txBody>
      </p:sp>
      <p:sp>
        <p:nvSpPr>
          <p:cNvPr id="71683" name="文本框 71682"/>
          <p:cNvSpPr txBox="1"/>
          <p:nvPr/>
        </p:nvSpPr>
        <p:spPr>
          <a:xfrm>
            <a:off x="838200" y="1295400"/>
            <a:ext cx="3886200" cy="519113"/>
          </a:xfrm>
          <a:prstGeom prst="rect">
            <a:avLst/>
          </a:prstGeom>
          <a:noFill/>
          <a:ln w="9525">
            <a:noFill/>
          </a:ln>
        </p:spPr>
        <p:txBody>
          <a:bodyPr anchor="t">
            <a:spAutoFit/>
          </a:bodyPr>
          <a:p>
            <a:r>
              <a:rPr lang="zh-CN" altLang="en-US" dirty="0">
                <a:solidFill>
                  <a:srgbClr val="CC0000"/>
                </a:solidFill>
                <a:latin typeface="Times New Roman" panose="02020603050405020304" pitchFamily="18" charset="0"/>
              </a:rPr>
              <a:t>（1） </a:t>
            </a:r>
            <a:r>
              <a:rPr lang="zh-CN" altLang="en-US" dirty="0">
                <a:latin typeface="Times New Roman" panose="02020603050405020304" pitchFamily="18" charset="0"/>
              </a:rPr>
              <a:t>“光量子”假设</a:t>
            </a:r>
            <a:endParaRPr lang="zh-CN" altLang="en-US" dirty="0">
              <a:latin typeface="Times New Roman" panose="02020603050405020304" pitchFamily="18" charset="0"/>
            </a:endParaRPr>
          </a:p>
        </p:txBody>
      </p:sp>
      <p:grpSp>
        <p:nvGrpSpPr>
          <p:cNvPr id="71684" name="组合 71683"/>
          <p:cNvGrpSpPr/>
          <p:nvPr/>
        </p:nvGrpSpPr>
        <p:grpSpPr>
          <a:xfrm>
            <a:off x="1116013" y="5949950"/>
            <a:ext cx="3886200" cy="533400"/>
            <a:chOff x="2928" y="816"/>
            <a:chExt cx="2448" cy="336"/>
          </a:xfrm>
        </p:grpSpPr>
        <p:graphicFrame>
          <p:nvGraphicFramePr>
            <p:cNvPr id="41988" name="对象 71684"/>
            <p:cNvGraphicFramePr/>
            <p:nvPr/>
          </p:nvGraphicFramePr>
          <p:xfrm>
            <a:off x="4416" y="816"/>
            <a:ext cx="960" cy="336"/>
          </p:xfrm>
          <a:graphic>
            <a:graphicData uri="http://schemas.openxmlformats.org/presentationml/2006/ole">
              <mc:AlternateContent xmlns:mc="http://schemas.openxmlformats.org/markup-compatibility/2006">
                <mc:Choice xmlns:v="urn:schemas-microsoft-com:vml" Requires="v">
                  <p:oleObj spid="_x0000_s3155" name="" r:id="rId1" imgW="723265" imgH="254000" progId="Equation.3">
                    <p:embed/>
                  </p:oleObj>
                </mc:Choice>
                <mc:Fallback>
                  <p:oleObj name="" r:id="rId1" imgW="723265" imgH="254000" progId="Equation.3">
                    <p:embed/>
                    <p:pic>
                      <p:nvPicPr>
                        <p:cNvPr id="0" name="图片 3154"/>
                        <p:cNvPicPr/>
                        <p:nvPr/>
                      </p:nvPicPr>
                      <p:blipFill>
                        <a:blip r:embed="rId2"/>
                        <a:stretch>
                          <a:fillRect/>
                        </a:stretch>
                      </p:blipFill>
                      <p:spPr>
                        <a:xfrm>
                          <a:off x="4416" y="816"/>
                          <a:ext cx="960" cy="336"/>
                        </a:xfrm>
                        <a:prstGeom prst="rect">
                          <a:avLst/>
                        </a:prstGeom>
                        <a:noFill/>
                        <a:ln w="38100">
                          <a:noFill/>
                          <a:miter/>
                        </a:ln>
                      </p:spPr>
                    </p:pic>
                  </p:oleObj>
                </mc:Fallback>
              </mc:AlternateContent>
            </a:graphicData>
          </a:graphic>
        </p:graphicFrame>
        <p:sp>
          <p:nvSpPr>
            <p:cNvPr id="41989" name="文本框 71685"/>
            <p:cNvSpPr txBox="1"/>
            <p:nvPr/>
          </p:nvSpPr>
          <p:spPr>
            <a:xfrm>
              <a:off x="2928" y="816"/>
              <a:ext cx="1728" cy="327"/>
            </a:xfrm>
            <a:prstGeom prst="rect">
              <a:avLst/>
            </a:prstGeom>
            <a:noFill/>
            <a:ln w="9525">
              <a:noFill/>
            </a:ln>
          </p:spPr>
          <p:txBody>
            <a:bodyPr anchor="t">
              <a:spAutoFit/>
            </a:bodyPr>
            <a:p>
              <a:r>
                <a:rPr lang="zh-CN" altLang="en-US" dirty="0">
                  <a:latin typeface="Arial" panose="020B0604020202020204" pitchFamily="34" charset="0"/>
                </a:rPr>
                <a:t>光子的能量为</a:t>
              </a:r>
              <a:endParaRPr lang="zh-CN" altLang="en-US" dirty="0">
                <a:latin typeface="Arial" panose="020B0604020202020204" pitchFamily="34" charset="0"/>
              </a:endParaRPr>
            </a:p>
          </p:txBody>
        </p:sp>
      </p:grpSp>
      <p:sp>
        <p:nvSpPr>
          <p:cNvPr id="41990" name="文本框 71713"/>
          <p:cNvSpPr txBox="1"/>
          <p:nvPr/>
        </p:nvSpPr>
        <p:spPr>
          <a:xfrm>
            <a:off x="468313" y="3933825"/>
            <a:ext cx="8424862" cy="946150"/>
          </a:xfrm>
          <a:prstGeom prst="rect">
            <a:avLst/>
          </a:prstGeom>
          <a:noFill/>
          <a:ln w="9525">
            <a:noFill/>
          </a:ln>
        </p:spPr>
        <p:txBody>
          <a:bodyPr anchor="t">
            <a:spAutoFit/>
          </a:bodyPr>
          <a:p>
            <a:pPr>
              <a:buBlip>
                <a:blip r:embed="rId3"/>
              </a:buBlip>
            </a:pPr>
            <a:r>
              <a:rPr lang="zh-CN" altLang="en-US" dirty="0">
                <a:latin typeface="Times New Roman" panose="02020603050405020304" pitchFamily="18" charset="0"/>
              </a:rPr>
              <a:t>  光由光量子组成（</a:t>
            </a:r>
            <a:r>
              <a:rPr lang="en-US" altLang="zh-CN">
                <a:latin typeface="Times New Roman" panose="02020603050405020304" pitchFamily="18" charset="0"/>
              </a:rPr>
              <a:t>light quantum, </a:t>
            </a:r>
            <a:r>
              <a:rPr lang="zh-CN" altLang="en-US" dirty="0">
                <a:latin typeface="Times New Roman" panose="02020603050405020304" pitchFamily="18" charset="0"/>
              </a:rPr>
              <a:t>现在叫</a:t>
            </a:r>
            <a:r>
              <a:rPr lang="en-US" altLang="zh-CN">
                <a:latin typeface="Times New Roman" panose="02020603050405020304" pitchFamily="18" charset="0"/>
              </a:rPr>
              <a:t>photon</a:t>
            </a:r>
            <a:r>
              <a:rPr lang="zh-CN" altLang="en-US" dirty="0">
                <a:latin typeface="Times New Roman" panose="02020603050405020304" pitchFamily="18" charset="0"/>
              </a:rPr>
              <a:t>光子）</a:t>
            </a:r>
            <a:endParaRPr lang="zh-CN" altLang="en-US" dirty="0">
              <a:latin typeface="Times New Roman" panose="02020603050405020304" pitchFamily="18" charset="0"/>
            </a:endParaRPr>
          </a:p>
        </p:txBody>
      </p:sp>
      <p:sp>
        <p:nvSpPr>
          <p:cNvPr id="41991" name="文本框 71715"/>
          <p:cNvSpPr txBox="1"/>
          <p:nvPr/>
        </p:nvSpPr>
        <p:spPr>
          <a:xfrm>
            <a:off x="539750" y="5084763"/>
            <a:ext cx="4537075" cy="519112"/>
          </a:xfrm>
          <a:prstGeom prst="rect">
            <a:avLst/>
          </a:prstGeom>
          <a:noFill/>
          <a:ln w="9525">
            <a:noFill/>
          </a:ln>
        </p:spPr>
        <p:txBody>
          <a:bodyPr anchor="t">
            <a:spAutoFit/>
          </a:bodyPr>
          <a:p>
            <a:pPr>
              <a:buBlip>
                <a:blip r:embed="rId3"/>
              </a:buBlip>
            </a:pPr>
            <a:r>
              <a:rPr lang="zh-CN" altLang="en-US" dirty="0">
                <a:latin typeface="Times New Roman" panose="02020603050405020304" pitchFamily="18" charset="0"/>
              </a:rPr>
              <a:t>  光强越大则光量子越多 </a:t>
            </a:r>
            <a:endParaRPr lang="zh-CN" altLang="en-US" dirty="0">
              <a:latin typeface="Times New Roman" panose="02020603050405020304" pitchFamily="18" charset="0"/>
            </a:endParaRPr>
          </a:p>
        </p:txBody>
      </p:sp>
      <p:sp>
        <p:nvSpPr>
          <p:cNvPr id="41992" name="文本框 71716"/>
          <p:cNvSpPr txBox="1"/>
          <p:nvPr/>
        </p:nvSpPr>
        <p:spPr>
          <a:xfrm>
            <a:off x="395288" y="2205038"/>
            <a:ext cx="8497887" cy="1373187"/>
          </a:xfrm>
          <a:prstGeom prst="rect">
            <a:avLst/>
          </a:prstGeom>
          <a:noFill/>
          <a:ln w="9525">
            <a:noFill/>
          </a:ln>
        </p:spPr>
        <p:txBody>
          <a:bodyPr anchor="t">
            <a:spAutoFit/>
          </a:bodyPr>
          <a:p>
            <a:r>
              <a:rPr lang="zh-CN" altLang="en-US" dirty="0">
                <a:latin typeface="Arial" panose="020B0604020202020204" pitchFamily="34" charset="0"/>
              </a:rPr>
              <a:t>光在传播过程中能量在空间分布是不连续的，是一份一份地传播的，这些能量单元都占据空间，运动时不分裂，只能以完整的单元产生或被吸收。</a:t>
            </a:r>
            <a:endParaRPr lang="zh-CN" altLang="en-US" dirty="0">
              <a:latin typeface="Arial" panose="020B0604020202020204" pitchFamily="34" charset="0"/>
            </a:endParaRPr>
          </a:p>
        </p:txBody>
      </p:sp>
      <p:sp>
        <p:nvSpPr>
          <p:cNvPr id="41993" name="文本框 71717"/>
          <p:cNvSpPr txBox="1"/>
          <p:nvPr/>
        </p:nvSpPr>
        <p:spPr>
          <a:xfrm>
            <a:off x="539750" y="6005513"/>
            <a:ext cx="4537075" cy="519112"/>
          </a:xfrm>
          <a:prstGeom prst="rect">
            <a:avLst/>
          </a:prstGeom>
          <a:noFill/>
          <a:ln w="9525">
            <a:noFill/>
          </a:ln>
        </p:spPr>
        <p:txBody>
          <a:bodyPr anchor="t">
            <a:spAutoFit/>
          </a:bodyPr>
          <a:p>
            <a:pPr>
              <a:buBlip>
                <a:blip r:embed="rId3"/>
              </a:buBlip>
            </a:pPr>
            <a:r>
              <a:rPr lang="zh-CN" altLang="en-US" dirty="0">
                <a:latin typeface="Times New Roman" panose="02020603050405020304" pitchFamily="18" charset="0"/>
              </a:rPr>
              <a:t>  </a:t>
            </a:r>
            <a:endParaRPr lang="zh-CN" altLang="en-US" dirty="0">
              <a:latin typeface="Times New Roman" panose="02020603050405020304" pitchFamily="18" charset="0"/>
            </a:endParaRPr>
          </a:p>
        </p:txBody>
      </p:sp>
      <p:grpSp>
        <p:nvGrpSpPr>
          <p:cNvPr id="71719" name="组合 71718"/>
          <p:cNvGrpSpPr/>
          <p:nvPr/>
        </p:nvGrpSpPr>
        <p:grpSpPr>
          <a:xfrm>
            <a:off x="4895850" y="4508500"/>
            <a:ext cx="4248150" cy="1577975"/>
            <a:chOff x="1731" y="1126"/>
            <a:chExt cx="1101" cy="417"/>
          </a:xfrm>
        </p:grpSpPr>
        <p:graphicFrame>
          <p:nvGraphicFramePr>
            <p:cNvPr id="41995" name="对象 71719"/>
            <p:cNvGraphicFramePr/>
            <p:nvPr/>
          </p:nvGraphicFramePr>
          <p:xfrm>
            <a:off x="1731" y="1351"/>
            <a:ext cx="1101" cy="192"/>
          </p:xfrm>
          <a:graphic>
            <a:graphicData uri="http://schemas.openxmlformats.org/presentationml/2006/ole">
              <mc:AlternateContent xmlns:mc="http://schemas.openxmlformats.org/markup-compatibility/2006">
                <mc:Choice xmlns:v="urn:schemas-microsoft-com:vml" Requires="v">
                  <p:oleObj spid="_x0000_s3167" name="" r:id="rId4" imgW="1091565" imgH="203200" progId="Equation.3">
                    <p:embed/>
                  </p:oleObj>
                </mc:Choice>
                <mc:Fallback>
                  <p:oleObj name="" r:id="rId4" imgW="1091565" imgH="203200" progId="Equation.3">
                    <p:embed/>
                    <p:pic>
                      <p:nvPicPr>
                        <p:cNvPr id="0" name="图片 3166"/>
                        <p:cNvPicPr/>
                        <p:nvPr/>
                      </p:nvPicPr>
                      <p:blipFill>
                        <a:blip r:embed="rId5">
                          <a:clrChange>
                            <a:clrFrom>
                              <a:srgbClr val="000000"/>
                            </a:clrFrom>
                            <a:clrTo>
                              <a:srgbClr val="000000"/>
                            </a:clrTo>
                          </a:clrChange>
                        </a:blip>
                        <a:stretch>
                          <a:fillRect/>
                        </a:stretch>
                      </p:blipFill>
                      <p:spPr>
                        <a:xfrm>
                          <a:off x="1731" y="1351"/>
                          <a:ext cx="1101" cy="192"/>
                        </a:xfrm>
                        <a:prstGeom prst="rect">
                          <a:avLst/>
                        </a:prstGeom>
                        <a:noFill/>
                        <a:ln w="38100">
                          <a:noFill/>
                          <a:miter/>
                        </a:ln>
                      </p:spPr>
                    </p:pic>
                  </p:oleObj>
                </mc:Fallback>
              </mc:AlternateContent>
            </a:graphicData>
          </a:graphic>
        </p:graphicFrame>
        <p:sp>
          <p:nvSpPr>
            <p:cNvPr id="41996" name="文本框 71720"/>
            <p:cNvSpPr txBox="1"/>
            <p:nvPr/>
          </p:nvSpPr>
          <p:spPr>
            <a:xfrm>
              <a:off x="1920" y="1126"/>
              <a:ext cx="811" cy="177"/>
            </a:xfrm>
            <a:prstGeom prst="rect">
              <a:avLst/>
            </a:prstGeom>
            <a:noFill/>
            <a:ln w="12700">
              <a:noFill/>
            </a:ln>
          </p:spPr>
          <p:txBody>
            <a:bodyPr lIns="182880" tIns="91440" rIns="182880" bIns="91440" anchor="t">
              <a:spAutoFit/>
            </a:bodyPr>
            <a:p>
              <a:pPr defTabSz="1828800" eaLnBrk="0" hangingPunct="0">
                <a:spcBef>
                  <a:spcPct val="0"/>
                </a:spcBef>
              </a:pPr>
              <a:r>
                <a:rPr lang="zh-CN" altLang="en-US" sz="3200" dirty="0">
                  <a:solidFill>
                    <a:srgbClr val="FF3300"/>
                  </a:solidFill>
                  <a:latin typeface="楷体_GB2312" pitchFamily="49" charset="-122"/>
                  <a:ea typeface="楷体_GB2312" pitchFamily="49" charset="-122"/>
                </a:rPr>
                <a:t>普朗克常数</a:t>
              </a:r>
              <a:endParaRPr lang="zh-CN" altLang="en-US" sz="3200">
                <a:solidFill>
                  <a:srgbClr val="FF3300"/>
                </a:solidFill>
                <a:latin typeface="楷体_GB2312" pitchFamily="49" charset="-122"/>
                <a:ea typeface="楷体_GB2312" pitchFamily="49" charset="-122"/>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683"/>
                                        </p:tgtEl>
                                        <p:attrNameLst>
                                          <p:attrName>style.visibility</p:attrName>
                                        </p:attrNameLst>
                                      </p:cBhvr>
                                      <p:to>
                                        <p:strVal val="visible"/>
                                      </p:to>
                                    </p:set>
                                    <p:animEffect transition="in" filter="blinds(horizontal)">
                                      <p:cBhvr>
                                        <p:cTn id="7" dur="500"/>
                                        <p:tgtEl>
                                          <p:spTgt spid="7168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1684"/>
                                        </p:tgtEl>
                                        <p:attrNameLst>
                                          <p:attrName>style.visibility</p:attrName>
                                        </p:attrNameLst>
                                      </p:cBhvr>
                                      <p:to>
                                        <p:strVal val="visible"/>
                                      </p:to>
                                    </p:set>
                                    <p:animEffect transition="in" filter="blinds(horizontal)">
                                      <p:cBhvr>
                                        <p:cTn id="12" dur="500"/>
                                        <p:tgtEl>
                                          <p:spTgt spid="71684"/>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71719"/>
                                        </p:tgtEl>
                                        <p:attrNameLst>
                                          <p:attrName>style.visibility</p:attrName>
                                        </p:attrNameLst>
                                      </p:cBhvr>
                                      <p:to>
                                        <p:strVal val="visible"/>
                                      </p:to>
                                    </p:set>
                                    <p:animEffect transition="in" filter="box(out)">
                                      <p:cBhvr>
                                        <p:cTn id="17" dur="500"/>
                                        <p:tgtEl>
                                          <p:spTgt spid="71719"/>
                                        </p:tgtEl>
                                      </p:cBhvr>
                                    </p:animEffect>
                                  </p:childTnLst>
                                  <p:subTnLst>
                                    <p:audio>
                                      <p:cMediaNode>
                                        <p:cTn display="0" masterRel="sameClick">
                                          <p:stCondLst>
                                            <p:cond evt="begin" delay="0">
                                              <p:tn val="15"/>
                                            </p:cond>
                                          </p:stCondLst>
                                          <p:endCondLst>
                                            <p:cond evt="onStopAudio" delay="0">
                                              <p:tgtEl>
                                                <p:sldTgt/>
                                              </p:tgtEl>
                                            </p:cond>
                                          </p:endCondLst>
                                        </p:cTn>
                                        <p:tgtEl>
                                          <p:sndTgt r:embed="rId6"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文本框 83969"/>
          <p:cNvSpPr txBox="1"/>
          <p:nvPr/>
        </p:nvSpPr>
        <p:spPr>
          <a:xfrm>
            <a:off x="304800" y="762000"/>
            <a:ext cx="4876800" cy="519113"/>
          </a:xfrm>
          <a:prstGeom prst="rect">
            <a:avLst/>
          </a:prstGeom>
          <a:noFill/>
          <a:ln w="9525">
            <a:noFill/>
          </a:ln>
        </p:spPr>
        <p:txBody>
          <a:bodyPr anchor="t">
            <a:spAutoFit/>
          </a:bodyPr>
          <a:p>
            <a:r>
              <a:rPr lang="zh-CN" altLang="en-US" dirty="0">
                <a:solidFill>
                  <a:srgbClr val="CC0000"/>
                </a:solidFill>
                <a:latin typeface="宋体" panose="02010600030101010101" pitchFamily="2" charset="-122"/>
              </a:rPr>
              <a:t>二  光子 爱因斯坦方程</a:t>
            </a:r>
            <a:endParaRPr lang="zh-CN" altLang="en-US" dirty="0">
              <a:solidFill>
                <a:srgbClr val="CC0000"/>
              </a:solidFill>
              <a:latin typeface="宋体" panose="02010600030101010101" pitchFamily="2" charset="-122"/>
            </a:endParaRPr>
          </a:p>
        </p:txBody>
      </p:sp>
      <p:grpSp>
        <p:nvGrpSpPr>
          <p:cNvPr id="83972" name="组合 83971"/>
          <p:cNvGrpSpPr/>
          <p:nvPr/>
        </p:nvGrpSpPr>
        <p:grpSpPr>
          <a:xfrm>
            <a:off x="4648200" y="1295400"/>
            <a:ext cx="3886200" cy="533400"/>
            <a:chOff x="2928" y="816"/>
            <a:chExt cx="2448" cy="336"/>
          </a:xfrm>
        </p:grpSpPr>
        <p:graphicFrame>
          <p:nvGraphicFramePr>
            <p:cNvPr id="43011" name="对象 83972"/>
            <p:cNvGraphicFramePr/>
            <p:nvPr/>
          </p:nvGraphicFramePr>
          <p:xfrm>
            <a:off x="4416" y="816"/>
            <a:ext cx="960" cy="336"/>
          </p:xfrm>
          <a:graphic>
            <a:graphicData uri="http://schemas.openxmlformats.org/presentationml/2006/ole">
              <mc:AlternateContent xmlns:mc="http://schemas.openxmlformats.org/markup-compatibility/2006">
                <mc:Choice xmlns:v="urn:schemas-microsoft-com:vml" Requires="v">
                  <p:oleObj spid="_x0000_s3193" name="" r:id="rId1" imgW="723265" imgH="254000" progId="Equation.3">
                    <p:embed/>
                  </p:oleObj>
                </mc:Choice>
                <mc:Fallback>
                  <p:oleObj name="" r:id="rId1" imgW="723265" imgH="254000" progId="Equation.3">
                    <p:embed/>
                    <p:pic>
                      <p:nvPicPr>
                        <p:cNvPr id="0" name="图片 3192"/>
                        <p:cNvPicPr/>
                        <p:nvPr/>
                      </p:nvPicPr>
                      <p:blipFill>
                        <a:blip r:embed="rId2"/>
                        <a:stretch>
                          <a:fillRect/>
                        </a:stretch>
                      </p:blipFill>
                      <p:spPr>
                        <a:xfrm>
                          <a:off x="4416" y="816"/>
                          <a:ext cx="960" cy="336"/>
                        </a:xfrm>
                        <a:prstGeom prst="rect">
                          <a:avLst/>
                        </a:prstGeom>
                        <a:noFill/>
                        <a:ln w="38100">
                          <a:noFill/>
                          <a:miter/>
                        </a:ln>
                      </p:spPr>
                    </p:pic>
                  </p:oleObj>
                </mc:Fallback>
              </mc:AlternateContent>
            </a:graphicData>
          </a:graphic>
        </p:graphicFrame>
        <p:sp>
          <p:nvSpPr>
            <p:cNvPr id="43012" name="文本框 83973"/>
            <p:cNvSpPr txBox="1"/>
            <p:nvPr/>
          </p:nvSpPr>
          <p:spPr>
            <a:xfrm>
              <a:off x="2928" y="816"/>
              <a:ext cx="1728" cy="327"/>
            </a:xfrm>
            <a:prstGeom prst="rect">
              <a:avLst/>
            </a:prstGeom>
            <a:noFill/>
            <a:ln w="9525">
              <a:noFill/>
            </a:ln>
          </p:spPr>
          <p:txBody>
            <a:bodyPr anchor="t">
              <a:spAutoFit/>
            </a:bodyPr>
            <a:p>
              <a:r>
                <a:rPr lang="zh-CN" altLang="en-US" dirty="0">
                  <a:latin typeface="Arial" panose="020B0604020202020204" pitchFamily="34" charset="0"/>
                </a:rPr>
                <a:t>光子的能量为</a:t>
              </a:r>
              <a:endParaRPr lang="zh-CN" altLang="en-US" dirty="0">
                <a:latin typeface="Arial" panose="020B0604020202020204" pitchFamily="34" charset="0"/>
              </a:endParaRPr>
            </a:p>
          </p:txBody>
        </p:sp>
      </p:grpSp>
      <p:sp>
        <p:nvSpPr>
          <p:cNvPr id="83975" name="文本框 83974"/>
          <p:cNvSpPr txBox="1"/>
          <p:nvPr/>
        </p:nvSpPr>
        <p:spPr>
          <a:xfrm>
            <a:off x="838200" y="1905000"/>
            <a:ext cx="3581400" cy="519113"/>
          </a:xfrm>
          <a:prstGeom prst="rect">
            <a:avLst/>
          </a:prstGeom>
          <a:noFill/>
          <a:ln w="9525">
            <a:noFill/>
          </a:ln>
        </p:spPr>
        <p:txBody>
          <a:bodyPr anchor="t">
            <a:spAutoFit/>
          </a:bodyPr>
          <a:p>
            <a:r>
              <a:rPr lang="zh-CN" altLang="en-US" dirty="0">
                <a:solidFill>
                  <a:srgbClr val="CC0000"/>
                </a:solidFill>
                <a:latin typeface="Times New Roman" panose="02020603050405020304" pitchFamily="18" charset="0"/>
              </a:rPr>
              <a:t>（2）  </a:t>
            </a:r>
            <a:r>
              <a:rPr lang="zh-CN" altLang="en-US" dirty="0">
                <a:latin typeface="Times New Roman" panose="02020603050405020304" pitchFamily="18" charset="0"/>
              </a:rPr>
              <a:t>解释实验</a:t>
            </a:r>
            <a:endParaRPr lang="zh-CN" altLang="en-US" dirty="0">
              <a:latin typeface="Times New Roman" panose="02020603050405020304" pitchFamily="18" charset="0"/>
            </a:endParaRPr>
          </a:p>
        </p:txBody>
      </p:sp>
      <p:grpSp>
        <p:nvGrpSpPr>
          <p:cNvPr id="83976" name="组合 83975"/>
          <p:cNvGrpSpPr/>
          <p:nvPr/>
        </p:nvGrpSpPr>
        <p:grpSpPr>
          <a:xfrm>
            <a:off x="609600" y="4648200"/>
            <a:ext cx="8534400" cy="1738313"/>
            <a:chOff x="384" y="2928"/>
            <a:chExt cx="5376" cy="1095"/>
          </a:xfrm>
        </p:grpSpPr>
        <p:sp>
          <p:nvSpPr>
            <p:cNvPr id="43015" name="矩形 83976"/>
            <p:cNvSpPr/>
            <p:nvPr/>
          </p:nvSpPr>
          <p:spPr>
            <a:xfrm>
              <a:off x="1873" y="2928"/>
              <a:ext cx="2255" cy="327"/>
            </a:xfrm>
            <a:prstGeom prst="rect">
              <a:avLst/>
            </a:prstGeom>
            <a:noFill/>
            <a:ln w="9525">
              <a:noFill/>
            </a:ln>
          </p:spPr>
          <p:txBody>
            <a:bodyPr anchor="t">
              <a:spAutoFit/>
            </a:bodyPr>
            <a:p>
              <a:r>
                <a:rPr lang="zh-CN" altLang="en-US" dirty="0">
                  <a:latin typeface="Times New Roman" panose="02020603050405020304" pitchFamily="18" charset="0"/>
                </a:rPr>
                <a:t>几种金属的逸出功</a:t>
              </a:r>
              <a:endParaRPr lang="zh-CN" altLang="en-US" dirty="0">
                <a:latin typeface="Times New Roman" panose="02020603050405020304" pitchFamily="18" charset="0"/>
              </a:endParaRPr>
            </a:p>
          </p:txBody>
        </p:sp>
        <p:sp>
          <p:nvSpPr>
            <p:cNvPr id="43016" name="矩形 83977"/>
            <p:cNvSpPr/>
            <p:nvPr/>
          </p:nvSpPr>
          <p:spPr>
            <a:xfrm>
              <a:off x="384" y="3303"/>
              <a:ext cx="5088" cy="720"/>
            </a:xfrm>
            <a:prstGeom prst="rect">
              <a:avLst/>
            </a:prstGeom>
            <a:solidFill>
              <a:schemeClr val="bg1"/>
            </a:solidFill>
            <a:ln w="28575" cap="flat" cmpd="sng">
              <a:solidFill>
                <a:srgbClr val="FF0000"/>
              </a:solidFill>
              <a:prstDash val="solid"/>
              <a:miter/>
              <a:headEnd type="none" w="med" len="med"/>
              <a:tailEnd type="none" w="sm" len="lg"/>
            </a:ln>
          </p:spPr>
          <p:txBody>
            <a:bodyPr anchor="t"/>
            <a:p>
              <a:endParaRPr lang="zh-CN" altLang="en-US">
                <a:latin typeface="Arial" panose="020B0604020202020204" pitchFamily="34" charset="0"/>
              </a:endParaRPr>
            </a:p>
          </p:txBody>
        </p:sp>
        <p:sp>
          <p:nvSpPr>
            <p:cNvPr id="43017" name="文本框 83978"/>
            <p:cNvSpPr txBox="1"/>
            <p:nvPr/>
          </p:nvSpPr>
          <p:spPr>
            <a:xfrm>
              <a:off x="624" y="3303"/>
              <a:ext cx="768" cy="327"/>
            </a:xfrm>
            <a:prstGeom prst="rect">
              <a:avLst/>
            </a:prstGeom>
            <a:noFill/>
            <a:ln w="9525">
              <a:noFill/>
            </a:ln>
          </p:spPr>
          <p:txBody>
            <a:bodyPr anchor="t">
              <a:spAutoFit/>
            </a:bodyPr>
            <a:p>
              <a:r>
                <a:rPr lang="zh-CN" altLang="en-US" dirty="0">
                  <a:latin typeface="Arial" panose="020B0604020202020204" pitchFamily="34" charset="0"/>
                </a:rPr>
                <a:t>金属</a:t>
              </a:r>
              <a:endParaRPr lang="zh-CN" altLang="en-US" dirty="0">
                <a:latin typeface="Arial" panose="020B0604020202020204" pitchFamily="34" charset="0"/>
              </a:endParaRPr>
            </a:p>
          </p:txBody>
        </p:sp>
        <p:sp>
          <p:nvSpPr>
            <p:cNvPr id="43018" name="文本框 83979"/>
            <p:cNvSpPr txBox="1"/>
            <p:nvPr/>
          </p:nvSpPr>
          <p:spPr>
            <a:xfrm>
              <a:off x="1632" y="3303"/>
              <a:ext cx="3888" cy="327"/>
            </a:xfrm>
            <a:prstGeom prst="rect">
              <a:avLst/>
            </a:prstGeom>
            <a:noFill/>
            <a:ln w="9525">
              <a:noFill/>
            </a:ln>
          </p:spPr>
          <p:txBody>
            <a:bodyPr anchor="t">
              <a:spAutoFit/>
            </a:bodyPr>
            <a:p>
              <a:r>
                <a:rPr lang="zh-CN" altLang="en-US" dirty="0">
                  <a:latin typeface="Arial" panose="020B0604020202020204" pitchFamily="34" charset="0"/>
                </a:rPr>
                <a:t>钠        铝       锌       铜       银       铂</a:t>
              </a:r>
              <a:endParaRPr lang="zh-CN" altLang="en-US" dirty="0">
                <a:latin typeface="Arial" panose="020B0604020202020204" pitchFamily="34" charset="0"/>
              </a:endParaRPr>
            </a:p>
          </p:txBody>
        </p:sp>
        <p:grpSp>
          <p:nvGrpSpPr>
            <p:cNvPr id="43019" name="组合 83980"/>
            <p:cNvGrpSpPr/>
            <p:nvPr/>
          </p:nvGrpSpPr>
          <p:grpSpPr>
            <a:xfrm>
              <a:off x="1488" y="3303"/>
              <a:ext cx="3360" cy="720"/>
              <a:chOff x="1488" y="3216"/>
              <a:chExt cx="3360" cy="876"/>
            </a:xfrm>
          </p:grpSpPr>
          <p:sp>
            <p:nvSpPr>
              <p:cNvPr id="43020" name="直接连接符 83981"/>
              <p:cNvSpPr/>
              <p:nvPr/>
            </p:nvSpPr>
            <p:spPr>
              <a:xfrm>
                <a:off x="1488" y="3216"/>
                <a:ext cx="0" cy="864"/>
              </a:xfrm>
              <a:prstGeom prst="line">
                <a:avLst/>
              </a:prstGeom>
              <a:ln w="9525" cap="flat" cmpd="sng">
                <a:solidFill>
                  <a:schemeClr val="tx1"/>
                </a:solidFill>
                <a:prstDash val="solid"/>
                <a:round/>
                <a:headEnd type="none" w="med" len="med"/>
                <a:tailEnd type="none" w="sm" len="lg"/>
              </a:ln>
            </p:spPr>
          </p:sp>
          <p:sp>
            <p:nvSpPr>
              <p:cNvPr id="43021" name="直接连接符 83982"/>
              <p:cNvSpPr/>
              <p:nvPr/>
            </p:nvSpPr>
            <p:spPr>
              <a:xfrm>
                <a:off x="2160" y="3216"/>
                <a:ext cx="0" cy="864"/>
              </a:xfrm>
              <a:prstGeom prst="line">
                <a:avLst/>
              </a:prstGeom>
              <a:ln w="9525" cap="flat" cmpd="sng">
                <a:solidFill>
                  <a:schemeClr val="tx1"/>
                </a:solidFill>
                <a:prstDash val="solid"/>
                <a:round/>
                <a:headEnd type="none" w="med" len="med"/>
                <a:tailEnd type="none" w="sm" len="lg"/>
              </a:ln>
            </p:spPr>
          </p:sp>
          <p:sp>
            <p:nvSpPr>
              <p:cNvPr id="43022" name="直接连接符 83983"/>
              <p:cNvSpPr/>
              <p:nvPr/>
            </p:nvSpPr>
            <p:spPr>
              <a:xfrm>
                <a:off x="2832" y="3216"/>
                <a:ext cx="0" cy="864"/>
              </a:xfrm>
              <a:prstGeom prst="line">
                <a:avLst/>
              </a:prstGeom>
              <a:ln w="9525" cap="flat" cmpd="sng">
                <a:solidFill>
                  <a:schemeClr val="tx1"/>
                </a:solidFill>
                <a:prstDash val="solid"/>
                <a:round/>
                <a:headEnd type="none" w="med" len="med"/>
                <a:tailEnd type="none" w="sm" len="lg"/>
              </a:ln>
            </p:spPr>
          </p:sp>
          <p:sp>
            <p:nvSpPr>
              <p:cNvPr id="43023" name="直接连接符 83984"/>
              <p:cNvSpPr/>
              <p:nvPr/>
            </p:nvSpPr>
            <p:spPr>
              <a:xfrm>
                <a:off x="3504" y="3216"/>
                <a:ext cx="0" cy="864"/>
              </a:xfrm>
              <a:prstGeom prst="line">
                <a:avLst/>
              </a:prstGeom>
              <a:ln w="9525" cap="flat" cmpd="sng">
                <a:solidFill>
                  <a:schemeClr val="tx1"/>
                </a:solidFill>
                <a:prstDash val="solid"/>
                <a:round/>
                <a:headEnd type="none" w="med" len="med"/>
                <a:tailEnd type="none" w="sm" len="lg"/>
              </a:ln>
            </p:spPr>
          </p:sp>
          <p:sp>
            <p:nvSpPr>
              <p:cNvPr id="43024" name="直接连接符 83985"/>
              <p:cNvSpPr/>
              <p:nvPr/>
            </p:nvSpPr>
            <p:spPr>
              <a:xfrm>
                <a:off x="4176" y="3216"/>
                <a:ext cx="0" cy="864"/>
              </a:xfrm>
              <a:prstGeom prst="line">
                <a:avLst/>
              </a:prstGeom>
              <a:ln w="9525" cap="flat" cmpd="sng">
                <a:solidFill>
                  <a:schemeClr val="tx1"/>
                </a:solidFill>
                <a:prstDash val="solid"/>
                <a:round/>
                <a:headEnd type="none" w="med" len="med"/>
                <a:tailEnd type="none" w="sm" len="lg"/>
              </a:ln>
            </p:spPr>
          </p:sp>
          <p:sp>
            <p:nvSpPr>
              <p:cNvPr id="43025" name="直接连接符 83986"/>
              <p:cNvSpPr/>
              <p:nvPr/>
            </p:nvSpPr>
            <p:spPr>
              <a:xfrm>
                <a:off x="4848" y="3228"/>
                <a:ext cx="0" cy="864"/>
              </a:xfrm>
              <a:prstGeom prst="line">
                <a:avLst/>
              </a:prstGeom>
              <a:ln w="9525" cap="flat" cmpd="sng">
                <a:solidFill>
                  <a:schemeClr val="tx1"/>
                </a:solidFill>
                <a:prstDash val="solid"/>
                <a:round/>
                <a:headEnd type="none" w="med" len="med"/>
                <a:tailEnd type="none" w="sm" len="lg"/>
              </a:ln>
            </p:spPr>
          </p:sp>
        </p:grpSp>
        <p:sp>
          <p:nvSpPr>
            <p:cNvPr id="43026" name="直接连接符 83987"/>
            <p:cNvSpPr/>
            <p:nvPr/>
          </p:nvSpPr>
          <p:spPr>
            <a:xfrm>
              <a:off x="384" y="3603"/>
              <a:ext cx="5092" cy="0"/>
            </a:xfrm>
            <a:prstGeom prst="line">
              <a:avLst/>
            </a:prstGeom>
            <a:ln w="9525" cap="flat" cmpd="sng">
              <a:solidFill>
                <a:schemeClr val="tx1"/>
              </a:solidFill>
              <a:prstDash val="solid"/>
              <a:round/>
              <a:headEnd type="none" w="med" len="med"/>
              <a:tailEnd type="none" w="sm" len="lg"/>
            </a:ln>
          </p:spPr>
        </p:sp>
        <p:sp>
          <p:nvSpPr>
            <p:cNvPr id="43027" name="文本框 83988"/>
            <p:cNvSpPr txBox="1"/>
            <p:nvPr/>
          </p:nvSpPr>
          <p:spPr>
            <a:xfrm>
              <a:off x="1584" y="3648"/>
              <a:ext cx="4176" cy="327"/>
            </a:xfrm>
            <a:prstGeom prst="rect">
              <a:avLst/>
            </a:prstGeom>
            <a:noFill/>
            <a:ln w="9525">
              <a:noFill/>
            </a:ln>
          </p:spPr>
          <p:txBody>
            <a:bodyPr anchor="t">
              <a:spAutoFit/>
            </a:bodyPr>
            <a:p>
              <a:r>
                <a:rPr lang="zh-CN" altLang="en-US" b="0" dirty="0">
                  <a:latin typeface="Arial" panose="020B0604020202020204" pitchFamily="34" charset="0"/>
                </a:rPr>
                <a:t>2.28   4.08    4.31    4.70   4.73    6.35</a:t>
              </a:r>
              <a:endParaRPr lang="zh-CN" altLang="en-US" b="0" dirty="0">
                <a:latin typeface="Arial" panose="020B0604020202020204" pitchFamily="34" charset="0"/>
              </a:endParaRPr>
            </a:p>
          </p:txBody>
        </p:sp>
        <p:graphicFrame>
          <p:nvGraphicFramePr>
            <p:cNvPr id="43028" name="对象 83989"/>
            <p:cNvGraphicFramePr/>
            <p:nvPr/>
          </p:nvGraphicFramePr>
          <p:xfrm>
            <a:off x="624" y="3687"/>
            <a:ext cx="672" cy="279"/>
          </p:xfrm>
          <a:graphic>
            <a:graphicData uri="http://schemas.openxmlformats.org/presentationml/2006/ole">
              <mc:AlternateContent xmlns:mc="http://schemas.openxmlformats.org/markup-compatibility/2006">
                <mc:Choice xmlns:v="urn:schemas-microsoft-com:vml" Requires="v">
                  <p:oleObj spid="_x0000_s3194" name="" r:id="rId3" imgW="710565" imgH="254000" progId="Equation.3">
                    <p:embed/>
                  </p:oleObj>
                </mc:Choice>
                <mc:Fallback>
                  <p:oleObj name="" r:id="rId3" imgW="710565" imgH="254000" progId="Equation.3">
                    <p:embed/>
                    <p:pic>
                      <p:nvPicPr>
                        <p:cNvPr id="0" name="图片 3193"/>
                        <p:cNvPicPr/>
                        <p:nvPr/>
                      </p:nvPicPr>
                      <p:blipFill>
                        <a:blip r:embed="rId4"/>
                        <a:stretch>
                          <a:fillRect/>
                        </a:stretch>
                      </p:blipFill>
                      <p:spPr>
                        <a:xfrm>
                          <a:off x="624" y="3687"/>
                          <a:ext cx="672" cy="279"/>
                        </a:xfrm>
                        <a:prstGeom prst="rect">
                          <a:avLst/>
                        </a:prstGeom>
                        <a:noFill/>
                        <a:ln w="38100">
                          <a:noFill/>
                          <a:miter/>
                        </a:ln>
                      </p:spPr>
                    </p:pic>
                  </p:oleObj>
                </mc:Fallback>
              </mc:AlternateContent>
            </a:graphicData>
          </a:graphic>
        </p:graphicFrame>
      </p:grpSp>
      <p:grpSp>
        <p:nvGrpSpPr>
          <p:cNvPr id="83991" name="组合 83990"/>
          <p:cNvGrpSpPr/>
          <p:nvPr/>
        </p:nvGrpSpPr>
        <p:grpSpPr>
          <a:xfrm>
            <a:off x="685800" y="2590800"/>
            <a:ext cx="5486400" cy="1219200"/>
            <a:chOff x="432" y="1632"/>
            <a:chExt cx="3456" cy="768"/>
          </a:xfrm>
        </p:grpSpPr>
        <p:sp>
          <p:nvSpPr>
            <p:cNvPr id="43030" name="矩形 83991"/>
            <p:cNvSpPr/>
            <p:nvPr/>
          </p:nvSpPr>
          <p:spPr>
            <a:xfrm>
              <a:off x="432" y="1632"/>
              <a:ext cx="3456" cy="768"/>
            </a:xfrm>
            <a:prstGeom prst="rect">
              <a:avLst/>
            </a:prstGeom>
            <a:gradFill rotWithShape="0">
              <a:gsLst>
                <a:gs pos="0">
                  <a:schemeClr val="accent1"/>
                </a:gs>
                <a:gs pos="50000">
                  <a:srgbClr val="FBFEF6"/>
                </a:gs>
                <a:gs pos="100000">
                  <a:schemeClr val="accent1"/>
                </a:gs>
              </a:gsLst>
              <a:lin ang="5400000" scaled="1"/>
              <a:tileRect/>
            </a:gradFill>
            <a:ln w="9525" cap="flat" cmpd="sng">
              <a:solidFill>
                <a:srgbClr val="006666"/>
              </a:solidFill>
              <a:prstDash val="solid"/>
              <a:miter/>
              <a:headEnd type="none" w="med" len="med"/>
              <a:tailEnd type="none" w="sm" len="lg"/>
            </a:ln>
          </p:spPr>
          <p:txBody>
            <a:bodyPr anchor="t"/>
            <a:p>
              <a:endParaRPr lang="zh-CN" altLang="en-US">
                <a:latin typeface="Arial" panose="020B0604020202020204" pitchFamily="34" charset="0"/>
              </a:endParaRPr>
            </a:p>
          </p:txBody>
        </p:sp>
        <p:sp>
          <p:nvSpPr>
            <p:cNvPr id="43031" name="文本框 83992"/>
            <p:cNvSpPr txBox="1"/>
            <p:nvPr/>
          </p:nvSpPr>
          <p:spPr>
            <a:xfrm>
              <a:off x="432" y="1833"/>
              <a:ext cx="1824" cy="327"/>
            </a:xfrm>
            <a:prstGeom prst="rect">
              <a:avLst/>
            </a:prstGeom>
            <a:noFill/>
            <a:ln w="28575">
              <a:noFill/>
            </a:ln>
          </p:spPr>
          <p:txBody>
            <a:bodyPr anchor="t">
              <a:spAutoFit/>
            </a:bodyPr>
            <a:p>
              <a:r>
                <a:rPr lang="zh-CN" altLang="en-US" dirty="0">
                  <a:latin typeface="Times New Roman" panose="02020603050405020304" pitchFamily="18" charset="0"/>
                </a:rPr>
                <a:t>爱因斯坦方程</a:t>
              </a:r>
              <a:endParaRPr lang="zh-CN" altLang="en-US" dirty="0">
                <a:latin typeface="Times New Roman" panose="02020603050405020304" pitchFamily="18" charset="0"/>
              </a:endParaRPr>
            </a:p>
          </p:txBody>
        </p:sp>
        <p:graphicFrame>
          <p:nvGraphicFramePr>
            <p:cNvPr id="43032" name="对象 83993"/>
            <p:cNvGraphicFramePr/>
            <p:nvPr/>
          </p:nvGraphicFramePr>
          <p:xfrm>
            <a:off x="1920" y="1632"/>
            <a:ext cx="1920" cy="763"/>
          </p:xfrm>
          <a:graphic>
            <a:graphicData uri="http://schemas.openxmlformats.org/presentationml/2006/ole">
              <mc:AlternateContent xmlns:mc="http://schemas.openxmlformats.org/markup-compatibility/2006">
                <mc:Choice xmlns:v="urn:schemas-microsoft-com:vml" Requires="v">
                  <p:oleObj spid="_x0000_s3158" name="" r:id="rId5" imgW="1028065" imgH="393700" progId="Equation.3">
                    <p:embed/>
                  </p:oleObj>
                </mc:Choice>
                <mc:Fallback>
                  <p:oleObj name="" r:id="rId5" imgW="1028065" imgH="393700" progId="Equation.3">
                    <p:embed/>
                    <p:pic>
                      <p:nvPicPr>
                        <p:cNvPr id="0" name="图片 3157"/>
                        <p:cNvPicPr/>
                        <p:nvPr/>
                      </p:nvPicPr>
                      <p:blipFill>
                        <a:blip r:embed="rId6"/>
                        <a:stretch>
                          <a:fillRect/>
                        </a:stretch>
                      </p:blipFill>
                      <p:spPr>
                        <a:xfrm>
                          <a:off x="1920" y="1632"/>
                          <a:ext cx="1920" cy="763"/>
                        </a:xfrm>
                        <a:prstGeom prst="rect">
                          <a:avLst/>
                        </a:prstGeom>
                        <a:noFill/>
                        <a:ln w="38100">
                          <a:noFill/>
                          <a:miter/>
                        </a:ln>
                      </p:spPr>
                    </p:pic>
                  </p:oleObj>
                </mc:Fallback>
              </mc:AlternateContent>
            </a:graphicData>
          </a:graphic>
        </p:graphicFrame>
      </p:grpSp>
      <p:sp>
        <p:nvSpPr>
          <p:cNvPr id="83995" name="矩形标注 83994"/>
          <p:cNvSpPr/>
          <p:nvPr/>
        </p:nvSpPr>
        <p:spPr>
          <a:xfrm>
            <a:off x="6553200" y="2728913"/>
            <a:ext cx="2057400" cy="990600"/>
          </a:xfrm>
          <a:prstGeom prst="wedgeRectCallout">
            <a:avLst>
              <a:gd name="adj1" fmla="val -87116"/>
              <a:gd name="adj2" fmla="val 11218"/>
            </a:avLst>
          </a:prstGeom>
          <a:gradFill rotWithShape="0">
            <a:gsLst>
              <a:gs pos="0">
                <a:schemeClr val="folHlink"/>
              </a:gs>
              <a:gs pos="50000">
                <a:srgbClr val="FFFFFF"/>
              </a:gs>
              <a:gs pos="100000">
                <a:schemeClr val="folHlink"/>
              </a:gs>
            </a:gsLst>
            <a:lin ang="5400000" scaled="1"/>
            <a:tileRect/>
          </a:gradFill>
          <a:ln w="9525" cap="flat" cmpd="sng">
            <a:solidFill>
              <a:srgbClr val="CC00CC"/>
            </a:solidFill>
            <a:prstDash val="solid"/>
            <a:miter/>
            <a:headEnd type="none" w="med" len="med"/>
            <a:tailEnd type="none" w="sm" len="lg"/>
          </a:ln>
        </p:spPr>
        <p:txBody>
          <a:bodyPr anchor="t"/>
          <a:p>
            <a:r>
              <a:rPr lang="zh-CN" altLang="en-US" dirty="0">
                <a:latin typeface="Times New Roman" panose="02020603050405020304" pitchFamily="18" charset="0"/>
              </a:rPr>
              <a:t>     逸出功与材料有关</a:t>
            </a:r>
            <a:endParaRPr lang="zh-CN" altLang="en-US" dirty="0">
              <a:latin typeface="Times New Roman" panose="02020603050405020304" pitchFamily="18" charset="0"/>
            </a:endParaRPr>
          </a:p>
        </p:txBody>
      </p:sp>
      <p:grpSp>
        <p:nvGrpSpPr>
          <p:cNvPr id="83996" name="组合 83995"/>
          <p:cNvGrpSpPr/>
          <p:nvPr/>
        </p:nvGrpSpPr>
        <p:grpSpPr>
          <a:xfrm>
            <a:off x="609600" y="3962400"/>
            <a:ext cx="8534400" cy="585788"/>
            <a:chOff x="384" y="2496"/>
            <a:chExt cx="5376" cy="369"/>
          </a:xfrm>
        </p:grpSpPr>
        <p:sp>
          <p:nvSpPr>
            <p:cNvPr id="43035" name="文本框 83996"/>
            <p:cNvSpPr txBox="1"/>
            <p:nvPr/>
          </p:nvSpPr>
          <p:spPr>
            <a:xfrm>
              <a:off x="384" y="2505"/>
              <a:ext cx="5376" cy="327"/>
            </a:xfrm>
            <a:prstGeom prst="rect">
              <a:avLst/>
            </a:prstGeom>
            <a:noFill/>
            <a:ln w="9525">
              <a:noFill/>
            </a:ln>
          </p:spPr>
          <p:txBody>
            <a:bodyPr anchor="t">
              <a:spAutoFit/>
            </a:bodyPr>
            <a:p>
              <a:pPr>
                <a:buBlip>
                  <a:blip r:embed="rId7"/>
                </a:buBlip>
              </a:pPr>
              <a:r>
                <a:rPr lang="zh-CN" altLang="en-US" dirty="0">
                  <a:latin typeface="Arial" panose="020B0604020202020204" pitchFamily="34" charset="0"/>
                </a:rPr>
                <a:t>  对同一种金属，</a:t>
              </a:r>
              <a:r>
                <a:rPr lang="zh-CN" altLang="en-US" b="0" i="1" dirty="0">
                  <a:latin typeface="Arial" panose="020B0604020202020204" pitchFamily="34" charset="0"/>
                </a:rPr>
                <a:t>    </a:t>
              </a:r>
              <a:r>
                <a:rPr lang="zh-CN" altLang="en-US" dirty="0">
                  <a:latin typeface="Arial" panose="020B0604020202020204" pitchFamily="34" charset="0"/>
                </a:rPr>
                <a:t>一定，              ，与光强无关</a:t>
              </a:r>
              <a:endParaRPr lang="zh-CN" altLang="en-US" dirty="0">
                <a:latin typeface="Arial" panose="020B0604020202020204" pitchFamily="34" charset="0"/>
              </a:endParaRPr>
            </a:p>
          </p:txBody>
        </p:sp>
        <p:graphicFrame>
          <p:nvGraphicFramePr>
            <p:cNvPr id="43036" name="对象 83997"/>
            <p:cNvGraphicFramePr/>
            <p:nvPr/>
          </p:nvGraphicFramePr>
          <p:xfrm>
            <a:off x="3216" y="2502"/>
            <a:ext cx="864" cy="363"/>
          </p:xfrm>
          <a:graphic>
            <a:graphicData uri="http://schemas.openxmlformats.org/presentationml/2006/ole">
              <mc:AlternateContent xmlns:mc="http://schemas.openxmlformats.org/markup-compatibility/2006">
                <mc:Choice xmlns:v="urn:schemas-microsoft-com:vml" Requires="v">
                  <p:oleObj spid="_x0000_s3156" name="" r:id="rId8" imgW="876300" imgH="368300" progId="Equation.3">
                    <p:embed/>
                  </p:oleObj>
                </mc:Choice>
                <mc:Fallback>
                  <p:oleObj name="" r:id="rId8" imgW="876300" imgH="368300" progId="Equation.3">
                    <p:embed/>
                    <p:pic>
                      <p:nvPicPr>
                        <p:cNvPr id="0" name="图片 3155"/>
                        <p:cNvPicPr/>
                        <p:nvPr/>
                      </p:nvPicPr>
                      <p:blipFill>
                        <a:blip r:embed="rId9"/>
                        <a:stretch>
                          <a:fillRect/>
                        </a:stretch>
                      </p:blipFill>
                      <p:spPr>
                        <a:xfrm>
                          <a:off x="3216" y="2502"/>
                          <a:ext cx="864" cy="363"/>
                        </a:xfrm>
                        <a:prstGeom prst="rect">
                          <a:avLst/>
                        </a:prstGeom>
                        <a:noFill/>
                        <a:ln w="38100">
                          <a:noFill/>
                          <a:miter/>
                        </a:ln>
                      </p:spPr>
                    </p:pic>
                  </p:oleObj>
                </mc:Fallback>
              </mc:AlternateContent>
            </a:graphicData>
          </a:graphic>
        </p:graphicFrame>
        <p:graphicFrame>
          <p:nvGraphicFramePr>
            <p:cNvPr id="43037" name="对象 83998"/>
            <p:cNvGraphicFramePr/>
            <p:nvPr/>
          </p:nvGraphicFramePr>
          <p:xfrm>
            <a:off x="2256" y="2496"/>
            <a:ext cx="336" cy="336"/>
          </p:xfrm>
          <a:graphic>
            <a:graphicData uri="http://schemas.openxmlformats.org/presentationml/2006/ole">
              <mc:AlternateContent xmlns:mc="http://schemas.openxmlformats.org/markup-compatibility/2006">
                <mc:Choice xmlns:v="urn:schemas-microsoft-com:vml" Requires="v">
                  <p:oleObj spid="_x0000_s3157" name="" r:id="rId10" imgW="177800" imgH="177800" progId="Equation.3">
                    <p:embed/>
                  </p:oleObj>
                </mc:Choice>
                <mc:Fallback>
                  <p:oleObj name="" r:id="rId10" imgW="177800" imgH="177800" progId="Equation.3">
                    <p:embed/>
                    <p:pic>
                      <p:nvPicPr>
                        <p:cNvPr id="0" name="图片 3156"/>
                        <p:cNvPicPr/>
                        <p:nvPr/>
                      </p:nvPicPr>
                      <p:blipFill>
                        <a:blip r:embed="rId11"/>
                        <a:stretch>
                          <a:fillRect/>
                        </a:stretch>
                      </p:blipFill>
                      <p:spPr>
                        <a:xfrm>
                          <a:off x="2256" y="2496"/>
                          <a:ext cx="336" cy="336"/>
                        </a:xfrm>
                        <a:prstGeom prst="rect">
                          <a:avLst/>
                        </a:prstGeom>
                        <a:noFill/>
                        <a:ln w="38100">
                          <a:noFill/>
                          <a:miter/>
                        </a:ln>
                      </p:spPr>
                    </p:pic>
                  </p:oleObj>
                </mc:Fallback>
              </mc:AlternateContent>
            </a:graphicData>
          </a:graphic>
        </p:graphicFrame>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3972"/>
                                        </p:tgtEl>
                                        <p:attrNameLst>
                                          <p:attrName>style.visibility</p:attrName>
                                        </p:attrNameLst>
                                      </p:cBhvr>
                                      <p:to>
                                        <p:strVal val="visible"/>
                                      </p:to>
                                    </p:set>
                                    <p:animEffect transition="in" filter="blinds(horizontal)">
                                      <p:cBhvr>
                                        <p:cTn id="7" dur="500"/>
                                        <p:tgtEl>
                                          <p:spTgt spid="8397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3975"/>
                                        </p:tgtEl>
                                        <p:attrNameLst>
                                          <p:attrName>style.visibility</p:attrName>
                                        </p:attrNameLst>
                                      </p:cBhvr>
                                      <p:to>
                                        <p:strVal val="visible"/>
                                      </p:to>
                                    </p:set>
                                    <p:animEffect transition="in" filter="blinds(horizontal)">
                                      <p:cBhvr>
                                        <p:cTn id="12" dur="500"/>
                                        <p:tgtEl>
                                          <p:spTgt spid="8397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83991"/>
                                        </p:tgtEl>
                                        <p:attrNameLst>
                                          <p:attrName>style.visibility</p:attrName>
                                        </p:attrNameLst>
                                      </p:cBhvr>
                                      <p:to>
                                        <p:strVal val="visible"/>
                                      </p:to>
                                    </p:set>
                                    <p:animEffect transition="in" filter="box(out)">
                                      <p:cBhvr>
                                        <p:cTn id="17" dur="500"/>
                                        <p:tgtEl>
                                          <p:spTgt spid="83991"/>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83995"/>
                                        </p:tgtEl>
                                        <p:attrNameLst>
                                          <p:attrName>style.visibility</p:attrName>
                                        </p:attrNameLst>
                                      </p:cBhvr>
                                      <p:to>
                                        <p:strVal val="visible"/>
                                      </p:to>
                                    </p:set>
                                    <p:animEffect transition="in" filter="strips(downRight)">
                                      <p:cBhvr>
                                        <p:cTn id="22" dur="500"/>
                                        <p:tgtEl>
                                          <p:spTgt spid="8399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3996"/>
                                        </p:tgtEl>
                                        <p:attrNameLst>
                                          <p:attrName>style.visibility</p:attrName>
                                        </p:attrNameLst>
                                      </p:cBhvr>
                                      <p:to>
                                        <p:strVal val="visible"/>
                                      </p:to>
                                    </p:set>
                                    <p:animEffect transition="in" filter="blinds(horizontal)">
                                      <p:cBhvr>
                                        <p:cTn id="27" dur="500"/>
                                        <p:tgtEl>
                                          <p:spTgt spid="83996"/>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nodeType="clickEffect">
                                  <p:stCondLst>
                                    <p:cond delay="0"/>
                                  </p:stCondLst>
                                  <p:childTnLst>
                                    <p:set>
                                      <p:cBhvr>
                                        <p:cTn id="31" dur="1" fill="hold">
                                          <p:stCondLst>
                                            <p:cond delay="0"/>
                                          </p:stCondLst>
                                        </p:cTn>
                                        <p:tgtEl>
                                          <p:spTgt spid="83976"/>
                                        </p:tgtEl>
                                        <p:attrNameLst>
                                          <p:attrName>style.visibility</p:attrName>
                                        </p:attrNameLst>
                                      </p:cBhvr>
                                      <p:to>
                                        <p:strVal val="visible"/>
                                      </p:to>
                                    </p:set>
                                    <p:animEffect transition="in" filter="box(out)">
                                      <p:cBhvr>
                                        <p:cTn id="32" dur="500"/>
                                        <p:tgtEl>
                                          <p:spTgt spid="839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5" grpId="0"/>
      <p:bldP spid="8399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72706" name="组合 72705"/>
          <p:cNvGrpSpPr/>
          <p:nvPr/>
        </p:nvGrpSpPr>
        <p:grpSpPr>
          <a:xfrm>
            <a:off x="228600" y="2057400"/>
            <a:ext cx="3505200" cy="685800"/>
            <a:chOff x="144" y="1296"/>
            <a:chExt cx="2208" cy="432"/>
          </a:xfrm>
        </p:grpSpPr>
        <p:sp>
          <p:nvSpPr>
            <p:cNvPr id="44034" name="文本框 72706"/>
            <p:cNvSpPr txBox="1"/>
            <p:nvPr/>
          </p:nvSpPr>
          <p:spPr>
            <a:xfrm>
              <a:off x="144" y="1296"/>
              <a:ext cx="1392" cy="327"/>
            </a:xfrm>
            <a:prstGeom prst="rect">
              <a:avLst/>
            </a:prstGeom>
            <a:noFill/>
            <a:ln w="9525">
              <a:noFill/>
            </a:ln>
          </p:spPr>
          <p:txBody>
            <a:bodyPr anchor="t">
              <a:spAutoFit/>
            </a:bodyPr>
            <a:p>
              <a:pPr>
                <a:buBlip>
                  <a:blip r:embed="rId1"/>
                </a:buBlip>
              </a:pPr>
              <a:r>
                <a:rPr lang="zh-CN" altLang="en-US" dirty="0">
                  <a:latin typeface="Times New Roman" panose="02020603050405020304" pitchFamily="18" charset="0"/>
                </a:rPr>
                <a:t>  逸出功</a:t>
              </a:r>
              <a:endParaRPr lang="zh-CN" altLang="en-US" dirty="0">
                <a:latin typeface="Times New Roman" panose="02020603050405020304" pitchFamily="18" charset="0"/>
              </a:endParaRPr>
            </a:p>
          </p:txBody>
        </p:sp>
        <p:graphicFrame>
          <p:nvGraphicFramePr>
            <p:cNvPr id="44035" name="对象 72707"/>
            <p:cNvGraphicFramePr/>
            <p:nvPr/>
          </p:nvGraphicFramePr>
          <p:xfrm>
            <a:off x="1296" y="1296"/>
            <a:ext cx="1056" cy="432"/>
          </p:xfrm>
          <a:graphic>
            <a:graphicData uri="http://schemas.openxmlformats.org/presentationml/2006/ole">
              <mc:AlternateContent xmlns:mc="http://schemas.openxmlformats.org/markup-compatibility/2006">
                <mc:Choice xmlns:v="urn:schemas-microsoft-com:vml" Requires="v">
                  <p:oleObj spid="_x0000_s3195" name="" r:id="rId2" imgW="558800" imgH="228600" progId="Equation.3">
                    <p:embed/>
                  </p:oleObj>
                </mc:Choice>
                <mc:Fallback>
                  <p:oleObj name="" r:id="rId2" imgW="558800" imgH="228600" progId="Equation.3">
                    <p:embed/>
                    <p:pic>
                      <p:nvPicPr>
                        <p:cNvPr id="0" name="图片 3194"/>
                        <p:cNvPicPr/>
                        <p:nvPr/>
                      </p:nvPicPr>
                      <p:blipFill>
                        <a:blip r:embed="rId3"/>
                        <a:stretch>
                          <a:fillRect/>
                        </a:stretch>
                      </p:blipFill>
                      <p:spPr>
                        <a:xfrm>
                          <a:off x="1296" y="1296"/>
                          <a:ext cx="1056" cy="432"/>
                        </a:xfrm>
                        <a:prstGeom prst="rect">
                          <a:avLst/>
                        </a:prstGeom>
                        <a:noFill/>
                        <a:ln w="38100">
                          <a:noFill/>
                          <a:miter/>
                        </a:ln>
                      </p:spPr>
                    </p:pic>
                  </p:oleObj>
                </mc:Fallback>
              </mc:AlternateContent>
            </a:graphicData>
          </a:graphic>
        </p:graphicFrame>
      </p:grpSp>
      <p:grpSp>
        <p:nvGrpSpPr>
          <p:cNvPr id="44036" name="组合 72708"/>
          <p:cNvGrpSpPr/>
          <p:nvPr/>
        </p:nvGrpSpPr>
        <p:grpSpPr>
          <a:xfrm>
            <a:off x="1752600" y="685800"/>
            <a:ext cx="5486400" cy="1219200"/>
            <a:chOff x="960" y="432"/>
            <a:chExt cx="3456" cy="768"/>
          </a:xfrm>
        </p:grpSpPr>
        <p:sp>
          <p:nvSpPr>
            <p:cNvPr id="44037" name="矩形 72709"/>
            <p:cNvSpPr/>
            <p:nvPr/>
          </p:nvSpPr>
          <p:spPr>
            <a:xfrm>
              <a:off x="960" y="432"/>
              <a:ext cx="3456" cy="768"/>
            </a:xfrm>
            <a:prstGeom prst="rect">
              <a:avLst/>
            </a:prstGeom>
            <a:gradFill rotWithShape="0">
              <a:gsLst>
                <a:gs pos="0">
                  <a:schemeClr val="accent1"/>
                </a:gs>
                <a:gs pos="50000">
                  <a:srgbClr val="FBFEF6"/>
                </a:gs>
                <a:gs pos="100000">
                  <a:schemeClr val="accent1"/>
                </a:gs>
              </a:gsLst>
              <a:lin ang="5400000" scaled="1"/>
              <a:tileRect/>
            </a:gradFill>
            <a:ln w="9525" cap="flat" cmpd="sng">
              <a:solidFill>
                <a:srgbClr val="006666"/>
              </a:solidFill>
              <a:prstDash val="solid"/>
              <a:miter/>
              <a:headEnd type="none" w="med" len="med"/>
              <a:tailEnd type="none" w="sm" len="lg"/>
            </a:ln>
          </p:spPr>
          <p:txBody>
            <a:bodyPr anchor="t"/>
            <a:p>
              <a:endParaRPr lang="zh-CN" altLang="en-US">
                <a:latin typeface="Arial" panose="020B0604020202020204" pitchFamily="34" charset="0"/>
              </a:endParaRPr>
            </a:p>
          </p:txBody>
        </p:sp>
        <p:sp>
          <p:nvSpPr>
            <p:cNvPr id="44038" name="文本框 72710"/>
            <p:cNvSpPr txBox="1"/>
            <p:nvPr/>
          </p:nvSpPr>
          <p:spPr>
            <a:xfrm>
              <a:off x="960" y="633"/>
              <a:ext cx="1824" cy="327"/>
            </a:xfrm>
            <a:prstGeom prst="rect">
              <a:avLst/>
            </a:prstGeom>
            <a:noFill/>
            <a:ln w="28575">
              <a:noFill/>
            </a:ln>
          </p:spPr>
          <p:txBody>
            <a:bodyPr anchor="t">
              <a:spAutoFit/>
            </a:bodyPr>
            <a:p>
              <a:r>
                <a:rPr lang="zh-CN" altLang="en-US" dirty="0">
                  <a:latin typeface="Times New Roman" panose="02020603050405020304" pitchFamily="18" charset="0"/>
                </a:rPr>
                <a:t>爱因斯坦方程</a:t>
              </a:r>
              <a:endParaRPr lang="zh-CN" altLang="en-US" dirty="0">
                <a:latin typeface="Times New Roman" panose="02020603050405020304" pitchFamily="18" charset="0"/>
              </a:endParaRPr>
            </a:p>
          </p:txBody>
        </p:sp>
        <p:graphicFrame>
          <p:nvGraphicFramePr>
            <p:cNvPr id="44039" name="对象 72711"/>
            <p:cNvGraphicFramePr/>
            <p:nvPr/>
          </p:nvGraphicFramePr>
          <p:xfrm>
            <a:off x="2448" y="432"/>
            <a:ext cx="1920" cy="763"/>
          </p:xfrm>
          <a:graphic>
            <a:graphicData uri="http://schemas.openxmlformats.org/presentationml/2006/ole">
              <mc:AlternateContent xmlns:mc="http://schemas.openxmlformats.org/markup-compatibility/2006">
                <mc:Choice xmlns:v="urn:schemas-microsoft-com:vml" Requires="v">
                  <p:oleObj spid="_x0000_s3166" name="" r:id="rId4" imgW="1028065" imgH="393700" progId="Equation.3">
                    <p:embed/>
                  </p:oleObj>
                </mc:Choice>
                <mc:Fallback>
                  <p:oleObj name="" r:id="rId4" imgW="1028065" imgH="393700" progId="Equation.3">
                    <p:embed/>
                    <p:pic>
                      <p:nvPicPr>
                        <p:cNvPr id="0" name="图片 3165"/>
                        <p:cNvPicPr/>
                        <p:nvPr/>
                      </p:nvPicPr>
                      <p:blipFill>
                        <a:blip r:embed="rId5"/>
                        <a:stretch>
                          <a:fillRect/>
                        </a:stretch>
                      </p:blipFill>
                      <p:spPr>
                        <a:xfrm>
                          <a:off x="2448" y="432"/>
                          <a:ext cx="1920" cy="763"/>
                        </a:xfrm>
                        <a:prstGeom prst="rect">
                          <a:avLst/>
                        </a:prstGeom>
                        <a:noFill/>
                        <a:ln w="38100">
                          <a:noFill/>
                          <a:miter/>
                        </a:ln>
                      </p:spPr>
                    </p:pic>
                  </p:oleObj>
                </mc:Fallback>
              </mc:AlternateContent>
            </a:graphicData>
          </a:graphic>
        </p:graphicFrame>
      </p:grpSp>
      <p:grpSp>
        <p:nvGrpSpPr>
          <p:cNvPr id="72713" name="组合 72712"/>
          <p:cNvGrpSpPr/>
          <p:nvPr/>
        </p:nvGrpSpPr>
        <p:grpSpPr>
          <a:xfrm>
            <a:off x="304800" y="2700338"/>
            <a:ext cx="9144000" cy="728662"/>
            <a:chOff x="192" y="1701"/>
            <a:chExt cx="5760" cy="459"/>
          </a:xfrm>
        </p:grpSpPr>
        <p:graphicFrame>
          <p:nvGraphicFramePr>
            <p:cNvPr id="44041" name="对象 72713"/>
            <p:cNvGraphicFramePr/>
            <p:nvPr/>
          </p:nvGraphicFramePr>
          <p:xfrm>
            <a:off x="2784" y="1701"/>
            <a:ext cx="1612" cy="459"/>
          </p:xfrm>
          <a:graphic>
            <a:graphicData uri="http://schemas.openxmlformats.org/presentationml/2006/ole">
              <mc:AlternateContent xmlns:mc="http://schemas.openxmlformats.org/markup-compatibility/2006">
                <mc:Choice xmlns:v="urn:schemas-microsoft-com:vml" Requires="v">
                  <p:oleObj spid="_x0000_s3179" name="" r:id="rId6" imgW="838200" imgH="228600" progId="Equation.3">
                    <p:embed/>
                  </p:oleObj>
                </mc:Choice>
                <mc:Fallback>
                  <p:oleObj name="" r:id="rId6" imgW="838200" imgH="228600" progId="Equation.3">
                    <p:embed/>
                    <p:pic>
                      <p:nvPicPr>
                        <p:cNvPr id="0" name="图片 3178"/>
                        <p:cNvPicPr/>
                        <p:nvPr/>
                      </p:nvPicPr>
                      <p:blipFill>
                        <a:blip r:embed="rId7"/>
                        <a:stretch>
                          <a:fillRect/>
                        </a:stretch>
                      </p:blipFill>
                      <p:spPr>
                        <a:xfrm>
                          <a:off x="2784" y="1701"/>
                          <a:ext cx="1612" cy="459"/>
                        </a:xfrm>
                        <a:prstGeom prst="rect">
                          <a:avLst/>
                        </a:prstGeom>
                        <a:noFill/>
                        <a:ln w="38100">
                          <a:noFill/>
                          <a:miter/>
                        </a:ln>
                      </p:spPr>
                    </p:pic>
                  </p:oleObj>
                </mc:Fallback>
              </mc:AlternateContent>
            </a:graphicData>
          </a:graphic>
        </p:graphicFrame>
        <p:sp>
          <p:nvSpPr>
            <p:cNvPr id="44042" name="文本框 72714"/>
            <p:cNvSpPr txBox="1"/>
            <p:nvPr/>
          </p:nvSpPr>
          <p:spPr>
            <a:xfrm>
              <a:off x="192" y="1728"/>
              <a:ext cx="2832" cy="327"/>
            </a:xfrm>
            <a:prstGeom prst="rect">
              <a:avLst/>
            </a:prstGeom>
            <a:noFill/>
            <a:ln w="9525">
              <a:noFill/>
            </a:ln>
          </p:spPr>
          <p:txBody>
            <a:bodyPr anchor="t">
              <a:spAutoFit/>
            </a:bodyPr>
            <a:p>
              <a:pPr algn="ctr"/>
              <a:r>
                <a:rPr lang="zh-CN" altLang="en-US" dirty="0">
                  <a:latin typeface="Times New Roman" panose="02020603050405020304" pitchFamily="18" charset="0"/>
                </a:rPr>
                <a:t>产生光电效应条件条件</a:t>
              </a:r>
              <a:endParaRPr lang="zh-CN" altLang="en-US" dirty="0">
                <a:latin typeface="Times New Roman" panose="02020603050405020304" pitchFamily="18" charset="0"/>
              </a:endParaRPr>
            </a:p>
          </p:txBody>
        </p:sp>
        <p:sp>
          <p:nvSpPr>
            <p:cNvPr id="44043" name="文本框 72715"/>
            <p:cNvSpPr txBox="1"/>
            <p:nvPr/>
          </p:nvSpPr>
          <p:spPr>
            <a:xfrm>
              <a:off x="4272" y="1728"/>
              <a:ext cx="1680" cy="327"/>
            </a:xfrm>
            <a:prstGeom prst="rect">
              <a:avLst/>
            </a:prstGeom>
            <a:noFill/>
            <a:ln w="9525">
              <a:noFill/>
            </a:ln>
          </p:spPr>
          <p:txBody>
            <a:bodyPr anchor="t">
              <a:spAutoFit/>
            </a:bodyPr>
            <a:p>
              <a:r>
                <a:rPr lang="zh-CN" altLang="en-US" dirty="0">
                  <a:latin typeface="宋体" panose="02010600030101010101" pitchFamily="2" charset="-122"/>
                </a:rPr>
                <a:t>（截止频率）</a:t>
              </a:r>
              <a:endParaRPr lang="zh-CN" altLang="en-US" dirty="0">
                <a:latin typeface="宋体" panose="02010600030101010101" pitchFamily="2" charset="-122"/>
              </a:endParaRPr>
            </a:p>
          </p:txBody>
        </p:sp>
      </p:grpSp>
      <p:grpSp>
        <p:nvGrpSpPr>
          <p:cNvPr id="72717" name="组合 72716"/>
          <p:cNvGrpSpPr/>
          <p:nvPr/>
        </p:nvGrpSpPr>
        <p:grpSpPr>
          <a:xfrm>
            <a:off x="228600" y="3429000"/>
            <a:ext cx="8839200" cy="1250950"/>
            <a:chOff x="144" y="2160"/>
            <a:chExt cx="5568" cy="788"/>
          </a:xfrm>
        </p:grpSpPr>
        <p:sp>
          <p:nvSpPr>
            <p:cNvPr id="44045" name="文本框 72717"/>
            <p:cNvSpPr txBox="1"/>
            <p:nvPr/>
          </p:nvSpPr>
          <p:spPr>
            <a:xfrm>
              <a:off x="144" y="2160"/>
              <a:ext cx="5568" cy="731"/>
            </a:xfrm>
            <a:prstGeom prst="rect">
              <a:avLst/>
            </a:prstGeom>
            <a:noFill/>
            <a:ln w="9525">
              <a:noFill/>
            </a:ln>
          </p:spPr>
          <p:txBody>
            <a:bodyPr anchor="t">
              <a:spAutoFit/>
            </a:bodyPr>
            <a:p>
              <a:pPr>
                <a:buBlip>
                  <a:blip r:embed="rId1"/>
                </a:buBlip>
              </a:pPr>
              <a:r>
                <a:rPr lang="zh-CN" altLang="en-US" dirty="0">
                  <a:latin typeface="Arial" panose="020B0604020202020204" pitchFamily="34" charset="0"/>
                </a:rPr>
                <a:t>  光强越大，光子数目越多，即单位时间内产生光电</a:t>
              </a:r>
              <a:endParaRPr lang="zh-CN" altLang="en-US" dirty="0">
                <a:latin typeface="Arial" panose="020B0604020202020204" pitchFamily="34" charset="0"/>
              </a:endParaRPr>
            </a:p>
            <a:p>
              <a:r>
                <a:rPr lang="zh-CN" altLang="en-US" dirty="0">
                  <a:latin typeface="Arial" panose="020B0604020202020204" pitchFamily="34" charset="0"/>
                </a:rPr>
                <a:t>    子数目越多，光电流越大.（            时）</a:t>
              </a:r>
              <a:endParaRPr lang="zh-CN" altLang="en-US" dirty="0">
                <a:latin typeface="Arial" panose="020B0604020202020204" pitchFamily="34" charset="0"/>
              </a:endParaRPr>
            </a:p>
          </p:txBody>
        </p:sp>
        <p:graphicFrame>
          <p:nvGraphicFramePr>
            <p:cNvPr id="44046" name="对象 72718"/>
            <p:cNvGraphicFramePr/>
            <p:nvPr/>
          </p:nvGraphicFramePr>
          <p:xfrm>
            <a:off x="3168" y="2496"/>
            <a:ext cx="768" cy="452"/>
          </p:xfrm>
          <a:graphic>
            <a:graphicData uri="http://schemas.openxmlformats.org/presentationml/2006/ole">
              <mc:AlternateContent xmlns:mc="http://schemas.openxmlformats.org/markup-compatibility/2006">
                <mc:Choice xmlns:v="urn:schemas-microsoft-com:vml" Requires="v">
                  <p:oleObj spid="_x0000_s3162" name="" r:id="rId8" imgW="405765" imgH="228600" progId="Equation.3">
                    <p:embed/>
                  </p:oleObj>
                </mc:Choice>
                <mc:Fallback>
                  <p:oleObj name="" r:id="rId8" imgW="405765" imgH="228600" progId="Equation.3">
                    <p:embed/>
                    <p:pic>
                      <p:nvPicPr>
                        <p:cNvPr id="0" name="图片 3161"/>
                        <p:cNvPicPr/>
                        <p:nvPr/>
                      </p:nvPicPr>
                      <p:blipFill>
                        <a:blip r:embed="rId9"/>
                        <a:stretch>
                          <a:fillRect/>
                        </a:stretch>
                      </p:blipFill>
                      <p:spPr>
                        <a:xfrm>
                          <a:off x="3168" y="2496"/>
                          <a:ext cx="768" cy="452"/>
                        </a:xfrm>
                        <a:prstGeom prst="rect">
                          <a:avLst/>
                        </a:prstGeom>
                        <a:noFill/>
                        <a:ln w="38100">
                          <a:noFill/>
                          <a:miter/>
                        </a:ln>
                      </p:spPr>
                    </p:pic>
                  </p:oleObj>
                </mc:Fallback>
              </mc:AlternateContent>
            </a:graphicData>
          </a:graphic>
        </p:graphicFrame>
      </p:grpSp>
      <p:grpSp>
        <p:nvGrpSpPr>
          <p:cNvPr id="72720" name="组合 72719"/>
          <p:cNvGrpSpPr/>
          <p:nvPr/>
        </p:nvGrpSpPr>
        <p:grpSpPr>
          <a:xfrm>
            <a:off x="228600" y="4724400"/>
            <a:ext cx="8763000" cy="1801813"/>
            <a:chOff x="144" y="2976"/>
            <a:chExt cx="5520" cy="1135"/>
          </a:xfrm>
        </p:grpSpPr>
        <p:sp>
          <p:nvSpPr>
            <p:cNvPr id="44048" name="文本框 72720"/>
            <p:cNvSpPr txBox="1"/>
            <p:nvPr/>
          </p:nvSpPr>
          <p:spPr>
            <a:xfrm>
              <a:off x="144" y="2976"/>
              <a:ext cx="5520" cy="1135"/>
            </a:xfrm>
            <a:prstGeom prst="rect">
              <a:avLst/>
            </a:prstGeom>
            <a:noFill/>
            <a:ln w="9525">
              <a:noFill/>
            </a:ln>
          </p:spPr>
          <p:txBody>
            <a:bodyPr anchor="t">
              <a:spAutoFit/>
            </a:bodyPr>
            <a:p>
              <a:pPr>
                <a:buBlip>
                  <a:blip r:embed="rId1"/>
                </a:buBlip>
              </a:pPr>
              <a:r>
                <a:rPr lang="zh-CN" altLang="en-US" dirty="0">
                  <a:latin typeface="Arial" panose="020B0604020202020204" pitchFamily="34" charset="0"/>
                </a:rPr>
                <a:t>  光子射至金属表面，一个光子携带的能量         将一</a:t>
              </a:r>
              <a:endParaRPr lang="zh-CN" altLang="en-US" dirty="0">
                <a:latin typeface="Arial" panose="020B0604020202020204" pitchFamily="34" charset="0"/>
              </a:endParaRPr>
            </a:p>
            <a:p>
              <a:r>
                <a:rPr lang="zh-CN" altLang="en-US" dirty="0">
                  <a:latin typeface="Arial" panose="020B0604020202020204" pitchFamily="34" charset="0"/>
                </a:rPr>
                <a:t>    次性被一个电子吸收，若              ，电子立即逸出，</a:t>
              </a:r>
              <a:endParaRPr lang="zh-CN" altLang="en-US" dirty="0">
                <a:latin typeface="Arial" panose="020B0604020202020204" pitchFamily="34" charset="0"/>
              </a:endParaRPr>
            </a:p>
            <a:p>
              <a:r>
                <a:rPr lang="zh-CN" altLang="en-US" dirty="0">
                  <a:latin typeface="Arial" panose="020B0604020202020204" pitchFamily="34" charset="0"/>
                </a:rPr>
                <a:t>    无需时间积累（</a:t>
              </a:r>
              <a:r>
                <a:rPr lang="zh-CN" altLang="en-US" dirty="0">
                  <a:solidFill>
                    <a:srgbClr val="CC0000"/>
                  </a:solidFill>
                  <a:latin typeface="Arial" panose="020B0604020202020204" pitchFamily="34" charset="0"/>
                </a:rPr>
                <a:t>瞬时</a:t>
              </a:r>
              <a:r>
                <a:rPr lang="zh-CN" altLang="en-US" dirty="0">
                  <a:latin typeface="Arial" panose="020B0604020202020204" pitchFamily="34" charset="0"/>
                </a:rPr>
                <a:t>性）.</a:t>
              </a:r>
              <a:endParaRPr lang="zh-CN" altLang="en-US" dirty="0">
                <a:latin typeface="Arial" panose="020B0604020202020204" pitchFamily="34" charset="0"/>
              </a:endParaRPr>
            </a:p>
          </p:txBody>
        </p:sp>
        <p:graphicFrame>
          <p:nvGraphicFramePr>
            <p:cNvPr id="44049" name="对象 72721"/>
            <p:cNvGraphicFramePr/>
            <p:nvPr/>
          </p:nvGraphicFramePr>
          <p:xfrm>
            <a:off x="4608" y="3010"/>
            <a:ext cx="384" cy="273"/>
          </p:xfrm>
          <a:graphic>
            <a:graphicData uri="http://schemas.openxmlformats.org/presentationml/2006/ole">
              <mc:AlternateContent xmlns:mc="http://schemas.openxmlformats.org/markup-compatibility/2006">
                <mc:Choice xmlns:v="urn:schemas-microsoft-com:vml" Requires="v">
                  <p:oleObj spid="_x0000_s3161" name="" r:id="rId10" imgW="393700" imgH="279400" progId="Equation.3">
                    <p:embed/>
                  </p:oleObj>
                </mc:Choice>
                <mc:Fallback>
                  <p:oleObj name="" r:id="rId10" imgW="393700" imgH="279400" progId="Equation.3">
                    <p:embed/>
                    <p:pic>
                      <p:nvPicPr>
                        <p:cNvPr id="0" name="图片 3160"/>
                        <p:cNvPicPr/>
                        <p:nvPr/>
                      </p:nvPicPr>
                      <p:blipFill>
                        <a:blip r:embed="rId11"/>
                        <a:stretch>
                          <a:fillRect/>
                        </a:stretch>
                      </p:blipFill>
                      <p:spPr>
                        <a:xfrm>
                          <a:off x="4608" y="3010"/>
                          <a:ext cx="384" cy="273"/>
                        </a:xfrm>
                        <a:prstGeom prst="rect">
                          <a:avLst/>
                        </a:prstGeom>
                        <a:noFill/>
                        <a:ln w="38100">
                          <a:noFill/>
                          <a:miter/>
                        </a:ln>
                      </p:spPr>
                    </p:pic>
                  </p:oleObj>
                </mc:Fallback>
              </mc:AlternateContent>
            </a:graphicData>
          </a:graphic>
        </p:graphicFrame>
        <p:graphicFrame>
          <p:nvGraphicFramePr>
            <p:cNvPr id="44050" name="对象 72722"/>
            <p:cNvGraphicFramePr/>
            <p:nvPr/>
          </p:nvGraphicFramePr>
          <p:xfrm>
            <a:off x="2928" y="3312"/>
            <a:ext cx="768" cy="452"/>
          </p:xfrm>
          <a:graphic>
            <a:graphicData uri="http://schemas.openxmlformats.org/presentationml/2006/ole">
              <mc:AlternateContent xmlns:mc="http://schemas.openxmlformats.org/markup-compatibility/2006">
                <mc:Choice xmlns:v="urn:schemas-microsoft-com:vml" Requires="v">
                  <p:oleObj spid="_x0000_s3160" name="" r:id="rId12" imgW="405765" imgH="228600" progId="Equation.3">
                    <p:embed/>
                  </p:oleObj>
                </mc:Choice>
                <mc:Fallback>
                  <p:oleObj name="" r:id="rId12" imgW="405765" imgH="228600" progId="Equation.3">
                    <p:embed/>
                    <p:pic>
                      <p:nvPicPr>
                        <p:cNvPr id="0" name="图片 3159"/>
                        <p:cNvPicPr/>
                        <p:nvPr/>
                      </p:nvPicPr>
                      <p:blipFill>
                        <a:blip r:embed="rId9"/>
                        <a:stretch>
                          <a:fillRect/>
                        </a:stretch>
                      </p:blipFill>
                      <p:spPr>
                        <a:xfrm>
                          <a:off x="2928" y="3312"/>
                          <a:ext cx="768" cy="452"/>
                        </a:xfrm>
                        <a:prstGeom prst="rect">
                          <a:avLst/>
                        </a:prstGeom>
                        <a:noFill/>
                        <a:ln w="38100">
                          <a:noFill/>
                          <a:miter/>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2706"/>
                                        </p:tgtEl>
                                        <p:attrNameLst>
                                          <p:attrName>style.visibility</p:attrName>
                                        </p:attrNameLst>
                                      </p:cBhvr>
                                      <p:to>
                                        <p:strVal val="visible"/>
                                      </p:to>
                                    </p:set>
                                    <p:animEffect transition="in" filter="blinds(horizontal)">
                                      <p:cBhvr>
                                        <p:cTn id="7" dur="500"/>
                                        <p:tgtEl>
                                          <p:spTgt spid="7270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2713"/>
                                        </p:tgtEl>
                                        <p:attrNameLst>
                                          <p:attrName>style.visibility</p:attrName>
                                        </p:attrNameLst>
                                      </p:cBhvr>
                                      <p:to>
                                        <p:strVal val="visible"/>
                                      </p:to>
                                    </p:set>
                                    <p:animEffect transition="in" filter="blinds(horizontal)">
                                      <p:cBhvr>
                                        <p:cTn id="12" dur="500"/>
                                        <p:tgtEl>
                                          <p:spTgt spid="7271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2717"/>
                                        </p:tgtEl>
                                        <p:attrNameLst>
                                          <p:attrName>style.visibility</p:attrName>
                                        </p:attrNameLst>
                                      </p:cBhvr>
                                      <p:to>
                                        <p:strVal val="visible"/>
                                      </p:to>
                                    </p:set>
                                    <p:animEffect transition="in" filter="blinds(horizontal)">
                                      <p:cBhvr>
                                        <p:cTn id="17" dur="500"/>
                                        <p:tgtEl>
                                          <p:spTgt spid="7271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2720"/>
                                        </p:tgtEl>
                                        <p:attrNameLst>
                                          <p:attrName>style.visibility</p:attrName>
                                        </p:attrNameLst>
                                      </p:cBhvr>
                                      <p:to>
                                        <p:strVal val="visible"/>
                                      </p:to>
                                    </p:set>
                                    <p:animEffect transition="in" filter="blinds(horizontal)">
                                      <p:cBhvr>
                                        <p:cTn id="22" dur="500"/>
                                        <p:tgtEl>
                                          <p:spTgt spid="727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内容占位符 57345"/>
          <p:cNvSpPr>
            <a:spLocks noGrp="1"/>
          </p:cNvSpPr>
          <p:nvPr>
            <p:ph idx="1"/>
          </p:nvPr>
        </p:nvSpPr>
        <p:spPr>
          <a:xfrm>
            <a:off x="685800" y="620713"/>
            <a:ext cx="7772400" cy="4824412"/>
          </a:xfrm>
          <a:ln/>
        </p:spPr>
        <p:txBody>
          <a:bodyPr anchor="t"/>
          <a:p>
            <a:r>
              <a:rPr lang="zh-CN" altLang="en-US" b="1" dirty="0">
                <a:latin typeface="楷体_GB2312" pitchFamily="49" charset="-122"/>
                <a:ea typeface="楷体_GB2312" pitchFamily="49" charset="-122"/>
              </a:rPr>
              <a:t>但刚跨入</a:t>
            </a:r>
            <a:r>
              <a:rPr lang="en-US" altLang="zh-CN" b="1">
                <a:latin typeface="楷体_GB2312" pitchFamily="49" charset="-122"/>
                <a:ea typeface="楷体_GB2312" pitchFamily="49" charset="-122"/>
              </a:rPr>
              <a:t>20</a:t>
            </a:r>
            <a:r>
              <a:rPr lang="zh-CN" altLang="en-US" b="1" dirty="0">
                <a:latin typeface="楷体_GB2312" pitchFamily="49" charset="-122"/>
                <a:ea typeface="楷体_GB2312" pitchFamily="49" charset="-122"/>
              </a:rPr>
              <a:t>世纪，一系列实验现象无法用经典理论解释，在晴朗的物理学天空出现了两朵乌云 </a:t>
            </a:r>
            <a:r>
              <a:rPr lang="en-US" altLang="zh-CN" b="1">
                <a:latin typeface="楷体_GB2312" pitchFamily="49" charset="-122"/>
                <a:ea typeface="楷体_GB2312" pitchFamily="49" charset="-122"/>
              </a:rPr>
              <a:t>(</a:t>
            </a:r>
            <a:r>
              <a:rPr lang="zh-CN" altLang="en-US" b="1" dirty="0">
                <a:solidFill>
                  <a:srgbClr val="FF0000"/>
                </a:solidFill>
                <a:latin typeface="楷体_GB2312" pitchFamily="49" charset="-122"/>
                <a:ea typeface="楷体_GB2312" pitchFamily="49" charset="-122"/>
              </a:rPr>
              <a:t>紫外灾难、迈克尔逊</a:t>
            </a:r>
            <a:r>
              <a:rPr lang="en-US" altLang="zh-CN" b="1">
                <a:solidFill>
                  <a:srgbClr val="FF0000"/>
                </a:solidFill>
                <a:latin typeface="Arial" panose="020B0604020202020204" pitchFamily="34" charset="0"/>
                <a:ea typeface="楷体_GB2312" pitchFamily="49" charset="-122"/>
              </a:rPr>
              <a:t>—</a:t>
            </a:r>
            <a:r>
              <a:rPr lang="zh-CN" altLang="en-US" b="1" dirty="0">
                <a:solidFill>
                  <a:srgbClr val="FF0000"/>
                </a:solidFill>
                <a:latin typeface="楷体_GB2312" pitchFamily="49" charset="-122"/>
                <a:ea typeface="楷体_GB2312" pitchFamily="49" charset="-122"/>
              </a:rPr>
              <a:t>莫雷实验</a:t>
            </a:r>
            <a:r>
              <a:rPr lang="en-US" altLang="zh-CN" b="1">
                <a:latin typeface="楷体_GB2312" pitchFamily="49" charset="-122"/>
                <a:ea typeface="楷体_GB2312" pitchFamily="49" charset="-122"/>
              </a:rPr>
              <a:t>)</a:t>
            </a:r>
            <a:r>
              <a:rPr lang="zh-CN" altLang="en-US" b="1" dirty="0">
                <a:latin typeface="楷体_GB2312" pitchFamily="49" charset="-122"/>
                <a:ea typeface="楷体_GB2312" pitchFamily="49" charset="-122"/>
              </a:rPr>
              <a:t>。</a:t>
            </a:r>
            <a:endParaRPr lang="zh-CN" altLang="en-US" b="1" dirty="0">
              <a:latin typeface="楷体_GB2312" pitchFamily="49" charset="-122"/>
              <a:ea typeface="楷体_GB2312" pitchFamily="49" charset="-122"/>
            </a:endParaRPr>
          </a:p>
          <a:p>
            <a:r>
              <a:rPr lang="zh-CN" altLang="en-US" b="1" dirty="0">
                <a:latin typeface="楷体_GB2312" pitchFamily="49" charset="-122"/>
                <a:ea typeface="楷体_GB2312" pitchFamily="49" charset="-122"/>
              </a:rPr>
              <a:t>这迫使人们跳出传统的物理学框架，去寻找新的解决途径。人类进入了新的世纪，物理学也进入了新的世纪。</a:t>
            </a:r>
            <a:endParaRPr lang="zh-CN" altLang="en-US" b="1" dirty="0">
              <a:latin typeface="楷体_GB2312" pitchFamily="49" charset="-122"/>
              <a:ea typeface="楷体_GB2312" pitchFamily="49" charset="-122"/>
            </a:endParaRPr>
          </a:p>
          <a:p>
            <a:r>
              <a:rPr lang="zh-CN" altLang="en-US" b="1" dirty="0">
                <a:latin typeface="楷体_GB2312" pitchFamily="49" charset="-122"/>
                <a:ea typeface="楷体_GB2312" pitchFamily="49" charset="-122"/>
              </a:rPr>
              <a:t>近代物理</a:t>
            </a:r>
            <a:r>
              <a:rPr lang="en-US" altLang="zh-CN" b="1">
                <a:latin typeface="楷体_GB2312" pitchFamily="49" charset="-122"/>
                <a:ea typeface="楷体_GB2312" pitchFamily="49" charset="-122"/>
              </a:rPr>
              <a:t>---</a:t>
            </a:r>
            <a:r>
              <a:rPr lang="zh-CN" altLang="en-US" b="1" dirty="0">
                <a:latin typeface="楷体_GB2312" pitchFamily="49" charset="-122"/>
                <a:ea typeface="楷体_GB2312" pitchFamily="49" charset="-122"/>
              </a:rPr>
              <a:t>指从</a:t>
            </a:r>
            <a:r>
              <a:rPr lang="en-US" altLang="zh-CN" b="1">
                <a:latin typeface="楷体_GB2312" pitchFamily="49" charset="-122"/>
                <a:ea typeface="楷体_GB2312" pitchFamily="49" charset="-122"/>
              </a:rPr>
              <a:t>20</a:t>
            </a:r>
            <a:r>
              <a:rPr lang="zh-CN" altLang="en-US" b="1" dirty="0">
                <a:latin typeface="楷体_GB2312" pitchFamily="49" charset="-122"/>
                <a:ea typeface="楷体_GB2312" pitchFamily="49" charset="-122"/>
              </a:rPr>
              <a:t>世纪 发展起来的</a:t>
            </a:r>
            <a:endParaRPr lang="zh-CN" altLang="en-US" b="1" dirty="0">
              <a:latin typeface="楷体_GB2312" pitchFamily="49" charset="-122"/>
              <a:ea typeface="楷体_GB2312" pitchFamily="49" charset="-122"/>
            </a:endParaRPr>
          </a:p>
          <a:p>
            <a:pPr>
              <a:buNone/>
            </a:pPr>
            <a:r>
              <a:rPr lang="zh-CN" altLang="en-US" b="1" dirty="0">
                <a:latin typeface="楷体_GB2312" pitchFamily="49" charset="-122"/>
                <a:ea typeface="楷体_GB2312" pitchFamily="49" charset="-122"/>
              </a:rPr>
              <a:t>  量子理论和相对论。</a:t>
            </a:r>
            <a:endParaRPr lang="zh-CN" altLang="en-US" b="1" dirty="0">
              <a:latin typeface="楷体_GB2312" pitchFamily="49" charset="-122"/>
              <a:ea typeface="楷体_GB2312" pitchFamily="49" charset="-122"/>
            </a:endParaRPr>
          </a:p>
        </p:txBody>
      </p:sp>
      <p:sp>
        <p:nvSpPr>
          <p:cNvPr id="57347" name="圆角矩形标注 57346"/>
          <p:cNvSpPr/>
          <p:nvPr/>
        </p:nvSpPr>
        <p:spPr>
          <a:xfrm>
            <a:off x="539750" y="5876925"/>
            <a:ext cx="2305050" cy="647700"/>
          </a:xfrm>
          <a:prstGeom prst="wedgeRoundRectCallout">
            <a:avLst>
              <a:gd name="adj1" fmla="val 6750"/>
              <a:gd name="adj2" fmla="val -135537"/>
              <a:gd name="adj3" fmla="val 16667"/>
            </a:avLst>
          </a:prstGeom>
          <a:noFill/>
          <a:ln w="9525" cap="flat" cmpd="sng">
            <a:solidFill>
              <a:schemeClr val="tx1"/>
            </a:solidFill>
            <a:prstDash val="solid"/>
            <a:miter/>
            <a:headEnd type="none" w="med" len="med"/>
            <a:tailEnd type="none" w="med" len="med"/>
          </a:ln>
        </p:spPr>
        <p:txBody>
          <a:bodyPr anchor="t"/>
          <a:p>
            <a:pPr algn="ctr">
              <a:spcBef>
                <a:spcPct val="0"/>
              </a:spcBef>
            </a:pPr>
            <a:r>
              <a:rPr lang="zh-CN" altLang="en-US" sz="2400" dirty="0">
                <a:solidFill>
                  <a:srgbClr val="FF0000"/>
                </a:solidFill>
                <a:latin typeface="Times New Roman" panose="02020603050405020304" pitchFamily="18" charset="0"/>
              </a:rPr>
              <a:t>紫外灾难</a:t>
            </a:r>
            <a:endParaRPr lang="zh-CN" altLang="en-US" sz="2400" dirty="0">
              <a:solidFill>
                <a:srgbClr val="FF0000"/>
              </a:solidFill>
              <a:latin typeface="Times New Roman" panose="02020603050405020304" pitchFamily="18" charset="0"/>
            </a:endParaRPr>
          </a:p>
        </p:txBody>
      </p:sp>
      <p:sp>
        <p:nvSpPr>
          <p:cNvPr id="57348" name="圆角矩形标注 57347"/>
          <p:cNvSpPr/>
          <p:nvPr/>
        </p:nvSpPr>
        <p:spPr>
          <a:xfrm>
            <a:off x="3778250" y="5876925"/>
            <a:ext cx="3530600" cy="647700"/>
          </a:xfrm>
          <a:prstGeom prst="wedgeRoundRectCallout">
            <a:avLst>
              <a:gd name="adj1" fmla="val -48157"/>
              <a:gd name="adj2" fmla="val -138727"/>
              <a:gd name="adj3" fmla="val 16667"/>
            </a:avLst>
          </a:prstGeom>
          <a:noFill/>
          <a:ln w="9525" cap="flat" cmpd="sng">
            <a:solidFill>
              <a:schemeClr val="tx1"/>
            </a:solidFill>
            <a:prstDash val="solid"/>
            <a:miter/>
            <a:headEnd type="none" w="med" len="med"/>
            <a:tailEnd type="none" w="med" len="med"/>
          </a:ln>
        </p:spPr>
        <p:txBody>
          <a:bodyPr anchor="t"/>
          <a:p>
            <a:pPr algn="ctr">
              <a:spcBef>
                <a:spcPct val="0"/>
              </a:spcBef>
            </a:pPr>
            <a:r>
              <a:rPr lang="zh-CN" altLang="en-US" sz="2000" dirty="0">
                <a:solidFill>
                  <a:srgbClr val="FF0000"/>
                </a:solidFill>
                <a:latin typeface="Times New Roman" panose="02020603050405020304" pitchFamily="18" charset="0"/>
              </a:rPr>
              <a:t>迈克尔逊</a:t>
            </a:r>
            <a:r>
              <a:rPr lang="en-US" altLang="zh-CN" sz="2000">
                <a:solidFill>
                  <a:srgbClr val="FF0000"/>
                </a:solidFill>
                <a:latin typeface="Arial" panose="020B0604020202020204" pitchFamily="34" charset="0"/>
              </a:rPr>
              <a:t>—</a:t>
            </a:r>
            <a:r>
              <a:rPr lang="zh-CN" altLang="en-US" sz="2000" dirty="0">
                <a:solidFill>
                  <a:srgbClr val="FF0000"/>
                </a:solidFill>
                <a:latin typeface="Times New Roman" panose="02020603050405020304" pitchFamily="18" charset="0"/>
              </a:rPr>
              <a:t>莫雷实验</a:t>
            </a:r>
            <a:endParaRPr lang="zh-CN" altLang="en-US" sz="2000" dirty="0">
              <a:solidFill>
                <a:srgbClr val="FF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7346">
                                            <p:txEl>
                                              <p:charRg st="0" end="61"/>
                                            </p:txEl>
                                          </p:spTgt>
                                        </p:tgtEl>
                                        <p:attrNameLst>
                                          <p:attrName>style.visibility</p:attrName>
                                        </p:attrNameLst>
                                      </p:cBhvr>
                                      <p:to>
                                        <p:strVal val="visible"/>
                                      </p:to>
                                    </p:set>
                                    <p:anim calcmode="lin" valueType="num">
                                      <p:cBhvr additive="base">
                                        <p:cTn id="7" dur="500" fill="hold"/>
                                        <p:tgtEl>
                                          <p:spTgt spid="57346">
                                            <p:txEl>
                                              <p:charRg st="0" end="6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7346">
                                            <p:txEl>
                                              <p:charRg st="0" end="6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7346">
                                            <p:txEl>
                                              <p:charRg st="61" end="110"/>
                                            </p:txEl>
                                          </p:spTgt>
                                        </p:tgtEl>
                                        <p:attrNameLst>
                                          <p:attrName>style.visibility</p:attrName>
                                        </p:attrNameLst>
                                      </p:cBhvr>
                                      <p:to>
                                        <p:strVal val="visible"/>
                                      </p:to>
                                    </p:set>
                                    <p:anim calcmode="lin" valueType="num">
                                      <p:cBhvr additive="base">
                                        <p:cTn id="13" dur="500" fill="hold"/>
                                        <p:tgtEl>
                                          <p:spTgt spid="57346">
                                            <p:txEl>
                                              <p:charRg st="61" end="11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7346">
                                            <p:txEl>
                                              <p:charRg st="61" end="11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7346">
                                            <p:txEl>
                                              <p:charRg st="110" end="130"/>
                                            </p:txEl>
                                          </p:spTgt>
                                        </p:tgtEl>
                                        <p:attrNameLst>
                                          <p:attrName>style.visibility</p:attrName>
                                        </p:attrNameLst>
                                      </p:cBhvr>
                                      <p:to>
                                        <p:strVal val="visible"/>
                                      </p:to>
                                    </p:set>
                                    <p:anim calcmode="lin" valueType="num">
                                      <p:cBhvr additive="base">
                                        <p:cTn id="19" dur="500" fill="hold"/>
                                        <p:tgtEl>
                                          <p:spTgt spid="57346">
                                            <p:txEl>
                                              <p:charRg st="110" end="13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7346">
                                            <p:txEl>
                                              <p:charRg st="110" end="130"/>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7346">
                                            <p:txEl>
                                              <p:charRg st="130" end="142"/>
                                            </p:txEl>
                                          </p:spTgt>
                                        </p:tgtEl>
                                        <p:attrNameLst>
                                          <p:attrName>style.visibility</p:attrName>
                                        </p:attrNameLst>
                                      </p:cBhvr>
                                      <p:to>
                                        <p:strVal val="visible"/>
                                      </p:to>
                                    </p:set>
                                    <p:anim calcmode="lin" valueType="num">
                                      <p:cBhvr additive="base">
                                        <p:cTn id="23" dur="500" fill="hold"/>
                                        <p:tgtEl>
                                          <p:spTgt spid="57346">
                                            <p:txEl>
                                              <p:charRg st="130" end="14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7346">
                                            <p:txEl>
                                              <p:charRg st="130" end="14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57347"/>
                                        </p:tgtEl>
                                        <p:attrNameLst>
                                          <p:attrName>style.visibility</p:attrName>
                                        </p:attrNameLst>
                                      </p:cBhvr>
                                      <p:to>
                                        <p:strVal val="visible"/>
                                      </p:to>
                                    </p:set>
                                    <p:animEffect transition="in" filter="blinds(horizontal)">
                                      <p:cBhvr>
                                        <p:cTn id="29" dur="500"/>
                                        <p:tgtEl>
                                          <p:spTgt spid="57347"/>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57348"/>
                                        </p:tgtEl>
                                        <p:attrNameLst>
                                          <p:attrName>style.visibility</p:attrName>
                                        </p:attrNameLst>
                                      </p:cBhvr>
                                      <p:to>
                                        <p:strVal val="visible"/>
                                      </p:to>
                                    </p:set>
                                    <p:animEffect transition="in" filter="blinds(horizontal)">
                                      <p:cBhvr>
                                        <p:cTn id="34" dur="500"/>
                                        <p:tgtEl>
                                          <p:spTgt spid="573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animBg="1"/>
      <p:bldP spid="5734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73730" name="对象 73729"/>
          <p:cNvGraphicFramePr/>
          <p:nvPr/>
        </p:nvGraphicFramePr>
        <p:xfrm>
          <a:off x="990600" y="2216150"/>
          <a:ext cx="3276600" cy="755650"/>
        </p:xfrm>
        <a:graphic>
          <a:graphicData uri="http://schemas.openxmlformats.org/presentationml/2006/ole">
            <mc:AlternateContent xmlns:mc="http://schemas.openxmlformats.org/markup-compatibility/2006">
              <mc:Choice xmlns:v="urn:schemas-microsoft-com:vml" Requires="v">
                <p:oleObj spid="_x0000_s3165" name="" r:id="rId1" imgW="901065" imgH="228600" progId="Equation.3">
                  <p:embed/>
                </p:oleObj>
              </mc:Choice>
              <mc:Fallback>
                <p:oleObj name="" r:id="rId1" imgW="901065" imgH="228600" progId="Equation.3">
                  <p:embed/>
                  <p:pic>
                    <p:nvPicPr>
                      <p:cNvPr id="0" name="图片 3164"/>
                      <p:cNvPicPr/>
                      <p:nvPr/>
                    </p:nvPicPr>
                    <p:blipFill>
                      <a:blip r:embed="rId2"/>
                      <a:stretch>
                        <a:fillRect/>
                      </a:stretch>
                    </p:blipFill>
                    <p:spPr>
                      <a:xfrm>
                        <a:off x="990600" y="2216150"/>
                        <a:ext cx="3276600" cy="755650"/>
                      </a:xfrm>
                      <a:prstGeom prst="rect">
                        <a:avLst/>
                      </a:prstGeom>
                      <a:noFill/>
                      <a:ln w="38100">
                        <a:noFill/>
                        <a:miter/>
                      </a:ln>
                    </p:spPr>
                  </p:pic>
                </p:oleObj>
              </mc:Fallback>
            </mc:AlternateContent>
          </a:graphicData>
        </a:graphic>
      </p:graphicFrame>
      <p:graphicFrame>
        <p:nvGraphicFramePr>
          <p:cNvPr id="73731" name="对象 73730"/>
          <p:cNvGraphicFramePr/>
          <p:nvPr/>
        </p:nvGraphicFramePr>
        <p:xfrm>
          <a:off x="1295400" y="3019425"/>
          <a:ext cx="2590800" cy="1201738"/>
        </p:xfrm>
        <a:graphic>
          <a:graphicData uri="http://schemas.openxmlformats.org/presentationml/2006/ole">
            <mc:AlternateContent xmlns:mc="http://schemas.openxmlformats.org/markup-compatibility/2006">
              <mc:Choice xmlns:v="urn:schemas-microsoft-com:vml" Requires="v">
                <p:oleObj spid="_x0000_s3159" name="" r:id="rId3" imgW="862965" imgH="393700" progId="Equation.3">
                  <p:embed/>
                </p:oleObj>
              </mc:Choice>
              <mc:Fallback>
                <p:oleObj name="" r:id="rId3" imgW="862965" imgH="393700" progId="Equation.3">
                  <p:embed/>
                  <p:pic>
                    <p:nvPicPr>
                      <p:cNvPr id="0" name="图片 3158"/>
                      <p:cNvPicPr/>
                      <p:nvPr/>
                    </p:nvPicPr>
                    <p:blipFill>
                      <a:blip r:embed="rId4"/>
                      <a:stretch>
                        <a:fillRect/>
                      </a:stretch>
                    </p:blipFill>
                    <p:spPr>
                      <a:xfrm>
                        <a:off x="1295400" y="3019425"/>
                        <a:ext cx="2590800" cy="1201738"/>
                      </a:xfrm>
                      <a:prstGeom prst="rect">
                        <a:avLst/>
                      </a:prstGeom>
                      <a:noFill/>
                      <a:ln w="38100">
                        <a:noFill/>
                        <a:miter/>
                      </a:ln>
                    </p:spPr>
                  </p:pic>
                </p:oleObj>
              </mc:Fallback>
            </mc:AlternateContent>
          </a:graphicData>
        </a:graphic>
      </p:graphicFrame>
      <p:graphicFrame>
        <p:nvGraphicFramePr>
          <p:cNvPr id="73732" name="对象 73731"/>
          <p:cNvGraphicFramePr/>
          <p:nvPr/>
        </p:nvGraphicFramePr>
        <p:xfrm>
          <a:off x="1143000" y="4419600"/>
          <a:ext cx="3048000" cy="733425"/>
        </p:xfrm>
        <a:graphic>
          <a:graphicData uri="http://schemas.openxmlformats.org/presentationml/2006/ole">
            <mc:AlternateContent xmlns:mc="http://schemas.openxmlformats.org/markup-compatibility/2006">
              <mc:Choice xmlns:v="urn:schemas-microsoft-com:vml" Requires="v">
                <p:oleObj spid="_x0000_s3197" name="" r:id="rId5" imgW="951865" imgH="228600" progId="Equation.3">
                  <p:embed/>
                </p:oleObj>
              </mc:Choice>
              <mc:Fallback>
                <p:oleObj name="" r:id="rId5" imgW="951865" imgH="228600" progId="Equation.3">
                  <p:embed/>
                  <p:pic>
                    <p:nvPicPr>
                      <p:cNvPr id="0" name="图片 3196"/>
                      <p:cNvPicPr/>
                      <p:nvPr/>
                    </p:nvPicPr>
                    <p:blipFill>
                      <a:blip r:embed="rId6"/>
                      <a:stretch>
                        <a:fillRect/>
                      </a:stretch>
                    </p:blipFill>
                    <p:spPr>
                      <a:xfrm>
                        <a:off x="1143000" y="4419600"/>
                        <a:ext cx="3048000" cy="733425"/>
                      </a:xfrm>
                      <a:prstGeom prst="rect">
                        <a:avLst/>
                      </a:prstGeom>
                      <a:noFill/>
                      <a:ln w="38100">
                        <a:noFill/>
                        <a:miter/>
                      </a:ln>
                    </p:spPr>
                  </p:pic>
                </p:oleObj>
              </mc:Fallback>
            </mc:AlternateContent>
          </a:graphicData>
        </a:graphic>
      </p:graphicFrame>
      <p:graphicFrame>
        <p:nvGraphicFramePr>
          <p:cNvPr id="73733" name="对象 73732"/>
          <p:cNvGraphicFramePr/>
          <p:nvPr/>
        </p:nvGraphicFramePr>
        <p:xfrm>
          <a:off x="1447800" y="5257800"/>
          <a:ext cx="2133600" cy="1122363"/>
        </p:xfrm>
        <a:graphic>
          <a:graphicData uri="http://schemas.openxmlformats.org/presentationml/2006/ole">
            <mc:AlternateContent xmlns:mc="http://schemas.openxmlformats.org/markup-compatibility/2006">
              <mc:Choice xmlns:v="urn:schemas-microsoft-com:vml" Requires="v">
                <p:oleObj spid="_x0000_s3163" name="" r:id="rId7" imgW="1040765" imgH="609600" progId="Equation.3">
                  <p:embed/>
                </p:oleObj>
              </mc:Choice>
              <mc:Fallback>
                <p:oleObj name="" r:id="rId7" imgW="1040765" imgH="609600" progId="Equation.3">
                  <p:embed/>
                  <p:pic>
                    <p:nvPicPr>
                      <p:cNvPr id="0" name="图片 3162"/>
                      <p:cNvPicPr/>
                      <p:nvPr/>
                    </p:nvPicPr>
                    <p:blipFill>
                      <a:blip r:embed="rId8"/>
                      <a:stretch>
                        <a:fillRect/>
                      </a:stretch>
                    </p:blipFill>
                    <p:spPr>
                      <a:xfrm>
                        <a:off x="1447800" y="5257800"/>
                        <a:ext cx="2133600" cy="1122363"/>
                      </a:xfrm>
                      <a:prstGeom prst="rect">
                        <a:avLst/>
                      </a:prstGeom>
                      <a:noFill/>
                      <a:ln w="38100">
                        <a:noFill/>
                        <a:miter/>
                      </a:ln>
                    </p:spPr>
                  </p:pic>
                </p:oleObj>
              </mc:Fallback>
            </mc:AlternateContent>
          </a:graphicData>
        </a:graphic>
      </p:graphicFrame>
      <p:grpSp>
        <p:nvGrpSpPr>
          <p:cNvPr id="45061" name="组合 73733"/>
          <p:cNvGrpSpPr/>
          <p:nvPr/>
        </p:nvGrpSpPr>
        <p:grpSpPr>
          <a:xfrm>
            <a:off x="914400" y="685800"/>
            <a:ext cx="4876800" cy="609600"/>
            <a:chOff x="528" y="432"/>
            <a:chExt cx="3072" cy="384"/>
          </a:xfrm>
        </p:grpSpPr>
        <p:sp>
          <p:nvSpPr>
            <p:cNvPr id="45062" name="文本框 73734"/>
            <p:cNvSpPr txBox="1"/>
            <p:nvPr/>
          </p:nvSpPr>
          <p:spPr>
            <a:xfrm>
              <a:off x="528" y="480"/>
              <a:ext cx="3072" cy="327"/>
            </a:xfrm>
            <a:prstGeom prst="rect">
              <a:avLst/>
            </a:prstGeom>
            <a:noFill/>
            <a:ln w="9525">
              <a:noFill/>
            </a:ln>
          </p:spPr>
          <p:txBody>
            <a:bodyPr anchor="t">
              <a:spAutoFit/>
            </a:bodyPr>
            <a:p>
              <a:r>
                <a:rPr lang="zh-CN" altLang="en-US" dirty="0">
                  <a:solidFill>
                    <a:srgbClr val="CC0000"/>
                  </a:solidFill>
                  <a:latin typeface="Arial" panose="020B0604020202020204" pitchFamily="34" charset="0"/>
                </a:rPr>
                <a:t>（3）      </a:t>
              </a:r>
              <a:r>
                <a:rPr lang="zh-CN" altLang="en-US" dirty="0">
                  <a:latin typeface="Arial" panose="020B0604020202020204" pitchFamily="34" charset="0"/>
                </a:rPr>
                <a:t>的测定</a:t>
              </a:r>
              <a:endParaRPr lang="zh-CN" altLang="en-US" dirty="0">
                <a:latin typeface="Arial" panose="020B0604020202020204" pitchFamily="34" charset="0"/>
              </a:endParaRPr>
            </a:p>
          </p:txBody>
        </p:sp>
        <p:graphicFrame>
          <p:nvGraphicFramePr>
            <p:cNvPr id="45063" name="对象 73735"/>
            <p:cNvGraphicFramePr/>
            <p:nvPr/>
          </p:nvGraphicFramePr>
          <p:xfrm>
            <a:off x="1200" y="432"/>
            <a:ext cx="274" cy="384"/>
          </p:xfrm>
          <a:graphic>
            <a:graphicData uri="http://schemas.openxmlformats.org/presentationml/2006/ole">
              <mc:AlternateContent xmlns:mc="http://schemas.openxmlformats.org/markup-compatibility/2006">
                <mc:Choice xmlns:v="urn:schemas-microsoft-com:vml" Requires="v">
                  <p:oleObj spid="_x0000_s3196" name="" r:id="rId9" imgW="127000" imgH="177165" progId="Equation.3">
                    <p:embed/>
                  </p:oleObj>
                </mc:Choice>
                <mc:Fallback>
                  <p:oleObj name="" r:id="rId9" imgW="127000" imgH="177165" progId="Equation.3">
                    <p:embed/>
                    <p:pic>
                      <p:nvPicPr>
                        <p:cNvPr id="0" name="图片 3195"/>
                        <p:cNvPicPr/>
                        <p:nvPr/>
                      </p:nvPicPr>
                      <p:blipFill>
                        <a:blip r:embed="rId10">
                          <a:clrChange>
                            <a:clrFrom>
                              <a:srgbClr val="000000"/>
                            </a:clrFrom>
                            <a:clrTo>
                              <a:srgbClr val="000000"/>
                            </a:clrTo>
                          </a:clrChange>
                        </a:blip>
                        <a:stretch>
                          <a:fillRect/>
                        </a:stretch>
                      </p:blipFill>
                      <p:spPr>
                        <a:xfrm>
                          <a:off x="1200" y="432"/>
                          <a:ext cx="274" cy="384"/>
                        </a:xfrm>
                        <a:prstGeom prst="rect">
                          <a:avLst/>
                        </a:prstGeom>
                        <a:noFill/>
                        <a:ln w="38100">
                          <a:noFill/>
                          <a:miter/>
                        </a:ln>
                      </p:spPr>
                    </p:pic>
                  </p:oleObj>
                </mc:Fallback>
              </mc:AlternateContent>
            </a:graphicData>
          </a:graphic>
        </p:graphicFrame>
      </p:grpSp>
      <p:grpSp>
        <p:nvGrpSpPr>
          <p:cNvPr id="73737" name="组合 73736"/>
          <p:cNvGrpSpPr/>
          <p:nvPr/>
        </p:nvGrpSpPr>
        <p:grpSpPr>
          <a:xfrm>
            <a:off x="1143000" y="1219200"/>
            <a:ext cx="6553200" cy="1090613"/>
            <a:chOff x="336" y="816"/>
            <a:chExt cx="4128" cy="687"/>
          </a:xfrm>
        </p:grpSpPr>
        <p:sp>
          <p:nvSpPr>
            <p:cNvPr id="45065" name="文本框 73737"/>
            <p:cNvSpPr txBox="1"/>
            <p:nvPr/>
          </p:nvSpPr>
          <p:spPr>
            <a:xfrm>
              <a:off x="336" y="960"/>
              <a:ext cx="1824" cy="327"/>
            </a:xfrm>
            <a:prstGeom prst="rect">
              <a:avLst/>
            </a:prstGeom>
            <a:noFill/>
            <a:ln w="28575">
              <a:noFill/>
            </a:ln>
          </p:spPr>
          <p:txBody>
            <a:bodyPr anchor="t">
              <a:spAutoFit/>
            </a:bodyPr>
            <a:p>
              <a:r>
                <a:rPr lang="zh-CN" altLang="en-US" dirty="0">
                  <a:latin typeface="Times New Roman" panose="02020603050405020304" pitchFamily="18" charset="0"/>
                </a:rPr>
                <a:t>爱因斯坦方程</a:t>
              </a:r>
              <a:endParaRPr lang="zh-CN" altLang="en-US" dirty="0">
                <a:latin typeface="Times New Roman" panose="02020603050405020304" pitchFamily="18" charset="0"/>
              </a:endParaRPr>
            </a:p>
          </p:txBody>
        </p:sp>
        <p:graphicFrame>
          <p:nvGraphicFramePr>
            <p:cNvPr id="45066" name="对象 73738"/>
            <p:cNvGraphicFramePr/>
            <p:nvPr/>
          </p:nvGraphicFramePr>
          <p:xfrm>
            <a:off x="2736" y="816"/>
            <a:ext cx="1728" cy="687"/>
          </p:xfrm>
          <a:graphic>
            <a:graphicData uri="http://schemas.openxmlformats.org/presentationml/2006/ole">
              <mc:AlternateContent xmlns:mc="http://schemas.openxmlformats.org/markup-compatibility/2006">
                <mc:Choice xmlns:v="urn:schemas-microsoft-com:vml" Requires="v">
                  <p:oleObj spid="_x0000_s3180" name="" r:id="rId11" imgW="1028065" imgH="393700" progId="Equation.3">
                    <p:embed/>
                  </p:oleObj>
                </mc:Choice>
                <mc:Fallback>
                  <p:oleObj name="" r:id="rId11" imgW="1028065" imgH="393700" progId="Equation.3">
                    <p:embed/>
                    <p:pic>
                      <p:nvPicPr>
                        <p:cNvPr id="0" name="图片 3179"/>
                        <p:cNvPicPr/>
                        <p:nvPr/>
                      </p:nvPicPr>
                      <p:blipFill>
                        <a:blip r:embed="rId12"/>
                        <a:stretch>
                          <a:fillRect/>
                        </a:stretch>
                      </p:blipFill>
                      <p:spPr>
                        <a:xfrm>
                          <a:off x="2736" y="816"/>
                          <a:ext cx="1728" cy="687"/>
                        </a:xfrm>
                        <a:prstGeom prst="rect">
                          <a:avLst/>
                        </a:prstGeom>
                        <a:noFill/>
                        <a:ln w="38100">
                          <a:noFill/>
                          <a:miter/>
                        </a:ln>
                      </p:spPr>
                    </p:pic>
                  </p:oleObj>
                </mc:Fallback>
              </mc:AlternateContent>
            </a:graphicData>
          </a:graphic>
        </p:graphicFrame>
      </p:grpSp>
      <p:grpSp>
        <p:nvGrpSpPr>
          <p:cNvPr id="73740" name="组合 73739"/>
          <p:cNvGrpSpPr/>
          <p:nvPr/>
        </p:nvGrpSpPr>
        <p:grpSpPr>
          <a:xfrm>
            <a:off x="4800600" y="2438400"/>
            <a:ext cx="3429000" cy="3810000"/>
            <a:chOff x="3264" y="1536"/>
            <a:chExt cx="2160" cy="2400"/>
          </a:xfrm>
        </p:grpSpPr>
        <p:sp>
          <p:nvSpPr>
            <p:cNvPr id="45068" name="矩形 73740"/>
            <p:cNvSpPr/>
            <p:nvPr/>
          </p:nvSpPr>
          <p:spPr>
            <a:xfrm>
              <a:off x="3264" y="1536"/>
              <a:ext cx="2160" cy="2400"/>
            </a:xfrm>
            <a:prstGeom prst="rect">
              <a:avLst/>
            </a:prstGeom>
            <a:solidFill>
              <a:schemeClr val="bg1"/>
            </a:solidFill>
            <a:ln w="9525" cap="flat" cmpd="sng">
              <a:solidFill>
                <a:schemeClr val="tx2"/>
              </a:solidFill>
              <a:prstDash val="solid"/>
              <a:miter/>
              <a:headEnd type="none" w="med" len="med"/>
              <a:tailEnd type="none" w="sm" len="lg"/>
            </a:ln>
          </p:spPr>
          <p:txBody>
            <a:bodyPr anchor="t"/>
            <a:p>
              <a:endParaRPr lang="zh-CN" altLang="en-US">
                <a:latin typeface="Arial" panose="020B0604020202020204" pitchFamily="34" charset="0"/>
              </a:endParaRPr>
            </a:p>
          </p:txBody>
        </p:sp>
        <p:sp>
          <p:nvSpPr>
            <p:cNvPr id="45069" name="直接连接符 73741"/>
            <p:cNvSpPr/>
            <p:nvPr/>
          </p:nvSpPr>
          <p:spPr>
            <a:xfrm flipV="1">
              <a:off x="3456" y="2394"/>
              <a:ext cx="0" cy="1181"/>
            </a:xfrm>
            <a:prstGeom prst="line">
              <a:avLst/>
            </a:prstGeom>
            <a:ln w="12700" cap="flat" cmpd="sng">
              <a:solidFill>
                <a:schemeClr val="tx1"/>
              </a:solidFill>
              <a:prstDash val="solid"/>
              <a:round/>
              <a:headEnd type="none" w="med" len="med"/>
              <a:tailEnd type="triangle" w="sm" len="lg"/>
            </a:ln>
          </p:spPr>
        </p:sp>
        <p:sp>
          <p:nvSpPr>
            <p:cNvPr id="45070" name="直接连接符 73742"/>
            <p:cNvSpPr/>
            <p:nvPr/>
          </p:nvSpPr>
          <p:spPr>
            <a:xfrm flipV="1">
              <a:off x="3888" y="2538"/>
              <a:ext cx="672" cy="1037"/>
            </a:xfrm>
            <a:prstGeom prst="line">
              <a:avLst/>
            </a:prstGeom>
            <a:ln w="44450" cap="flat" cmpd="sng">
              <a:solidFill>
                <a:srgbClr val="FF3300"/>
              </a:solidFill>
              <a:prstDash val="solid"/>
              <a:round/>
              <a:headEnd type="none" w="med" len="med"/>
              <a:tailEnd type="none" w="sm" len="lg"/>
            </a:ln>
          </p:spPr>
        </p:sp>
        <p:graphicFrame>
          <p:nvGraphicFramePr>
            <p:cNvPr id="45071" name="对象 73743"/>
            <p:cNvGraphicFramePr/>
            <p:nvPr/>
          </p:nvGraphicFramePr>
          <p:xfrm>
            <a:off x="3552" y="2356"/>
            <a:ext cx="386" cy="326"/>
          </p:xfrm>
          <a:graphic>
            <a:graphicData uri="http://schemas.openxmlformats.org/presentationml/2006/ole">
              <mc:AlternateContent xmlns:mc="http://schemas.openxmlformats.org/markup-compatibility/2006">
                <mc:Choice xmlns:v="urn:schemas-microsoft-com:vml" Requires="v">
                  <p:oleObj spid="_x0000_s3171" name="" r:id="rId13" imgW="292100" imgH="330200" progId="Equation.3">
                    <p:embed/>
                  </p:oleObj>
                </mc:Choice>
                <mc:Fallback>
                  <p:oleObj name="" r:id="rId13" imgW="292100" imgH="330200" progId="Equation.3">
                    <p:embed/>
                    <p:pic>
                      <p:nvPicPr>
                        <p:cNvPr id="0" name="图片 3170"/>
                        <p:cNvPicPr/>
                        <p:nvPr/>
                      </p:nvPicPr>
                      <p:blipFill>
                        <a:blip r:embed="rId14"/>
                        <a:stretch>
                          <a:fillRect/>
                        </a:stretch>
                      </p:blipFill>
                      <p:spPr>
                        <a:xfrm>
                          <a:off x="3552" y="2356"/>
                          <a:ext cx="386" cy="326"/>
                        </a:xfrm>
                        <a:prstGeom prst="rect">
                          <a:avLst/>
                        </a:prstGeom>
                        <a:noFill/>
                        <a:ln w="38100">
                          <a:noFill/>
                          <a:miter/>
                        </a:ln>
                      </p:spPr>
                    </p:pic>
                  </p:oleObj>
                </mc:Fallback>
              </mc:AlternateContent>
            </a:graphicData>
          </a:graphic>
        </p:graphicFrame>
        <p:graphicFrame>
          <p:nvGraphicFramePr>
            <p:cNvPr id="45072" name="对象 73744"/>
            <p:cNvGraphicFramePr/>
            <p:nvPr/>
          </p:nvGraphicFramePr>
          <p:xfrm>
            <a:off x="3744" y="3498"/>
            <a:ext cx="428" cy="438"/>
          </p:xfrm>
          <a:graphic>
            <a:graphicData uri="http://schemas.openxmlformats.org/presentationml/2006/ole">
              <mc:AlternateContent xmlns:mc="http://schemas.openxmlformats.org/markup-compatibility/2006">
                <mc:Choice xmlns:v="urn:schemas-microsoft-com:vml" Requires="v">
                  <p:oleObj spid="_x0000_s3181" name="" r:id="rId15" imgW="241300" imgH="330200" progId="Equation.3">
                    <p:embed/>
                  </p:oleObj>
                </mc:Choice>
                <mc:Fallback>
                  <p:oleObj name="" r:id="rId15" imgW="241300" imgH="330200" progId="Equation.3">
                    <p:embed/>
                    <p:pic>
                      <p:nvPicPr>
                        <p:cNvPr id="0" name="图片 3180"/>
                        <p:cNvPicPr/>
                        <p:nvPr/>
                      </p:nvPicPr>
                      <p:blipFill>
                        <a:blip r:embed="rId16"/>
                        <a:stretch>
                          <a:fillRect/>
                        </a:stretch>
                      </p:blipFill>
                      <p:spPr>
                        <a:xfrm>
                          <a:off x="3744" y="3498"/>
                          <a:ext cx="428" cy="438"/>
                        </a:xfrm>
                        <a:prstGeom prst="rect">
                          <a:avLst/>
                        </a:prstGeom>
                        <a:noFill/>
                        <a:ln w="38100">
                          <a:noFill/>
                          <a:miter/>
                        </a:ln>
                      </p:spPr>
                    </p:pic>
                  </p:oleObj>
                </mc:Fallback>
              </mc:AlternateContent>
            </a:graphicData>
          </a:graphic>
        </p:graphicFrame>
        <p:graphicFrame>
          <p:nvGraphicFramePr>
            <p:cNvPr id="45073" name="对象 73745"/>
            <p:cNvGraphicFramePr/>
            <p:nvPr/>
          </p:nvGraphicFramePr>
          <p:xfrm>
            <a:off x="5004" y="3306"/>
            <a:ext cx="324" cy="263"/>
          </p:xfrm>
          <a:graphic>
            <a:graphicData uri="http://schemas.openxmlformats.org/presentationml/2006/ole">
              <mc:AlternateContent xmlns:mc="http://schemas.openxmlformats.org/markup-compatibility/2006">
                <mc:Choice xmlns:v="urn:schemas-microsoft-com:vml" Requires="v">
                  <p:oleObj spid="_x0000_s3182" name="" r:id="rId17" imgW="177800" imgH="189865" progId="Equation.3">
                    <p:embed/>
                  </p:oleObj>
                </mc:Choice>
                <mc:Fallback>
                  <p:oleObj name="" r:id="rId17" imgW="177800" imgH="189865" progId="Equation.3">
                    <p:embed/>
                    <p:pic>
                      <p:nvPicPr>
                        <p:cNvPr id="0" name="图片 3181"/>
                        <p:cNvPicPr/>
                        <p:nvPr/>
                      </p:nvPicPr>
                      <p:blipFill>
                        <a:blip r:embed="rId18"/>
                        <a:stretch>
                          <a:fillRect/>
                        </a:stretch>
                      </p:blipFill>
                      <p:spPr>
                        <a:xfrm>
                          <a:off x="5004" y="3306"/>
                          <a:ext cx="324" cy="263"/>
                        </a:xfrm>
                        <a:prstGeom prst="rect">
                          <a:avLst/>
                        </a:prstGeom>
                        <a:noFill/>
                        <a:ln w="38100">
                          <a:noFill/>
                          <a:miter/>
                        </a:ln>
                      </p:spPr>
                    </p:pic>
                  </p:oleObj>
                </mc:Fallback>
              </mc:AlternateContent>
            </a:graphicData>
          </a:graphic>
        </p:graphicFrame>
        <p:sp>
          <p:nvSpPr>
            <p:cNvPr id="45074" name="直接连接符 73746"/>
            <p:cNvSpPr/>
            <p:nvPr/>
          </p:nvSpPr>
          <p:spPr>
            <a:xfrm>
              <a:off x="3456" y="3594"/>
              <a:ext cx="1584" cy="0"/>
            </a:xfrm>
            <a:prstGeom prst="line">
              <a:avLst/>
            </a:prstGeom>
            <a:ln w="12700" cap="flat" cmpd="sng">
              <a:solidFill>
                <a:schemeClr val="tx1"/>
              </a:solidFill>
              <a:prstDash val="solid"/>
              <a:round/>
              <a:headEnd type="none" w="med" len="med"/>
              <a:tailEnd type="triangle" w="sm" len="lg"/>
            </a:ln>
          </p:spPr>
        </p:sp>
        <p:sp>
          <p:nvSpPr>
            <p:cNvPr id="45075" name="文本框 73747"/>
            <p:cNvSpPr txBox="1"/>
            <p:nvPr/>
          </p:nvSpPr>
          <p:spPr>
            <a:xfrm>
              <a:off x="3264" y="1536"/>
              <a:ext cx="2160" cy="602"/>
            </a:xfrm>
            <a:prstGeom prst="rect">
              <a:avLst/>
            </a:prstGeom>
            <a:gradFill rotWithShape="0">
              <a:gsLst>
                <a:gs pos="0">
                  <a:schemeClr val="accent1"/>
                </a:gs>
                <a:gs pos="100000">
                  <a:srgbClr val="FFFFFF"/>
                </a:gs>
              </a:gsLst>
              <a:lin ang="5400000" scaled="1"/>
              <a:tileRect/>
            </a:gradFill>
            <a:ln w="9525" cap="flat" cmpd="sng">
              <a:solidFill>
                <a:schemeClr val="tx2"/>
              </a:solidFill>
              <a:prstDash val="solid"/>
              <a:miter/>
              <a:headEnd type="none" w="med" len="med"/>
              <a:tailEnd type="none" w="sm" len="lg"/>
            </a:ln>
          </p:spPr>
          <p:txBody>
            <a:bodyPr anchor="t">
              <a:spAutoFit/>
            </a:bodyPr>
            <a:p>
              <a:pPr algn="ctr"/>
              <a:r>
                <a:rPr lang="zh-CN" altLang="en-US" dirty="0">
                  <a:solidFill>
                    <a:srgbClr val="CC0000"/>
                  </a:solidFill>
                  <a:latin typeface="Arial" panose="020B0604020202020204" pitchFamily="34" charset="0"/>
                </a:rPr>
                <a:t>遏止电势差和入射光频率的关系</a:t>
              </a:r>
              <a:endParaRPr lang="zh-CN" altLang="en-US" dirty="0">
                <a:solidFill>
                  <a:srgbClr val="CC0000"/>
                </a:solidFill>
                <a:latin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3737"/>
                                        </p:tgtEl>
                                        <p:attrNameLst>
                                          <p:attrName>style.visibility</p:attrName>
                                        </p:attrNameLst>
                                      </p:cBhvr>
                                      <p:to>
                                        <p:strVal val="visible"/>
                                      </p:to>
                                    </p:set>
                                    <p:animEffect transition="in" filter="blinds(horizontal)">
                                      <p:cBhvr>
                                        <p:cTn id="7" dur="500"/>
                                        <p:tgtEl>
                                          <p:spTgt spid="7373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nodeType="clickEffect">
                                  <p:stCondLst>
                                    <p:cond delay="0"/>
                                  </p:stCondLst>
                                  <p:childTnLst>
                                    <p:set>
                                      <p:cBhvr>
                                        <p:cTn id="11" dur="1" fill="hold">
                                          <p:stCondLst>
                                            <p:cond delay="0"/>
                                          </p:stCondLst>
                                        </p:cTn>
                                        <p:tgtEl>
                                          <p:spTgt spid="73730"/>
                                        </p:tgtEl>
                                        <p:attrNameLst>
                                          <p:attrName>style.visibility</p:attrName>
                                        </p:attrNameLst>
                                      </p:cBhvr>
                                      <p:to>
                                        <p:strVal val="visible"/>
                                      </p:to>
                                    </p:set>
                                    <p:animEffect transition="in" filter="blinds(vertical)">
                                      <p:cBhvr>
                                        <p:cTn id="12" dur="500"/>
                                        <p:tgtEl>
                                          <p:spTgt spid="7373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nodeType="clickEffect">
                                  <p:stCondLst>
                                    <p:cond delay="0"/>
                                  </p:stCondLst>
                                  <p:childTnLst>
                                    <p:set>
                                      <p:cBhvr>
                                        <p:cTn id="16" dur="1" fill="hold">
                                          <p:stCondLst>
                                            <p:cond delay="0"/>
                                          </p:stCondLst>
                                        </p:cTn>
                                        <p:tgtEl>
                                          <p:spTgt spid="73731"/>
                                        </p:tgtEl>
                                        <p:attrNameLst>
                                          <p:attrName>style.visibility</p:attrName>
                                        </p:attrNameLst>
                                      </p:cBhvr>
                                      <p:to>
                                        <p:strVal val="visible"/>
                                      </p:to>
                                    </p:set>
                                    <p:animEffect transition="in" filter="blinds(vertical)">
                                      <p:cBhvr>
                                        <p:cTn id="17" dur="500"/>
                                        <p:tgtEl>
                                          <p:spTgt spid="73731"/>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73740"/>
                                        </p:tgtEl>
                                        <p:attrNameLst>
                                          <p:attrName>style.visibility</p:attrName>
                                        </p:attrNameLst>
                                      </p:cBhvr>
                                      <p:to>
                                        <p:strVal val="visible"/>
                                      </p:to>
                                    </p:set>
                                    <p:animEffect transition="in" filter="box(out)">
                                      <p:cBhvr>
                                        <p:cTn id="22" dur="500"/>
                                        <p:tgtEl>
                                          <p:spTgt spid="7374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5" fill="hold" nodeType="clickEffect">
                                  <p:stCondLst>
                                    <p:cond delay="0"/>
                                  </p:stCondLst>
                                  <p:childTnLst>
                                    <p:set>
                                      <p:cBhvr>
                                        <p:cTn id="26" dur="1" fill="hold">
                                          <p:stCondLst>
                                            <p:cond delay="0"/>
                                          </p:stCondLst>
                                        </p:cTn>
                                        <p:tgtEl>
                                          <p:spTgt spid="73732"/>
                                        </p:tgtEl>
                                        <p:attrNameLst>
                                          <p:attrName>style.visibility</p:attrName>
                                        </p:attrNameLst>
                                      </p:cBhvr>
                                      <p:to>
                                        <p:strVal val="visible"/>
                                      </p:to>
                                    </p:set>
                                    <p:animEffect transition="in" filter="blinds(vertical)">
                                      <p:cBhvr>
                                        <p:cTn id="27" dur="500"/>
                                        <p:tgtEl>
                                          <p:spTgt spid="7373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3733"/>
                                        </p:tgtEl>
                                        <p:attrNameLst>
                                          <p:attrName>style.visibility</p:attrName>
                                        </p:attrNameLst>
                                      </p:cBhvr>
                                      <p:to>
                                        <p:strVal val="visible"/>
                                      </p:to>
                                    </p:set>
                                    <p:animEffect transition="in" filter="blinds(horizontal)">
                                      <p:cBhvr>
                                        <p:cTn id="32" dur="500"/>
                                        <p:tgtEl>
                                          <p:spTgt spid="737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6081" name="组合 74753"/>
          <p:cNvGrpSpPr/>
          <p:nvPr/>
        </p:nvGrpSpPr>
        <p:grpSpPr>
          <a:xfrm>
            <a:off x="457200" y="685800"/>
            <a:ext cx="8763000" cy="2119313"/>
            <a:chOff x="240" y="432"/>
            <a:chExt cx="5520" cy="1335"/>
          </a:xfrm>
        </p:grpSpPr>
        <p:sp>
          <p:nvSpPr>
            <p:cNvPr id="46082" name="文本框 74754"/>
            <p:cNvSpPr txBox="1"/>
            <p:nvPr/>
          </p:nvSpPr>
          <p:spPr>
            <a:xfrm>
              <a:off x="672" y="432"/>
              <a:ext cx="5088" cy="327"/>
            </a:xfrm>
            <a:prstGeom prst="rect">
              <a:avLst/>
            </a:prstGeom>
            <a:noFill/>
            <a:ln w="9525">
              <a:noFill/>
            </a:ln>
          </p:spPr>
          <p:txBody>
            <a:bodyPr anchor="t">
              <a:spAutoFit/>
            </a:bodyPr>
            <a:p>
              <a:r>
                <a:rPr lang="zh-CN" altLang="en-US" dirty="0">
                  <a:solidFill>
                    <a:srgbClr val="CC0000"/>
                  </a:solidFill>
                  <a:latin typeface="Arial" panose="020B0604020202020204" pitchFamily="34" charset="0"/>
                </a:rPr>
                <a:t>例1</a:t>
              </a:r>
              <a:r>
                <a:rPr lang="zh-CN" altLang="en-US" dirty="0">
                  <a:latin typeface="Arial" panose="020B0604020202020204" pitchFamily="34" charset="0"/>
                </a:rPr>
                <a:t>  波长为</a:t>
              </a:r>
              <a:r>
                <a:rPr lang="zh-CN" altLang="en-US" b="0" dirty="0">
                  <a:latin typeface="Arial" panose="020B0604020202020204" pitchFamily="34" charset="0"/>
                </a:rPr>
                <a:t>450</a:t>
              </a:r>
              <a:r>
                <a:rPr lang="en-US" altLang="zh-CN" b="0">
                  <a:latin typeface="Arial" panose="020B0604020202020204" pitchFamily="34" charset="0"/>
                </a:rPr>
                <a:t>nm</a:t>
              </a:r>
              <a:r>
                <a:rPr lang="zh-CN" altLang="en-US" dirty="0">
                  <a:latin typeface="Arial" panose="020B0604020202020204" pitchFamily="34" charset="0"/>
                </a:rPr>
                <a:t>的单色光射到纯钠的表面上. </a:t>
              </a:r>
              <a:endParaRPr lang="zh-CN" altLang="en-US" dirty="0">
                <a:solidFill>
                  <a:srgbClr val="CC0000"/>
                </a:solidFill>
                <a:latin typeface="Arial" panose="020B0604020202020204" pitchFamily="34" charset="0"/>
              </a:endParaRPr>
            </a:p>
          </p:txBody>
        </p:sp>
        <p:sp>
          <p:nvSpPr>
            <p:cNvPr id="46083" name="文本框 74755"/>
            <p:cNvSpPr txBox="1"/>
            <p:nvPr/>
          </p:nvSpPr>
          <p:spPr>
            <a:xfrm>
              <a:off x="240" y="777"/>
              <a:ext cx="3984" cy="327"/>
            </a:xfrm>
            <a:prstGeom prst="rect">
              <a:avLst/>
            </a:prstGeom>
            <a:noFill/>
            <a:ln w="9525">
              <a:noFill/>
            </a:ln>
          </p:spPr>
          <p:txBody>
            <a:bodyPr anchor="t">
              <a:spAutoFit/>
            </a:bodyPr>
            <a:p>
              <a:r>
                <a:rPr lang="zh-CN" altLang="en-US" dirty="0">
                  <a:solidFill>
                    <a:srgbClr val="CC0000"/>
                  </a:solidFill>
                  <a:latin typeface="Arial" panose="020B0604020202020204" pitchFamily="34" charset="0"/>
                </a:rPr>
                <a:t>求  （1）</a:t>
              </a:r>
              <a:r>
                <a:rPr lang="zh-CN" altLang="en-US" dirty="0">
                  <a:latin typeface="Arial" panose="020B0604020202020204" pitchFamily="34" charset="0"/>
                </a:rPr>
                <a:t>这种光的光子能量和动量；</a:t>
              </a:r>
              <a:endParaRPr lang="zh-CN" altLang="en-US" dirty="0">
                <a:latin typeface="Arial" panose="020B0604020202020204" pitchFamily="34" charset="0"/>
              </a:endParaRPr>
            </a:p>
          </p:txBody>
        </p:sp>
        <p:sp>
          <p:nvSpPr>
            <p:cNvPr id="46084" name="文本框 74756"/>
            <p:cNvSpPr txBox="1"/>
            <p:nvPr/>
          </p:nvSpPr>
          <p:spPr>
            <a:xfrm>
              <a:off x="240" y="1104"/>
              <a:ext cx="4416" cy="327"/>
            </a:xfrm>
            <a:prstGeom prst="rect">
              <a:avLst/>
            </a:prstGeom>
            <a:noFill/>
            <a:ln w="9525">
              <a:noFill/>
            </a:ln>
          </p:spPr>
          <p:txBody>
            <a:bodyPr anchor="t">
              <a:spAutoFit/>
            </a:bodyPr>
            <a:p>
              <a:r>
                <a:rPr lang="zh-CN" altLang="en-US" dirty="0">
                  <a:solidFill>
                    <a:srgbClr val="CC0000"/>
                  </a:solidFill>
                  <a:latin typeface="Arial" panose="020B0604020202020204" pitchFamily="34" charset="0"/>
                </a:rPr>
                <a:t>      （2）</a:t>
              </a:r>
              <a:r>
                <a:rPr lang="zh-CN" altLang="en-US" dirty="0">
                  <a:latin typeface="Arial" panose="020B0604020202020204" pitchFamily="34" charset="0"/>
                </a:rPr>
                <a:t>光电子逸出钠表面时的动能；</a:t>
              </a:r>
              <a:endParaRPr lang="zh-CN" altLang="en-US" dirty="0">
                <a:latin typeface="Arial" panose="020B0604020202020204" pitchFamily="34" charset="0"/>
              </a:endParaRPr>
            </a:p>
          </p:txBody>
        </p:sp>
        <p:sp>
          <p:nvSpPr>
            <p:cNvPr id="46085" name="文本框 74757"/>
            <p:cNvSpPr txBox="1"/>
            <p:nvPr/>
          </p:nvSpPr>
          <p:spPr>
            <a:xfrm>
              <a:off x="240" y="1440"/>
              <a:ext cx="5136" cy="327"/>
            </a:xfrm>
            <a:prstGeom prst="rect">
              <a:avLst/>
            </a:prstGeom>
            <a:noFill/>
            <a:ln w="9525">
              <a:noFill/>
            </a:ln>
          </p:spPr>
          <p:txBody>
            <a:bodyPr anchor="t">
              <a:spAutoFit/>
            </a:bodyPr>
            <a:p>
              <a:r>
                <a:rPr lang="zh-CN" altLang="en-US" dirty="0">
                  <a:solidFill>
                    <a:srgbClr val="CC0000"/>
                  </a:solidFill>
                  <a:latin typeface="Arial" panose="020B0604020202020204" pitchFamily="34" charset="0"/>
                </a:rPr>
                <a:t>      （3）</a:t>
              </a:r>
              <a:r>
                <a:rPr lang="zh-CN" altLang="en-US" dirty="0">
                  <a:latin typeface="Arial" panose="020B0604020202020204" pitchFamily="34" charset="0"/>
                </a:rPr>
                <a:t>若光子的能量为</a:t>
              </a:r>
              <a:r>
                <a:rPr lang="zh-CN" altLang="en-US" b="0" dirty="0">
                  <a:latin typeface="Arial" panose="020B0604020202020204" pitchFamily="34" charset="0"/>
                </a:rPr>
                <a:t>2.40</a:t>
              </a:r>
              <a:r>
                <a:rPr lang="en-US" altLang="zh-CN" b="0" err="1">
                  <a:latin typeface="Arial" panose="020B0604020202020204" pitchFamily="34" charset="0"/>
                </a:rPr>
                <a:t>eV</a:t>
              </a:r>
              <a:r>
                <a:rPr lang="en-US" altLang="zh-CN">
                  <a:latin typeface="Arial" panose="020B0604020202020204" pitchFamily="34" charset="0"/>
                </a:rPr>
                <a:t>，</a:t>
              </a:r>
              <a:r>
                <a:rPr lang="zh-CN" altLang="en-US" dirty="0">
                  <a:latin typeface="Arial" panose="020B0604020202020204" pitchFamily="34" charset="0"/>
                </a:rPr>
                <a:t>其波长为多少？</a:t>
              </a:r>
              <a:endParaRPr lang="zh-CN" altLang="en-US" dirty="0">
                <a:latin typeface="Arial" panose="020B0604020202020204" pitchFamily="34" charset="0"/>
              </a:endParaRPr>
            </a:p>
          </p:txBody>
        </p:sp>
      </p:grpSp>
      <p:grpSp>
        <p:nvGrpSpPr>
          <p:cNvPr id="74759" name="组合 74758"/>
          <p:cNvGrpSpPr/>
          <p:nvPr/>
        </p:nvGrpSpPr>
        <p:grpSpPr>
          <a:xfrm>
            <a:off x="533400" y="2792413"/>
            <a:ext cx="7620000" cy="1117600"/>
            <a:chOff x="336" y="1759"/>
            <a:chExt cx="4800" cy="704"/>
          </a:xfrm>
        </p:grpSpPr>
        <p:sp>
          <p:nvSpPr>
            <p:cNvPr id="46087" name="文本框 74759"/>
            <p:cNvSpPr txBox="1"/>
            <p:nvPr/>
          </p:nvSpPr>
          <p:spPr>
            <a:xfrm>
              <a:off x="336" y="1929"/>
              <a:ext cx="2352" cy="327"/>
            </a:xfrm>
            <a:prstGeom prst="rect">
              <a:avLst/>
            </a:prstGeom>
            <a:noFill/>
            <a:ln w="9525">
              <a:noFill/>
            </a:ln>
          </p:spPr>
          <p:txBody>
            <a:bodyPr anchor="t">
              <a:spAutoFit/>
            </a:bodyPr>
            <a:p>
              <a:r>
                <a:rPr lang="zh-CN" altLang="en-US" dirty="0">
                  <a:solidFill>
                    <a:srgbClr val="CC0000"/>
                  </a:solidFill>
                  <a:latin typeface="Arial" panose="020B0604020202020204" pitchFamily="34" charset="0"/>
                </a:rPr>
                <a:t>解 （1）</a:t>
              </a:r>
              <a:endParaRPr lang="zh-CN" altLang="en-US" dirty="0">
                <a:solidFill>
                  <a:srgbClr val="CC0000"/>
                </a:solidFill>
                <a:latin typeface="Arial" panose="020B0604020202020204" pitchFamily="34" charset="0"/>
              </a:endParaRPr>
            </a:p>
          </p:txBody>
        </p:sp>
        <p:graphicFrame>
          <p:nvGraphicFramePr>
            <p:cNvPr id="46088" name="对象 74760"/>
            <p:cNvGraphicFramePr/>
            <p:nvPr/>
          </p:nvGraphicFramePr>
          <p:xfrm>
            <a:off x="1344" y="1759"/>
            <a:ext cx="3792" cy="704"/>
          </p:xfrm>
          <a:graphic>
            <a:graphicData uri="http://schemas.openxmlformats.org/presentationml/2006/ole">
              <mc:AlternateContent xmlns:mc="http://schemas.openxmlformats.org/markup-compatibility/2006">
                <mc:Choice xmlns:v="urn:schemas-microsoft-com:vml" Requires="v">
                  <p:oleObj spid="_x0000_s3168" name="" r:id="rId1" imgW="2310130" imgH="393700" progId="Equation.3">
                    <p:embed/>
                  </p:oleObj>
                </mc:Choice>
                <mc:Fallback>
                  <p:oleObj name="" r:id="rId1" imgW="2310130" imgH="393700" progId="Equation.3">
                    <p:embed/>
                    <p:pic>
                      <p:nvPicPr>
                        <p:cNvPr id="0" name="图片 3167"/>
                        <p:cNvPicPr/>
                        <p:nvPr/>
                      </p:nvPicPr>
                      <p:blipFill>
                        <a:blip r:embed="rId2"/>
                        <a:stretch>
                          <a:fillRect/>
                        </a:stretch>
                      </p:blipFill>
                      <p:spPr>
                        <a:xfrm>
                          <a:off x="1344" y="1759"/>
                          <a:ext cx="3792" cy="704"/>
                        </a:xfrm>
                        <a:prstGeom prst="rect">
                          <a:avLst/>
                        </a:prstGeom>
                        <a:noFill/>
                        <a:ln w="38100">
                          <a:noFill/>
                          <a:miter/>
                        </a:ln>
                      </p:spPr>
                    </p:pic>
                  </p:oleObj>
                </mc:Fallback>
              </mc:AlternateContent>
            </a:graphicData>
          </a:graphic>
        </p:graphicFrame>
      </p:grpSp>
      <p:graphicFrame>
        <p:nvGraphicFramePr>
          <p:cNvPr id="74762" name="对象 74761"/>
          <p:cNvGraphicFramePr/>
          <p:nvPr/>
        </p:nvGraphicFramePr>
        <p:xfrm>
          <a:off x="838200" y="3700463"/>
          <a:ext cx="7620000" cy="1100137"/>
        </p:xfrm>
        <a:graphic>
          <a:graphicData uri="http://schemas.openxmlformats.org/presentationml/2006/ole">
            <mc:AlternateContent xmlns:mc="http://schemas.openxmlformats.org/markup-compatibility/2006">
              <mc:Choice xmlns:v="urn:schemas-microsoft-com:vml" Requires="v">
                <p:oleObj spid="_x0000_s3185" name="" r:id="rId3" imgW="2881630" imgH="393700" progId="Equation.3">
                  <p:embed/>
                </p:oleObj>
              </mc:Choice>
              <mc:Fallback>
                <p:oleObj name="" r:id="rId3" imgW="2881630" imgH="393700" progId="Equation.3">
                  <p:embed/>
                  <p:pic>
                    <p:nvPicPr>
                      <p:cNvPr id="0" name="图片 3184"/>
                      <p:cNvPicPr/>
                      <p:nvPr/>
                    </p:nvPicPr>
                    <p:blipFill>
                      <a:blip r:embed="rId4"/>
                      <a:stretch>
                        <a:fillRect/>
                      </a:stretch>
                    </p:blipFill>
                    <p:spPr>
                      <a:xfrm>
                        <a:off x="838200" y="3700463"/>
                        <a:ext cx="7620000" cy="1100137"/>
                      </a:xfrm>
                      <a:prstGeom prst="rect">
                        <a:avLst/>
                      </a:prstGeom>
                      <a:noFill/>
                      <a:ln w="38100">
                        <a:noFill/>
                        <a:miter/>
                      </a:ln>
                    </p:spPr>
                  </p:pic>
                </p:oleObj>
              </mc:Fallback>
            </mc:AlternateContent>
          </a:graphicData>
        </a:graphic>
      </p:graphicFrame>
      <p:grpSp>
        <p:nvGrpSpPr>
          <p:cNvPr id="74763" name="组合 74762"/>
          <p:cNvGrpSpPr/>
          <p:nvPr/>
        </p:nvGrpSpPr>
        <p:grpSpPr>
          <a:xfrm>
            <a:off x="990600" y="4953000"/>
            <a:ext cx="7543800" cy="542925"/>
            <a:chOff x="624" y="3120"/>
            <a:chExt cx="4752" cy="342"/>
          </a:xfrm>
        </p:grpSpPr>
        <p:sp>
          <p:nvSpPr>
            <p:cNvPr id="46091" name="文本框 74763"/>
            <p:cNvSpPr txBox="1"/>
            <p:nvPr/>
          </p:nvSpPr>
          <p:spPr>
            <a:xfrm>
              <a:off x="624" y="3120"/>
              <a:ext cx="1056" cy="327"/>
            </a:xfrm>
            <a:prstGeom prst="rect">
              <a:avLst/>
            </a:prstGeom>
            <a:noFill/>
            <a:ln w="9525">
              <a:noFill/>
            </a:ln>
          </p:spPr>
          <p:txBody>
            <a:bodyPr anchor="t">
              <a:spAutoFit/>
            </a:bodyPr>
            <a:p>
              <a:r>
                <a:rPr lang="zh-CN" altLang="en-US" dirty="0">
                  <a:solidFill>
                    <a:srgbClr val="CC0000"/>
                  </a:solidFill>
                  <a:latin typeface="Arial" panose="020B0604020202020204" pitchFamily="34" charset="0"/>
                </a:rPr>
                <a:t>（2）</a:t>
              </a:r>
              <a:endParaRPr lang="zh-CN" altLang="en-US" dirty="0">
                <a:solidFill>
                  <a:srgbClr val="CC0000"/>
                </a:solidFill>
                <a:latin typeface="Arial" panose="020B0604020202020204" pitchFamily="34" charset="0"/>
              </a:endParaRPr>
            </a:p>
          </p:txBody>
        </p:sp>
        <p:graphicFrame>
          <p:nvGraphicFramePr>
            <p:cNvPr id="46092" name="对象 74764"/>
            <p:cNvGraphicFramePr/>
            <p:nvPr/>
          </p:nvGraphicFramePr>
          <p:xfrm>
            <a:off x="1200" y="3120"/>
            <a:ext cx="4176" cy="342"/>
          </p:xfrm>
          <a:graphic>
            <a:graphicData uri="http://schemas.openxmlformats.org/presentationml/2006/ole">
              <mc:AlternateContent xmlns:mc="http://schemas.openxmlformats.org/markup-compatibility/2006">
                <mc:Choice xmlns:v="urn:schemas-microsoft-com:vml" Requires="v">
                  <p:oleObj spid="_x0000_s3178" name="" r:id="rId5" imgW="4047490" imgH="317500" progId="Equation.3">
                    <p:embed/>
                  </p:oleObj>
                </mc:Choice>
                <mc:Fallback>
                  <p:oleObj name="" r:id="rId5" imgW="4047490" imgH="317500" progId="Equation.3">
                    <p:embed/>
                    <p:pic>
                      <p:nvPicPr>
                        <p:cNvPr id="0" name="图片 3177"/>
                        <p:cNvPicPr/>
                        <p:nvPr/>
                      </p:nvPicPr>
                      <p:blipFill>
                        <a:blip r:embed="rId6"/>
                        <a:stretch>
                          <a:fillRect/>
                        </a:stretch>
                      </p:blipFill>
                      <p:spPr>
                        <a:xfrm>
                          <a:off x="1200" y="3120"/>
                          <a:ext cx="4176" cy="342"/>
                        </a:xfrm>
                        <a:prstGeom prst="rect">
                          <a:avLst/>
                        </a:prstGeom>
                        <a:noFill/>
                        <a:ln w="38100">
                          <a:noFill/>
                          <a:miter/>
                        </a:ln>
                      </p:spPr>
                    </p:pic>
                  </p:oleObj>
                </mc:Fallback>
              </mc:AlternateContent>
            </a:graphicData>
          </a:graphic>
        </p:graphicFrame>
      </p:grpSp>
      <p:grpSp>
        <p:nvGrpSpPr>
          <p:cNvPr id="74766" name="组合 74765"/>
          <p:cNvGrpSpPr/>
          <p:nvPr/>
        </p:nvGrpSpPr>
        <p:grpSpPr>
          <a:xfrm>
            <a:off x="990600" y="5508625"/>
            <a:ext cx="6553200" cy="1074738"/>
            <a:chOff x="624" y="3470"/>
            <a:chExt cx="4128" cy="677"/>
          </a:xfrm>
        </p:grpSpPr>
        <p:sp>
          <p:nvSpPr>
            <p:cNvPr id="46094" name="文本框 74766"/>
            <p:cNvSpPr txBox="1"/>
            <p:nvPr/>
          </p:nvSpPr>
          <p:spPr>
            <a:xfrm>
              <a:off x="624" y="3670"/>
              <a:ext cx="912" cy="327"/>
            </a:xfrm>
            <a:prstGeom prst="rect">
              <a:avLst/>
            </a:prstGeom>
            <a:noFill/>
            <a:ln w="9525">
              <a:noFill/>
            </a:ln>
          </p:spPr>
          <p:txBody>
            <a:bodyPr anchor="t">
              <a:spAutoFit/>
            </a:bodyPr>
            <a:p>
              <a:r>
                <a:rPr lang="zh-CN" altLang="en-US" dirty="0">
                  <a:solidFill>
                    <a:srgbClr val="CC0000"/>
                  </a:solidFill>
                  <a:latin typeface="Arial" panose="020B0604020202020204" pitchFamily="34" charset="0"/>
                </a:rPr>
                <a:t>（3）</a:t>
              </a:r>
              <a:endParaRPr lang="zh-CN" altLang="en-US" dirty="0">
                <a:solidFill>
                  <a:srgbClr val="CC0000"/>
                </a:solidFill>
                <a:latin typeface="Arial" panose="020B0604020202020204" pitchFamily="34" charset="0"/>
              </a:endParaRPr>
            </a:p>
          </p:txBody>
        </p:sp>
        <p:graphicFrame>
          <p:nvGraphicFramePr>
            <p:cNvPr id="46095" name="对象 74767"/>
            <p:cNvGraphicFramePr/>
            <p:nvPr/>
          </p:nvGraphicFramePr>
          <p:xfrm>
            <a:off x="1296" y="3470"/>
            <a:ext cx="3456" cy="677"/>
          </p:xfrm>
          <a:graphic>
            <a:graphicData uri="http://schemas.openxmlformats.org/presentationml/2006/ole">
              <mc:AlternateContent xmlns:mc="http://schemas.openxmlformats.org/markup-compatibility/2006">
                <mc:Choice xmlns:v="urn:schemas-microsoft-com:vml" Requires="v">
                  <p:oleObj spid="_x0000_s3173" name="" r:id="rId7" imgW="1955165" imgH="393700" progId="Equation.3">
                    <p:embed/>
                  </p:oleObj>
                </mc:Choice>
                <mc:Fallback>
                  <p:oleObj name="" r:id="rId7" imgW="1955165" imgH="393700" progId="Equation.3">
                    <p:embed/>
                    <p:pic>
                      <p:nvPicPr>
                        <p:cNvPr id="0" name="图片 3172"/>
                        <p:cNvPicPr/>
                        <p:nvPr/>
                      </p:nvPicPr>
                      <p:blipFill>
                        <a:blip r:embed="rId8"/>
                        <a:stretch>
                          <a:fillRect/>
                        </a:stretch>
                      </p:blipFill>
                      <p:spPr>
                        <a:xfrm>
                          <a:off x="1296" y="3470"/>
                          <a:ext cx="3456" cy="677"/>
                        </a:xfrm>
                        <a:prstGeom prst="rect">
                          <a:avLst/>
                        </a:prstGeom>
                        <a:noFill/>
                        <a:ln w="38100">
                          <a:noFill/>
                          <a:miter/>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4759"/>
                                        </p:tgtEl>
                                        <p:attrNameLst>
                                          <p:attrName>style.visibility</p:attrName>
                                        </p:attrNameLst>
                                      </p:cBhvr>
                                      <p:to>
                                        <p:strVal val="visible"/>
                                      </p:to>
                                    </p:set>
                                    <p:animEffect transition="in" filter="blinds(horizontal)">
                                      <p:cBhvr>
                                        <p:cTn id="7" dur="500"/>
                                        <p:tgtEl>
                                          <p:spTgt spid="7475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4762"/>
                                        </p:tgtEl>
                                        <p:attrNameLst>
                                          <p:attrName>style.visibility</p:attrName>
                                        </p:attrNameLst>
                                      </p:cBhvr>
                                      <p:to>
                                        <p:strVal val="visible"/>
                                      </p:to>
                                    </p:set>
                                    <p:animEffect transition="in" filter="blinds(horizontal)">
                                      <p:cBhvr>
                                        <p:cTn id="12" dur="500"/>
                                        <p:tgtEl>
                                          <p:spTgt spid="7476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4763"/>
                                        </p:tgtEl>
                                        <p:attrNameLst>
                                          <p:attrName>style.visibility</p:attrName>
                                        </p:attrNameLst>
                                      </p:cBhvr>
                                      <p:to>
                                        <p:strVal val="visible"/>
                                      </p:to>
                                    </p:set>
                                    <p:animEffect transition="in" filter="blinds(horizontal)">
                                      <p:cBhvr>
                                        <p:cTn id="17" dur="500"/>
                                        <p:tgtEl>
                                          <p:spTgt spid="7476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4766"/>
                                        </p:tgtEl>
                                        <p:attrNameLst>
                                          <p:attrName>style.visibility</p:attrName>
                                        </p:attrNameLst>
                                      </p:cBhvr>
                                      <p:to>
                                        <p:strVal val="visible"/>
                                      </p:to>
                                    </p:set>
                                    <p:animEffect transition="in" filter="blinds(horizontal)">
                                      <p:cBhvr>
                                        <p:cTn id="22" dur="500"/>
                                        <p:tgtEl>
                                          <p:spTgt spid="747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7105" name="组合 75777"/>
          <p:cNvGrpSpPr/>
          <p:nvPr/>
        </p:nvGrpSpPr>
        <p:grpSpPr>
          <a:xfrm>
            <a:off x="381000" y="730250"/>
            <a:ext cx="8534400" cy="2470150"/>
            <a:chOff x="240" y="460"/>
            <a:chExt cx="5376" cy="1556"/>
          </a:xfrm>
        </p:grpSpPr>
        <p:sp>
          <p:nvSpPr>
            <p:cNvPr id="47106" name="文本框 75778"/>
            <p:cNvSpPr txBox="1"/>
            <p:nvPr/>
          </p:nvSpPr>
          <p:spPr>
            <a:xfrm>
              <a:off x="240" y="477"/>
              <a:ext cx="5376" cy="1539"/>
            </a:xfrm>
            <a:prstGeom prst="rect">
              <a:avLst/>
            </a:prstGeom>
            <a:noFill/>
            <a:ln w="9525">
              <a:noFill/>
            </a:ln>
          </p:spPr>
          <p:txBody>
            <a:bodyPr anchor="t">
              <a:spAutoFit/>
            </a:bodyPr>
            <a:p>
              <a:r>
                <a:rPr lang="zh-CN" altLang="en-US" dirty="0">
                  <a:latin typeface="Arial" panose="020B0604020202020204" pitchFamily="34" charset="0"/>
                </a:rPr>
                <a:t>        </a:t>
              </a:r>
              <a:r>
                <a:rPr lang="zh-CN" altLang="en-US" dirty="0">
                  <a:solidFill>
                    <a:srgbClr val="CC0000"/>
                  </a:solidFill>
                  <a:latin typeface="Arial" panose="020B0604020202020204" pitchFamily="34" charset="0"/>
                </a:rPr>
                <a:t>例2</a:t>
              </a:r>
              <a:r>
                <a:rPr lang="zh-CN" altLang="en-US" dirty="0">
                  <a:latin typeface="Arial" panose="020B0604020202020204" pitchFamily="34" charset="0"/>
                </a:rPr>
                <a:t>  设有一半径为                    的薄圆片，它距</a:t>
              </a:r>
              <a:endParaRPr lang="zh-CN" altLang="en-US" dirty="0">
                <a:latin typeface="Arial" panose="020B0604020202020204" pitchFamily="34" charset="0"/>
              </a:endParaRPr>
            </a:p>
            <a:p>
              <a:r>
                <a:rPr lang="zh-CN" altLang="en-US" dirty="0">
                  <a:latin typeface="Arial" panose="020B0604020202020204" pitchFamily="34" charset="0"/>
                </a:rPr>
                <a:t>光源</a:t>
              </a:r>
              <a:r>
                <a:rPr lang="zh-CN" altLang="en-US" b="0" dirty="0">
                  <a:latin typeface="Arial" panose="020B0604020202020204" pitchFamily="34" charset="0"/>
                </a:rPr>
                <a:t>1.0</a:t>
              </a:r>
              <a:r>
                <a:rPr lang="en-US" altLang="zh-CN" b="0">
                  <a:latin typeface="Arial" panose="020B0604020202020204" pitchFamily="34" charset="0"/>
                </a:rPr>
                <a:t>m </a:t>
              </a:r>
              <a:r>
                <a:rPr lang="en-US" altLang="zh-CN">
                  <a:latin typeface="Arial" panose="020B0604020202020204" pitchFamily="34" charset="0"/>
                </a:rPr>
                <a:t>.  </a:t>
              </a:r>
              <a:r>
                <a:rPr lang="zh-CN" altLang="en-US" dirty="0">
                  <a:latin typeface="Arial" panose="020B0604020202020204" pitchFamily="34" charset="0"/>
                </a:rPr>
                <a:t>此光源的功率为</a:t>
              </a:r>
              <a:r>
                <a:rPr lang="zh-CN" altLang="en-US" b="0" dirty="0">
                  <a:latin typeface="Arial" panose="020B0604020202020204" pitchFamily="34" charset="0"/>
                </a:rPr>
                <a:t>1</a:t>
              </a:r>
              <a:r>
                <a:rPr lang="en-US" altLang="zh-CN" b="0">
                  <a:latin typeface="Arial" panose="020B0604020202020204" pitchFamily="34" charset="0"/>
                </a:rPr>
                <a:t>W</a:t>
              </a:r>
              <a:r>
                <a:rPr lang="en-US" altLang="zh-CN">
                  <a:latin typeface="Arial" panose="020B0604020202020204" pitchFamily="34" charset="0"/>
                </a:rPr>
                <a:t>，</a:t>
              </a:r>
              <a:r>
                <a:rPr lang="zh-CN" altLang="en-US" dirty="0">
                  <a:latin typeface="Arial" panose="020B0604020202020204" pitchFamily="34" charset="0"/>
                </a:rPr>
                <a:t>发射波长为</a:t>
              </a:r>
              <a:r>
                <a:rPr lang="zh-CN" altLang="en-US" b="0" dirty="0">
                  <a:latin typeface="Arial" panose="020B0604020202020204" pitchFamily="34" charset="0"/>
                </a:rPr>
                <a:t>589</a:t>
              </a:r>
              <a:r>
                <a:rPr lang="en-US" altLang="zh-CN" b="0">
                  <a:latin typeface="Arial" panose="020B0604020202020204" pitchFamily="34" charset="0"/>
                </a:rPr>
                <a:t>nm</a:t>
              </a:r>
              <a:endParaRPr lang="en-US" altLang="zh-CN" b="0">
                <a:latin typeface="Arial" panose="020B0604020202020204" pitchFamily="34" charset="0"/>
              </a:endParaRPr>
            </a:p>
            <a:p>
              <a:r>
                <a:rPr lang="zh-CN" altLang="en-US" dirty="0">
                  <a:latin typeface="Arial" panose="020B0604020202020204" pitchFamily="34" charset="0"/>
                </a:rPr>
                <a:t>的单色光 .   假定光源向各个方向发射的能量是相同</a:t>
              </a:r>
              <a:endParaRPr lang="zh-CN" altLang="en-US" dirty="0">
                <a:latin typeface="Arial" panose="020B0604020202020204" pitchFamily="34" charset="0"/>
              </a:endParaRPr>
            </a:p>
            <a:p>
              <a:r>
                <a:rPr lang="zh-CN" altLang="en-US" dirty="0">
                  <a:latin typeface="Arial" panose="020B0604020202020204" pitchFamily="34" charset="0"/>
                </a:rPr>
                <a:t>的，试计算在单位时间内落在薄圆片上的光子数 .</a:t>
              </a:r>
              <a:endParaRPr lang="zh-CN" altLang="en-US" dirty="0">
                <a:latin typeface="Arial" panose="020B0604020202020204" pitchFamily="34" charset="0"/>
              </a:endParaRPr>
            </a:p>
          </p:txBody>
        </p:sp>
        <p:graphicFrame>
          <p:nvGraphicFramePr>
            <p:cNvPr id="47107" name="对象 75779"/>
            <p:cNvGraphicFramePr/>
            <p:nvPr/>
          </p:nvGraphicFramePr>
          <p:xfrm>
            <a:off x="2640" y="460"/>
            <a:ext cx="1248" cy="356"/>
          </p:xfrm>
          <a:graphic>
            <a:graphicData uri="http://schemas.openxmlformats.org/presentationml/2006/ole">
              <mc:AlternateContent xmlns:mc="http://schemas.openxmlformats.org/markup-compatibility/2006">
                <mc:Choice xmlns:v="urn:schemas-microsoft-com:vml" Requires="v">
                  <p:oleObj spid="_x0000_s3169" name="" r:id="rId1" imgW="710565" imgH="203200" progId="Equation.3">
                    <p:embed/>
                  </p:oleObj>
                </mc:Choice>
                <mc:Fallback>
                  <p:oleObj name="" r:id="rId1" imgW="710565" imgH="203200" progId="Equation.3">
                    <p:embed/>
                    <p:pic>
                      <p:nvPicPr>
                        <p:cNvPr id="0" name="图片 3168"/>
                        <p:cNvPicPr/>
                        <p:nvPr/>
                      </p:nvPicPr>
                      <p:blipFill>
                        <a:blip r:embed="rId2"/>
                        <a:stretch>
                          <a:fillRect/>
                        </a:stretch>
                      </p:blipFill>
                      <p:spPr>
                        <a:xfrm>
                          <a:off x="2640" y="460"/>
                          <a:ext cx="1248" cy="356"/>
                        </a:xfrm>
                        <a:prstGeom prst="rect">
                          <a:avLst/>
                        </a:prstGeom>
                        <a:noFill/>
                        <a:ln w="38100">
                          <a:noFill/>
                          <a:miter/>
                        </a:ln>
                      </p:spPr>
                    </p:pic>
                  </p:oleObj>
                </mc:Fallback>
              </mc:AlternateContent>
            </a:graphicData>
          </a:graphic>
        </p:graphicFrame>
      </p:grpSp>
      <p:sp>
        <p:nvSpPr>
          <p:cNvPr id="47108" name="文本框 75780"/>
          <p:cNvSpPr txBox="1"/>
          <p:nvPr/>
        </p:nvSpPr>
        <p:spPr>
          <a:xfrm>
            <a:off x="1219200" y="3352800"/>
            <a:ext cx="1066800" cy="519113"/>
          </a:xfrm>
          <a:prstGeom prst="rect">
            <a:avLst/>
          </a:prstGeom>
          <a:noFill/>
          <a:ln w="9525">
            <a:noFill/>
          </a:ln>
        </p:spPr>
        <p:txBody>
          <a:bodyPr anchor="t">
            <a:spAutoFit/>
          </a:bodyPr>
          <a:p>
            <a:r>
              <a:rPr lang="zh-CN" altLang="en-US" dirty="0">
                <a:solidFill>
                  <a:srgbClr val="CC0000"/>
                </a:solidFill>
                <a:latin typeface="Arial" panose="020B0604020202020204" pitchFamily="34" charset="0"/>
              </a:rPr>
              <a:t>解</a:t>
            </a:r>
            <a:endParaRPr lang="zh-CN" altLang="en-US" dirty="0">
              <a:solidFill>
                <a:srgbClr val="CC0000"/>
              </a:solidFill>
              <a:latin typeface="Arial" panose="020B0604020202020204" pitchFamily="34" charset="0"/>
            </a:endParaRPr>
          </a:p>
        </p:txBody>
      </p:sp>
      <p:graphicFrame>
        <p:nvGraphicFramePr>
          <p:cNvPr id="75782" name="对象 75781"/>
          <p:cNvGraphicFramePr/>
          <p:nvPr/>
        </p:nvGraphicFramePr>
        <p:xfrm>
          <a:off x="2057400" y="3352800"/>
          <a:ext cx="5562600" cy="646113"/>
        </p:xfrm>
        <a:graphic>
          <a:graphicData uri="http://schemas.openxmlformats.org/presentationml/2006/ole">
            <mc:AlternateContent xmlns:mc="http://schemas.openxmlformats.org/markup-compatibility/2006">
              <mc:Choice xmlns:v="urn:schemas-microsoft-com:vml" Requires="v">
                <p:oleObj spid="_x0000_s3172" name="" r:id="rId3" imgW="2082800" imgH="228600" progId="Equation.3">
                  <p:embed/>
                </p:oleObj>
              </mc:Choice>
              <mc:Fallback>
                <p:oleObj name="" r:id="rId3" imgW="2082800" imgH="228600" progId="Equation.3">
                  <p:embed/>
                  <p:pic>
                    <p:nvPicPr>
                      <p:cNvPr id="0" name="图片 3171"/>
                      <p:cNvPicPr/>
                      <p:nvPr/>
                    </p:nvPicPr>
                    <p:blipFill>
                      <a:blip r:embed="rId4"/>
                      <a:stretch>
                        <a:fillRect/>
                      </a:stretch>
                    </p:blipFill>
                    <p:spPr>
                      <a:xfrm>
                        <a:off x="2057400" y="3352800"/>
                        <a:ext cx="5562600" cy="646113"/>
                      </a:xfrm>
                      <a:prstGeom prst="rect">
                        <a:avLst/>
                      </a:prstGeom>
                      <a:noFill/>
                      <a:ln w="38100">
                        <a:noFill/>
                        <a:miter/>
                      </a:ln>
                    </p:spPr>
                  </p:pic>
                </p:oleObj>
              </mc:Fallback>
            </mc:AlternateContent>
          </a:graphicData>
        </a:graphic>
      </p:graphicFrame>
      <p:graphicFrame>
        <p:nvGraphicFramePr>
          <p:cNvPr id="75783" name="对象 75782"/>
          <p:cNvGraphicFramePr/>
          <p:nvPr/>
        </p:nvGraphicFramePr>
        <p:xfrm>
          <a:off x="2438400" y="4114800"/>
          <a:ext cx="4572000" cy="1168400"/>
        </p:xfrm>
        <a:graphic>
          <a:graphicData uri="http://schemas.openxmlformats.org/presentationml/2006/ole">
            <mc:AlternateContent xmlns:mc="http://schemas.openxmlformats.org/markup-compatibility/2006">
              <mc:Choice xmlns:v="urn:schemas-microsoft-com:vml" Requires="v">
                <p:oleObj spid="_x0000_s3174" name="" r:id="rId5" imgW="1790065" imgH="393700" progId="Equation.3">
                  <p:embed/>
                </p:oleObj>
              </mc:Choice>
              <mc:Fallback>
                <p:oleObj name="" r:id="rId5" imgW="1790065" imgH="393700" progId="Equation.3">
                  <p:embed/>
                  <p:pic>
                    <p:nvPicPr>
                      <p:cNvPr id="0" name="图片 3173"/>
                      <p:cNvPicPr/>
                      <p:nvPr/>
                    </p:nvPicPr>
                    <p:blipFill>
                      <a:blip r:embed="rId6"/>
                      <a:stretch>
                        <a:fillRect/>
                      </a:stretch>
                    </p:blipFill>
                    <p:spPr>
                      <a:xfrm>
                        <a:off x="2438400" y="4114800"/>
                        <a:ext cx="4572000" cy="1168400"/>
                      </a:xfrm>
                      <a:prstGeom prst="rect">
                        <a:avLst/>
                      </a:prstGeom>
                      <a:noFill/>
                      <a:ln w="38100">
                        <a:noFill/>
                        <a:miter/>
                      </a:ln>
                    </p:spPr>
                  </p:pic>
                </p:oleObj>
              </mc:Fallback>
            </mc:AlternateContent>
          </a:graphicData>
        </a:graphic>
      </p:graphicFrame>
      <p:graphicFrame>
        <p:nvGraphicFramePr>
          <p:cNvPr id="75784" name="对象 75783"/>
          <p:cNvGraphicFramePr/>
          <p:nvPr/>
        </p:nvGraphicFramePr>
        <p:xfrm>
          <a:off x="2286000" y="5334000"/>
          <a:ext cx="4648200" cy="1071563"/>
        </p:xfrm>
        <a:graphic>
          <a:graphicData uri="http://schemas.openxmlformats.org/presentationml/2006/ole">
            <mc:AlternateContent xmlns:mc="http://schemas.openxmlformats.org/markup-compatibility/2006">
              <mc:Choice xmlns:v="urn:schemas-microsoft-com:vml" Requires="v">
                <p:oleObj spid="_x0000_s3198" name="" r:id="rId7" imgW="1739265" imgH="393700" progId="Equation.3">
                  <p:embed/>
                </p:oleObj>
              </mc:Choice>
              <mc:Fallback>
                <p:oleObj name="" r:id="rId7" imgW="1739265" imgH="393700" progId="Equation.3">
                  <p:embed/>
                  <p:pic>
                    <p:nvPicPr>
                      <p:cNvPr id="0" name="图片 3197"/>
                      <p:cNvPicPr/>
                      <p:nvPr/>
                    </p:nvPicPr>
                    <p:blipFill>
                      <a:blip r:embed="rId8"/>
                      <a:stretch>
                        <a:fillRect/>
                      </a:stretch>
                    </p:blipFill>
                    <p:spPr>
                      <a:xfrm>
                        <a:off x="2286000" y="5334000"/>
                        <a:ext cx="4648200" cy="1071563"/>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5782"/>
                                        </p:tgtEl>
                                        <p:attrNameLst>
                                          <p:attrName>style.visibility</p:attrName>
                                        </p:attrNameLst>
                                      </p:cBhvr>
                                      <p:to>
                                        <p:strVal val="visible"/>
                                      </p:to>
                                    </p:set>
                                    <p:animEffect transition="in" filter="blinds(horizontal)">
                                      <p:cBhvr>
                                        <p:cTn id="7" dur="500"/>
                                        <p:tgtEl>
                                          <p:spTgt spid="7578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5783"/>
                                        </p:tgtEl>
                                        <p:attrNameLst>
                                          <p:attrName>style.visibility</p:attrName>
                                        </p:attrNameLst>
                                      </p:cBhvr>
                                      <p:to>
                                        <p:strVal val="visible"/>
                                      </p:to>
                                    </p:set>
                                    <p:animEffect transition="in" filter="blinds(horizontal)">
                                      <p:cBhvr>
                                        <p:cTn id="12" dur="500"/>
                                        <p:tgtEl>
                                          <p:spTgt spid="7578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5784"/>
                                        </p:tgtEl>
                                        <p:attrNameLst>
                                          <p:attrName>style.visibility</p:attrName>
                                        </p:attrNameLst>
                                      </p:cBhvr>
                                      <p:to>
                                        <p:strVal val="visible"/>
                                      </p:to>
                                    </p:set>
                                    <p:animEffect transition="in" filter="blinds(horizontal)">
                                      <p:cBhvr>
                                        <p:cTn id="17" dur="500"/>
                                        <p:tgtEl>
                                          <p:spTgt spid="757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文本框 76801"/>
          <p:cNvSpPr txBox="1"/>
          <p:nvPr/>
        </p:nvSpPr>
        <p:spPr>
          <a:xfrm>
            <a:off x="228600" y="609600"/>
            <a:ext cx="5867400" cy="519113"/>
          </a:xfrm>
          <a:prstGeom prst="rect">
            <a:avLst/>
          </a:prstGeom>
          <a:noFill/>
          <a:ln w="9525">
            <a:noFill/>
          </a:ln>
        </p:spPr>
        <p:txBody>
          <a:bodyPr anchor="t">
            <a:spAutoFit/>
          </a:bodyPr>
          <a:p>
            <a:r>
              <a:rPr lang="zh-CN" altLang="en-US" dirty="0">
                <a:solidFill>
                  <a:srgbClr val="CC0000"/>
                </a:solidFill>
                <a:latin typeface="宋体" panose="02010600030101010101" pitchFamily="2" charset="-122"/>
              </a:rPr>
              <a:t>三  光电效应在近代技术中的应用</a:t>
            </a:r>
            <a:endParaRPr lang="zh-CN" altLang="en-US" dirty="0">
              <a:solidFill>
                <a:srgbClr val="CC0000"/>
              </a:solidFill>
              <a:latin typeface="宋体" panose="02010600030101010101" pitchFamily="2" charset="-122"/>
            </a:endParaRPr>
          </a:p>
        </p:txBody>
      </p:sp>
      <p:sp>
        <p:nvSpPr>
          <p:cNvPr id="76803" name="文本框 76802"/>
          <p:cNvSpPr txBox="1"/>
          <p:nvPr/>
        </p:nvSpPr>
        <p:spPr>
          <a:xfrm>
            <a:off x="914400" y="1295400"/>
            <a:ext cx="4724400" cy="1160463"/>
          </a:xfrm>
          <a:prstGeom prst="rect">
            <a:avLst/>
          </a:prstGeom>
          <a:noFill/>
          <a:ln w="9525">
            <a:noFill/>
          </a:ln>
        </p:spPr>
        <p:txBody>
          <a:bodyPr anchor="t">
            <a:spAutoFit/>
          </a:bodyPr>
          <a:p>
            <a:r>
              <a:rPr lang="zh-CN" altLang="en-US" dirty="0">
                <a:latin typeface="宋体" panose="02010600030101010101" pitchFamily="2" charset="-122"/>
              </a:rPr>
              <a:t>光控继电器、自动控制、</a:t>
            </a:r>
            <a:endParaRPr lang="zh-CN" altLang="en-US" dirty="0">
              <a:latin typeface="宋体" panose="02010600030101010101" pitchFamily="2" charset="-122"/>
            </a:endParaRPr>
          </a:p>
          <a:p>
            <a:r>
              <a:rPr lang="zh-CN" altLang="en-US" dirty="0">
                <a:latin typeface="宋体" panose="02010600030101010101" pitchFamily="2" charset="-122"/>
              </a:rPr>
              <a:t>自动计数、自动报警等.</a:t>
            </a:r>
            <a:endParaRPr lang="zh-CN" altLang="en-US" dirty="0">
              <a:solidFill>
                <a:srgbClr val="FF3300"/>
              </a:solidFill>
              <a:latin typeface="宋体" panose="02010600030101010101" pitchFamily="2" charset="-122"/>
            </a:endParaRPr>
          </a:p>
        </p:txBody>
      </p:sp>
      <p:sp>
        <p:nvSpPr>
          <p:cNvPr id="48132" name="文本框 76804"/>
          <p:cNvSpPr txBox="1"/>
          <p:nvPr/>
        </p:nvSpPr>
        <p:spPr>
          <a:xfrm>
            <a:off x="5410200" y="6019800"/>
            <a:ext cx="3581400" cy="528638"/>
          </a:xfrm>
          <a:prstGeom prst="rect">
            <a:avLst/>
          </a:prstGeom>
          <a:gradFill rotWithShape="0">
            <a:gsLst>
              <a:gs pos="0">
                <a:srgbClr val="FFFFFF"/>
              </a:gs>
              <a:gs pos="100000">
                <a:schemeClr val="folHlink"/>
              </a:gs>
            </a:gsLst>
            <a:lin ang="5400000" scaled="1"/>
            <a:tileRect/>
          </a:gradFill>
          <a:ln w="9525" cap="flat" cmpd="sng">
            <a:solidFill>
              <a:srgbClr val="9900CC"/>
            </a:solidFill>
            <a:prstDash val="solid"/>
            <a:miter/>
            <a:headEnd type="none" w="med" len="med"/>
            <a:tailEnd type="none" w="sm" len="lg"/>
          </a:ln>
        </p:spPr>
        <p:txBody>
          <a:bodyPr anchor="t">
            <a:spAutoFit/>
          </a:bodyPr>
          <a:p>
            <a:pPr algn="ctr"/>
            <a:r>
              <a:rPr lang="zh-CN" altLang="en-US" dirty="0">
                <a:latin typeface="Arial" panose="020B0604020202020204" pitchFamily="34" charset="0"/>
              </a:rPr>
              <a:t>光电倍增管</a:t>
            </a:r>
            <a:endParaRPr lang="zh-CN" altLang="en-US" dirty="0">
              <a:latin typeface="Arial" panose="020B0604020202020204" pitchFamily="34" charset="0"/>
            </a:endParaRPr>
          </a:p>
        </p:txBody>
      </p:sp>
      <p:grpSp>
        <p:nvGrpSpPr>
          <p:cNvPr id="76806" name="组合 76805"/>
          <p:cNvGrpSpPr/>
          <p:nvPr/>
        </p:nvGrpSpPr>
        <p:grpSpPr>
          <a:xfrm>
            <a:off x="228600" y="2590800"/>
            <a:ext cx="5029200" cy="3810000"/>
            <a:chOff x="144" y="768"/>
            <a:chExt cx="3168" cy="2400"/>
          </a:xfrm>
        </p:grpSpPr>
        <p:sp>
          <p:nvSpPr>
            <p:cNvPr id="48134" name="矩形 76806"/>
            <p:cNvSpPr/>
            <p:nvPr/>
          </p:nvSpPr>
          <p:spPr>
            <a:xfrm>
              <a:off x="144" y="768"/>
              <a:ext cx="3168" cy="2400"/>
            </a:xfrm>
            <a:prstGeom prst="rect">
              <a:avLst/>
            </a:prstGeom>
            <a:solidFill>
              <a:schemeClr val="bg1"/>
            </a:solidFill>
            <a:ln w="9525" cap="flat" cmpd="sng">
              <a:solidFill>
                <a:schemeClr val="tx2"/>
              </a:solidFill>
              <a:prstDash val="solid"/>
              <a:miter/>
              <a:headEnd type="none" w="med" len="med"/>
              <a:tailEnd type="none" w="sm" len="lg"/>
            </a:ln>
          </p:spPr>
          <p:txBody>
            <a:bodyPr anchor="t"/>
            <a:p>
              <a:endParaRPr lang="zh-CN" altLang="en-US">
                <a:latin typeface="Arial" panose="020B0604020202020204" pitchFamily="34" charset="0"/>
              </a:endParaRPr>
            </a:p>
          </p:txBody>
        </p:sp>
        <p:grpSp>
          <p:nvGrpSpPr>
            <p:cNvPr id="48135" name="组合 76807"/>
            <p:cNvGrpSpPr/>
            <p:nvPr/>
          </p:nvGrpSpPr>
          <p:grpSpPr>
            <a:xfrm>
              <a:off x="2112" y="2352"/>
              <a:ext cx="672" cy="144"/>
              <a:chOff x="2256" y="2208"/>
              <a:chExt cx="480" cy="96"/>
            </a:xfrm>
          </p:grpSpPr>
          <p:sp>
            <p:nvSpPr>
              <p:cNvPr id="48136" name="矩形 76808"/>
              <p:cNvSpPr/>
              <p:nvPr/>
            </p:nvSpPr>
            <p:spPr>
              <a:xfrm>
                <a:off x="2256" y="2208"/>
                <a:ext cx="384" cy="96"/>
              </a:xfrm>
              <a:prstGeom prst="rect">
                <a:avLst/>
              </a:prstGeom>
              <a:gradFill rotWithShape="0">
                <a:gsLst>
                  <a:gs pos="0">
                    <a:srgbClr val="0000FF"/>
                  </a:gs>
                  <a:gs pos="50000">
                    <a:srgbClr val="FFFFFF"/>
                  </a:gs>
                  <a:gs pos="100000">
                    <a:srgbClr val="0000FF"/>
                  </a:gs>
                </a:gsLst>
                <a:lin ang="5400000" scaled="1"/>
                <a:tileRect/>
              </a:gradFill>
              <a:ln w="9525" cap="flat" cmpd="sng">
                <a:solidFill>
                  <a:schemeClr val="tx1"/>
                </a:solidFill>
                <a:prstDash val="solid"/>
                <a:miter/>
                <a:headEnd type="none" w="med" len="med"/>
                <a:tailEnd type="none" w="sm" len="lg"/>
              </a:ln>
            </p:spPr>
            <p:txBody>
              <a:bodyPr anchor="t"/>
              <a:p>
                <a:endParaRPr lang="zh-CN" altLang="en-US">
                  <a:latin typeface="Arial" panose="020B0604020202020204" pitchFamily="34" charset="0"/>
                </a:endParaRPr>
              </a:p>
            </p:txBody>
          </p:sp>
          <p:sp>
            <p:nvSpPr>
              <p:cNvPr id="48137" name="矩形 76809"/>
              <p:cNvSpPr/>
              <p:nvPr/>
            </p:nvSpPr>
            <p:spPr>
              <a:xfrm>
                <a:off x="2688" y="2208"/>
                <a:ext cx="48" cy="96"/>
              </a:xfrm>
              <a:prstGeom prst="rect">
                <a:avLst/>
              </a:prstGeom>
              <a:gradFill rotWithShape="0">
                <a:gsLst>
                  <a:gs pos="0">
                    <a:srgbClr val="0000FF"/>
                  </a:gs>
                  <a:gs pos="50000">
                    <a:srgbClr val="FFFFFF"/>
                  </a:gs>
                  <a:gs pos="100000">
                    <a:srgbClr val="0000FF"/>
                  </a:gs>
                </a:gsLst>
                <a:lin ang="5400000" scaled="1"/>
                <a:tileRect/>
              </a:gradFill>
              <a:ln w="9525" cap="flat" cmpd="sng">
                <a:solidFill>
                  <a:schemeClr val="tx1"/>
                </a:solidFill>
                <a:prstDash val="solid"/>
                <a:miter/>
                <a:headEnd type="none" w="med" len="med"/>
                <a:tailEnd type="none" w="sm" len="lg"/>
              </a:ln>
            </p:spPr>
            <p:txBody>
              <a:bodyPr anchor="t"/>
              <a:p>
                <a:endParaRPr lang="zh-CN" altLang="en-US">
                  <a:latin typeface="Arial" panose="020B0604020202020204" pitchFamily="34" charset="0"/>
                </a:endParaRPr>
              </a:p>
            </p:txBody>
          </p:sp>
        </p:grpSp>
        <p:sp>
          <p:nvSpPr>
            <p:cNvPr id="48138" name="矩形 76810"/>
            <p:cNvSpPr/>
            <p:nvPr/>
          </p:nvSpPr>
          <p:spPr>
            <a:xfrm>
              <a:off x="3120" y="2256"/>
              <a:ext cx="48" cy="336"/>
            </a:xfrm>
            <a:prstGeom prst="rect">
              <a:avLst/>
            </a:prstGeom>
            <a:pattFill prst="dkDnDiag">
              <a:fgClr>
                <a:schemeClr val="tx1"/>
              </a:fgClr>
              <a:bgClr>
                <a:schemeClr val="bg1"/>
              </a:bgClr>
            </a:pattFill>
            <a:ln w="9525">
              <a:noFill/>
            </a:ln>
          </p:spPr>
          <p:txBody>
            <a:bodyPr anchor="t"/>
            <a:p>
              <a:endParaRPr lang="zh-CN" altLang="en-US">
                <a:latin typeface="Arial" panose="020B0604020202020204" pitchFamily="34" charset="0"/>
              </a:endParaRPr>
            </a:p>
          </p:txBody>
        </p:sp>
        <p:sp>
          <p:nvSpPr>
            <p:cNvPr id="48139" name="圆柱形 76811"/>
            <p:cNvSpPr/>
            <p:nvPr/>
          </p:nvSpPr>
          <p:spPr>
            <a:xfrm>
              <a:off x="768" y="1680"/>
              <a:ext cx="192" cy="288"/>
            </a:xfrm>
            <a:prstGeom prst="can">
              <a:avLst>
                <a:gd name="adj" fmla="val 21875"/>
              </a:avLst>
            </a:prstGeom>
            <a:gradFill rotWithShape="0">
              <a:gsLst>
                <a:gs pos="0">
                  <a:schemeClr val="tx1"/>
                </a:gs>
                <a:gs pos="50000">
                  <a:srgbClr val="999999"/>
                </a:gs>
                <a:gs pos="100000">
                  <a:schemeClr val="tx1"/>
                </a:gs>
              </a:gsLst>
              <a:lin ang="0" scaled="1"/>
              <a:tileRect/>
            </a:gradFill>
            <a:ln w="9525" cap="flat" cmpd="sng">
              <a:solidFill>
                <a:schemeClr val="tx1"/>
              </a:solidFill>
              <a:prstDash val="solid"/>
              <a:round/>
              <a:headEnd type="none" w="med" len="med"/>
              <a:tailEnd type="none" w="sm" len="lg"/>
            </a:ln>
          </p:spPr>
          <p:txBody>
            <a:bodyPr anchor="t"/>
            <a:p>
              <a:endParaRPr lang="zh-CN" altLang="en-US">
                <a:latin typeface="Arial" panose="020B0604020202020204" pitchFamily="34" charset="0"/>
              </a:endParaRPr>
            </a:p>
          </p:txBody>
        </p:sp>
        <p:sp>
          <p:nvSpPr>
            <p:cNvPr id="48140" name="椭圆 76812"/>
            <p:cNvSpPr/>
            <p:nvPr/>
          </p:nvSpPr>
          <p:spPr>
            <a:xfrm>
              <a:off x="672" y="1344"/>
              <a:ext cx="384" cy="384"/>
            </a:xfrm>
            <a:prstGeom prst="ellipse">
              <a:avLst/>
            </a:prstGeom>
            <a:gradFill rotWithShape="0">
              <a:gsLst>
                <a:gs pos="0">
                  <a:schemeClr val="bg1"/>
                </a:gs>
                <a:gs pos="100000">
                  <a:srgbClr val="B3B3B3"/>
                </a:gs>
              </a:gsLst>
              <a:path path="shape">
                <a:fillToRect l="50000" t="50000" r="50000" b="50000"/>
              </a:path>
              <a:tileRect/>
            </a:gradFill>
            <a:ln w="28575" cap="flat" cmpd="sng">
              <a:solidFill>
                <a:schemeClr val="tx1"/>
              </a:solidFill>
              <a:prstDash val="solid"/>
              <a:round/>
              <a:headEnd type="none" w="med" len="med"/>
              <a:tailEnd type="none" w="sm" len="lg"/>
            </a:ln>
          </p:spPr>
          <p:txBody>
            <a:bodyPr anchor="t"/>
            <a:p>
              <a:endParaRPr lang="zh-CN" altLang="en-US">
                <a:latin typeface="Arial" panose="020B0604020202020204" pitchFamily="34" charset="0"/>
              </a:endParaRPr>
            </a:p>
          </p:txBody>
        </p:sp>
        <p:sp>
          <p:nvSpPr>
            <p:cNvPr id="48141" name="新月形 76813"/>
            <p:cNvSpPr/>
            <p:nvPr/>
          </p:nvSpPr>
          <p:spPr>
            <a:xfrm flipH="1">
              <a:off x="864" y="1344"/>
              <a:ext cx="192" cy="384"/>
            </a:xfrm>
            <a:prstGeom prst="moon">
              <a:avLst>
                <a:gd name="adj" fmla="val 68750"/>
              </a:avLst>
            </a:prstGeom>
            <a:solidFill>
              <a:srgbClr val="1C1C1C"/>
            </a:solidFill>
            <a:ln w="9525" cap="flat" cmpd="sng">
              <a:solidFill>
                <a:schemeClr val="tx1"/>
              </a:solidFill>
              <a:prstDash val="solid"/>
              <a:miter/>
              <a:headEnd type="none" w="med" len="med"/>
              <a:tailEnd type="none" w="sm" len="lg"/>
            </a:ln>
          </p:spPr>
          <p:txBody>
            <a:bodyPr anchor="t"/>
            <a:p>
              <a:endParaRPr lang="zh-CN" altLang="en-US">
                <a:latin typeface="Arial" panose="020B0604020202020204" pitchFamily="34" charset="0"/>
              </a:endParaRPr>
            </a:p>
          </p:txBody>
        </p:sp>
        <p:sp>
          <p:nvSpPr>
            <p:cNvPr id="48142" name="直接连接符 76814"/>
            <p:cNvSpPr/>
            <p:nvPr/>
          </p:nvSpPr>
          <p:spPr>
            <a:xfrm>
              <a:off x="288" y="1104"/>
              <a:ext cx="480" cy="288"/>
            </a:xfrm>
            <a:prstGeom prst="line">
              <a:avLst/>
            </a:prstGeom>
            <a:ln w="19050" cap="flat" cmpd="sng">
              <a:solidFill>
                <a:srgbClr val="CC00CC"/>
              </a:solidFill>
              <a:prstDash val="solid"/>
              <a:round/>
              <a:headEnd type="none" w="med" len="med"/>
              <a:tailEnd type="triangle" w="sm" len="lg"/>
            </a:ln>
          </p:spPr>
        </p:sp>
        <p:sp>
          <p:nvSpPr>
            <p:cNvPr id="48143" name="直接连接符 76815"/>
            <p:cNvSpPr/>
            <p:nvPr/>
          </p:nvSpPr>
          <p:spPr>
            <a:xfrm>
              <a:off x="240" y="1200"/>
              <a:ext cx="480" cy="288"/>
            </a:xfrm>
            <a:prstGeom prst="line">
              <a:avLst/>
            </a:prstGeom>
            <a:ln w="19050" cap="flat" cmpd="sng">
              <a:solidFill>
                <a:srgbClr val="CC00CC"/>
              </a:solidFill>
              <a:prstDash val="solid"/>
              <a:round/>
              <a:headEnd type="none" w="med" len="med"/>
              <a:tailEnd type="triangle" w="sm" len="lg"/>
            </a:ln>
          </p:spPr>
        </p:sp>
        <p:sp>
          <p:nvSpPr>
            <p:cNvPr id="48144" name="直接连接符 76816"/>
            <p:cNvSpPr/>
            <p:nvPr/>
          </p:nvSpPr>
          <p:spPr>
            <a:xfrm>
              <a:off x="192" y="1296"/>
              <a:ext cx="480" cy="288"/>
            </a:xfrm>
            <a:prstGeom prst="line">
              <a:avLst/>
            </a:prstGeom>
            <a:ln w="19050" cap="flat" cmpd="sng">
              <a:solidFill>
                <a:srgbClr val="CC00CC"/>
              </a:solidFill>
              <a:prstDash val="solid"/>
              <a:round/>
              <a:headEnd type="none" w="med" len="med"/>
              <a:tailEnd type="triangle" w="sm" len="lg"/>
            </a:ln>
          </p:spPr>
        </p:sp>
        <p:sp>
          <p:nvSpPr>
            <p:cNvPr id="48145" name="矩形 76817"/>
            <p:cNvSpPr/>
            <p:nvPr/>
          </p:nvSpPr>
          <p:spPr>
            <a:xfrm>
              <a:off x="1248" y="2112"/>
              <a:ext cx="720" cy="480"/>
            </a:xfrm>
            <a:prstGeom prst="rect">
              <a:avLst/>
            </a:prstGeom>
            <a:gradFill rotWithShape="0">
              <a:gsLst>
                <a:gs pos="0">
                  <a:srgbClr val="FFCCCC"/>
                </a:gs>
                <a:gs pos="50000">
                  <a:srgbClr val="FFFFFF"/>
                </a:gs>
                <a:gs pos="100000">
                  <a:srgbClr val="FFCCCC"/>
                </a:gs>
              </a:gsLst>
              <a:lin ang="5400000" scaled="1"/>
              <a:tileRect/>
            </a:gradFill>
            <a:ln w="9525" cap="flat" cmpd="sng">
              <a:solidFill>
                <a:srgbClr val="FF0000"/>
              </a:solidFill>
              <a:prstDash val="solid"/>
              <a:miter/>
              <a:headEnd type="none" w="med" len="med"/>
              <a:tailEnd type="none" w="sm" len="lg"/>
            </a:ln>
          </p:spPr>
          <p:txBody>
            <a:bodyPr anchor="t"/>
            <a:p>
              <a:endParaRPr lang="zh-CN" altLang="en-US">
                <a:latin typeface="Arial" panose="020B0604020202020204" pitchFamily="34" charset="0"/>
              </a:endParaRPr>
            </a:p>
          </p:txBody>
        </p:sp>
        <p:grpSp>
          <p:nvGrpSpPr>
            <p:cNvPr id="48146" name="组合 76818"/>
            <p:cNvGrpSpPr/>
            <p:nvPr/>
          </p:nvGrpSpPr>
          <p:grpSpPr>
            <a:xfrm>
              <a:off x="912" y="2400"/>
              <a:ext cx="144" cy="192"/>
              <a:chOff x="912" y="2256"/>
              <a:chExt cx="144" cy="192"/>
            </a:xfrm>
          </p:grpSpPr>
          <p:sp>
            <p:nvSpPr>
              <p:cNvPr id="48147" name="直接连接符 76819"/>
              <p:cNvSpPr/>
              <p:nvPr/>
            </p:nvSpPr>
            <p:spPr>
              <a:xfrm>
                <a:off x="912" y="2256"/>
                <a:ext cx="0" cy="192"/>
              </a:xfrm>
              <a:prstGeom prst="line">
                <a:avLst/>
              </a:prstGeom>
              <a:ln w="28575" cap="flat" cmpd="sng">
                <a:solidFill>
                  <a:srgbClr val="0000CC"/>
                </a:solidFill>
                <a:prstDash val="solid"/>
                <a:round/>
                <a:headEnd type="none" w="med" len="med"/>
                <a:tailEnd type="none" w="sm" len="lg"/>
              </a:ln>
            </p:spPr>
          </p:sp>
          <p:sp>
            <p:nvSpPr>
              <p:cNvPr id="48148" name="直接连接符 76820"/>
              <p:cNvSpPr/>
              <p:nvPr/>
            </p:nvSpPr>
            <p:spPr>
              <a:xfrm>
                <a:off x="1008" y="2256"/>
                <a:ext cx="0" cy="192"/>
              </a:xfrm>
              <a:prstGeom prst="line">
                <a:avLst/>
              </a:prstGeom>
              <a:ln w="28575" cap="flat" cmpd="sng">
                <a:solidFill>
                  <a:srgbClr val="0000CC"/>
                </a:solidFill>
                <a:prstDash val="solid"/>
                <a:round/>
                <a:headEnd type="none" w="med" len="med"/>
                <a:tailEnd type="none" w="sm" len="lg"/>
              </a:ln>
            </p:spPr>
          </p:sp>
          <p:sp>
            <p:nvSpPr>
              <p:cNvPr id="48149" name="直接连接符 76821"/>
              <p:cNvSpPr/>
              <p:nvPr/>
            </p:nvSpPr>
            <p:spPr>
              <a:xfrm flipV="1">
                <a:off x="960" y="2304"/>
                <a:ext cx="0" cy="96"/>
              </a:xfrm>
              <a:prstGeom prst="line">
                <a:avLst/>
              </a:prstGeom>
              <a:ln w="28575" cap="flat" cmpd="sng">
                <a:solidFill>
                  <a:srgbClr val="0000CC"/>
                </a:solidFill>
                <a:prstDash val="solid"/>
                <a:round/>
                <a:headEnd type="none" w="med" len="med"/>
                <a:tailEnd type="none" w="sm" len="lg"/>
              </a:ln>
            </p:spPr>
          </p:sp>
          <p:sp>
            <p:nvSpPr>
              <p:cNvPr id="48150" name="直接连接符 76822"/>
              <p:cNvSpPr/>
              <p:nvPr/>
            </p:nvSpPr>
            <p:spPr>
              <a:xfrm flipV="1">
                <a:off x="1056" y="2304"/>
                <a:ext cx="0" cy="96"/>
              </a:xfrm>
              <a:prstGeom prst="line">
                <a:avLst/>
              </a:prstGeom>
              <a:ln w="28575" cap="flat" cmpd="sng">
                <a:solidFill>
                  <a:srgbClr val="0000CC"/>
                </a:solidFill>
                <a:prstDash val="solid"/>
                <a:round/>
                <a:headEnd type="none" w="med" len="med"/>
                <a:tailEnd type="none" w="sm" len="lg"/>
              </a:ln>
            </p:spPr>
          </p:sp>
        </p:grpSp>
        <p:grpSp>
          <p:nvGrpSpPr>
            <p:cNvPr id="48151" name="组合 76823"/>
            <p:cNvGrpSpPr/>
            <p:nvPr/>
          </p:nvGrpSpPr>
          <p:grpSpPr>
            <a:xfrm>
              <a:off x="816" y="1968"/>
              <a:ext cx="1776" cy="576"/>
              <a:chOff x="816" y="1824"/>
              <a:chExt cx="1776" cy="576"/>
            </a:xfrm>
          </p:grpSpPr>
          <p:sp>
            <p:nvSpPr>
              <p:cNvPr id="48152" name="任意多边形 76824"/>
              <p:cNvSpPr/>
              <p:nvPr/>
            </p:nvSpPr>
            <p:spPr>
              <a:xfrm>
                <a:off x="912" y="1824"/>
                <a:ext cx="336" cy="192"/>
              </a:xfrm>
              <a:custGeom>
                <a:avLst/>
                <a:gdLst/>
                <a:ahLst/>
                <a:cxnLst/>
                <a:pathLst>
                  <a:path w="384" h="192">
                    <a:moveTo>
                      <a:pt x="0" y="0"/>
                    </a:moveTo>
                    <a:lnTo>
                      <a:pt x="0" y="192"/>
                    </a:lnTo>
                    <a:lnTo>
                      <a:pt x="384" y="192"/>
                    </a:lnTo>
                  </a:path>
                </a:pathLst>
              </a:custGeom>
              <a:noFill/>
              <a:ln w="28575" cap="flat" cmpd="sng">
                <a:solidFill>
                  <a:schemeClr val="tx1"/>
                </a:solidFill>
                <a:prstDash val="solid"/>
                <a:round/>
                <a:headEnd type="none" w="med" len="med"/>
                <a:tailEnd type="none" w="sm" len="lg"/>
              </a:ln>
            </p:spPr>
            <p:txBody>
              <a:bodyPr/>
              <a:p>
                <a:endParaRPr lang="zh-CN" altLang="en-US"/>
              </a:p>
            </p:txBody>
          </p:sp>
          <p:sp>
            <p:nvSpPr>
              <p:cNvPr id="48153" name="任意多边形 76825"/>
              <p:cNvSpPr/>
              <p:nvPr/>
            </p:nvSpPr>
            <p:spPr>
              <a:xfrm>
                <a:off x="816" y="1824"/>
                <a:ext cx="96" cy="528"/>
              </a:xfrm>
              <a:custGeom>
                <a:avLst/>
                <a:gdLst/>
                <a:ahLst/>
                <a:cxnLst/>
                <a:pathLst>
                  <a:path w="144" h="528">
                    <a:moveTo>
                      <a:pt x="0" y="0"/>
                    </a:moveTo>
                    <a:lnTo>
                      <a:pt x="0" y="528"/>
                    </a:lnTo>
                    <a:lnTo>
                      <a:pt x="144" y="528"/>
                    </a:lnTo>
                  </a:path>
                </a:pathLst>
              </a:custGeom>
              <a:noFill/>
              <a:ln w="28575" cap="flat" cmpd="sng">
                <a:solidFill>
                  <a:schemeClr val="tx1"/>
                </a:solidFill>
                <a:prstDash val="solid"/>
                <a:round/>
                <a:headEnd type="none" w="med" len="med"/>
                <a:tailEnd type="none" w="sm" len="lg"/>
              </a:ln>
            </p:spPr>
            <p:txBody>
              <a:bodyPr/>
              <a:p>
                <a:endParaRPr lang="zh-CN" altLang="en-US"/>
              </a:p>
            </p:txBody>
          </p:sp>
          <p:sp>
            <p:nvSpPr>
              <p:cNvPr id="48154" name="直接连接符 76826"/>
              <p:cNvSpPr/>
              <p:nvPr/>
            </p:nvSpPr>
            <p:spPr>
              <a:xfrm>
                <a:off x="1056" y="2352"/>
                <a:ext cx="192" cy="0"/>
              </a:xfrm>
              <a:prstGeom prst="line">
                <a:avLst/>
              </a:prstGeom>
              <a:ln w="28575" cap="flat" cmpd="sng">
                <a:solidFill>
                  <a:schemeClr val="tx1"/>
                </a:solidFill>
                <a:prstDash val="solid"/>
                <a:round/>
                <a:headEnd type="none" w="med" len="med"/>
                <a:tailEnd type="none" w="sm" len="lg"/>
              </a:ln>
            </p:spPr>
          </p:sp>
          <p:sp>
            <p:nvSpPr>
              <p:cNvPr id="48155" name="任意多边形 76827"/>
              <p:cNvSpPr/>
              <p:nvPr/>
            </p:nvSpPr>
            <p:spPr>
              <a:xfrm>
                <a:off x="1968" y="2016"/>
                <a:ext cx="624" cy="192"/>
              </a:xfrm>
              <a:custGeom>
                <a:avLst/>
                <a:gdLst/>
                <a:ahLst/>
                <a:cxnLst/>
                <a:pathLst>
                  <a:path w="672" h="192">
                    <a:moveTo>
                      <a:pt x="0" y="0"/>
                    </a:moveTo>
                    <a:lnTo>
                      <a:pt x="672" y="0"/>
                    </a:lnTo>
                    <a:lnTo>
                      <a:pt x="672" y="192"/>
                    </a:lnTo>
                  </a:path>
                </a:pathLst>
              </a:custGeom>
              <a:noFill/>
              <a:ln w="28575" cap="flat" cmpd="sng">
                <a:solidFill>
                  <a:schemeClr val="tx1"/>
                </a:solidFill>
                <a:prstDash val="solid"/>
                <a:round/>
                <a:headEnd type="none" w="med" len="med"/>
                <a:tailEnd type="none" w="sm" len="lg"/>
              </a:ln>
            </p:spPr>
            <p:txBody>
              <a:bodyPr/>
              <a:p>
                <a:endParaRPr lang="zh-CN" altLang="en-US"/>
              </a:p>
            </p:txBody>
          </p:sp>
          <p:sp>
            <p:nvSpPr>
              <p:cNvPr id="48156" name="任意多边形 76828"/>
              <p:cNvSpPr/>
              <p:nvPr/>
            </p:nvSpPr>
            <p:spPr>
              <a:xfrm flipV="1">
                <a:off x="1968" y="2352"/>
                <a:ext cx="192" cy="48"/>
              </a:xfrm>
              <a:custGeom>
                <a:avLst/>
                <a:gdLst/>
                <a:ahLst/>
                <a:cxnLst/>
                <a:pathLst>
                  <a:path w="672" h="192">
                    <a:moveTo>
                      <a:pt x="0" y="0"/>
                    </a:moveTo>
                    <a:lnTo>
                      <a:pt x="672" y="0"/>
                    </a:lnTo>
                    <a:lnTo>
                      <a:pt x="672" y="192"/>
                    </a:lnTo>
                  </a:path>
                </a:pathLst>
              </a:custGeom>
              <a:noFill/>
              <a:ln w="28575" cap="flat" cmpd="sng">
                <a:solidFill>
                  <a:schemeClr val="tx1"/>
                </a:solidFill>
                <a:prstDash val="solid"/>
                <a:round/>
                <a:headEnd type="none" w="med" len="med"/>
                <a:tailEnd type="none" w="sm" len="lg"/>
              </a:ln>
            </p:spPr>
            <p:txBody>
              <a:bodyPr/>
              <a:p>
                <a:endParaRPr lang="zh-CN" altLang="en-US"/>
              </a:p>
            </p:txBody>
          </p:sp>
        </p:grpSp>
        <p:grpSp>
          <p:nvGrpSpPr>
            <p:cNvPr id="48157" name="组合 76829"/>
            <p:cNvGrpSpPr/>
            <p:nvPr/>
          </p:nvGrpSpPr>
          <p:grpSpPr>
            <a:xfrm>
              <a:off x="2160" y="2304"/>
              <a:ext cx="432" cy="240"/>
              <a:chOff x="2304" y="2160"/>
              <a:chExt cx="288" cy="186"/>
            </a:xfrm>
          </p:grpSpPr>
          <p:sp>
            <p:nvSpPr>
              <p:cNvPr id="48158" name="任意多边形 76830"/>
              <p:cNvSpPr/>
              <p:nvPr/>
            </p:nvSpPr>
            <p:spPr>
              <a:xfrm>
                <a:off x="2304" y="2162"/>
                <a:ext cx="54" cy="184"/>
              </a:xfrm>
              <a:custGeom>
                <a:avLst/>
                <a:gdLst/>
                <a:ahLst/>
                <a:cxnLst/>
                <a:pathLst>
                  <a:path w="54" h="184">
                    <a:moveTo>
                      <a:pt x="0" y="46"/>
                    </a:moveTo>
                    <a:cubicBezTo>
                      <a:pt x="1" y="42"/>
                      <a:pt x="2" y="0"/>
                      <a:pt x="9" y="19"/>
                    </a:cubicBezTo>
                    <a:cubicBezTo>
                      <a:pt x="16" y="38"/>
                      <a:pt x="35" y="142"/>
                      <a:pt x="42" y="163"/>
                    </a:cubicBezTo>
                    <a:cubicBezTo>
                      <a:pt x="49" y="184"/>
                      <a:pt x="52" y="149"/>
                      <a:pt x="54" y="145"/>
                    </a:cubicBezTo>
                  </a:path>
                </a:pathLst>
              </a:custGeom>
              <a:noFill/>
              <a:ln w="28575" cap="flat" cmpd="sng">
                <a:solidFill>
                  <a:schemeClr val="tx1"/>
                </a:solidFill>
                <a:prstDash val="solid"/>
                <a:round/>
                <a:headEnd type="none" w="med" len="med"/>
                <a:tailEnd type="none" w="sm" len="lg"/>
              </a:ln>
            </p:spPr>
            <p:txBody>
              <a:bodyPr/>
              <a:p>
                <a:endParaRPr lang="zh-CN" altLang="en-US"/>
              </a:p>
            </p:txBody>
          </p:sp>
          <p:sp>
            <p:nvSpPr>
              <p:cNvPr id="48159" name="任意多边形 76831"/>
              <p:cNvSpPr/>
              <p:nvPr/>
            </p:nvSpPr>
            <p:spPr>
              <a:xfrm>
                <a:off x="2352" y="2160"/>
                <a:ext cx="54" cy="184"/>
              </a:xfrm>
              <a:custGeom>
                <a:avLst/>
                <a:gdLst/>
                <a:ahLst/>
                <a:cxnLst/>
                <a:pathLst>
                  <a:path w="54" h="184">
                    <a:moveTo>
                      <a:pt x="0" y="46"/>
                    </a:moveTo>
                    <a:cubicBezTo>
                      <a:pt x="1" y="42"/>
                      <a:pt x="2" y="0"/>
                      <a:pt x="9" y="19"/>
                    </a:cubicBezTo>
                    <a:cubicBezTo>
                      <a:pt x="16" y="38"/>
                      <a:pt x="35" y="142"/>
                      <a:pt x="42" y="163"/>
                    </a:cubicBezTo>
                    <a:cubicBezTo>
                      <a:pt x="49" y="184"/>
                      <a:pt x="52" y="149"/>
                      <a:pt x="54" y="145"/>
                    </a:cubicBezTo>
                  </a:path>
                </a:pathLst>
              </a:custGeom>
              <a:noFill/>
              <a:ln w="28575" cap="flat" cmpd="sng">
                <a:solidFill>
                  <a:schemeClr val="tx1"/>
                </a:solidFill>
                <a:prstDash val="solid"/>
                <a:round/>
                <a:headEnd type="none" w="med" len="med"/>
                <a:tailEnd type="none" w="sm" len="lg"/>
              </a:ln>
            </p:spPr>
            <p:txBody>
              <a:bodyPr/>
              <a:p>
                <a:endParaRPr lang="zh-CN" altLang="en-US"/>
              </a:p>
            </p:txBody>
          </p:sp>
          <p:sp>
            <p:nvSpPr>
              <p:cNvPr id="48160" name="任意多边形 76832"/>
              <p:cNvSpPr/>
              <p:nvPr/>
            </p:nvSpPr>
            <p:spPr>
              <a:xfrm>
                <a:off x="2400" y="2160"/>
                <a:ext cx="54" cy="184"/>
              </a:xfrm>
              <a:custGeom>
                <a:avLst/>
                <a:gdLst/>
                <a:ahLst/>
                <a:cxnLst/>
                <a:pathLst>
                  <a:path w="54" h="184">
                    <a:moveTo>
                      <a:pt x="0" y="46"/>
                    </a:moveTo>
                    <a:cubicBezTo>
                      <a:pt x="1" y="42"/>
                      <a:pt x="2" y="0"/>
                      <a:pt x="9" y="19"/>
                    </a:cubicBezTo>
                    <a:cubicBezTo>
                      <a:pt x="16" y="38"/>
                      <a:pt x="35" y="142"/>
                      <a:pt x="42" y="163"/>
                    </a:cubicBezTo>
                    <a:cubicBezTo>
                      <a:pt x="49" y="184"/>
                      <a:pt x="52" y="149"/>
                      <a:pt x="54" y="145"/>
                    </a:cubicBezTo>
                  </a:path>
                </a:pathLst>
              </a:custGeom>
              <a:noFill/>
              <a:ln w="28575" cap="flat" cmpd="sng">
                <a:solidFill>
                  <a:schemeClr val="tx1"/>
                </a:solidFill>
                <a:prstDash val="solid"/>
                <a:round/>
                <a:headEnd type="none" w="med" len="med"/>
                <a:tailEnd type="none" w="sm" len="lg"/>
              </a:ln>
            </p:spPr>
            <p:txBody>
              <a:bodyPr/>
              <a:p>
                <a:endParaRPr lang="zh-CN" altLang="en-US"/>
              </a:p>
            </p:txBody>
          </p:sp>
          <p:sp>
            <p:nvSpPr>
              <p:cNvPr id="48161" name="任意多边形 76833"/>
              <p:cNvSpPr/>
              <p:nvPr/>
            </p:nvSpPr>
            <p:spPr>
              <a:xfrm>
                <a:off x="2442" y="2160"/>
                <a:ext cx="54" cy="184"/>
              </a:xfrm>
              <a:custGeom>
                <a:avLst/>
                <a:gdLst/>
                <a:ahLst/>
                <a:cxnLst/>
                <a:pathLst>
                  <a:path w="54" h="184">
                    <a:moveTo>
                      <a:pt x="0" y="46"/>
                    </a:moveTo>
                    <a:cubicBezTo>
                      <a:pt x="1" y="42"/>
                      <a:pt x="2" y="0"/>
                      <a:pt x="9" y="19"/>
                    </a:cubicBezTo>
                    <a:cubicBezTo>
                      <a:pt x="16" y="38"/>
                      <a:pt x="35" y="142"/>
                      <a:pt x="42" y="163"/>
                    </a:cubicBezTo>
                    <a:cubicBezTo>
                      <a:pt x="49" y="184"/>
                      <a:pt x="52" y="149"/>
                      <a:pt x="54" y="145"/>
                    </a:cubicBezTo>
                  </a:path>
                </a:pathLst>
              </a:custGeom>
              <a:noFill/>
              <a:ln w="28575" cap="flat" cmpd="sng">
                <a:solidFill>
                  <a:schemeClr val="tx1"/>
                </a:solidFill>
                <a:prstDash val="solid"/>
                <a:round/>
                <a:headEnd type="none" w="med" len="med"/>
                <a:tailEnd type="none" w="sm" len="lg"/>
              </a:ln>
            </p:spPr>
            <p:txBody>
              <a:bodyPr/>
              <a:p>
                <a:endParaRPr lang="zh-CN" altLang="en-US"/>
              </a:p>
            </p:txBody>
          </p:sp>
          <p:sp>
            <p:nvSpPr>
              <p:cNvPr id="48162" name="任意多边形 76834"/>
              <p:cNvSpPr/>
              <p:nvPr/>
            </p:nvSpPr>
            <p:spPr>
              <a:xfrm>
                <a:off x="2490" y="2160"/>
                <a:ext cx="54" cy="184"/>
              </a:xfrm>
              <a:custGeom>
                <a:avLst/>
                <a:gdLst/>
                <a:ahLst/>
                <a:cxnLst/>
                <a:pathLst>
                  <a:path w="54" h="184">
                    <a:moveTo>
                      <a:pt x="0" y="46"/>
                    </a:moveTo>
                    <a:cubicBezTo>
                      <a:pt x="1" y="42"/>
                      <a:pt x="2" y="0"/>
                      <a:pt x="9" y="19"/>
                    </a:cubicBezTo>
                    <a:cubicBezTo>
                      <a:pt x="16" y="38"/>
                      <a:pt x="35" y="142"/>
                      <a:pt x="42" y="163"/>
                    </a:cubicBezTo>
                    <a:cubicBezTo>
                      <a:pt x="49" y="184"/>
                      <a:pt x="52" y="149"/>
                      <a:pt x="54" y="145"/>
                    </a:cubicBezTo>
                  </a:path>
                </a:pathLst>
              </a:custGeom>
              <a:noFill/>
              <a:ln w="28575" cap="flat" cmpd="sng">
                <a:solidFill>
                  <a:schemeClr val="tx1"/>
                </a:solidFill>
                <a:prstDash val="solid"/>
                <a:round/>
                <a:headEnd type="none" w="med" len="med"/>
                <a:tailEnd type="none" w="sm" len="lg"/>
              </a:ln>
            </p:spPr>
            <p:txBody>
              <a:bodyPr/>
              <a:p>
                <a:endParaRPr lang="zh-CN" altLang="en-US"/>
              </a:p>
            </p:txBody>
          </p:sp>
          <p:sp>
            <p:nvSpPr>
              <p:cNvPr id="48163" name="任意多边形 76835"/>
              <p:cNvSpPr/>
              <p:nvPr/>
            </p:nvSpPr>
            <p:spPr>
              <a:xfrm>
                <a:off x="2538" y="2160"/>
                <a:ext cx="54" cy="184"/>
              </a:xfrm>
              <a:custGeom>
                <a:avLst/>
                <a:gdLst/>
                <a:ahLst/>
                <a:cxnLst/>
                <a:pathLst>
                  <a:path w="54" h="184">
                    <a:moveTo>
                      <a:pt x="0" y="46"/>
                    </a:moveTo>
                    <a:cubicBezTo>
                      <a:pt x="1" y="42"/>
                      <a:pt x="2" y="0"/>
                      <a:pt x="9" y="19"/>
                    </a:cubicBezTo>
                    <a:cubicBezTo>
                      <a:pt x="16" y="38"/>
                      <a:pt x="35" y="142"/>
                      <a:pt x="42" y="163"/>
                    </a:cubicBezTo>
                    <a:cubicBezTo>
                      <a:pt x="49" y="184"/>
                      <a:pt x="52" y="149"/>
                      <a:pt x="54" y="145"/>
                    </a:cubicBezTo>
                  </a:path>
                </a:pathLst>
              </a:custGeom>
              <a:noFill/>
              <a:ln w="28575" cap="flat" cmpd="sng">
                <a:solidFill>
                  <a:schemeClr val="tx1"/>
                </a:solidFill>
                <a:prstDash val="solid"/>
                <a:round/>
                <a:headEnd type="none" w="med" len="med"/>
                <a:tailEnd type="none" w="sm" len="lg"/>
              </a:ln>
            </p:spPr>
            <p:txBody>
              <a:bodyPr/>
              <a:p>
                <a:endParaRPr lang="zh-CN" altLang="en-US"/>
              </a:p>
            </p:txBody>
          </p:sp>
        </p:grpSp>
        <p:sp>
          <p:nvSpPr>
            <p:cNvPr id="48164" name="任意多边形 76836"/>
            <p:cNvSpPr/>
            <p:nvPr/>
          </p:nvSpPr>
          <p:spPr>
            <a:xfrm>
              <a:off x="2792" y="2374"/>
              <a:ext cx="328" cy="96"/>
            </a:xfrm>
            <a:custGeom>
              <a:avLst/>
              <a:gdLst/>
              <a:ahLst/>
              <a:cxnLst/>
              <a:pathLst>
                <a:path w="328" h="96">
                  <a:moveTo>
                    <a:pt x="0" y="48"/>
                  </a:moveTo>
                  <a:lnTo>
                    <a:pt x="24" y="48"/>
                  </a:lnTo>
                  <a:lnTo>
                    <a:pt x="48" y="0"/>
                  </a:lnTo>
                  <a:lnTo>
                    <a:pt x="72" y="96"/>
                  </a:lnTo>
                  <a:lnTo>
                    <a:pt x="96" y="0"/>
                  </a:lnTo>
                  <a:lnTo>
                    <a:pt x="120" y="96"/>
                  </a:lnTo>
                  <a:lnTo>
                    <a:pt x="144" y="0"/>
                  </a:lnTo>
                  <a:lnTo>
                    <a:pt x="168" y="96"/>
                  </a:lnTo>
                  <a:lnTo>
                    <a:pt x="192" y="0"/>
                  </a:lnTo>
                  <a:lnTo>
                    <a:pt x="216" y="96"/>
                  </a:lnTo>
                  <a:lnTo>
                    <a:pt x="240" y="0"/>
                  </a:lnTo>
                  <a:lnTo>
                    <a:pt x="264" y="48"/>
                  </a:lnTo>
                  <a:lnTo>
                    <a:pt x="328" y="44"/>
                  </a:lnTo>
                </a:path>
              </a:pathLst>
            </a:custGeom>
            <a:noFill/>
            <a:ln w="28575" cap="flat" cmpd="sng">
              <a:solidFill>
                <a:schemeClr val="tx1"/>
              </a:solidFill>
              <a:prstDash val="solid"/>
              <a:round/>
              <a:headEnd type="none" w="med" len="med"/>
              <a:tailEnd type="none" w="sm" len="lg"/>
            </a:ln>
          </p:spPr>
          <p:txBody>
            <a:bodyPr/>
            <a:p>
              <a:endParaRPr lang="zh-CN" altLang="en-US"/>
            </a:p>
          </p:txBody>
        </p:sp>
        <p:sp>
          <p:nvSpPr>
            <p:cNvPr id="48165" name="直接连接符 76837"/>
            <p:cNvSpPr/>
            <p:nvPr/>
          </p:nvSpPr>
          <p:spPr>
            <a:xfrm>
              <a:off x="3120" y="2256"/>
              <a:ext cx="0" cy="336"/>
            </a:xfrm>
            <a:prstGeom prst="line">
              <a:avLst/>
            </a:prstGeom>
            <a:ln w="28575" cap="flat" cmpd="sng">
              <a:solidFill>
                <a:schemeClr val="tx1"/>
              </a:solidFill>
              <a:prstDash val="solid"/>
              <a:round/>
              <a:headEnd type="none" w="med" len="med"/>
              <a:tailEnd type="none" w="sm" len="lg"/>
            </a:ln>
          </p:spPr>
        </p:sp>
        <p:sp>
          <p:nvSpPr>
            <p:cNvPr id="48166" name="文本框 76838"/>
            <p:cNvSpPr txBox="1"/>
            <p:nvPr/>
          </p:nvSpPr>
          <p:spPr>
            <a:xfrm>
              <a:off x="1200" y="2169"/>
              <a:ext cx="1008" cy="327"/>
            </a:xfrm>
            <a:prstGeom prst="rect">
              <a:avLst/>
            </a:prstGeom>
            <a:noFill/>
            <a:ln w="9525">
              <a:noFill/>
            </a:ln>
          </p:spPr>
          <p:txBody>
            <a:bodyPr anchor="t">
              <a:spAutoFit/>
            </a:bodyPr>
            <a:p>
              <a:r>
                <a:rPr lang="zh-CN" altLang="en-US" dirty="0">
                  <a:solidFill>
                    <a:srgbClr val="CC0000"/>
                  </a:solidFill>
                  <a:latin typeface="Arial" panose="020B0604020202020204" pitchFamily="34" charset="0"/>
                </a:rPr>
                <a:t>放大器</a:t>
              </a:r>
              <a:endParaRPr lang="zh-CN" altLang="en-US" dirty="0">
                <a:solidFill>
                  <a:srgbClr val="CC0000"/>
                </a:solidFill>
                <a:latin typeface="Arial" panose="020B0604020202020204" pitchFamily="34" charset="0"/>
              </a:endParaRPr>
            </a:p>
          </p:txBody>
        </p:sp>
        <p:sp>
          <p:nvSpPr>
            <p:cNvPr id="48167" name="直接连接符 76839"/>
            <p:cNvSpPr/>
            <p:nvPr/>
          </p:nvSpPr>
          <p:spPr>
            <a:xfrm>
              <a:off x="2784" y="2352"/>
              <a:ext cx="0" cy="576"/>
            </a:xfrm>
            <a:prstGeom prst="line">
              <a:avLst/>
            </a:prstGeom>
            <a:ln w="28575" cap="flat" cmpd="sng">
              <a:solidFill>
                <a:srgbClr val="0000CC"/>
              </a:solidFill>
              <a:prstDash val="solid"/>
              <a:round/>
              <a:headEnd type="none" w="med" len="med"/>
              <a:tailEnd type="none" w="sm" len="lg"/>
            </a:ln>
          </p:spPr>
        </p:sp>
        <p:sp>
          <p:nvSpPr>
            <p:cNvPr id="48168" name="直接连接符 76840"/>
            <p:cNvSpPr/>
            <p:nvPr/>
          </p:nvSpPr>
          <p:spPr>
            <a:xfrm flipH="1">
              <a:off x="2448" y="2880"/>
              <a:ext cx="288" cy="0"/>
            </a:xfrm>
            <a:prstGeom prst="line">
              <a:avLst/>
            </a:prstGeom>
            <a:ln w="9525" cap="flat" cmpd="sng">
              <a:solidFill>
                <a:schemeClr val="tx1"/>
              </a:solidFill>
              <a:prstDash val="solid"/>
              <a:round/>
              <a:headEnd type="none" w="med" len="med"/>
              <a:tailEnd type="triangle" w="sm" len="lg"/>
            </a:ln>
          </p:spPr>
        </p:sp>
        <p:sp>
          <p:nvSpPr>
            <p:cNvPr id="48169" name="文本框 76841"/>
            <p:cNvSpPr txBox="1"/>
            <p:nvPr/>
          </p:nvSpPr>
          <p:spPr>
            <a:xfrm>
              <a:off x="1200" y="2688"/>
              <a:ext cx="1632" cy="327"/>
            </a:xfrm>
            <a:prstGeom prst="rect">
              <a:avLst/>
            </a:prstGeom>
            <a:noFill/>
            <a:ln w="9525">
              <a:noFill/>
            </a:ln>
          </p:spPr>
          <p:txBody>
            <a:bodyPr anchor="t">
              <a:spAutoFit/>
            </a:bodyPr>
            <a:p>
              <a:r>
                <a:rPr lang="zh-CN" altLang="en-US" dirty="0">
                  <a:latin typeface="Arial" panose="020B0604020202020204" pitchFamily="34" charset="0"/>
                </a:rPr>
                <a:t>接控件机构</a:t>
              </a:r>
              <a:endParaRPr lang="zh-CN" altLang="en-US" dirty="0">
                <a:latin typeface="Arial" panose="020B0604020202020204" pitchFamily="34" charset="0"/>
              </a:endParaRPr>
            </a:p>
          </p:txBody>
        </p:sp>
        <p:sp>
          <p:nvSpPr>
            <p:cNvPr id="48170" name="文本框 76842"/>
            <p:cNvSpPr txBox="1"/>
            <p:nvPr/>
          </p:nvSpPr>
          <p:spPr>
            <a:xfrm>
              <a:off x="192" y="1479"/>
              <a:ext cx="624" cy="327"/>
            </a:xfrm>
            <a:prstGeom prst="rect">
              <a:avLst/>
            </a:prstGeom>
            <a:noFill/>
            <a:ln w="9525">
              <a:noFill/>
            </a:ln>
          </p:spPr>
          <p:txBody>
            <a:bodyPr anchor="t">
              <a:spAutoFit/>
            </a:bodyPr>
            <a:p>
              <a:r>
                <a:rPr lang="zh-CN" altLang="en-US" dirty="0">
                  <a:solidFill>
                    <a:srgbClr val="CC00CC"/>
                  </a:solidFill>
                  <a:latin typeface="Arial" panose="020B0604020202020204" pitchFamily="34" charset="0"/>
                </a:rPr>
                <a:t>光</a:t>
              </a:r>
              <a:endParaRPr lang="zh-CN" altLang="en-US" dirty="0">
                <a:solidFill>
                  <a:srgbClr val="CC00CC"/>
                </a:solidFill>
                <a:latin typeface="Arial" panose="020B0604020202020204" pitchFamily="34" charset="0"/>
              </a:endParaRPr>
            </a:p>
          </p:txBody>
        </p:sp>
        <p:sp>
          <p:nvSpPr>
            <p:cNvPr id="48171" name="文本框 76843"/>
            <p:cNvSpPr txBox="1"/>
            <p:nvPr/>
          </p:nvSpPr>
          <p:spPr>
            <a:xfrm>
              <a:off x="816" y="864"/>
              <a:ext cx="2400" cy="327"/>
            </a:xfrm>
            <a:prstGeom prst="rect">
              <a:avLst/>
            </a:prstGeom>
            <a:noFill/>
            <a:ln w="9525">
              <a:noFill/>
            </a:ln>
          </p:spPr>
          <p:txBody>
            <a:bodyPr anchor="t">
              <a:spAutoFit/>
            </a:bodyPr>
            <a:p>
              <a:r>
                <a:rPr lang="zh-CN" altLang="en-US" dirty="0">
                  <a:solidFill>
                    <a:srgbClr val="CC0000"/>
                  </a:solidFill>
                  <a:latin typeface="Arial" panose="020B0604020202020204" pitchFamily="34" charset="0"/>
                </a:rPr>
                <a:t>光控继电器示意图</a:t>
              </a:r>
              <a:endParaRPr lang="zh-CN" altLang="en-US" dirty="0">
                <a:solidFill>
                  <a:srgbClr val="CC0000"/>
                </a:solidFill>
                <a:latin typeface="Arial" panose="020B0604020202020204" pitchFamily="34" charset="0"/>
              </a:endParaRPr>
            </a:p>
          </p:txBody>
        </p:sp>
      </p:grpSp>
    </p:spTree>
    <p:controls>
      <mc:AlternateContent xmlns:mc="http://schemas.openxmlformats.org/markup-compatibility/2006">
        <mc:Choice xmlns:v="urn:schemas-microsoft-com:vml" Requires="v">
          <p:control spid="48131" name="" r:id="rId1" imgW="3581400" imgH="4800600"/>
        </mc:Choice>
        <mc:Fallback>
          <p:control name="" r:id="rId1" imgW="3581400" imgH="4800600">
            <p:pic>
              <p:nvPicPr>
                <p:cNvPr id="0" name="ShockwaveFlash1"/>
                <p:cNvPicPr/>
                <p:nvPr/>
              </p:nvPicPr>
              <p:blipFill>
                <a:blip r:embed="rId2"/>
                <a:stretch>
                  <a:fillRect/>
                </a:stretch>
              </p:blipFill>
              <p:spPr>
                <a:xfrm>
                  <a:off x="5410200" y="1219200"/>
                  <a:ext cx="3581400" cy="4800600"/>
                </a:xfrm>
                <a:prstGeom prst="rect">
                  <a:avLst/>
                </a:prstGeom>
              </p:spPr>
            </p:pic>
          </p:control>
        </mc:Fallback>
      </mc:AlternateContent>
    </p:controls>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6803"/>
                                        </p:tgtEl>
                                        <p:attrNameLst>
                                          <p:attrName>style.visibility</p:attrName>
                                        </p:attrNameLst>
                                      </p:cBhvr>
                                      <p:to>
                                        <p:strVal val="visible"/>
                                      </p:to>
                                    </p:set>
                                    <p:animEffect transition="in" filter="blinds(horizontal)">
                                      <p:cBhvr>
                                        <p:cTn id="7" dur="500"/>
                                        <p:tgtEl>
                                          <p:spTgt spid="7680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76806"/>
                                        </p:tgtEl>
                                        <p:attrNameLst>
                                          <p:attrName>style.visibility</p:attrName>
                                        </p:attrNameLst>
                                      </p:cBhvr>
                                      <p:to>
                                        <p:strVal val="visible"/>
                                      </p:to>
                                    </p:set>
                                    <p:animEffect transition="in" filter="box(out)">
                                      <p:cBhvr>
                                        <p:cTn id="12" dur="500"/>
                                        <p:tgtEl>
                                          <p:spTgt spid="768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文本框 77825"/>
          <p:cNvSpPr txBox="1"/>
          <p:nvPr/>
        </p:nvSpPr>
        <p:spPr>
          <a:xfrm>
            <a:off x="533400" y="685800"/>
            <a:ext cx="6324600" cy="519113"/>
          </a:xfrm>
          <a:prstGeom prst="rect">
            <a:avLst/>
          </a:prstGeom>
          <a:noFill/>
          <a:ln w="9525">
            <a:noFill/>
          </a:ln>
        </p:spPr>
        <p:txBody>
          <a:bodyPr anchor="t">
            <a:spAutoFit/>
          </a:bodyPr>
          <a:p>
            <a:pPr marL="609600" indent="-609600"/>
            <a:r>
              <a:rPr lang="zh-CN" altLang="en-US" dirty="0">
                <a:solidFill>
                  <a:srgbClr val="CC0000"/>
                </a:solidFill>
                <a:latin typeface="宋体" panose="02010600030101010101" pitchFamily="2" charset="-122"/>
              </a:rPr>
              <a:t>四  光的波粒二象性</a:t>
            </a:r>
            <a:endParaRPr lang="zh-CN" altLang="en-US" dirty="0">
              <a:solidFill>
                <a:srgbClr val="CC0000"/>
              </a:solidFill>
              <a:latin typeface="宋体" panose="02010600030101010101" pitchFamily="2" charset="-122"/>
            </a:endParaRPr>
          </a:p>
        </p:txBody>
      </p:sp>
      <p:grpSp>
        <p:nvGrpSpPr>
          <p:cNvPr id="77827" name="组合 77826"/>
          <p:cNvGrpSpPr/>
          <p:nvPr/>
        </p:nvGrpSpPr>
        <p:grpSpPr>
          <a:xfrm>
            <a:off x="3352800" y="4845050"/>
            <a:ext cx="2057400" cy="1617663"/>
            <a:chOff x="2112" y="3109"/>
            <a:chExt cx="1296" cy="1019"/>
          </a:xfrm>
        </p:grpSpPr>
        <p:sp>
          <p:nvSpPr>
            <p:cNvPr id="50179" name="矩形 77827"/>
            <p:cNvSpPr/>
            <p:nvPr/>
          </p:nvSpPr>
          <p:spPr>
            <a:xfrm>
              <a:off x="2112" y="3109"/>
              <a:ext cx="1296" cy="1008"/>
            </a:xfrm>
            <a:prstGeom prst="rect">
              <a:avLst/>
            </a:prstGeom>
            <a:solidFill>
              <a:schemeClr val="accent1"/>
            </a:solidFill>
            <a:ln w="9525" cap="flat" cmpd="sng">
              <a:solidFill>
                <a:srgbClr val="006666"/>
              </a:solidFill>
              <a:prstDash val="solid"/>
              <a:miter/>
              <a:headEnd type="none" w="med" len="med"/>
              <a:tailEnd type="none" w="sm" len="lg"/>
            </a:ln>
          </p:spPr>
          <p:txBody>
            <a:bodyPr anchor="t"/>
            <a:p>
              <a:endParaRPr lang="zh-CN" altLang="en-US">
                <a:latin typeface="Arial" panose="020B0604020202020204" pitchFamily="34" charset="0"/>
              </a:endParaRPr>
            </a:p>
          </p:txBody>
        </p:sp>
        <p:graphicFrame>
          <p:nvGraphicFramePr>
            <p:cNvPr id="50180" name="对象 77828"/>
            <p:cNvGraphicFramePr/>
            <p:nvPr/>
          </p:nvGraphicFramePr>
          <p:xfrm>
            <a:off x="2256" y="3109"/>
            <a:ext cx="944" cy="363"/>
          </p:xfrm>
          <a:graphic>
            <a:graphicData uri="http://schemas.openxmlformats.org/presentationml/2006/ole">
              <mc:AlternateContent xmlns:mc="http://schemas.openxmlformats.org/markup-compatibility/2006">
                <mc:Choice xmlns:v="urn:schemas-microsoft-com:vml" Requires="v">
                  <p:oleObj spid="_x0000_s3188" name="" r:id="rId1" imgW="481965" imgH="177800" progId="Equation.3">
                    <p:embed/>
                  </p:oleObj>
                </mc:Choice>
                <mc:Fallback>
                  <p:oleObj name="" r:id="rId1" imgW="481965" imgH="177800" progId="Equation.3">
                    <p:embed/>
                    <p:pic>
                      <p:nvPicPr>
                        <p:cNvPr id="0" name="图片 3187"/>
                        <p:cNvPicPr/>
                        <p:nvPr/>
                      </p:nvPicPr>
                      <p:blipFill>
                        <a:blip r:embed="rId2"/>
                        <a:stretch>
                          <a:fillRect/>
                        </a:stretch>
                      </p:blipFill>
                      <p:spPr>
                        <a:xfrm>
                          <a:off x="2256" y="3109"/>
                          <a:ext cx="944" cy="363"/>
                        </a:xfrm>
                        <a:prstGeom prst="rect">
                          <a:avLst/>
                        </a:prstGeom>
                        <a:noFill/>
                        <a:ln w="38100">
                          <a:noFill/>
                          <a:miter/>
                        </a:ln>
                      </p:spPr>
                    </p:pic>
                  </p:oleObj>
                </mc:Fallback>
              </mc:AlternateContent>
            </a:graphicData>
          </a:graphic>
        </p:graphicFrame>
        <p:graphicFrame>
          <p:nvGraphicFramePr>
            <p:cNvPr id="50181" name="对象 77829"/>
            <p:cNvGraphicFramePr/>
            <p:nvPr/>
          </p:nvGraphicFramePr>
          <p:xfrm>
            <a:off x="2160" y="3397"/>
            <a:ext cx="1248" cy="731"/>
          </p:xfrm>
          <a:graphic>
            <a:graphicData uri="http://schemas.openxmlformats.org/presentationml/2006/ole">
              <mc:AlternateContent xmlns:mc="http://schemas.openxmlformats.org/markup-compatibility/2006">
                <mc:Choice xmlns:v="urn:schemas-microsoft-com:vml" Requires="v">
                  <p:oleObj spid="_x0000_s3199" name="" r:id="rId3" imgW="419100" imgH="393700" progId="Equation.3">
                    <p:embed/>
                  </p:oleObj>
                </mc:Choice>
                <mc:Fallback>
                  <p:oleObj name="" r:id="rId3" imgW="419100" imgH="393700" progId="Equation.3">
                    <p:embed/>
                    <p:pic>
                      <p:nvPicPr>
                        <p:cNvPr id="0" name="图片 3198"/>
                        <p:cNvPicPr/>
                        <p:nvPr/>
                      </p:nvPicPr>
                      <p:blipFill>
                        <a:blip r:embed="rId4"/>
                        <a:stretch>
                          <a:fillRect/>
                        </a:stretch>
                      </p:blipFill>
                      <p:spPr>
                        <a:xfrm>
                          <a:off x="2160" y="3397"/>
                          <a:ext cx="1248" cy="731"/>
                        </a:xfrm>
                        <a:prstGeom prst="rect">
                          <a:avLst/>
                        </a:prstGeom>
                        <a:noFill/>
                        <a:ln w="38100">
                          <a:noFill/>
                          <a:miter/>
                        </a:ln>
                      </p:spPr>
                    </p:pic>
                  </p:oleObj>
                </mc:Fallback>
              </mc:AlternateContent>
            </a:graphicData>
          </a:graphic>
        </p:graphicFrame>
      </p:grpSp>
      <p:grpSp>
        <p:nvGrpSpPr>
          <p:cNvPr id="77831" name="组合 77830"/>
          <p:cNvGrpSpPr/>
          <p:nvPr/>
        </p:nvGrpSpPr>
        <p:grpSpPr>
          <a:xfrm>
            <a:off x="1066800" y="4921250"/>
            <a:ext cx="2438400" cy="1160463"/>
            <a:chOff x="672" y="3157"/>
            <a:chExt cx="1536" cy="731"/>
          </a:xfrm>
        </p:grpSpPr>
        <p:sp>
          <p:nvSpPr>
            <p:cNvPr id="50183" name="文本框 77831"/>
            <p:cNvSpPr txBox="1"/>
            <p:nvPr/>
          </p:nvSpPr>
          <p:spPr>
            <a:xfrm>
              <a:off x="672" y="3157"/>
              <a:ext cx="1344" cy="731"/>
            </a:xfrm>
            <a:prstGeom prst="rect">
              <a:avLst/>
            </a:prstGeom>
            <a:noFill/>
            <a:ln w="28575">
              <a:noFill/>
            </a:ln>
          </p:spPr>
          <p:txBody>
            <a:bodyPr anchor="t">
              <a:spAutoFit/>
            </a:bodyPr>
            <a:p>
              <a:r>
                <a:rPr lang="zh-CN" altLang="en-US" dirty="0">
                  <a:solidFill>
                    <a:srgbClr val="0000FF"/>
                  </a:solidFill>
                  <a:latin typeface="宋体" panose="02010600030101010101" pitchFamily="2" charset="-122"/>
                </a:rPr>
                <a:t>描述光的</a:t>
              </a:r>
              <a:endParaRPr lang="zh-CN" altLang="en-US" dirty="0">
                <a:solidFill>
                  <a:srgbClr val="0000FF"/>
                </a:solidFill>
                <a:latin typeface="宋体" panose="02010600030101010101" pitchFamily="2" charset="-122"/>
              </a:endParaRPr>
            </a:p>
            <a:p>
              <a:r>
                <a:rPr lang="zh-CN" altLang="en-US" dirty="0">
                  <a:solidFill>
                    <a:srgbClr val="0000FF"/>
                  </a:solidFill>
                  <a:latin typeface="宋体" panose="02010600030101010101" pitchFamily="2" charset="-122"/>
                </a:rPr>
                <a:t> 粒子性</a:t>
              </a:r>
              <a:endParaRPr lang="zh-CN" altLang="en-US" dirty="0">
                <a:solidFill>
                  <a:srgbClr val="0000FF"/>
                </a:solidFill>
                <a:latin typeface="宋体" panose="02010600030101010101" pitchFamily="2" charset="-122"/>
              </a:endParaRPr>
            </a:p>
          </p:txBody>
        </p:sp>
        <p:sp>
          <p:nvSpPr>
            <p:cNvPr id="50184" name="左大括号 77832"/>
            <p:cNvSpPr/>
            <p:nvPr/>
          </p:nvSpPr>
          <p:spPr>
            <a:xfrm>
              <a:off x="1872" y="3301"/>
              <a:ext cx="336" cy="528"/>
            </a:xfrm>
            <a:prstGeom prst="leftBrace">
              <a:avLst>
                <a:gd name="adj1" fmla="val 13087"/>
                <a:gd name="adj2" fmla="val 50000"/>
              </a:avLst>
            </a:prstGeom>
            <a:noFill/>
            <a:ln w="28575" cap="flat" cmpd="sng">
              <a:solidFill>
                <a:srgbClr val="0000FF"/>
              </a:solidFill>
              <a:prstDash val="solid"/>
              <a:round/>
              <a:headEnd type="none" w="med" len="med"/>
              <a:tailEnd type="none" w="med" len="med"/>
            </a:ln>
          </p:spPr>
          <p:txBody>
            <a:bodyPr anchor="t"/>
            <a:p>
              <a:endParaRPr lang="zh-CN" altLang="en-US">
                <a:latin typeface="Arial" panose="020B0604020202020204" pitchFamily="34" charset="0"/>
              </a:endParaRPr>
            </a:p>
          </p:txBody>
        </p:sp>
      </p:grpSp>
      <p:grpSp>
        <p:nvGrpSpPr>
          <p:cNvPr id="77834" name="组合 77833"/>
          <p:cNvGrpSpPr/>
          <p:nvPr/>
        </p:nvGrpSpPr>
        <p:grpSpPr>
          <a:xfrm>
            <a:off x="5257800" y="5073650"/>
            <a:ext cx="2819400" cy="1219200"/>
            <a:chOff x="3312" y="3253"/>
            <a:chExt cx="1776" cy="768"/>
          </a:xfrm>
        </p:grpSpPr>
        <p:sp>
          <p:nvSpPr>
            <p:cNvPr id="50186" name="右大括号 77834"/>
            <p:cNvSpPr/>
            <p:nvPr/>
          </p:nvSpPr>
          <p:spPr>
            <a:xfrm>
              <a:off x="3312" y="3349"/>
              <a:ext cx="336" cy="672"/>
            </a:xfrm>
            <a:prstGeom prst="rightBrace">
              <a:avLst>
                <a:gd name="adj1" fmla="val 16657"/>
                <a:gd name="adj2" fmla="val 54764"/>
              </a:avLst>
            </a:prstGeom>
            <a:noFill/>
            <a:ln w="38100" cap="flat" cmpd="sng">
              <a:solidFill>
                <a:srgbClr val="CC0000"/>
              </a:solidFill>
              <a:prstDash val="solid"/>
              <a:round/>
              <a:headEnd type="none" w="med" len="med"/>
              <a:tailEnd type="none" w="med" len="med"/>
            </a:ln>
          </p:spPr>
          <p:txBody>
            <a:bodyPr anchor="t"/>
            <a:p>
              <a:endParaRPr lang="zh-CN" altLang="en-US">
                <a:latin typeface="Arial" panose="020B0604020202020204" pitchFamily="34" charset="0"/>
              </a:endParaRPr>
            </a:p>
          </p:txBody>
        </p:sp>
        <p:sp>
          <p:nvSpPr>
            <p:cNvPr id="50187" name="文本框 77835"/>
            <p:cNvSpPr txBox="1"/>
            <p:nvPr/>
          </p:nvSpPr>
          <p:spPr>
            <a:xfrm>
              <a:off x="3648" y="3253"/>
              <a:ext cx="1440" cy="731"/>
            </a:xfrm>
            <a:prstGeom prst="rect">
              <a:avLst/>
            </a:prstGeom>
            <a:noFill/>
            <a:ln w="28575">
              <a:noFill/>
            </a:ln>
          </p:spPr>
          <p:txBody>
            <a:bodyPr anchor="t">
              <a:spAutoFit/>
            </a:bodyPr>
            <a:p>
              <a:r>
                <a:rPr lang="zh-CN" altLang="en-US" dirty="0">
                  <a:solidFill>
                    <a:srgbClr val="CC0000"/>
                  </a:solidFill>
                  <a:latin typeface="宋体" panose="02010600030101010101" pitchFamily="2" charset="-122"/>
                </a:rPr>
                <a:t> 描述光的</a:t>
              </a:r>
              <a:endParaRPr lang="zh-CN" altLang="en-US" dirty="0">
                <a:solidFill>
                  <a:srgbClr val="CC0000"/>
                </a:solidFill>
                <a:latin typeface="宋体" panose="02010600030101010101" pitchFamily="2" charset="-122"/>
              </a:endParaRPr>
            </a:p>
            <a:p>
              <a:r>
                <a:rPr lang="zh-CN" altLang="en-US" dirty="0">
                  <a:solidFill>
                    <a:srgbClr val="CC0000"/>
                  </a:solidFill>
                  <a:latin typeface="宋体" panose="02010600030101010101" pitchFamily="2" charset="-122"/>
                </a:rPr>
                <a:t>  波动性</a:t>
              </a:r>
              <a:endParaRPr lang="zh-CN" altLang="en-US" dirty="0">
                <a:solidFill>
                  <a:srgbClr val="CC0000"/>
                </a:solidFill>
                <a:latin typeface="宋体" panose="02010600030101010101" pitchFamily="2" charset="-122"/>
              </a:endParaRPr>
            </a:p>
          </p:txBody>
        </p:sp>
      </p:grpSp>
      <p:graphicFrame>
        <p:nvGraphicFramePr>
          <p:cNvPr id="77837" name="对象 77836"/>
          <p:cNvGraphicFramePr/>
          <p:nvPr/>
        </p:nvGraphicFramePr>
        <p:xfrm>
          <a:off x="3048000" y="3733800"/>
          <a:ext cx="3429000" cy="1127125"/>
        </p:xfrm>
        <a:graphic>
          <a:graphicData uri="http://schemas.openxmlformats.org/presentationml/2006/ole">
            <mc:AlternateContent xmlns:mc="http://schemas.openxmlformats.org/markup-compatibility/2006">
              <mc:Choice xmlns:v="urn:schemas-microsoft-com:vml" Requires="v">
                <p:oleObj spid="_x0000_s3187" name="" r:id="rId5" imgW="1053465" imgH="393700" progId="Equation.3">
                  <p:embed/>
                </p:oleObj>
              </mc:Choice>
              <mc:Fallback>
                <p:oleObj name="" r:id="rId5" imgW="1053465" imgH="393700" progId="Equation.3">
                  <p:embed/>
                  <p:pic>
                    <p:nvPicPr>
                      <p:cNvPr id="0" name="图片 3186"/>
                      <p:cNvPicPr/>
                      <p:nvPr/>
                    </p:nvPicPr>
                    <p:blipFill>
                      <a:blip r:embed="rId6"/>
                      <a:stretch>
                        <a:fillRect/>
                      </a:stretch>
                    </p:blipFill>
                    <p:spPr>
                      <a:xfrm>
                        <a:off x="3048000" y="3733800"/>
                        <a:ext cx="3429000" cy="1127125"/>
                      </a:xfrm>
                      <a:prstGeom prst="rect">
                        <a:avLst/>
                      </a:prstGeom>
                      <a:noFill/>
                      <a:ln w="38100">
                        <a:noFill/>
                        <a:miter/>
                      </a:ln>
                    </p:spPr>
                  </p:pic>
                </p:oleObj>
              </mc:Fallback>
            </mc:AlternateContent>
          </a:graphicData>
        </a:graphic>
      </p:graphicFrame>
      <p:grpSp>
        <p:nvGrpSpPr>
          <p:cNvPr id="77838" name="组合 77837"/>
          <p:cNvGrpSpPr/>
          <p:nvPr/>
        </p:nvGrpSpPr>
        <p:grpSpPr>
          <a:xfrm>
            <a:off x="381000" y="3001963"/>
            <a:ext cx="6477000" cy="744537"/>
            <a:chOff x="240" y="1891"/>
            <a:chExt cx="4080" cy="469"/>
          </a:xfrm>
        </p:grpSpPr>
        <p:graphicFrame>
          <p:nvGraphicFramePr>
            <p:cNvPr id="50190" name="对象 77838"/>
            <p:cNvGraphicFramePr/>
            <p:nvPr/>
          </p:nvGraphicFramePr>
          <p:xfrm>
            <a:off x="2016" y="1891"/>
            <a:ext cx="2304" cy="469"/>
          </p:xfrm>
          <a:graphic>
            <a:graphicData uri="http://schemas.openxmlformats.org/presentationml/2006/ole">
              <mc:AlternateContent xmlns:mc="http://schemas.openxmlformats.org/markup-compatibility/2006">
                <mc:Choice xmlns:v="urn:schemas-microsoft-com:vml" Requires="v">
                  <p:oleObj spid="_x0000_s3186" name="" r:id="rId7" imgW="1054100" imgH="228600" progId="Equation.3">
                    <p:embed/>
                  </p:oleObj>
                </mc:Choice>
                <mc:Fallback>
                  <p:oleObj name="" r:id="rId7" imgW="1054100" imgH="228600" progId="Equation.3">
                    <p:embed/>
                    <p:pic>
                      <p:nvPicPr>
                        <p:cNvPr id="0" name="图片 3185"/>
                        <p:cNvPicPr/>
                        <p:nvPr/>
                      </p:nvPicPr>
                      <p:blipFill>
                        <a:blip r:embed="rId8"/>
                        <a:stretch>
                          <a:fillRect/>
                        </a:stretch>
                      </p:blipFill>
                      <p:spPr>
                        <a:xfrm>
                          <a:off x="2016" y="1891"/>
                          <a:ext cx="2304" cy="469"/>
                        </a:xfrm>
                        <a:prstGeom prst="rect">
                          <a:avLst/>
                        </a:prstGeom>
                        <a:noFill/>
                        <a:ln w="38100">
                          <a:noFill/>
                          <a:miter/>
                        </a:ln>
                      </p:spPr>
                    </p:pic>
                  </p:oleObj>
                </mc:Fallback>
              </mc:AlternateContent>
            </a:graphicData>
          </a:graphic>
        </p:graphicFrame>
        <p:sp>
          <p:nvSpPr>
            <p:cNvPr id="50191" name="文本框 77839"/>
            <p:cNvSpPr txBox="1"/>
            <p:nvPr/>
          </p:nvSpPr>
          <p:spPr>
            <a:xfrm>
              <a:off x="240" y="1968"/>
              <a:ext cx="1680" cy="327"/>
            </a:xfrm>
            <a:prstGeom prst="rect">
              <a:avLst/>
            </a:prstGeom>
            <a:noFill/>
            <a:ln w="28575">
              <a:noFill/>
            </a:ln>
          </p:spPr>
          <p:txBody>
            <a:bodyPr anchor="t">
              <a:spAutoFit/>
            </a:bodyPr>
            <a:p>
              <a:pPr>
                <a:buBlip>
                  <a:blip r:embed="rId9"/>
                </a:buBlip>
              </a:pPr>
              <a:r>
                <a:rPr lang="zh-CN" altLang="en-US" dirty="0">
                  <a:latin typeface="宋体" panose="02010600030101010101" pitchFamily="2" charset="-122"/>
                </a:rPr>
                <a:t>  光子</a:t>
              </a:r>
              <a:r>
                <a:rPr lang="zh-CN" altLang="en-US" dirty="0">
                  <a:solidFill>
                    <a:srgbClr val="FF3300"/>
                  </a:solidFill>
                  <a:latin typeface="宋体" panose="02010600030101010101" pitchFamily="2" charset="-122"/>
                </a:rPr>
                <a:t> </a:t>
              </a:r>
              <a:endParaRPr lang="zh-CN" altLang="en-US" dirty="0">
                <a:solidFill>
                  <a:srgbClr val="FF3300"/>
                </a:solidFill>
                <a:latin typeface="宋体" panose="02010600030101010101" pitchFamily="2" charset="-122"/>
              </a:endParaRPr>
            </a:p>
          </p:txBody>
        </p:sp>
      </p:grpSp>
      <p:grpSp>
        <p:nvGrpSpPr>
          <p:cNvPr id="77841" name="组合 77840"/>
          <p:cNvGrpSpPr/>
          <p:nvPr/>
        </p:nvGrpSpPr>
        <p:grpSpPr>
          <a:xfrm>
            <a:off x="381000" y="2366963"/>
            <a:ext cx="7772400" cy="700087"/>
            <a:chOff x="240" y="1548"/>
            <a:chExt cx="4896" cy="441"/>
          </a:xfrm>
        </p:grpSpPr>
        <p:graphicFrame>
          <p:nvGraphicFramePr>
            <p:cNvPr id="50193" name="对象 77841"/>
            <p:cNvGraphicFramePr/>
            <p:nvPr/>
          </p:nvGraphicFramePr>
          <p:xfrm>
            <a:off x="3456" y="1548"/>
            <a:ext cx="1680" cy="441"/>
          </p:xfrm>
          <a:graphic>
            <a:graphicData uri="http://schemas.openxmlformats.org/presentationml/2006/ole">
              <mc:AlternateContent xmlns:mc="http://schemas.openxmlformats.org/markup-compatibility/2006">
                <mc:Choice xmlns:v="urn:schemas-microsoft-com:vml" Requires="v">
                  <p:oleObj spid="_x0000_s3200" name="" r:id="rId10" imgW="964565" imgH="241300" progId="Equation.3">
                    <p:embed/>
                  </p:oleObj>
                </mc:Choice>
                <mc:Fallback>
                  <p:oleObj name="" r:id="rId10" imgW="964565" imgH="241300" progId="Equation.3">
                    <p:embed/>
                    <p:pic>
                      <p:nvPicPr>
                        <p:cNvPr id="0" name="图片 3199"/>
                        <p:cNvPicPr/>
                        <p:nvPr/>
                      </p:nvPicPr>
                      <p:blipFill>
                        <a:blip r:embed="rId11"/>
                        <a:stretch>
                          <a:fillRect/>
                        </a:stretch>
                      </p:blipFill>
                      <p:spPr>
                        <a:xfrm>
                          <a:off x="3456" y="1548"/>
                          <a:ext cx="1680" cy="441"/>
                        </a:xfrm>
                        <a:prstGeom prst="rect">
                          <a:avLst/>
                        </a:prstGeom>
                        <a:noFill/>
                        <a:ln w="38100">
                          <a:noFill/>
                          <a:miter/>
                        </a:ln>
                      </p:spPr>
                    </p:pic>
                  </p:oleObj>
                </mc:Fallback>
              </mc:AlternateContent>
            </a:graphicData>
          </a:graphic>
        </p:graphicFrame>
        <p:sp>
          <p:nvSpPr>
            <p:cNvPr id="50194" name="文本框 77842"/>
            <p:cNvSpPr txBox="1"/>
            <p:nvPr/>
          </p:nvSpPr>
          <p:spPr>
            <a:xfrm>
              <a:off x="240" y="1584"/>
              <a:ext cx="3216" cy="327"/>
            </a:xfrm>
            <a:prstGeom prst="rect">
              <a:avLst/>
            </a:prstGeom>
            <a:noFill/>
            <a:ln w="19050">
              <a:noFill/>
            </a:ln>
          </p:spPr>
          <p:txBody>
            <a:bodyPr anchor="t">
              <a:spAutoFit/>
            </a:bodyPr>
            <a:p>
              <a:pPr>
                <a:buBlip>
                  <a:blip r:embed="rId9"/>
                </a:buBlip>
              </a:pPr>
              <a:r>
                <a:rPr lang="zh-CN" altLang="en-US" dirty="0">
                  <a:latin typeface="宋体" panose="02010600030101010101" pitchFamily="2" charset="-122"/>
                </a:rPr>
                <a:t>  相对论能量和动量关系</a:t>
              </a:r>
              <a:endParaRPr lang="zh-CN" altLang="en-US" dirty="0">
                <a:latin typeface="宋体" panose="02010600030101010101" pitchFamily="2" charset="-122"/>
              </a:endParaRPr>
            </a:p>
          </p:txBody>
        </p:sp>
      </p:grpSp>
      <p:grpSp>
        <p:nvGrpSpPr>
          <p:cNvPr id="77844" name="组合 77843"/>
          <p:cNvGrpSpPr/>
          <p:nvPr/>
        </p:nvGrpSpPr>
        <p:grpSpPr>
          <a:xfrm>
            <a:off x="1066800" y="1790700"/>
            <a:ext cx="7086600" cy="557213"/>
            <a:chOff x="672" y="1089"/>
            <a:chExt cx="4464" cy="351"/>
          </a:xfrm>
        </p:grpSpPr>
        <p:graphicFrame>
          <p:nvGraphicFramePr>
            <p:cNvPr id="50196" name="对象 77844"/>
            <p:cNvGraphicFramePr/>
            <p:nvPr/>
          </p:nvGraphicFramePr>
          <p:xfrm>
            <a:off x="2400" y="1089"/>
            <a:ext cx="960" cy="351"/>
          </p:xfrm>
          <a:graphic>
            <a:graphicData uri="http://schemas.openxmlformats.org/presentationml/2006/ole">
              <mc:AlternateContent xmlns:mc="http://schemas.openxmlformats.org/markup-compatibility/2006">
                <mc:Choice xmlns:v="urn:schemas-microsoft-com:vml" Requires="v">
                  <p:oleObj spid="_x0000_s3175" name="" r:id="rId12" imgW="481965" imgH="177800" progId="Equation.3">
                    <p:embed/>
                  </p:oleObj>
                </mc:Choice>
                <mc:Fallback>
                  <p:oleObj name="" r:id="rId12" imgW="481965" imgH="177800" progId="Equation.3">
                    <p:embed/>
                    <p:pic>
                      <p:nvPicPr>
                        <p:cNvPr id="0" name="图片 3174"/>
                        <p:cNvPicPr/>
                        <p:nvPr/>
                      </p:nvPicPr>
                      <p:blipFill>
                        <a:blip r:embed="rId13"/>
                        <a:stretch>
                          <a:fillRect/>
                        </a:stretch>
                      </p:blipFill>
                      <p:spPr>
                        <a:xfrm>
                          <a:off x="2400" y="1089"/>
                          <a:ext cx="960" cy="351"/>
                        </a:xfrm>
                        <a:prstGeom prst="rect">
                          <a:avLst/>
                        </a:prstGeom>
                        <a:noFill/>
                        <a:ln w="38100">
                          <a:noFill/>
                          <a:miter/>
                        </a:ln>
                      </p:spPr>
                    </p:pic>
                  </p:oleObj>
                </mc:Fallback>
              </mc:AlternateContent>
            </a:graphicData>
          </a:graphic>
        </p:graphicFrame>
        <p:sp>
          <p:nvSpPr>
            <p:cNvPr id="50197" name="矩形 77845"/>
            <p:cNvSpPr/>
            <p:nvPr/>
          </p:nvSpPr>
          <p:spPr>
            <a:xfrm>
              <a:off x="672" y="1104"/>
              <a:ext cx="4464" cy="327"/>
            </a:xfrm>
            <a:prstGeom prst="rect">
              <a:avLst/>
            </a:prstGeom>
            <a:noFill/>
            <a:ln w="9525">
              <a:noFill/>
            </a:ln>
          </p:spPr>
          <p:txBody>
            <a:bodyPr anchor="t">
              <a:spAutoFit/>
            </a:bodyPr>
            <a:p>
              <a:r>
                <a:rPr lang="zh-CN" altLang="en-US" dirty="0">
                  <a:solidFill>
                    <a:srgbClr val="CC0000"/>
                  </a:solidFill>
                  <a:latin typeface="宋体" panose="02010600030101010101" pitchFamily="2" charset="-122"/>
                </a:rPr>
                <a:t>（2）</a:t>
              </a:r>
              <a:r>
                <a:rPr lang="zh-CN" altLang="en-US" dirty="0">
                  <a:latin typeface="宋体" panose="02010600030101010101" pitchFamily="2" charset="-122"/>
                </a:rPr>
                <a:t>粒子性：          （光电效应等）</a:t>
              </a:r>
              <a:endParaRPr lang="zh-CN" altLang="en-US" dirty="0">
                <a:latin typeface="宋体" panose="02010600030101010101" pitchFamily="2" charset="-122"/>
              </a:endParaRPr>
            </a:p>
          </p:txBody>
        </p:sp>
      </p:grpSp>
      <p:sp>
        <p:nvSpPr>
          <p:cNvPr id="77847" name="矩形 77846"/>
          <p:cNvSpPr/>
          <p:nvPr/>
        </p:nvSpPr>
        <p:spPr>
          <a:xfrm>
            <a:off x="1066800" y="1281113"/>
            <a:ext cx="5867400" cy="519112"/>
          </a:xfrm>
          <a:prstGeom prst="rect">
            <a:avLst/>
          </a:prstGeom>
          <a:noFill/>
          <a:ln w="9525">
            <a:noFill/>
          </a:ln>
        </p:spPr>
        <p:txBody>
          <a:bodyPr anchor="t">
            <a:spAutoFit/>
          </a:bodyPr>
          <a:p>
            <a:r>
              <a:rPr lang="zh-CN" altLang="en-US" dirty="0">
                <a:solidFill>
                  <a:srgbClr val="CC0000"/>
                </a:solidFill>
                <a:latin typeface="宋体" panose="02010600030101010101" pitchFamily="2" charset="-122"/>
              </a:rPr>
              <a:t>（1）</a:t>
            </a:r>
            <a:r>
              <a:rPr lang="zh-CN" altLang="en-US" dirty="0">
                <a:latin typeface="宋体" panose="02010600030101010101" pitchFamily="2" charset="-122"/>
              </a:rPr>
              <a:t>波动性：</a:t>
            </a:r>
            <a:r>
              <a:rPr lang="zh-CN" altLang="en-US" dirty="0">
                <a:solidFill>
                  <a:srgbClr val="CC0000"/>
                </a:solidFill>
                <a:latin typeface="宋体" panose="02010600030101010101" pitchFamily="2" charset="-122"/>
              </a:rPr>
              <a:t>  </a:t>
            </a:r>
            <a:r>
              <a:rPr lang="zh-CN" altLang="en-US" dirty="0">
                <a:latin typeface="宋体" panose="02010600030101010101" pitchFamily="2" charset="-122"/>
              </a:rPr>
              <a:t>光的干涉和衍射</a:t>
            </a:r>
            <a:endParaRPr lang="zh-CN" altLang="en-US" dirty="0">
              <a:latin typeface="宋体" panose="02010600030101010101" pitchFamily="2"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7847"/>
                                        </p:tgtEl>
                                        <p:attrNameLst>
                                          <p:attrName>style.visibility</p:attrName>
                                        </p:attrNameLst>
                                      </p:cBhvr>
                                      <p:to>
                                        <p:strVal val="visible"/>
                                      </p:to>
                                    </p:set>
                                    <p:animEffect transition="in" filter="blinds(horizontal)">
                                      <p:cBhvr>
                                        <p:cTn id="7" dur="500"/>
                                        <p:tgtEl>
                                          <p:spTgt spid="7784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7844"/>
                                        </p:tgtEl>
                                        <p:attrNameLst>
                                          <p:attrName>style.visibility</p:attrName>
                                        </p:attrNameLst>
                                      </p:cBhvr>
                                      <p:to>
                                        <p:strVal val="visible"/>
                                      </p:to>
                                    </p:set>
                                    <p:animEffect transition="in" filter="blinds(horizontal)">
                                      <p:cBhvr>
                                        <p:cTn id="12" dur="500"/>
                                        <p:tgtEl>
                                          <p:spTgt spid="7784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7841"/>
                                        </p:tgtEl>
                                        <p:attrNameLst>
                                          <p:attrName>style.visibility</p:attrName>
                                        </p:attrNameLst>
                                      </p:cBhvr>
                                      <p:to>
                                        <p:strVal val="visible"/>
                                      </p:to>
                                    </p:set>
                                    <p:animEffect transition="in" filter="blinds(horizontal)">
                                      <p:cBhvr>
                                        <p:cTn id="17" dur="500"/>
                                        <p:tgtEl>
                                          <p:spTgt spid="7784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7838"/>
                                        </p:tgtEl>
                                        <p:attrNameLst>
                                          <p:attrName>style.visibility</p:attrName>
                                        </p:attrNameLst>
                                      </p:cBhvr>
                                      <p:to>
                                        <p:strVal val="visible"/>
                                      </p:to>
                                    </p:set>
                                    <p:animEffect transition="in" filter="blinds(horizontal)">
                                      <p:cBhvr>
                                        <p:cTn id="22" dur="500"/>
                                        <p:tgtEl>
                                          <p:spTgt spid="7783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5" fill="hold" nodeType="clickEffect">
                                  <p:stCondLst>
                                    <p:cond delay="0"/>
                                  </p:stCondLst>
                                  <p:childTnLst>
                                    <p:set>
                                      <p:cBhvr>
                                        <p:cTn id="26" dur="1" fill="hold">
                                          <p:stCondLst>
                                            <p:cond delay="0"/>
                                          </p:stCondLst>
                                        </p:cTn>
                                        <p:tgtEl>
                                          <p:spTgt spid="77837"/>
                                        </p:tgtEl>
                                        <p:attrNameLst>
                                          <p:attrName>style.visibility</p:attrName>
                                        </p:attrNameLst>
                                      </p:cBhvr>
                                      <p:to>
                                        <p:strVal val="visible"/>
                                      </p:to>
                                    </p:set>
                                    <p:animEffect transition="in" filter="blinds(vertical)">
                                      <p:cBhvr>
                                        <p:cTn id="27" dur="500"/>
                                        <p:tgtEl>
                                          <p:spTgt spid="77837"/>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nodeType="clickEffect">
                                  <p:stCondLst>
                                    <p:cond delay="0"/>
                                  </p:stCondLst>
                                  <p:childTnLst>
                                    <p:set>
                                      <p:cBhvr>
                                        <p:cTn id="31" dur="1" fill="hold">
                                          <p:stCondLst>
                                            <p:cond delay="0"/>
                                          </p:stCondLst>
                                        </p:cTn>
                                        <p:tgtEl>
                                          <p:spTgt spid="77827"/>
                                        </p:tgtEl>
                                        <p:attrNameLst>
                                          <p:attrName>style.visibility</p:attrName>
                                        </p:attrNameLst>
                                      </p:cBhvr>
                                      <p:to>
                                        <p:strVal val="visible"/>
                                      </p:to>
                                    </p:set>
                                    <p:animEffect transition="in" filter="box(out)">
                                      <p:cBhvr>
                                        <p:cTn id="32" dur="500"/>
                                        <p:tgtEl>
                                          <p:spTgt spid="7782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5" fill="hold" nodeType="clickEffect">
                                  <p:stCondLst>
                                    <p:cond delay="0"/>
                                  </p:stCondLst>
                                  <p:childTnLst>
                                    <p:set>
                                      <p:cBhvr>
                                        <p:cTn id="36" dur="1" fill="hold">
                                          <p:stCondLst>
                                            <p:cond delay="0"/>
                                          </p:stCondLst>
                                        </p:cTn>
                                        <p:tgtEl>
                                          <p:spTgt spid="77831"/>
                                        </p:tgtEl>
                                        <p:attrNameLst>
                                          <p:attrName>style.visibility</p:attrName>
                                        </p:attrNameLst>
                                      </p:cBhvr>
                                      <p:to>
                                        <p:strVal val="visible"/>
                                      </p:to>
                                    </p:set>
                                    <p:animEffect transition="in" filter="blinds(vertical)">
                                      <p:cBhvr>
                                        <p:cTn id="37" dur="500"/>
                                        <p:tgtEl>
                                          <p:spTgt spid="77831"/>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5" fill="hold" nodeType="clickEffect">
                                  <p:stCondLst>
                                    <p:cond delay="0"/>
                                  </p:stCondLst>
                                  <p:childTnLst>
                                    <p:set>
                                      <p:cBhvr>
                                        <p:cTn id="41" dur="1" fill="hold">
                                          <p:stCondLst>
                                            <p:cond delay="0"/>
                                          </p:stCondLst>
                                        </p:cTn>
                                        <p:tgtEl>
                                          <p:spTgt spid="77834"/>
                                        </p:tgtEl>
                                        <p:attrNameLst>
                                          <p:attrName>style.visibility</p:attrName>
                                        </p:attrNameLst>
                                      </p:cBhvr>
                                      <p:to>
                                        <p:strVal val="visible"/>
                                      </p:to>
                                    </p:set>
                                    <p:animEffect transition="in" filter="blinds(vertical)">
                                      <p:cBhvr>
                                        <p:cTn id="42" dur="500"/>
                                        <p:tgtEl>
                                          <p:spTgt spid="778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4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圆角矩形 4"/>
          <p:cNvSpPr>
            <a:spLocks noChangeArrowheads="1"/>
          </p:cNvSpPr>
          <p:nvPr/>
        </p:nvSpPr>
        <p:spPr bwMode="auto">
          <a:xfrm>
            <a:off x="1403350" y="2852738"/>
            <a:ext cx="6624638" cy="642938"/>
          </a:xfrm>
          <a:prstGeom prst="roundRect">
            <a:avLst>
              <a:gd name="adj" fmla="val 16667"/>
            </a:avLst>
          </a:prstGeom>
          <a:solidFill>
            <a:srgbClr val="0062AC"/>
          </a:solidFill>
          <a:ln w="25400">
            <a:solidFill>
              <a:srgbClr val="00B0F0"/>
            </a:solidFill>
            <a:round/>
          </a:ln>
          <a:effectLst>
            <a:outerShdw dist="38100" dir="2700000" algn="ctr" rotWithShape="0">
              <a:srgbClr val="000000">
                <a:alpha val="37999"/>
              </a:srgb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7891" name="标题 37890"/>
          <p:cNvSpPr>
            <a:spLocks noGrp="1"/>
          </p:cNvSpPr>
          <p:nvPr>
            <p:ph type="title"/>
          </p:nvPr>
        </p:nvSpPr>
        <p:spPr>
          <a:xfrm>
            <a:off x="468313" y="2636838"/>
            <a:ext cx="8243888" cy="882650"/>
          </a:xfrm>
        </p:spPr>
        <p:txBody>
          <a:bodyPr anchor="b"/>
          <a:p>
            <a:pPr marL="0" marR="0" indent="0" algn="ctr" defTabSz="914400" rtl="0" eaLnBrk="1" fontAlgn="base" latinLnBrk="0" hangingPunct="1">
              <a:lnSpc>
                <a:spcPct val="90000"/>
              </a:lnSpc>
              <a:spcBef>
                <a:spcPct val="0"/>
              </a:spcBef>
              <a:spcAft>
                <a:spcPct val="0"/>
              </a:spcAft>
              <a:buClrTx/>
              <a:buSzTx/>
              <a:buFontTx/>
              <a:buNone/>
            </a:pPr>
            <a:r>
              <a:rPr lang="zh-CN" altLang="en-US" dirty="0">
                <a:solidFill>
                  <a:schemeClr val="bg1"/>
                </a:solidFill>
                <a:sym typeface="+mn-ea"/>
              </a:rPr>
              <a:t>康普顿效应</a:t>
            </a:r>
            <a:endParaRPr kumimoji="0" lang="zh-CN" altLang="en-US" sz="4400" b="0" i="0" u="none" strike="noStrike" kern="1200" cap="none" spc="0" normalizeH="0" baseline="0" noProof="1" dirty="0">
              <a:solidFill>
                <a:schemeClr val="bg1"/>
              </a:solidFill>
              <a:effectLst>
                <a:outerShdw blurRad="38100" dist="38100" dir="2700000">
                  <a:srgbClr val="C0C0C0"/>
                </a:outerShdw>
              </a:effectLst>
              <a:latin typeface="宋体" panose="02010600030101010101" pitchFamily="2" charset="-122"/>
              <a:ea typeface="+mj-ea"/>
              <a:cs typeface="+mj-cs"/>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p:tgtEl>
                                          <p:spTgt spid="2"/>
                                        </p:tgtEl>
                                        <p:attrNameLst>
                                          <p:attrName>ppt_x</p:attrName>
                                        </p:attrNameLst>
                                      </p:cBhvr>
                                      <p:tavLst>
                                        <p:tav tm="100000">
                                          <p:val>
                                            <p:strVal val="#ppt_x-#ppt_w*1.125000"/>
                                          </p:val>
                                        </p:tav>
                                        <p:tav>
                                          <p:val>
                                            <p:strVal val="#ppt_x"/>
                                          </p:val>
                                        </p:tav>
                                      </p:tavLst>
                                    </p:anim>
                                    <p:animEffect transition="in" filter="wipe(right)">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27" name="文本框 7226"/>
          <p:cNvSpPr txBox="1"/>
          <p:nvPr/>
        </p:nvSpPr>
        <p:spPr>
          <a:xfrm>
            <a:off x="152400" y="762000"/>
            <a:ext cx="8915400" cy="946150"/>
          </a:xfrm>
          <a:prstGeom prst="rect">
            <a:avLst/>
          </a:prstGeom>
          <a:noFill/>
          <a:ln w="9525">
            <a:noFill/>
          </a:ln>
        </p:spPr>
        <p:txBody>
          <a:bodyPr>
            <a:spAutoFit/>
          </a:bodyPr>
          <a:p>
            <a:r>
              <a:rPr lang="zh-CN" altLang="en-US" dirty="0">
                <a:latin typeface="宋体" panose="02010600030101010101" pitchFamily="2" charset="-122"/>
                <a:ea typeface="宋体" panose="02010600030101010101" pitchFamily="2" charset="-122"/>
              </a:rPr>
              <a:t>    1920年，美国物理学家康普顿在观察</a:t>
            </a:r>
            <a:r>
              <a:rPr lang="en-US" altLang="zh-CN" dirty="0">
                <a:latin typeface="宋体" panose="02010600030101010101" pitchFamily="2" charset="-122"/>
                <a:ea typeface="宋体" panose="02010600030101010101" pitchFamily="2" charset="-122"/>
              </a:rPr>
              <a:t>X</a:t>
            </a:r>
            <a:r>
              <a:rPr lang="zh-CN" altLang="en-US" dirty="0">
                <a:latin typeface="宋体" panose="02010600030101010101" pitchFamily="2" charset="-122"/>
                <a:ea typeface="宋体" panose="02010600030101010101" pitchFamily="2" charset="-122"/>
              </a:rPr>
              <a:t>射线被物质散射时，发现</a:t>
            </a:r>
            <a:r>
              <a:rPr lang="zh-CN" altLang="en-US" dirty="0">
                <a:solidFill>
                  <a:srgbClr val="CC0000"/>
                </a:solidFill>
                <a:latin typeface="宋体" panose="02010600030101010101" pitchFamily="2" charset="-122"/>
                <a:ea typeface="宋体" panose="02010600030101010101" pitchFamily="2" charset="-122"/>
              </a:rPr>
              <a:t>散射</a:t>
            </a:r>
            <a:r>
              <a:rPr lang="zh-CN" altLang="en-US" dirty="0">
                <a:latin typeface="宋体" panose="02010600030101010101" pitchFamily="2" charset="-122"/>
                <a:ea typeface="宋体" panose="02010600030101010101" pitchFamily="2" charset="-122"/>
              </a:rPr>
              <a:t>线中含有</a:t>
            </a:r>
            <a:r>
              <a:rPr lang="zh-CN" altLang="en-US" dirty="0">
                <a:solidFill>
                  <a:srgbClr val="CC0000"/>
                </a:solidFill>
                <a:latin typeface="宋体" panose="02010600030101010101" pitchFamily="2" charset="-122"/>
                <a:ea typeface="宋体" panose="02010600030101010101" pitchFamily="2" charset="-122"/>
              </a:rPr>
              <a:t>波长</a:t>
            </a:r>
            <a:r>
              <a:rPr lang="zh-CN" altLang="en-US" dirty="0">
                <a:latin typeface="宋体" panose="02010600030101010101" pitchFamily="2" charset="-122"/>
                <a:ea typeface="宋体" panose="02010600030101010101" pitchFamily="2" charset="-122"/>
              </a:rPr>
              <a:t>发生</a:t>
            </a:r>
            <a:r>
              <a:rPr lang="zh-CN" altLang="en-US" dirty="0">
                <a:solidFill>
                  <a:srgbClr val="CC0000"/>
                </a:solidFill>
                <a:latin typeface="宋体" panose="02010600030101010101" pitchFamily="2" charset="-122"/>
                <a:ea typeface="宋体" panose="02010600030101010101" pitchFamily="2" charset="-122"/>
              </a:rPr>
              <a:t>变化</a:t>
            </a:r>
            <a:r>
              <a:rPr lang="zh-CN" altLang="en-US" dirty="0">
                <a:latin typeface="宋体" panose="02010600030101010101" pitchFamily="2" charset="-122"/>
                <a:ea typeface="宋体" panose="02010600030101010101" pitchFamily="2" charset="-122"/>
              </a:rPr>
              <a:t>了的成分.</a:t>
            </a:r>
            <a:endParaRPr lang="zh-CN" altLang="en-US" dirty="0">
              <a:latin typeface="宋体" panose="02010600030101010101" pitchFamily="2" charset="-122"/>
              <a:ea typeface="宋体" panose="02010600030101010101" pitchFamily="2" charset="-122"/>
            </a:endParaRPr>
          </a:p>
        </p:txBody>
      </p:sp>
      <p:sp>
        <p:nvSpPr>
          <p:cNvPr id="7231" name="文本框 7230"/>
          <p:cNvSpPr txBox="1"/>
          <p:nvPr/>
        </p:nvSpPr>
        <p:spPr>
          <a:xfrm>
            <a:off x="990600" y="1766888"/>
            <a:ext cx="4572000" cy="519112"/>
          </a:xfrm>
          <a:prstGeom prst="rect">
            <a:avLst/>
          </a:prstGeom>
          <a:noFill/>
          <a:ln w="9525">
            <a:noFill/>
          </a:ln>
        </p:spPr>
        <p:txBody>
          <a:bodyPr>
            <a:spAutoFit/>
          </a:bodyPr>
          <a:p>
            <a:r>
              <a:rPr lang="zh-CN" altLang="en-US" dirty="0">
                <a:solidFill>
                  <a:srgbClr val="CC0000"/>
                </a:solidFill>
                <a:latin typeface="宋体" panose="02010600030101010101" pitchFamily="2" charset="-122"/>
                <a:ea typeface="宋体" panose="02010600030101010101" pitchFamily="2" charset="-122"/>
              </a:rPr>
              <a:t>一  实验装置</a:t>
            </a:r>
            <a:endParaRPr lang="zh-CN" altLang="en-US" dirty="0">
              <a:solidFill>
                <a:srgbClr val="CC0000"/>
              </a:solidFill>
              <a:latin typeface="宋体" panose="02010600030101010101" pitchFamily="2" charset="-122"/>
              <a:ea typeface="宋体" panose="02010600030101010101" pitchFamily="2" charset="-122"/>
            </a:endParaRPr>
          </a:p>
        </p:txBody>
      </p:sp>
    </p:spTree>
    <p:controls>
      <mc:AlternateContent xmlns:mc="http://schemas.openxmlformats.org/markup-compatibility/2006">
        <mc:Choice xmlns:v="urn:schemas-microsoft-com:vml" Requires="v">
          <p:control spid="1027" name="" r:id="rId1" imgW="7239000" imgH="4114800"/>
        </mc:Choice>
        <mc:Fallback>
          <p:control name="" r:id="rId1" imgW="7239000" imgH="4114800">
            <p:pic>
              <p:nvPicPr>
                <p:cNvPr id="0" name="ShockwaveFlash1"/>
                <p:cNvPicPr/>
                <p:nvPr/>
              </p:nvPicPr>
              <p:blipFill>
                <a:blip r:embed="rId2"/>
                <a:stretch>
                  <a:fillRect/>
                </a:stretch>
              </p:blipFill>
              <p:spPr>
                <a:xfrm>
                  <a:off x="990600" y="2362200"/>
                  <a:ext cx="7239000" cy="4114800"/>
                </a:xfrm>
                <a:prstGeom prst="rect">
                  <a:avLst/>
                </a:prstGeom>
                <a:noFill/>
                <a:ln w="9525">
                  <a:noFill/>
                </a:ln>
              </p:spPr>
            </p:pic>
          </p:control>
        </mc:Fallback>
      </mc:AlternateContent>
    </p:controls>
  </p:cSld>
  <p:clrMapOvr>
    <a:masterClrMapping/>
  </p:clrMapOvr>
  <p:transition>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60" name="文本框 18459"/>
          <p:cNvSpPr txBox="1"/>
          <p:nvPr/>
        </p:nvSpPr>
        <p:spPr>
          <a:xfrm>
            <a:off x="304800" y="4448175"/>
            <a:ext cx="4191000" cy="1800225"/>
          </a:xfrm>
          <a:prstGeom prst="rect">
            <a:avLst/>
          </a:prstGeom>
          <a:noFill/>
          <a:ln w="9525">
            <a:noFill/>
          </a:ln>
        </p:spPr>
        <p:txBody>
          <a:bodyPr>
            <a:spAutoFit/>
          </a:bodyPr>
          <a:p>
            <a:r>
              <a:rPr lang="zh-CN" altLang="en-US" dirty="0">
                <a:latin typeface="Times New Roman" panose="02020603050405020304" pitchFamily="18" charset="0"/>
                <a:ea typeface="宋体" panose="02010600030101010101" pitchFamily="2" charset="-122"/>
              </a:rPr>
              <a:t>         经典电磁理论预言，散射辐射具有和入射辐射一样的频率 .  经典理论无法解释波长变化 .</a:t>
            </a:r>
            <a:endParaRPr lang="zh-CN" altLang="en-US" dirty="0">
              <a:latin typeface="Times New Roman" panose="02020603050405020304" pitchFamily="18" charset="0"/>
              <a:ea typeface="宋体" panose="02010600030101010101" pitchFamily="2" charset="-122"/>
            </a:endParaRPr>
          </a:p>
        </p:txBody>
      </p:sp>
      <p:sp>
        <p:nvSpPr>
          <p:cNvPr id="18461" name="文本框 18460"/>
          <p:cNvSpPr txBox="1"/>
          <p:nvPr/>
        </p:nvSpPr>
        <p:spPr>
          <a:xfrm>
            <a:off x="304800" y="762000"/>
            <a:ext cx="3200400" cy="519113"/>
          </a:xfrm>
          <a:prstGeom prst="rect">
            <a:avLst/>
          </a:prstGeom>
          <a:noFill/>
          <a:ln w="9525">
            <a:noFill/>
          </a:ln>
        </p:spPr>
        <p:txBody>
          <a:bodyPr>
            <a:spAutoFit/>
          </a:bodyPr>
          <a:p>
            <a:r>
              <a:rPr lang="zh-CN" altLang="en-US" dirty="0">
                <a:solidFill>
                  <a:srgbClr val="CC0000"/>
                </a:solidFill>
                <a:latin typeface="Arial" panose="020B0604020202020204" pitchFamily="34" charset="0"/>
                <a:ea typeface="宋体" panose="02010600030101010101" pitchFamily="2" charset="-122"/>
              </a:rPr>
              <a:t>二    实验结果</a:t>
            </a:r>
            <a:endParaRPr lang="zh-CN" altLang="en-US" dirty="0">
              <a:solidFill>
                <a:srgbClr val="CC0000"/>
              </a:solidFill>
              <a:latin typeface="Arial" panose="020B0604020202020204" pitchFamily="34" charset="0"/>
              <a:ea typeface="宋体" panose="02010600030101010101" pitchFamily="2" charset="-122"/>
            </a:endParaRPr>
          </a:p>
        </p:txBody>
      </p:sp>
      <p:grpSp>
        <p:nvGrpSpPr>
          <p:cNvPr id="18473" name="组合 18472"/>
          <p:cNvGrpSpPr/>
          <p:nvPr/>
        </p:nvGrpSpPr>
        <p:grpSpPr>
          <a:xfrm>
            <a:off x="4648200" y="609600"/>
            <a:ext cx="4648200" cy="5943600"/>
            <a:chOff x="2976" y="384"/>
            <a:chExt cx="2928" cy="3744"/>
          </a:xfrm>
        </p:grpSpPr>
        <p:sp>
          <p:nvSpPr>
            <p:cNvPr id="18466" name="矩形 18465"/>
            <p:cNvSpPr/>
            <p:nvPr/>
          </p:nvSpPr>
          <p:spPr>
            <a:xfrm>
              <a:off x="2976" y="384"/>
              <a:ext cx="2688" cy="3744"/>
            </a:xfrm>
            <a:prstGeom prst="rect">
              <a:avLst/>
            </a:prstGeom>
            <a:solidFill>
              <a:schemeClr val="bg1"/>
            </a:solidFill>
            <a:ln w="9525" cap="flat" cmpd="sng">
              <a:solidFill>
                <a:srgbClr val="006666"/>
              </a:solidFill>
              <a:prstDash val="solid"/>
              <a:miter/>
              <a:headEnd type="none" w="med" len="med"/>
              <a:tailEnd type="none" w="sm" len="lg"/>
            </a:ln>
          </p:spPr>
          <p:txBody>
            <a:bodyPr/>
            <a:p>
              <a:endParaRPr lang="zh-CN" altLang="en-US"/>
            </a:p>
          </p:txBody>
        </p:sp>
        <p:sp>
          <p:nvSpPr>
            <p:cNvPr id="18435" name="矩形 18434"/>
            <p:cNvSpPr/>
            <p:nvPr/>
          </p:nvSpPr>
          <p:spPr>
            <a:xfrm>
              <a:off x="3120" y="768"/>
              <a:ext cx="2112" cy="2976"/>
            </a:xfrm>
            <a:prstGeom prst="rect">
              <a:avLst/>
            </a:prstGeom>
            <a:noFill/>
            <a:ln w="12700" cap="flat" cmpd="sng">
              <a:solidFill>
                <a:schemeClr val="tx1"/>
              </a:solidFill>
              <a:prstDash val="solid"/>
              <a:miter/>
              <a:headEnd type="none" w="med" len="med"/>
              <a:tailEnd type="none" w="med" len="med"/>
            </a:ln>
          </p:spPr>
          <p:txBody>
            <a:bodyPr/>
            <a:p>
              <a:endParaRPr lang="zh-CN" altLang="en-US"/>
            </a:p>
          </p:txBody>
        </p:sp>
        <p:sp>
          <p:nvSpPr>
            <p:cNvPr id="18436" name="直接连接符 18435"/>
            <p:cNvSpPr/>
            <p:nvPr/>
          </p:nvSpPr>
          <p:spPr>
            <a:xfrm>
              <a:off x="3120" y="2256"/>
              <a:ext cx="2112" cy="0"/>
            </a:xfrm>
            <a:prstGeom prst="line">
              <a:avLst/>
            </a:prstGeom>
            <a:ln w="12700" cap="flat" cmpd="sng">
              <a:solidFill>
                <a:schemeClr val="tx1"/>
              </a:solidFill>
              <a:prstDash val="solid"/>
              <a:headEnd type="none" w="med" len="med"/>
              <a:tailEnd type="none" w="med" len="med"/>
            </a:ln>
          </p:spPr>
        </p:sp>
        <p:sp>
          <p:nvSpPr>
            <p:cNvPr id="18437" name="直接连接符 18436"/>
            <p:cNvSpPr/>
            <p:nvPr/>
          </p:nvSpPr>
          <p:spPr>
            <a:xfrm>
              <a:off x="3120" y="1440"/>
              <a:ext cx="2112" cy="0"/>
            </a:xfrm>
            <a:prstGeom prst="line">
              <a:avLst/>
            </a:prstGeom>
            <a:ln w="12700" cap="flat" cmpd="sng">
              <a:solidFill>
                <a:schemeClr val="tx1"/>
              </a:solidFill>
              <a:prstDash val="solid"/>
              <a:headEnd type="none" w="med" len="med"/>
              <a:tailEnd type="none" w="med" len="med"/>
            </a:ln>
          </p:spPr>
        </p:sp>
        <p:sp>
          <p:nvSpPr>
            <p:cNvPr id="18438" name="直接连接符 18437"/>
            <p:cNvSpPr/>
            <p:nvPr/>
          </p:nvSpPr>
          <p:spPr>
            <a:xfrm>
              <a:off x="3120" y="2958"/>
              <a:ext cx="2112" cy="0"/>
            </a:xfrm>
            <a:prstGeom prst="line">
              <a:avLst/>
            </a:prstGeom>
            <a:ln w="12700" cap="flat" cmpd="sng">
              <a:solidFill>
                <a:schemeClr val="tx1"/>
              </a:solidFill>
              <a:prstDash val="solid"/>
              <a:headEnd type="none" w="med" len="med"/>
              <a:tailEnd type="none" w="med" len="med"/>
            </a:ln>
          </p:spPr>
        </p:sp>
        <p:sp>
          <p:nvSpPr>
            <p:cNvPr id="18442" name="任意多边形 18441"/>
            <p:cNvSpPr/>
            <p:nvPr/>
          </p:nvSpPr>
          <p:spPr>
            <a:xfrm>
              <a:off x="3360" y="807"/>
              <a:ext cx="300" cy="633"/>
            </a:xfrm>
            <a:custGeom>
              <a:avLst/>
              <a:gdLst/>
              <a:ahLst/>
              <a:cxnLst/>
              <a:pathLst>
                <a:path w="300" h="633">
                  <a:moveTo>
                    <a:pt x="0" y="633"/>
                  </a:moveTo>
                  <a:cubicBezTo>
                    <a:pt x="13" y="602"/>
                    <a:pt x="60" y="542"/>
                    <a:pt x="78" y="447"/>
                  </a:cubicBezTo>
                  <a:cubicBezTo>
                    <a:pt x="96" y="352"/>
                    <a:pt x="90" y="126"/>
                    <a:pt x="108" y="63"/>
                  </a:cubicBezTo>
                  <a:cubicBezTo>
                    <a:pt x="126" y="0"/>
                    <a:pt x="165" y="6"/>
                    <a:pt x="186" y="69"/>
                  </a:cubicBezTo>
                  <a:cubicBezTo>
                    <a:pt x="207" y="132"/>
                    <a:pt x="215" y="347"/>
                    <a:pt x="234" y="441"/>
                  </a:cubicBezTo>
                  <a:cubicBezTo>
                    <a:pt x="253" y="535"/>
                    <a:pt x="286" y="593"/>
                    <a:pt x="300" y="633"/>
                  </a:cubicBezTo>
                </a:path>
              </a:pathLst>
            </a:custGeom>
            <a:noFill/>
            <a:ln w="28575" cap="flat" cmpd="sng">
              <a:solidFill>
                <a:srgbClr val="FF3300">
                  <a:alpha val="100000"/>
                </a:srgbClr>
              </a:solidFill>
              <a:prstDash val="solid"/>
              <a:headEnd type="none" w="med" len="med"/>
              <a:tailEnd type="none" w="med" len="med"/>
            </a:ln>
          </p:spPr>
          <p:txBody>
            <a:bodyPr/>
            <a:p>
              <a:endParaRPr lang="zh-CN" altLang="en-US"/>
            </a:p>
          </p:txBody>
        </p:sp>
        <p:sp>
          <p:nvSpPr>
            <p:cNvPr id="18443" name="任意多边形 18442"/>
            <p:cNvSpPr/>
            <p:nvPr/>
          </p:nvSpPr>
          <p:spPr>
            <a:xfrm>
              <a:off x="3360" y="2400"/>
              <a:ext cx="1056" cy="558"/>
            </a:xfrm>
            <a:custGeom>
              <a:avLst/>
              <a:gdLst/>
              <a:ahLst/>
              <a:cxnLst/>
              <a:pathLst>
                <a:path w="1056" h="558">
                  <a:moveTo>
                    <a:pt x="0" y="558"/>
                  </a:moveTo>
                  <a:cubicBezTo>
                    <a:pt x="8" y="540"/>
                    <a:pt x="22" y="522"/>
                    <a:pt x="46" y="450"/>
                  </a:cubicBezTo>
                  <a:cubicBezTo>
                    <a:pt x="70" y="378"/>
                    <a:pt x="112" y="156"/>
                    <a:pt x="144" y="126"/>
                  </a:cubicBezTo>
                  <a:cubicBezTo>
                    <a:pt x="176" y="96"/>
                    <a:pt x="203" y="228"/>
                    <a:pt x="240" y="270"/>
                  </a:cubicBezTo>
                  <a:cubicBezTo>
                    <a:pt x="277" y="312"/>
                    <a:pt x="324" y="373"/>
                    <a:pt x="364" y="381"/>
                  </a:cubicBezTo>
                  <a:cubicBezTo>
                    <a:pt x="404" y="389"/>
                    <a:pt x="430" y="377"/>
                    <a:pt x="480" y="318"/>
                  </a:cubicBezTo>
                  <a:cubicBezTo>
                    <a:pt x="530" y="259"/>
                    <a:pt x="618" y="48"/>
                    <a:pt x="666" y="24"/>
                  </a:cubicBezTo>
                  <a:cubicBezTo>
                    <a:pt x="714" y="0"/>
                    <a:pt x="731" y="121"/>
                    <a:pt x="768" y="174"/>
                  </a:cubicBezTo>
                  <a:cubicBezTo>
                    <a:pt x="805" y="227"/>
                    <a:pt x="842" y="293"/>
                    <a:pt x="890" y="341"/>
                  </a:cubicBezTo>
                  <a:cubicBezTo>
                    <a:pt x="938" y="389"/>
                    <a:pt x="1022" y="437"/>
                    <a:pt x="1056" y="462"/>
                  </a:cubicBezTo>
                </a:path>
              </a:pathLst>
            </a:custGeom>
            <a:noFill/>
            <a:ln w="28575" cap="flat" cmpd="sng">
              <a:solidFill>
                <a:srgbClr val="FF3300">
                  <a:alpha val="100000"/>
                </a:srgbClr>
              </a:solidFill>
              <a:prstDash val="solid"/>
              <a:headEnd type="none" w="med" len="med"/>
              <a:tailEnd type="none" w="med" len="med"/>
            </a:ln>
          </p:spPr>
          <p:txBody>
            <a:bodyPr/>
            <a:p>
              <a:endParaRPr lang="zh-CN" altLang="en-US"/>
            </a:p>
          </p:txBody>
        </p:sp>
        <p:sp>
          <p:nvSpPr>
            <p:cNvPr id="18445" name="任意多边形 18444"/>
            <p:cNvSpPr/>
            <p:nvPr/>
          </p:nvSpPr>
          <p:spPr>
            <a:xfrm>
              <a:off x="3314" y="1683"/>
              <a:ext cx="622" cy="578"/>
            </a:xfrm>
            <a:custGeom>
              <a:avLst/>
              <a:gdLst/>
              <a:ahLst/>
              <a:cxnLst/>
              <a:pathLst>
                <a:path w="622" h="578">
                  <a:moveTo>
                    <a:pt x="0" y="578"/>
                  </a:moveTo>
                  <a:cubicBezTo>
                    <a:pt x="10" y="560"/>
                    <a:pt x="34" y="559"/>
                    <a:pt x="63" y="472"/>
                  </a:cubicBezTo>
                  <a:cubicBezTo>
                    <a:pt x="92" y="385"/>
                    <a:pt x="139" y="114"/>
                    <a:pt x="172" y="57"/>
                  </a:cubicBezTo>
                  <a:cubicBezTo>
                    <a:pt x="205" y="0"/>
                    <a:pt x="237" y="123"/>
                    <a:pt x="262" y="129"/>
                  </a:cubicBezTo>
                  <a:cubicBezTo>
                    <a:pt x="287" y="135"/>
                    <a:pt x="303" y="110"/>
                    <a:pt x="322" y="93"/>
                  </a:cubicBezTo>
                  <a:cubicBezTo>
                    <a:pt x="341" y="76"/>
                    <a:pt x="359" y="30"/>
                    <a:pt x="376" y="27"/>
                  </a:cubicBezTo>
                  <a:cubicBezTo>
                    <a:pt x="393" y="24"/>
                    <a:pt x="409" y="36"/>
                    <a:pt x="424" y="75"/>
                  </a:cubicBezTo>
                  <a:cubicBezTo>
                    <a:pt x="439" y="114"/>
                    <a:pt x="449" y="201"/>
                    <a:pt x="466" y="261"/>
                  </a:cubicBezTo>
                  <a:cubicBezTo>
                    <a:pt x="483" y="321"/>
                    <a:pt x="500" y="392"/>
                    <a:pt x="526" y="437"/>
                  </a:cubicBezTo>
                  <a:cubicBezTo>
                    <a:pt x="552" y="482"/>
                    <a:pt x="606" y="517"/>
                    <a:pt x="622" y="533"/>
                  </a:cubicBezTo>
                </a:path>
              </a:pathLst>
            </a:custGeom>
            <a:noFill/>
            <a:ln w="28575" cap="flat" cmpd="sng">
              <a:solidFill>
                <a:srgbClr val="FF3300">
                  <a:alpha val="100000"/>
                </a:srgbClr>
              </a:solidFill>
              <a:prstDash val="solid"/>
              <a:headEnd type="none" w="med" len="med"/>
              <a:tailEnd type="none" w="med" len="med"/>
            </a:ln>
          </p:spPr>
          <p:txBody>
            <a:bodyPr/>
            <a:p>
              <a:endParaRPr lang="zh-CN" altLang="en-US"/>
            </a:p>
          </p:txBody>
        </p:sp>
        <p:sp>
          <p:nvSpPr>
            <p:cNvPr id="18446" name="任意多边形 18445"/>
            <p:cNvSpPr/>
            <p:nvPr/>
          </p:nvSpPr>
          <p:spPr>
            <a:xfrm>
              <a:off x="3376" y="3260"/>
              <a:ext cx="1424" cy="484"/>
            </a:xfrm>
            <a:custGeom>
              <a:avLst/>
              <a:gdLst/>
              <a:ahLst/>
              <a:cxnLst/>
              <a:pathLst>
                <a:path w="1424" h="484">
                  <a:moveTo>
                    <a:pt x="0" y="484"/>
                  </a:moveTo>
                  <a:cubicBezTo>
                    <a:pt x="5" y="473"/>
                    <a:pt x="9" y="459"/>
                    <a:pt x="28" y="416"/>
                  </a:cubicBezTo>
                  <a:cubicBezTo>
                    <a:pt x="47" y="373"/>
                    <a:pt x="80" y="234"/>
                    <a:pt x="116" y="225"/>
                  </a:cubicBezTo>
                  <a:cubicBezTo>
                    <a:pt x="152" y="216"/>
                    <a:pt x="179" y="326"/>
                    <a:pt x="244" y="364"/>
                  </a:cubicBezTo>
                  <a:cubicBezTo>
                    <a:pt x="309" y="402"/>
                    <a:pt x="414" y="461"/>
                    <a:pt x="508" y="456"/>
                  </a:cubicBezTo>
                  <a:cubicBezTo>
                    <a:pt x="602" y="451"/>
                    <a:pt x="711" y="408"/>
                    <a:pt x="808" y="336"/>
                  </a:cubicBezTo>
                  <a:cubicBezTo>
                    <a:pt x="905" y="264"/>
                    <a:pt x="1017" y="42"/>
                    <a:pt x="1088" y="21"/>
                  </a:cubicBezTo>
                  <a:cubicBezTo>
                    <a:pt x="1159" y="0"/>
                    <a:pt x="1195" y="161"/>
                    <a:pt x="1232" y="213"/>
                  </a:cubicBezTo>
                  <a:cubicBezTo>
                    <a:pt x="1269" y="265"/>
                    <a:pt x="1279" y="303"/>
                    <a:pt x="1311" y="335"/>
                  </a:cubicBezTo>
                  <a:cubicBezTo>
                    <a:pt x="1343" y="367"/>
                    <a:pt x="1401" y="391"/>
                    <a:pt x="1424" y="405"/>
                  </a:cubicBezTo>
                </a:path>
              </a:pathLst>
            </a:custGeom>
            <a:noFill/>
            <a:ln w="28575" cap="flat" cmpd="sng">
              <a:solidFill>
                <a:srgbClr val="FF3300">
                  <a:alpha val="100000"/>
                </a:srgbClr>
              </a:solidFill>
              <a:prstDash val="solid"/>
              <a:headEnd type="none" w="med" len="med"/>
              <a:tailEnd type="none" w="med" len="med"/>
            </a:ln>
          </p:spPr>
          <p:txBody>
            <a:bodyPr/>
            <a:p>
              <a:endParaRPr lang="zh-CN" altLang="en-US"/>
            </a:p>
          </p:txBody>
        </p:sp>
        <p:graphicFrame>
          <p:nvGraphicFramePr>
            <p:cNvPr id="18452" name="对象 18451"/>
            <p:cNvGraphicFramePr/>
            <p:nvPr/>
          </p:nvGraphicFramePr>
          <p:xfrm>
            <a:off x="4416" y="724"/>
            <a:ext cx="768" cy="380"/>
          </p:xfrm>
          <a:graphic>
            <a:graphicData uri="http://schemas.openxmlformats.org/presentationml/2006/ole">
              <mc:AlternateContent xmlns:mc="http://schemas.openxmlformats.org/markup-compatibility/2006">
                <mc:Choice xmlns:v="urn:schemas-microsoft-com:vml" Requires="v">
                  <p:oleObj spid="_x0000_s3101" name="" r:id="rId1" imgW="405765" imgH="203200" progId="Equation.3">
                    <p:embed/>
                  </p:oleObj>
                </mc:Choice>
                <mc:Fallback>
                  <p:oleObj name="" r:id="rId1" imgW="405765" imgH="203200" progId="Equation.3">
                    <p:embed/>
                    <p:pic>
                      <p:nvPicPr>
                        <p:cNvPr id="0" name="图片 3100"/>
                        <p:cNvPicPr/>
                        <p:nvPr/>
                      </p:nvPicPr>
                      <p:blipFill>
                        <a:blip r:embed="rId2"/>
                        <a:stretch>
                          <a:fillRect/>
                        </a:stretch>
                      </p:blipFill>
                      <p:spPr>
                        <a:xfrm>
                          <a:off x="4416" y="724"/>
                          <a:ext cx="768" cy="380"/>
                        </a:xfrm>
                        <a:prstGeom prst="rect">
                          <a:avLst/>
                        </a:prstGeom>
                        <a:noFill/>
                        <a:ln w="38100">
                          <a:noFill/>
                          <a:miter/>
                        </a:ln>
                      </p:spPr>
                    </p:pic>
                  </p:oleObj>
                </mc:Fallback>
              </mc:AlternateContent>
            </a:graphicData>
          </a:graphic>
        </p:graphicFrame>
        <p:graphicFrame>
          <p:nvGraphicFramePr>
            <p:cNvPr id="18453" name="对象 18452"/>
            <p:cNvGraphicFramePr/>
            <p:nvPr/>
          </p:nvGraphicFramePr>
          <p:xfrm>
            <a:off x="4416" y="1410"/>
            <a:ext cx="816" cy="366"/>
          </p:xfrm>
          <a:graphic>
            <a:graphicData uri="http://schemas.openxmlformats.org/presentationml/2006/ole">
              <mc:AlternateContent xmlns:mc="http://schemas.openxmlformats.org/markup-compatibility/2006">
                <mc:Choice xmlns:v="urn:schemas-microsoft-com:vml" Requires="v">
                  <p:oleObj spid="_x0000_s3082" name="" r:id="rId3" imgW="481965" imgH="203200" progId="Equation.3">
                    <p:embed/>
                  </p:oleObj>
                </mc:Choice>
                <mc:Fallback>
                  <p:oleObj name="" r:id="rId3" imgW="481965" imgH="203200" progId="Equation.3">
                    <p:embed/>
                    <p:pic>
                      <p:nvPicPr>
                        <p:cNvPr id="0" name="图片 3081"/>
                        <p:cNvPicPr/>
                        <p:nvPr/>
                      </p:nvPicPr>
                      <p:blipFill>
                        <a:blip r:embed="rId4"/>
                        <a:stretch>
                          <a:fillRect/>
                        </a:stretch>
                      </p:blipFill>
                      <p:spPr>
                        <a:xfrm>
                          <a:off x="4416" y="1410"/>
                          <a:ext cx="816" cy="366"/>
                        </a:xfrm>
                        <a:prstGeom prst="rect">
                          <a:avLst/>
                        </a:prstGeom>
                        <a:noFill/>
                        <a:ln w="38100">
                          <a:noFill/>
                          <a:miter/>
                        </a:ln>
                      </p:spPr>
                    </p:pic>
                  </p:oleObj>
                </mc:Fallback>
              </mc:AlternateContent>
            </a:graphicData>
          </a:graphic>
        </p:graphicFrame>
        <p:graphicFrame>
          <p:nvGraphicFramePr>
            <p:cNvPr id="18454" name="对象 18453"/>
            <p:cNvGraphicFramePr/>
            <p:nvPr/>
          </p:nvGraphicFramePr>
          <p:xfrm>
            <a:off x="4416" y="2235"/>
            <a:ext cx="768" cy="341"/>
          </p:xfrm>
          <a:graphic>
            <a:graphicData uri="http://schemas.openxmlformats.org/presentationml/2006/ole">
              <mc:AlternateContent xmlns:mc="http://schemas.openxmlformats.org/markup-compatibility/2006">
                <mc:Choice xmlns:v="urn:schemas-microsoft-com:vml" Requires="v">
                  <p:oleObj spid="_x0000_s3143" name="" r:id="rId5" imgW="469265" imgH="203200" progId="Equation.3">
                    <p:embed/>
                  </p:oleObj>
                </mc:Choice>
                <mc:Fallback>
                  <p:oleObj name="" r:id="rId5" imgW="469265" imgH="203200" progId="Equation.3">
                    <p:embed/>
                    <p:pic>
                      <p:nvPicPr>
                        <p:cNvPr id="0" name="图片 3142"/>
                        <p:cNvPicPr/>
                        <p:nvPr/>
                      </p:nvPicPr>
                      <p:blipFill>
                        <a:blip r:embed="rId6"/>
                        <a:stretch>
                          <a:fillRect/>
                        </a:stretch>
                      </p:blipFill>
                      <p:spPr>
                        <a:xfrm>
                          <a:off x="4416" y="2235"/>
                          <a:ext cx="768" cy="341"/>
                        </a:xfrm>
                        <a:prstGeom prst="rect">
                          <a:avLst/>
                        </a:prstGeom>
                        <a:noFill/>
                        <a:ln w="38100">
                          <a:noFill/>
                          <a:miter/>
                        </a:ln>
                      </p:spPr>
                    </p:pic>
                  </p:oleObj>
                </mc:Fallback>
              </mc:AlternateContent>
            </a:graphicData>
          </a:graphic>
        </p:graphicFrame>
        <p:graphicFrame>
          <p:nvGraphicFramePr>
            <p:cNvPr id="18455" name="对象 18454"/>
            <p:cNvGraphicFramePr/>
            <p:nvPr/>
          </p:nvGraphicFramePr>
          <p:xfrm>
            <a:off x="4368" y="2928"/>
            <a:ext cx="848" cy="346"/>
          </p:xfrm>
          <a:graphic>
            <a:graphicData uri="http://schemas.openxmlformats.org/presentationml/2006/ole">
              <mc:AlternateContent xmlns:mc="http://schemas.openxmlformats.org/markup-compatibility/2006">
                <mc:Choice xmlns:v="urn:schemas-microsoft-com:vml" Requires="v">
                  <p:oleObj spid="_x0000_s3127" name="" r:id="rId7" imgW="532765" imgH="203200" progId="Equation.3">
                    <p:embed/>
                  </p:oleObj>
                </mc:Choice>
                <mc:Fallback>
                  <p:oleObj name="" r:id="rId7" imgW="532765" imgH="203200" progId="Equation.3">
                    <p:embed/>
                    <p:pic>
                      <p:nvPicPr>
                        <p:cNvPr id="0" name="图片 3126"/>
                        <p:cNvPicPr/>
                        <p:nvPr/>
                      </p:nvPicPr>
                      <p:blipFill>
                        <a:blip r:embed="rId8"/>
                        <a:stretch>
                          <a:fillRect/>
                        </a:stretch>
                      </p:blipFill>
                      <p:spPr>
                        <a:xfrm>
                          <a:off x="4368" y="2928"/>
                          <a:ext cx="848" cy="346"/>
                        </a:xfrm>
                        <a:prstGeom prst="rect">
                          <a:avLst/>
                        </a:prstGeom>
                        <a:noFill/>
                        <a:ln w="38100">
                          <a:noFill/>
                          <a:miter/>
                        </a:ln>
                      </p:spPr>
                    </p:pic>
                  </p:oleObj>
                </mc:Fallback>
              </mc:AlternateContent>
            </a:graphicData>
          </a:graphic>
        </p:graphicFrame>
        <p:sp>
          <p:nvSpPr>
            <p:cNvPr id="18456" name="文本框 18455"/>
            <p:cNvSpPr txBox="1"/>
            <p:nvPr/>
          </p:nvSpPr>
          <p:spPr>
            <a:xfrm>
              <a:off x="3168" y="393"/>
              <a:ext cx="1536" cy="327"/>
            </a:xfrm>
            <a:prstGeom prst="rect">
              <a:avLst/>
            </a:prstGeom>
            <a:noFill/>
            <a:ln w="9525">
              <a:noFill/>
            </a:ln>
          </p:spPr>
          <p:txBody>
            <a:bodyPr>
              <a:spAutoFit/>
            </a:bodyPr>
            <a:p>
              <a:r>
                <a:rPr lang="zh-CN" altLang="zh-CN" dirty="0">
                  <a:latin typeface="宋体" panose="02010600030101010101" pitchFamily="2" charset="-122"/>
                  <a:ea typeface="宋体" panose="02010600030101010101" pitchFamily="2" charset="-122"/>
                </a:rPr>
                <a:t>（相对强度）</a:t>
              </a:r>
              <a:endParaRPr lang="zh-CN" altLang="en-US" dirty="0">
                <a:latin typeface="宋体" panose="02010600030101010101" pitchFamily="2" charset="-122"/>
                <a:ea typeface="宋体" panose="02010600030101010101" pitchFamily="2" charset="-122"/>
              </a:endParaRPr>
            </a:p>
          </p:txBody>
        </p:sp>
        <p:grpSp>
          <p:nvGrpSpPr>
            <p:cNvPr id="18472" name="组合 18471"/>
            <p:cNvGrpSpPr/>
            <p:nvPr/>
          </p:nvGrpSpPr>
          <p:grpSpPr>
            <a:xfrm>
              <a:off x="4656" y="3744"/>
              <a:ext cx="1248" cy="336"/>
              <a:chOff x="4656" y="3744"/>
              <a:chExt cx="1248" cy="336"/>
            </a:xfrm>
          </p:grpSpPr>
          <p:sp>
            <p:nvSpPr>
              <p:cNvPr id="18458" name="文本框 18457"/>
              <p:cNvSpPr txBox="1"/>
              <p:nvPr/>
            </p:nvSpPr>
            <p:spPr>
              <a:xfrm>
                <a:off x="4752" y="3744"/>
                <a:ext cx="1152" cy="327"/>
              </a:xfrm>
              <a:prstGeom prst="rect">
                <a:avLst/>
              </a:prstGeom>
              <a:noFill/>
              <a:ln w="9525">
                <a:noFill/>
              </a:ln>
            </p:spPr>
            <p:txBody>
              <a:bodyPr>
                <a:spAutoFit/>
              </a:bodyPr>
              <a:p>
                <a:r>
                  <a:rPr lang="zh-CN" altLang="en-US" dirty="0">
                    <a:latin typeface="Times New Roman" panose="02020603050405020304" pitchFamily="18" charset="0"/>
                    <a:ea typeface="宋体" panose="02010600030101010101" pitchFamily="2" charset="-122"/>
                  </a:rPr>
                  <a:t>（波长）</a:t>
                </a:r>
                <a:endParaRPr lang="zh-CN" altLang="en-US" dirty="0">
                  <a:latin typeface="Times New Roman" panose="02020603050405020304" pitchFamily="18" charset="0"/>
                  <a:ea typeface="宋体" panose="02010600030101010101" pitchFamily="2" charset="-122"/>
                </a:endParaRPr>
              </a:p>
            </p:txBody>
          </p:sp>
          <p:graphicFrame>
            <p:nvGraphicFramePr>
              <p:cNvPr id="18459" name="对象 18458"/>
              <p:cNvGraphicFramePr/>
              <p:nvPr/>
            </p:nvGraphicFramePr>
            <p:xfrm>
              <a:off x="4656" y="3797"/>
              <a:ext cx="267" cy="283"/>
            </p:xfrm>
            <a:graphic>
              <a:graphicData uri="http://schemas.openxmlformats.org/presentationml/2006/ole">
                <mc:AlternateContent xmlns:mc="http://schemas.openxmlformats.org/markup-compatibility/2006">
                  <mc:Choice xmlns:v="urn:schemas-microsoft-com:vml" Requires="v">
                    <p:oleObj spid="_x0000_s3121" name="" r:id="rId9" imgW="190500" imgH="241300" progId="Equation.3">
                      <p:embed/>
                    </p:oleObj>
                  </mc:Choice>
                  <mc:Fallback>
                    <p:oleObj name="" r:id="rId9" imgW="190500" imgH="241300" progId="Equation.3">
                      <p:embed/>
                      <p:pic>
                        <p:nvPicPr>
                          <p:cNvPr id="0" name="图片 3120"/>
                          <p:cNvPicPr/>
                          <p:nvPr/>
                        </p:nvPicPr>
                        <p:blipFill>
                          <a:blip r:embed="rId10"/>
                          <a:stretch>
                            <a:fillRect/>
                          </a:stretch>
                        </p:blipFill>
                        <p:spPr>
                          <a:xfrm>
                            <a:off x="4656" y="3797"/>
                            <a:ext cx="267" cy="283"/>
                          </a:xfrm>
                          <a:prstGeom prst="rect">
                            <a:avLst/>
                          </a:prstGeom>
                          <a:noFill/>
                          <a:ln w="38100">
                            <a:noFill/>
                            <a:miter/>
                          </a:ln>
                        </p:spPr>
                      </p:pic>
                    </p:oleObj>
                  </mc:Fallback>
                </mc:AlternateContent>
              </a:graphicData>
            </a:graphic>
          </p:graphicFrame>
        </p:grpSp>
        <p:graphicFrame>
          <p:nvGraphicFramePr>
            <p:cNvPr id="18462" name="对象 18461"/>
            <p:cNvGraphicFramePr/>
            <p:nvPr/>
          </p:nvGraphicFramePr>
          <p:xfrm>
            <a:off x="3101" y="384"/>
            <a:ext cx="259" cy="336"/>
          </p:xfrm>
          <a:graphic>
            <a:graphicData uri="http://schemas.openxmlformats.org/presentationml/2006/ole">
              <mc:AlternateContent xmlns:mc="http://schemas.openxmlformats.org/markup-compatibility/2006">
                <mc:Choice xmlns:v="urn:schemas-microsoft-com:vml" Requires="v">
                  <p:oleObj spid="_x0000_s3137" name="" r:id="rId11" imgW="127000" imgH="164465" progId="Equation.3">
                    <p:embed/>
                  </p:oleObj>
                </mc:Choice>
                <mc:Fallback>
                  <p:oleObj name="" r:id="rId11" imgW="127000" imgH="164465" progId="Equation.3">
                    <p:embed/>
                    <p:pic>
                      <p:nvPicPr>
                        <p:cNvPr id="0" name="图片 3136"/>
                        <p:cNvPicPr/>
                        <p:nvPr/>
                      </p:nvPicPr>
                      <p:blipFill>
                        <a:blip r:embed="rId12"/>
                        <a:stretch>
                          <a:fillRect/>
                        </a:stretch>
                      </p:blipFill>
                      <p:spPr>
                        <a:xfrm>
                          <a:off x="3101" y="384"/>
                          <a:ext cx="259" cy="336"/>
                        </a:xfrm>
                        <a:prstGeom prst="rect">
                          <a:avLst/>
                        </a:prstGeom>
                        <a:noFill/>
                        <a:ln w="38100">
                          <a:noFill/>
                          <a:miter/>
                        </a:ln>
                      </p:spPr>
                    </p:pic>
                  </p:oleObj>
                </mc:Fallback>
              </mc:AlternateContent>
            </a:graphicData>
          </a:graphic>
        </p:graphicFrame>
      </p:grpSp>
      <p:grpSp>
        <p:nvGrpSpPr>
          <p:cNvPr id="18469" name="组合 18468"/>
          <p:cNvGrpSpPr/>
          <p:nvPr/>
        </p:nvGrpSpPr>
        <p:grpSpPr>
          <a:xfrm>
            <a:off x="4879975" y="1295400"/>
            <a:ext cx="911225" cy="5257800"/>
            <a:chOff x="3122" y="816"/>
            <a:chExt cx="574" cy="3312"/>
          </a:xfrm>
        </p:grpSpPr>
        <p:sp>
          <p:nvSpPr>
            <p:cNvPr id="18439" name="直接连接符 18438"/>
            <p:cNvSpPr/>
            <p:nvPr/>
          </p:nvSpPr>
          <p:spPr>
            <a:xfrm flipV="1">
              <a:off x="3504" y="816"/>
              <a:ext cx="0" cy="2928"/>
            </a:xfrm>
            <a:prstGeom prst="line">
              <a:avLst/>
            </a:prstGeom>
            <a:ln w="28575" cap="flat" cmpd="sng">
              <a:solidFill>
                <a:srgbClr val="CC00CC"/>
              </a:solidFill>
              <a:prstDash val="solid"/>
              <a:headEnd type="none" w="med" len="med"/>
              <a:tailEnd type="none" w="med" len="med"/>
            </a:ln>
          </p:spPr>
        </p:sp>
        <p:graphicFrame>
          <p:nvGraphicFramePr>
            <p:cNvPr id="18447" name="对象 18446"/>
            <p:cNvGraphicFramePr/>
            <p:nvPr/>
          </p:nvGraphicFramePr>
          <p:xfrm>
            <a:off x="3122" y="1392"/>
            <a:ext cx="430" cy="404"/>
          </p:xfrm>
          <a:graphic>
            <a:graphicData uri="http://schemas.openxmlformats.org/presentationml/2006/ole">
              <mc:AlternateContent xmlns:mc="http://schemas.openxmlformats.org/markup-compatibility/2006">
                <mc:Choice xmlns:v="urn:schemas-microsoft-com:vml" Requires="v">
                  <p:oleObj spid="_x0000_s3107" name="" r:id="rId13" imgW="177800" imgH="227965" progId="Equation.3">
                    <p:embed/>
                  </p:oleObj>
                </mc:Choice>
                <mc:Fallback>
                  <p:oleObj name="" r:id="rId13" imgW="177800" imgH="227965" progId="Equation.3">
                    <p:embed/>
                    <p:pic>
                      <p:nvPicPr>
                        <p:cNvPr id="0" name="图片 3106"/>
                        <p:cNvPicPr/>
                        <p:nvPr/>
                      </p:nvPicPr>
                      <p:blipFill>
                        <a:blip r:embed="rId14">
                          <a:clrChange>
                            <a:clrFrom>
                              <a:srgbClr val="000000"/>
                            </a:clrFrom>
                            <a:clrTo>
                              <a:srgbClr val="CC00CC"/>
                            </a:clrTo>
                          </a:clrChange>
                        </a:blip>
                        <a:stretch>
                          <a:fillRect/>
                        </a:stretch>
                      </p:blipFill>
                      <p:spPr>
                        <a:xfrm>
                          <a:off x="3122" y="1392"/>
                          <a:ext cx="430" cy="404"/>
                        </a:xfrm>
                        <a:prstGeom prst="rect">
                          <a:avLst/>
                        </a:prstGeom>
                        <a:noFill/>
                        <a:ln w="38100">
                          <a:noFill/>
                          <a:miter/>
                        </a:ln>
                      </p:spPr>
                    </p:pic>
                  </p:oleObj>
                </mc:Fallback>
              </mc:AlternateContent>
            </a:graphicData>
          </a:graphic>
        </p:graphicFrame>
        <p:graphicFrame>
          <p:nvGraphicFramePr>
            <p:cNvPr id="18463" name="对象 18462"/>
            <p:cNvGraphicFramePr/>
            <p:nvPr/>
          </p:nvGraphicFramePr>
          <p:xfrm>
            <a:off x="3312" y="3744"/>
            <a:ext cx="384" cy="384"/>
          </p:xfrm>
          <a:graphic>
            <a:graphicData uri="http://schemas.openxmlformats.org/presentationml/2006/ole">
              <mc:AlternateContent xmlns:mc="http://schemas.openxmlformats.org/markup-compatibility/2006">
                <mc:Choice xmlns:v="urn:schemas-microsoft-com:vml" Requires="v">
                  <p:oleObj spid="_x0000_s3105" name="" r:id="rId15" imgW="241300" imgH="330200" progId="Equation.3">
                    <p:embed/>
                  </p:oleObj>
                </mc:Choice>
                <mc:Fallback>
                  <p:oleObj name="" r:id="rId15" imgW="241300" imgH="330200" progId="Equation.3">
                    <p:embed/>
                    <p:pic>
                      <p:nvPicPr>
                        <p:cNvPr id="0" name="图片 3104"/>
                        <p:cNvPicPr/>
                        <p:nvPr/>
                      </p:nvPicPr>
                      <p:blipFill>
                        <a:blip r:embed="rId16">
                          <a:clrChange>
                            <a:clrFrom>
                              <a:srgbClr val="000000"/>
                            </a:clrFrom>
                            <a:clrTo>
                              <a:srgbClr val="CC00CC"/>
                            </a:clrTo>
                          </a:clrChange>
                        </a:blip>
                        <a:stretch>
                          <a:fillRect/>
                        </a:stretch>
                      </p:blipFill>
                      <p:spPr>
                        <a:xfrm>
                          <a:off x="3312" y="3744"/>
                          <a:ext cx="384" cy="384"/>
                        </a:xfrm>
                        <a:prstGeom prst="rect">
                          <a:avLst/>
                        </a:prstGeom>
                        <a:noFill/>
                        <a:ln w="38100">
                          <a:noFill/>
                          <a:miter/>
                        </a:ln>
                      </p:spPr>
                    </p:pic>
                  </p:oleObj>
                </mc:Fallback>
              </mc:AlternateContent>
            </a:graphicData>
          </a:graphic>
        </p:graphicFrame>
      </p:grpSp>
      <p:grpSp>
        <p:nvGrpSpPr>
          <p:cNvPr id="18470" name="组合 18469"/>
          <p:cNvGrpSpPr/>
          <p:nvPr/>
        </p:nvGrpSpPr>
        <p:grpSpPr>
          <a:xfrm>
            <a:off x="5562600" y="2743200"/>
            <a:ext cx="1646238" cy="3733800"/>
            <a:chOff x="3552" y="1728"/>
            <a:chExt cx="1037" cy="2352"/>
          </a:xfrm>
        </p:grpSpPr>
        <p:sp>
          <p:nvSpPr>
            <p:cNvPr id="18440" name="直接连接符 18439"/>
            <p:cNvSpPr/>
            <p:nvPr/>
          </p:nvSpPr>
          <p:spPr>
            <a:xfrm flipV="1">
              <a:off x="4032" y="2430"/>
              <a:ext cx="0" cy="528"/>
            </a:xfrm>
            <a:prstGeom prst="line">
              <a:avLst/>
            </a:prstGeom>
            <a:ln w="28575" cap="flat" cmpd="sng">
              <a:solidFill>
                <a:srgbClr val="0000FF"/>
              </a:solidFill>
              <a:prstDash val="dash"/>
              <a:headEnd type="none" w="med" len="med"/>
              <a:tailEnd type="none" w="med" len="med"/>
            </a:ln>
          </p:spPr>
        </p:sp>
        <p:sp>
          <p:nvSpPr>
            <p:cNvPr id="18441" name="直接连接符 18440"/>
            <p:cNvSpPr/>
            <p:nvPr/>
          </p:nvSpPr>
          <p:spPr>
            <a:xfrm flipV="1">
              <a:off x="4464" y="3281"/>
              <a:ext cx="0" cy="480"/>
            </a:xfrm>
            <a:prstGeom prst="line">
              <a:avLst/>
            </a:prstGeom>
            <a:ln w="28575" cap="flat" cmpd="sng">
              <a:solidFill>
                <a:srgbClr val="0000FF"/>
              </a:solidFill>
              <a:prstDash val="dash"/>
              <a:headEnd type="none" w="med" len="med"/>
              <a:tailEnd type="none" w="med" len="med"/>
            </a:ln>
          </p:spPr>
        </p:sp>
        <p:sp>
          <p:nvSpPr>
            <p:cNvPr id="18444" name="直接连接符 18443"/>
            <p:cNvSpPr/>
            <p:nvPr/>
          </p:nvSpPr>
          <p:spPr>
            <a:xfrm flipH="1" flipV="1">
              <a:off x="3696" y="1728"/>
              <a:ext cx="0" cy="528"/>
            </a:xfrm>
            <a:prstGeom prst="line">
              <a:avLst/>
            </a:prstGeom>
            <a:ln w="28575" cap="flat" cmpd="sng">
              <a:solidFill>
                <a:srgbClr val="0000FF"/>
              </a:solidFill>
              <a:prstDash val="dash"/>
              <a:headEnd type="none" w="med" len="med"/>
              <a:tailEnd type="none" w="med" len="med"/>
            </a:ln>
          </p:spPr>
        </p:sp>
        <p:graphicFrame>
          <p:nvGraphicFramePr>
            <p:cNvPr id="18449" name="对象 18448"/>
            <p:cNvGraphicFramePr/>
            <p:nvPr/>
          </p:nvGraphicFramePr>
          <p:xfrm>
            <a:off x="3552" y="2256"/>
            <a:ext cx="317" cy="336"/>
          </p:xfrm>
          <a:graphic>
            <a:graphicData uri="http://schemas.openxmlformats.org/presentationml/2006/ole">
              <mc:AlternateContent xmlns:mc="http://schemas.openxmlformats.org/markup-compatibility/2006">
                <mc:Choice xmlns:v="urn:schemas-microsoft-com:vml" Requires="v">
                  <p:oleObj spid="_x0000_s3078" name="" r:id="rId17" imgW="190500" imgH="241300" progId="Equation.3">
                    <p:embed/>
                  </p:oleObj>
                </mc:Choice>
                <mc:Fallback>
                  <p:oleObj name="" r:id="rId17" imgW="190500" imgH="241300" progId="Equation.3">
                    <p:embed/>
                    <p:pic>
                      <p:nvPicPr>
                        <p:cNvPr id="0" name="图片 3077"/>
                        <p:cNvPicPr/>
                        <p:nvPr/>
                      </p:nvPicPr>
                      <p:blipFill>
                        <a:blip r:embed="rId10">
                          <a:clrChange>
                            <a:clrFrom>
                              <a:srgbClr val="000000"/>
                            </a:clrFrom>
                            <a:clrTo>
                              <a:srgbClr val="0000FF"/>
                            </a:clrTo>
                          </a:clrChange>
                        </a:blip>
                        <a:stretch>
                          <a:fillRect/>
                        </a:stretch>
                      </p:blipFill>
                      <p:spPr>
                        <a:xfrm>
                          <a:off x="3552" y="2256"/>
                          <a:ext cx="317" cy="336"/>
                        </a:xfrm>
                        <a:prstGeom prst="rect">
                          <a:avLst/>
                        </a:prstGeom>
                        <a:noFill/>
                        <a:ln w="38100">
                          <a:noFill/>
                          <a:miter/>
                        </a:ln>
                      </p:spPr>
                    </p:pic>
                  </p:oleObj>
                </mc:Fallback>
              </mc:AlternateContent>
            </a:graphicData>
          </a:graphic>
        </p:graphicFrame>
        <p:graphicFrame>
          <p:nvGraphicFramePr>
            <p:cNvPr id="18464" name="对象 18463"/>
            <p:cNvGraphicFramePr/>
            <p:nvPr/>
          </p:nvGraphicFramePr>
          <p:xfrm>
            <a:off x="4272" y="3744"/>
            <a:ext cx="317" cy="336"/>
          </p:xfrm>
          <a:graphic>
            <a:graphicData uri="http://schemas.openxmlformats.org/presentationml/2006/ole">
              <mc:AlternateContent xmlns:mc="http://schemas.openxmlformats.org/markup-compatibility/2006">
                <mc:Choice xmlns:v="urn:schemas-microsoft-com:vml" Requires="v">
                  <p:oleObj spid="_x0000_s3076" name="" r:id="rId18" imgW="190500" imgH="241300" progId="Equation.3">
                    <p:embed/>
                  </p:oleObj>
                </mc:Choice>
                <mc:Fallback>
                  <p:oleObj name="" r:id="rId18" imgW="190500" imgH="241300" progId="Equation.3">
                    <p:embed/>
                    <p:pic>
                      <p:nvPicPr>
                        <p:cNvPr id="0" name="图片 3075"/>
                        <p:cNvPicPr/>
                        <p:nvPr/>
                      </p:nvPicPr>
                      <p:blipFill>
                        <a:blip r:embed="rId10">
                          <a:clrChange>
                            <a:clrFrom>
                              <a:srgbClr val="000000"/>
                            </a:clrFrom>
                            <a:clrTo>
                              <a:srgbClr val="0000FF"/>
                            </a:clrTo>
                          </a:clrChange>
                        </a:blip>
                        <a:stretch>
                          <a:fillRect/>
                        </a:stretch>
                      </p:blipFill>
                      <p:spPr>
                        <a:xfrm>
                          <a:off x="4272" y="3744"/>
                          <a:ext cx="317" cy="336"/>
                        </a:xfrm>
                        <a:prstGeom prst="rect">
                          <a:avLst/>
                        </a:prstGeom>
                        <a:noFill/>
                        <a:ln w="38100">
                          <a:noFill/>
                          <a:miter/>
                        </a:ln>
                      </p:spPr>
                    </p:pic>
                  </p:oleObj>
                </mc:Fallback>
              </mc:AlternateContent>
            </a:graphicData>
          </a:graphic>
        </p:graphicFrame>
        <p:graphicFrame>
          <p:nvGraphicFramePr>
            <p:cNvPr id="18465" name="对象 18464"/>
            <p:cNvGraphicFramePr/>
            <p:nvPr/>
          </p:nvGraphicFramePr>
          <p:xfrm>
            <a:off x="3888" y="3024"/>
            <a:ext cx="317" cy="336"/>
          </p:xfrm>
          <a:graphic>
            <a:graphicData uri="http://schemas.openxmlformats.org/presentationml/2006/ole">
              <mc:AlternateContent xmlns:mc="http://schemas.openxmlformats.org/markup-compatibility/2006">
                <mc:Choice xmlns:v="urn:schemas-microsoft-com:vml" Requires="v">
                  <p:oleObj spid="_x0000_s3080" name="" r:id="rId19" imgW="190500" imgH="241300" progId="Equation.3">
                    <p:embed/>
                  </p:oleObj>
                </mc:Choice>
                <mc:Fallback>
                  <p:oleObj name="" r:id="rId19" imgW="190500" imgH="241300" progId="Equation.3">
                    <p:embed/>
                    <p:pic>
                      <p:nvPicPr>
                        <p:cNvPr id="0" name="图片 3079"/>
                        <p:cNvPicPr/>
                        <p:nvPr/>
                      </p:nvPicPr>
                      <p:blipFill>
                        <a:blip r:embed="rId10">
                          <a:clrChange>
                            <a:clrFrom>
                              <a:srgbClr val="000000"/>
                            </a:clrFrom>
                            <a:clrTo>
                              <a:srgbClr val="0000FF"/>
                            </a:clrTo>
                          </a:clrChange>
                        </a:blip>
                        <a:stretch>
                          <a:fillRect/>
                        </a:stretch>
                      </p:blipFill>
                      <p:spPr>
                        <a:xfrm>
                          <a:off x="3888" y="3024"/>
                          <a:ext cx="317" cy="336"/>
                        </a:xfrm>
                        <a:prstGeom prst="rect">
                          <a:avLst/>
                        </a:prstGeom>
                        <a:noFill/>
                        <a:ln w="38100">
                          <a:noFill/>
                          <a:miter/>
                        </a:ln>
                      </p:spPr>
                    </p:pic>
                  </p:oleObj>
                </mc:Fallback>
              </mc:AlternateContent>
            </a:graphicData>
          </a:graphic>
        </p:graphicFrame>
      </p:grpSp>
      <p:sp>
        <p:nvSpPr>
          <p:cNvPr id="18467" name="文本框 18466"/>
          <p:cNvSpPr txBox="1"/>
          <p:nvPr/>
        </p:nvSpPr>
        <p:spPr>
          <a:xfrm>
            <a:off x="228600" y="1552575"/>
            <a:ext cx="4343400" cy="1800225"/>
          </a:xfrm>
          <a:prstGeom prst="rect">
            <a:avLst/>
          </a:prstGeom>
          <a:noFill/>
          <a:ln w="9525">
            <a:noFill/>
          </a:ln>
        </p:spPr>
        <p:txBody>
          <a:bodyPr>
            <a:spAutoFit/>
          </a:bodyPr>
          <a:p>
            <a:r>
              <a:rPr lang="zh-CN" altLang="en-US" dirty="0">
                <a:latin typeface="Arial" panose="020B0604020202020204" pitchFamily="34" charset="0"/>
                <a:ea typeface="宋体" panose="02010600030101010101" pitchFamily="2" charset="-122"/>
              </a:rPr>
              <a:t>        在散射</a:t>
            </a:r>
            <a:r>
              <a:rPr lang="en-US" altLang="zh-CN" dirty="0">
                <a:latin typeface="宋体" panose="02010600030101010101" pitchFamily="2" charset="-122"/>
                <a:ea typeface="宋体" panose="02010600030101010101" pitchFamily="2" charset="-122"/>
              </a:rPr>
              <a:t>X</a:t>
            </a:r>
            <a:r>
              <a:rPr lang="en-US" altLang="zh-CN" b="0" dirty="0">
                <a:latin typeface="Arial" panose="020B0604020202020204" pitchFamily="34" charset="0"/>
                <a:ea typeface="宋体" panose="02010600030101010101" pitchFamily="2" charset="-122"/>
              </a:rPr>
              <a:t> </a:t>
            </a:r>
            <a:r>
              <a:rPr lang="zh-CN" altLang="en-US" dirty="0">
                <a:latin typeface="Arial" panose="020B0604020202020204" pitchFamily="34" charset="0"/>
                <a:ea typeface="宋体" panose="02010600030101010101" pitchFamily="2" charset="-122"/>
              </a:rPr>
              <a:t>射线中除有与入射波长相同的射线外，还有波长比入射波长更长的射线 .</a:t>
            </a:r>
            <a:endParaRPr lang="zh-CN" altLang="en-US" dirty="0">
              <a:latin typeface="Arial" panose="020B0604020202020204" pitchFamily="34" charset="0"/>
              <a:ea typeface="宋体" panose="02010600030101010101" pitchFamily="2" charset="-122"/>
            </a:endParaRPr>
          </a:p>
        </p:txBody>
      </p:sp>
      <p:sp>
        <p:nvSpPr>
          <p:cNvPr id="18468" name="文本框 18467"/>
          <p:cNvSpPr txBox="1"/>
          <p:nvPr/>
        </p:nvSpPr>
        <p:spPr>
          <a:xfrm>
            <a:off x="381000" y="3671888"/>
            <a:ext cx="3886200" cy="519112"/>
          </a:xfrm>
          <a:prstGeom prst="rect">
            <a:avLst/>
          </a:prstGeom>
          <a:noFill/>
          <a:ln w="9525">
            <a:noFill/>
          </a:ln>
        </p:spPr>
        <p:txBody>
          <a:bodyPr>
            <a:spAutoFit/>
          </a:bodyPr>
          <a:p>
            <a:r>
              <a:rPr lang="zh-CN" altLang="en-US" dirty="0">
                <a:solidFill>
                  <a:srgbClr val="CC0000"/>
                </a:solidFill>
                <a:latin typeface="Arial" panose="020B0604020202020204" pitchFamily="34" charset="0"/>
                <a:ea typeface="宋体" panose="02010600030101010101" pitchFamily="2" charset="-122"/>
              </a:rPr>
              <a:t>三    经典理论的困难</a:t>
            </a:r>
            <a:endParaRPr lang="zh-CN" altLang="en-US" dirty="0">
              <a:solidFill>
                <a:srgbClr val="CC0000"/>
              </a:solidFill>
              <a:latin typeface="Arial" panose="020B0604020202020204" pitchFamily="34" charset="0"/>
              <a:ea typeface="宋体" panose="02010600030101010101" pitchFamily="2"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4578" name="组合 24577"/>
          <p:cNvGrpSpPr/>
          <p:nvPr/>
        </p:nvGrpSpPr>
        <p:grpSpPr>
          <a:xfrm>
            <a:off x="457200" y="1676400"/>
            <a:ext cx="8305800" cy="2209800"/>
            <a:chOff x="288" y="1056"/>
            <a:chExt cx="5232" cy="1392"/>
          </a:xfrm>
        </p:grpSpPr>
        <p:sp>
          <p:nvSpPr>
            <p:cNvPr id="24579" name="矩形 24578"/>
            <p:cNvSpPr/>
            <p:nvPr/>
          </p:nvSpPr>
          <p:spPr>
            <a:xfrm>
              <a:off x="288" y="1056"/>
              <a:ext cx="5232" cy="1392"/>
            </a:xfrm>
            <a:prstGeom prst="rect">
              <a:avLst/>
            </a:prstGeom>
            <a:solidFill>
              <a:schemeClr val="bg1"/>
            </a:solidFill>
            <a:ln w="9525" cap="flat" cmpd="sng">
              <a:solidFill>
                <a:srgbClr val="006666"/>
              </a:solidFill>
              <a:prstDash val="solid"/>
              <a:miter/>
              <a:headEnd type="none" w="med" len="med"/>
              <a:tailEnd type="none" w="sm" len="lg"/>
            </a:ln>
          </p:spPr>
          <p:txBody>
            <a:bodyPr/>
            <a:p>
              <a:endParaRPr lang="zh-CN" altLang="en-US"/>
            </a:p>
          </p:txBody>
        </p:sp>
        <p:sp>
          <p:nvSpPr>
            <p:cNvPr id="24580" name="直接连接符 24579"/>
            <p:cNvSpPr/>
            <p:nvPr/>
          </p:nvSpPr>
          <p:spPr>
            <a:xfrm>
              <a:off x="768" y="1776"/>
              <a:ext cx="1776" cy="0"/>
            </a:xfrm>
            <a:prstGeom prst="line">
              <a:avLst/>
            </a:prstGeom>
            <a:ln w="12700" cap="flat" cmpd="sng">
              <a:solidFill>
                <a:schemeClr val="tx1"/>
              </a:solidFill>
              <a:prstDash val="solid"/>
              <a:headEnd type="none" w="med" len="med"/>
              <a:tailEnd type="triangle" w="sm" len="lg"/>
            </a:ln>
          </p:spPr>
        </p:sp>
        <p:sp>
          <p:nvSpPr>
            <p:cNvPr id="24581" name="直接连接符 24580"/>
            <p:cNvSpPr/>
            <p:nvPr/>
          </p:nvSpPr>
          <p:spPr>
            <a:xfrm flipV="1">
              <a:off x="1632" y="1104"/>
              <a:ext cx="0" cy="1296"/>
            </a:xfrm>
            <a:prstGeom prst="line">
              <a:avLst/>
            </a:prstGeom>
            <a:ln w="12700" cap="flat" cmpd="sng">
              <a:solidFill>
                <a:schemeClr val="tx1"/>
              </a:solidFill>
              <a:prstDash val="solid"/>
              <a:headEnd type="none" w="med" len="med"/>
              <a:tailEnd type="triangle" w="sm" len="lg"/>
            </a:ln>
          </p:spPr>
        </p:sp>
        <p:sp>
          <p:nvSpPr>
            <p:cNvPr id="24582" name="椭圆 24581"/>
            <p:cNvSpPr/>
            <p:nvPr/>
          </p:nvSpPr>
          <p:spPr>
            <a:xfrm>
              <a:off x="1559" y="1680"/>
              <a:ext cx="144" cy="144"/>
            </a:xfrm>
            <a:prstGeom prst="ellipse">
              <a:avLst/>
            </a:prstGeom>
            <a:gradFill rotWithShape="0">
              <a:gsLst>
                <a:gs pos="0">
                  <a:srgbClr val="0000FF">
                    <a:gamma/>
                    <a:tint val="0"/>
                    <a:invGamma/>
                  </a:srgbClr>
                </a:gs>
                <a:gs pos="100000">
                  <a:srgbClr val="0000FF"/>
                </a:gs>
              </a:gsLst>
              <a:path path="shape">
                <a:fillToRect l="50000" t="50000" r="50000" b="50000"/>
              </a:path>
              <a:tileRect/>
            </a:gradFill>
            <a:ln w="9525" cap="flat" cmpd="sng">
              <a:solidFill>
                <a:schemeClr val="tx1"/>
              </a:solidFill>
              <a:prstDash val="solid"/>
              <a:headEnd type="none" w="med" len="med"/>
              <a:tailEnd type="none" w="med" len="med"/>
            </a:ln>
          </p:spPr>
          <p:txBody>
            <a:bodyPr/>
            <a:p>
              <a:endParaRPr lang="zh-CN" altLang="en-US"/>
            </a:p>
          </p:txBody>
        </p:sp>
        <p:sp>
          <p:nvSpPr>
            <p:cNvPr id="24583" name="任意多边形 24582"/>
            <p:cNvSpPr/>
            <p:nvPr/>
          </p:nvSpPr>
          <p:spPr>
            <a:xfrm>
              <a:off x="576" y="1713"/>
              <a:ext cx="960" cy="144"/>
            </a:xfrm>
            <a:custGeom>
              <a:avLst/>
              <a:gdLst/>
              <a:ahLst/>
              <a:cxnLst/>
              <a:pathLst>
                <a:path w="672" h="104">
                  <a:moveTo>
                    <a:pt x="0" y="96"/>
                  </a:moveTo>
                  <a:cubicBezTo>
                    <a:pt x="16" y="48"/>
                    <a:pt x="32" y="0"/>
                    <a:pt x="48" y="0"/>
                  </a:cubicBezTo>
                  <a:cubicBezTo>
                    <a:pt x="64" y="0"/>
                    <a:pt x="80" y="96"/>
                    <a:pt x="96" y="96"/>
                  </a:cubicBezTo>
                  <a:cubicBezTo>
                    <a:pt x="112" y="96"/>
                    <a:pt x="128" y="0"/>
                    <a:pt x="144" y="0"/>
                  </a:cubicBezTo>
                  <a:cubicBezTo>
                    <a:pt x="160" y="0"/>
                    <a:pt x="176" y="96"/>
                    <a:pt x="192" y="96"/>
                  </a:cubicBezTo>
                  <a:cubicBezTo>
                    <a:pt x="208" y="96"/>
                    <a:pt x="224" y="0"/>
                    <a:pt x="240" y="0"/>
                  </a:cubicBezTo>
                  <a:cubicBezTo>
                    <a:pt x="256" y="0"/>
                    <a:pt x="272" y="96"/>
                    <a:pt x="288" y="96"/>
                  </a:cubicBezTo>
                  <a:cubicBezTo>
                    <a:pt x="304" y="96"/>
                    <a:pt x="320" y="0"/>
                    <a:pt x="336" y="0"/>
                  </a:cubicBezTo>
                  <a:cubicBezTo>
                    <a:pt x="352" y="0"/>
                    <a:pt x="368" y="96"/>
                    <a:pt x="384" y="96"/>
                  </a:cubicBezTo>
                  <a:cubicBezTo>
                    <a:pt x="400" y="96"/>
                    <a:pt x="416" y="0"/>
                    <a:pt x="432" y="0"/>
                  </a:cubicBezTo>
                  <a:cubicBezTo>
                    <a:pt x="448" y="0"/>
                    <a:pt x="464" y="88"/>
                    <a:pt x="480" y="96"/>
                  </a:cubicBezTo>
                  <a:cubicBezTo>
                    <a:pt x="496" y="104"/>
                    <a:pt x="504" y="56"/>
                    <a:pt x="528" y="48"/>
                  </a:cubicBezTo>
                  <a:cubicBezTo>
                    <a:pt x="552" y="40"/>
                    <a:pt x="600" y="48"/>
                    <a:pt x="624" y="48"/>
                  </a:cubicBezTo>
                  <a:cubicBezTo>
                    <a:pt x="648" y="48"/>
                    <a:pt x="660" y="48"/>
                    <a:pt x="672" y="48"/>
                  </a:cubicBezTo>
                </a:path>
              </a:pathLst>
            </a:custGeom>
            <a:noFill/>
            <a:ln w="28575" cap="flat" cmpd="sng">
              <a:solidFill>
                <a:srgbClr val="FF0000"/>
              </a:solidFill>
              <a:prstDash val="solid"/>
              <a:headEnd type="none" w="med" len="med"/>
              <a:tailEnd type="triangle" w="sm" len="lg"/>
            </a:ln>
          </p:spPr>
          <p:txBody>
            <a:bodyPr/>
            <a:p>
              <a:endParaRPr lang="zh-CN" altLang="en-US"/>
            </a:p>
          </p:txBody>
        </p:sp>
        <p:graphicFrame>
          <p:nvGraphicFramePr>
            <p:cNvPr id="24584" name="对象 24583"/>
            <p:cNvGraphicFramePr/>
            <p:nvPr/>
          </p:nvGraphicFramePr>
          <p:xfrm>
            <a:off x="912" y="1200"/>
            <a:ext cx="348" cy="480"/>
          </p:xfrm>
          <a:graphic>
            <a:graphicData uri="http://schemas.openxmlformats.org/presentationml/2006/ole">
              <mc:AlternateContent xmlns:mc="http://schemas.openxmlformats.org/markup-compatibility/2006">
                <mc:Choice xmlns:v="urn:schemas-microsoft-com:vml" Requires="v">
                  <p:oleObj spid="_x0000_s3109" name="" r:id="rId1" imgW="241300" imgH="330200" progId="Equation.3">
                    <p:embed/>
                  </p:oleObj>
                </mc:Choice>
                <mc:Fallback>
                  <p:oleObj name="" r:id="rId1" imgW="241300" imgH="330200" progId="Equation.3">
                    <p:embed/>
                    <p:pic>
                      <p:nvPicPr>
                        <p:cNvPr id="0" name="图片 3108"/>
                        <p:cNvPicPr/>
                        <p:nvPr/>
                      </p:nvPicPr>
                      <p:blipFill>
                        <a:blip r:embed="rId2">
                          <a:clrChange>
                            <a:clrFrom>
                              <a:srgbClr val="000000"/>
                            </a:clrFrom>
                            <a:clrTo>
                              <a:srgbClr val="FF0000"/>
                            </a:clrTo>
                          </a:clrChange>
                        </a:blip>
                        <a:stretch>
                          <a:fillRect/>
                        </a:stretch>
                      </p:blipFill>
                      <p:spPr>
                        <a:xfrm>
                          <a:off x="912" y="1200"/>
                          <a:ext cx="348" cy="480"/>
                        </a:xfrm>
                        <a:prstGeom prst="rect">
                          <a:avLst/>
                        </a:prstGeom>
                        <a:noFill/>
                        <a:ln w="38100">
                          <a:noFill/>
                          <a:miter/>
                        </a:ln>
                      </p:spPr>
                    </p:pic>
                  </p:oleObj>
                </mc:Fallback>
              </mc:AlternateContent>
            </a:graphicData>
          </a:graphic>
        </p:graphicFrame>
        <p:graphicFrame>
          <p:nvGraphicFramePr>
            <p:cNvPr id="24585" name="对象 24584"/>
            <p:cNvGraphicFramePr/>
            <p:nvPr/>
          </p:nvGraphicFramePr>
          <p:xfrm>
            <a:off x="1680" y="1728"/>
            <a:ext cx="626" cy="439"/>
          </p:xfrm>
          <a:graphic>
            <a:graphicData uri="http://schemas.openxmlformats.org/presentationml/2006/ole">
              <mc:AlternateContent xmlns:mc="http://schemas.openxmlformats.org/markup-compatibility/2006">
                <mc:Choice xmlns:v="urn:schemas-microsoft-com:vml" Requires="v">
                  <p:oleObj spid="_x0000_s3104" name="" r:id="rId3" imgW="419100" imgH="228600" progId="Equation.3">
                    <p:embed/>
                  </p:oleObj>
                </mc:Choice>
                <mc:Fallback>
                  <p:oleObj name="" r:id="rId3" imgW="419100" imgH="228600" progId="Equation.3">
                    <p:embed/>
                    <p:pic>
                      <p:nvPicPr>
                        <p:cNvPr id="0" name="图片 3103"/>
                        <p:cNvPicPr/>
                        <p:nvPr/>
                      </p:nvPicPr>
                      <p:blipFill>
                        <a:blip r:embed="rId4"/>
                        <a:stretch>
                          <a:fillRect/>
                        </a:stretch>
                      </p:blipFill>
                      <p:spPr>
                        <a:xfrm>
                          <a:off x="1680" y="1728"/>
                          <a:ext cx="626" cy="439"/>
                        </a:xfrm>
                        <a:prstGeom prst="rect">
                          <a:avLst/>
                        </a:prstGeom>
                        <a:noFill/>
                        <a:ln w="38100">
                          <a:noFill/>
                          <a:miter/>
                        </a:ln>
                      </p:spPr>
                    </p:pic>
                  </p:oleObj>
                </mc:Fallback>
              </mc:AlternateContent>
            </a:graphicData>
          </a:graphic>
        </p:graphicFrame>
        <p:graphicFrame>
          <p:nvGraphicFramePr>
            <p:cNvPr id="24586" name="对象 24585"/>
            <p:cNvGraphicFramePr/>
            <p:nvPr/>
          </p:nvGraphicFramePr>
          <p:xfrm>
            <a:off x="2582" y="1667"/>
            <a:ext cx="208" cy="226"/>
          </p:xfrm>
          <a:graphic>
            <a:graphicData uri="http://schemas.openxmlformats.org/presentationml/2006/ole">
              <mc:AlternateContent xmlns:mc="http://schemas.openxmlformats.org/markup-compatibility/2006">
                <mc:Choice xmlns:v="urn:schemas-microsoft-com:vml" Requires="v">
                  <p:oleObj spid="_x0000_s3094" name="" r:id="rId5" imgW="177800" imgH="189865" progId="Equation.3">
                    <p:embed/>
                  </p:oleObj>
                </mc:Choice>
                <mc:Fallback>
                  <p:oleObj name="" r:id="rId5" imgW="177800" imgH="189865" progId="Equation.3">
                    <p:embed/>
                    <p:pic>
                      <p:nvPicPr>
                        <p:cNvPr id="0" name="图片 3093"/>
                        <p:cNvPicPr/>
                        <p:nvPr/>
                      </p:nvPicPr>
                      <p:blipFill>
                        <a:blip r:embed="rId6"/>
                        <a:stretch>
                          <a:fillRect/>
                        </a:stretch>
                      </p:blipFill>
                      <p:spPr>
                        <a:xfrm>
                          <a:off x="2582" y="1667"/>
                          <a:ext cx="208" cy="226"/>
                        </a:xfrm>
                        <a:prstGeom prst="rect">
                          <a:avLst/>
                        </a:prstGeom>
                        <a:noFill/>
                        <a:ln w="38100">
                          <a:noFill/>
                          <a:miter/>
                        </a:ln>
                      </p:spPr>
                    </p:pic>
                  </p:oleObj>
                </mc:Fallback>
              </mc:AlternateContent>
            </a:graphicData>
          </a:graphic>
        </p:graphicFrame>
        <p:graphicFrame>
          <p:nvGraphicFramePr>
            <p:cNvPr id="24587" name="对象 24586"/>
            <p:cNvGraphicFramePr/>
            <p:nvPr/>
          </p:nvGraphicFramePr>
          <p:xfrm>
            <a:off x="1680" y="1152"/>
            <a:ext cx="225" cy="285"/>
          </p:xfrm>
          <a:graphic>
            <a:graphicData uri="http://schemas.openxmlformats.org/presentationml/2006/ole">
              <mc:AlternateContent xmlns:mc="http://schemas.openxmlformats.org/markup-compatibility/2006">
                <mc:Choice xmlns:v="urn:schemas-microsoft-com:vml" Requires="v">
                  <p:oleObj spid="_x0000_s3087" name="" r:id="rId7" imgW="190500" imgH="241300" progId="Equation.3">
                    <p:embed/>
                  </p:oleObj>
                </mc:Choice>
                <mc:Fallback>
                  <p:oleObj name="" r:id="rId7" imgW="190500" imgH="241300" progId="Equation.3">
                    <p:embed/>
                    <p:pic>
                      <p:nvPicPr>
                        <p:cNvPr id="0" name="图片 3086"/>
                        <p:cNvPicPr/>
                        <p:nvPr/>
                      </p:nvPicPr>
                      <p:blipFill>
                        <a:blip r:embed="rId8"/>
                        <a:stretch>
                          <a:fillRect/>
                        </a:stretch>
                      </p:blipFill>
                      <p:spPr>
                        <a:xfrm>
                          <a:off x="1680" y="1152"/>
                          <a:ext cx="225" cy="285"/>
                        </a:xfrm>
                        <a:prstGeom prst="rect">
                          <a:avLst/>
                        </a:prstGeom>
                        <a:noFill/>
                        <a:ln w="38100">
                          <a:noFill/>
                          <a:miter/>
                        </a:ln>
                      </p:spPr>
                    </p:pic>
                  </p:oleObj>
                </mc:Fallback>
              </mc:AlternateContent>
            </a:graphicData>
          </a:graphic>
        </p:graphicFrame>
        <p:sp>
          <p:nvSpPr>
            <p:cNvPr id="24588" name="文本框 24587"/>
            <p:cNvSpPr txBox="1"/>
            <p:nvPr/>
          </p:nvSpPr>
          <p:spPr>
            <a:xfrm>
              <a:off x="432" y="1257"/>
              <a:ext cx="1104" cy="327"/>
            </a:xfrm>
            <a:prstGeom prst="rect">
              <a:avLst/>
            </a:prstGeom>
            <a:noFill/>
            <a:ln w="9525">
              <a:noFill/>
            </a:ln>
          </p:spPr>
          <p:txBody>
            <a:bodyPr>
              <a:spAutoFit/>
            </a:bodyPr>
            <a:p>
              <a:r>
                <a:rPr lang="zh-CN" altLang="en-US" dirty="0">
                  <a:solidFill>
                    <a:srgbClr val="FF0000"/>
                  </a:solidFill>
                  <a:latin typeface="Times New Roman" panose="02020603050405020304" pitchFamily="18" charset="0"/>
                  <a:ea typeface="宋体" panose="02010600030101010101" pitchFamily="2" charset="-122"/>
                </a:rPr>
                <a:t>光子</a:t>
              </a:r>
              <a:endParaRPr lang="zh-CN" altLang="en-US" dirty="0">
                <a:solidFill>
                  <a:srgbClr val="FF0000"/>
                </a:solidFill>
                <a:latin typeface="Times New Roman" panose="02020603050405020304" pitchFamily="18" charset="0"/>
                <a:ea typeface="宋体" panose="02010600030101010101" pitchFamily="2" charset="-122"/>
              </a:endParaRPr>
            </a:p>
          </p:txBody>
        </p:sp>
        <p:sp>
          <p:nvSpPr>
            <p:cNvPr id="24589" name="文本框 24588"/>
            <p:cNvSpPr txBox="1"/>
            <p:nvPr/>
          </p:nvSpPr>
          <p:spPr>
            <a:xfrm>
              <a:off x="1680" y="1449"/>
              <a:ext cx="1008" cy="327"/>
            </a:xfrm>
            <a:prstGeom prst="rect">
              <a:avLst/>
            </a:prstGeom>
            <a:noFill/>
            <a:ln w="9525">
              <a:noFill/>
            </a:ln>
          </p:spPr>
          <p:txBody>
            <a:bodyPr>
              <a:spAutoFit/>
            </a:bodyPr>
            <a:p>
              <a:r>
                <a:rPr lang="zh-CN" altLang="en-US" dirty="0">
                  <a:solidFill>
                    <a:srgbClr val="0000FF"/>
                  </a:solidFill>
                  <a:latin typeface="Times New Roman" panose="02020603050405020304" pitchFamily="18" charset="0"/>
                  <a:ea typeface="宋体" panose="02010600030101010101" pitchFamily="2" charset="-122"/>
                </a:rPr>
                <a:t>电子</a:t>
              </a:r>
              <a:endParaRPr lang="zh-CN" altLang="en-US" dirty="0">
                <a:latin typeface="Times New Roman" panose="02020603050405020304" pitchFamily="18" charset="0"/>
                <a:ea typeface="宋体" panose="02010600030101010101" pitchFamily="2" charset="-122"/>
              </a:endParaRPr>
            </a:p>
          </p:txBody>
        </p:sp>
      </p:grpSp>
      <p:sp>
        <p:nvSpPr>
          <p:cNvPr id="24590" name="文本框 24589"/>
          <p:cNvSpPr txBox="1"/>
          <p:nvPr/>
        </p:nvSpPr>
        <p:spPr>
          <a:xfrm>
            <a:off x="609600" y="6034088"/>
            <a:ext cx="8382000" cy="519112"/>
          </a:xfrm>
          <a:prstGeom prst="rect">
            <a:avLst/>
          </a:prstGeom>
          <a:noFill/>
          <a:ln w="9525">
            <a:noFill/>
          </a:ln>
        </p:spPr>
        <p:txBody>
          <a:bodyPr>
            <a:spAutoFit/>
          </a:bodyPr>
          <a:p>
            <a:pPr>
              <a:buBlip>
                <a:blip r:embed="rId9"/>
              </a:buBlip>
            </a:pPr>
            <a:r>
              <a:rPr lang="zh-CN" altLang="en-US" dirty="0">
                <a:latin typeface="宋体" panose="02010600030101010101" pitchFamily="2" charset="-122"/>
                <a:ea typeface="宋体" panose="02010600030101010101" pitchFamily="2" charset="-122"/>
              </a:rPr>
              <a:t> 电子反冲速度很大，需用</a:t>
            </a:r>
            <a:r>
              <a:rPr lang="zh-CN" altLang="en-US" dirty="0">
                <a:solidFill>
                  <a:srgbClr val="CC0000"/>
                </a:solidFill>
                <a:latin typeface="宋体" panose="02010600030101010101" pitchFamily="2" charset="-122"/>
                <a:ea typeface="宋体" panose="02010600030101010101" pitchFamily="2" charset="-122"/>
              </a:rPr>
              <a:t>相对论力学</a:t>
            </a:r>
            <a:r>
              <a:rPr lang="zh-CN" altLang="en-US" dirty="0">
                <a:latin typeface="宋体" panose="02010600030101010101" pitchFamily="2" charset="-122"/>
                <a:ea typeface="宋体" panose="02010600030101010101" pitchFamily="2" charset="-122"/>
              </a:rPr>
              <a:t>来处理.</a:t>
            </a:r>
            <a:endParaRPr lang="zh-CN" altLang="en-US" dirty="0">
              <a:latin typeface="宋体" panose="02010600030101010101" pitchFamily="2" charset="-122"/>
              <a:ea typeface="宋体" panose="02010600030101010101" pitchFamily="2" charset="-122"/>
            </a:endParaRPr>
          </a:p>
        </p:txBody>
      </p:sp>
      <p:sp>
        <p:nvSpPr>
          <p:cNvPr id="24591" name="文本框 24590"/>
          <p:cNvSpPr txBox="1"/>
          <p:nvPr/>
        </p:nvSpPr>
        <p:spPr>
          <a:xfrm>
            <a:off x="1066800" y="1066800"/>
            <a:ext cx="4572000" cy="519113"/>
          </a:xfrm>
          <a:prstGeom prst="rect">
            <a:avLst/>
          </a:prstGeom>
          <a:noFill/>
          <a:ln w="9525">
            <a:noFill/>
          </a:ln>
        </p:spPr>
        <p:txBody>
          <a:bodyPr>
            <a:spAutoFit/>
          </a:bodyPr>
          <a:p>
            <a:r>
              <a:rPr lang="zh-CN" altLang="en-US" dirty="0">
                <a:solidFill>
                  <a:srgbClr val="CC0000"/>
                </a:solidFill>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物理模型</a:t>
            </a:r>
            <a:endParaRPr lang="zh-CN" altLang="en-US" dirty="0">
              <a:latin typeface="宋体" panose="02010600030101010101" pitchFamily="2" charset="-122"/>
              <a:ea typeface="宋体" panose="02010600030101010101" pitchFamily="2" charset="-122"/>
            </a:endParaRPr>
          </a:p>
        </p:txBody>
      </p:sp>
      <p:grpSp>
        <p:nvGrpSpPr>
          <p:cNvPr id="24592" name="组合 24591"/>
          <p:cNvGrpSpPr/>
          <p:nvPr/>
        </p:nvGrpSpPr>
        <p:grpSpPr>
          <a:xfrm>
            <a:off x="609600" y="3962400"/>
            <a:ext cx="7415213" cy="533400"/>
            <a:chOff x="432" y="2496"/>
            <a:chExt cx="4671" cy="336"/>
          </a:xfrm>
        </p:grpSpPr>
        <p:sp>
          <p:nvSpPr>
            <p:cNvPr id="24593" name="矩形 24592"/>
            <p:cNvSpPr/>
            <p:nvPr/>
          </p:nvSpPr>
          <p:spPr>
            <a:xfrm>
              <a:off x="432" y="2496"/>
              <a:ext cx="4671" cy="327"/>
            </a:xfrm>
            <a:prstGeom prst="rect">
              <a:avLst/>
            </a:prstGeom>
            <a:noFill/>
            <a:ln w="9525">
              <a:noFill/>
            </a:ln>
          </p:spPr>
          <p:txBody>
            <a:bodyPr>
              <a:spAutoFit/>
            </a:bodyPr>
            <a:p>
              <a:pPr>
                <a:buBlip>
                  <a:blip r:embed="rId9"/>
                </a:buBlip>
              </a:pPr>
              <a:r>
                <a:rPr lang="zh-CN" altLang="en-US" dirty="0">
                  <a:latin typeface="宋体" panose="02010600030101010101" pitchFamily="2" charset="-122"/>
                  <a:ea typeface="宋体" panose="02010600030101010101" pitchFamily="2" charset="-122"/>
                </a:rPr>
                <a:t> 入射光子（ </a:t>
              </a:r>
              <a:r>
                <a:rPr lang="en-US" altLang="zh-CN">
                  <a:latin typeface="Times New Roman" panose="02020603050405020304" pitchFamily="18" charset="0"/>
                  <a:ea typeface="宋体" panose="02010600030101010101" pitchFamily="2" charset="-122"/>
                </a:rPr>
                <a:t>X </a:t>
              </a:r>
              <a:r>
                <a:rPr lang="zh-CN" altLang="en-US" dirty="0">
                  <a:latin typeface="宋体" panose="02010600030101010101" pitchFamily="2" charset="-122"/>
                  <a:ea typeface="宋体" panose="02010600030101010101" pitchFamily="2" charset="-122"/>
                </a:rPr>
                <a:t>射线或   射线）能量大</a:t>
              </a:r>
              <a:r>
                <a:rPr lang="zh-CN" altLang="en-US" dirty="0">
                  <a:solidFill>
                    <a:srgbClr val="CC0000"/>
                  </a:solidFill>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a:t>
              </a:r>
              <a:endParaRPr lang="zh-CN" altLang="en-US" dirty="0">
                <a:latin typeface="宋体" panose="02010600030101010101" pitchFamily="2" charset="-122"/>
                <a:ea typeface="宋体" panose="02010600030101010101" pitchFamily="2" charset="-122"/>
              </a:endParaRPr>
            </a:p>
          </p:txBody>
        </p:sp>
        <p:graphicFrame>
          <p:nvGraphicFramePr>
            <p:cNvPr id="24594" name="对象 24593"/>
            <p:cNvGraphicFramePr/>
            <p:nvPr/>
          </p:nvGraphicFramePr>
          <p:xfrm>
            <a:off x="2983" y="2515"/>
            <a:ext cx="233" cy="317"/>
          </p:xfrm>
          <a:graphic>
            <a:graphicData uri="http://schemas.openxmlformats.org/presentationml/2006/ole">
              <mc:AlternateContent xmlns:mc="http://schemas.openxmlformats.org/markup-compatibility/2006">
                <mc:Choice xmlns:v="urn:schemas-microsoft-com:vml" Requires="v">
                  <p:oleObj spid="_x0000_s3090" name="" r:id="rId10" imgW="177800" imgH="240665" progId="Equation.3">
                    <p:embed/>
                  </p:oleObj>
                </mc:Choice>
                <mc:Fallback>
                  <p:oleObj name="" r:id="rId10" imgW="177800" imgH="240665" progId="Equation.3">
                    <p:embed/>
                    <p:pic>
                      <p:nvPicPr>
                        <p:cNvPr id="0" name="图片 3089"/>
                        <p:cNvPicPr/>
                        <p:nvPr/>
                      </p:nvPicPr>
                      <p:blipFill>
                        <a:blip r:embed="rId11"/>
                        <a:stretch>
                          <a:fillRect/>
                        </a:stretch>
                      </p:blipFill>
                      <p:spPr>
                        <a:xfrm>
                          <a:off x="2983" y="2515"/>
                          <a:ext cx="233" cy="317"/>
                        </a:xfrm>
                        <a:prstGeom prst="rect">
                          <a:avLst/>
                        </a:prstGeom>
                        <a:noFill/>
                        <a:ln w="38100">
                          <a:noFill/>
                          <a:miter/>
                        </a:ln>
                      </p:spPr>
                    </p:pic>
                  </p:oleObj>
                </mc:Fallback>
              </mc:AlternateContent>
            </a:graphicData>
          </a:graphic>
        </p:graphicFrame>
      </p:grpSp>
      <p:sp>
        <p:nvSpPr>
          <p:cNvPr id="24595" name="文本框 24594"/>
          <p:cNvSpPr txBox="1"/>
          <p:nvPr/>
        </p:nvSpPr>
        <p:spPr>
          <a:xfrm>
            <a:off x="609600" y="4967288"/>
            <a:ext cx="8205788" cy="519112"/>
          </a:xfrm>
          <a:prstGeom prst="rect">
            <a:avLst/>
          </a:prstGeom>
          <a:noFill/>
          <a:ln w="9525">
            <a:noFill/>
          </a:ln>
        </p:spPr>
        <p:txBody>
          <a:bodyPr>
            <a:spAutoFit/>
          </a:bodyPr>
          <a:p>
            <a:pPr>
              <a:buBlip>
                <a:blip r:embed="rId9"/>
              </a:buBlip>
            </a:pPr>
            <a:r>
              <a:rPr lang="zh-CN" altLang="en-US" dirty="0">
                <a:latin typeface="宋体" panose="02010600030101010101" pitchFamily="2" charset="-122"/>
                <a:ea typeface="宋体" panose="02010600030101010101" pitchFamily="2" charset="-122"/>
              </a:rPr>
              <a:t> 固体表面电子束缚较弱，可视为</a:t>
            </a:r>
            <a:r>
              <a:rPr lang="zh-CN" altLang="en-US" dirty="0">
                <a:solidFill>
                  <a:srgbClr val="CC0000"/>
                </a:solidFill>
                <a:latin typeface="宋体" panose="02010600030101010101" pitchFamily="2" charset="-122"/>
                <a:ea typeface="宋体" panose="02010600030101010101" pitchFamily="2" charset="-122"/>
              </a:rPr>
              <a:t>近自由电子</a:t>
            </a:r>
            <a:r>
              <a:rPr lang="zh-CN" altLang="en-US" dirty="0">
                <a:latin typeface="宋体" panose="02010600030101010101" pitchFamily="2" charset="-122"/>
                <a:ea typeface="宋体" panose="02010600030101010101" pitchFamily="2" charset="-122"/>
              </a:rPr>
              <a:t>. </a:t>
            </a:r>
            <a:endParaRPr lang="zh-CN" altLang="en-US" dirty="0">
              <a:latin typeface="宋体" panose="02010600030101010101" pitchFamily="2" charset="-122"/>
              <a:ea typeface="宋体" panose="02010600030101010101" pitchFamily="2" charset="-122"/>
            </a:endParaRPr>
          </a:p>
        </p:txBody>
      </p:sp>
      <p:sp>
        <p:nvSpPr>
          <p:cNvPr id="24596" name="文本框 24595"/>
          <p:cNvSpPr txBox="1"/>
          <p:nvPr/>
        </p:nvSpPr>
        <p:spPr>
          <a:xfrm>
            <a:off x="533400" y="609600"/>
            <a:ext cx="3886200" cy="519113"/>
          </a:xfrm>
          <a:prstGeom prst="rect">
            <a:avLst/>
          </a:prstGeom>
          <a:noFill/>
          <a:ln w="9525">
            <a:noFill/>
          </a:ln>
        </p:spPr>
        <p:txBody>
          <a:bodyPr>
            <a:spAutoFit/>
          </a:bodyPr>
          <a:p>
            <a:r>
              <a:rPr lang="zh-CN" altLang="en-US" dirty="0">
                <a:solidFill>
                  <a:srgbClr val="CC0000"/>
                </a:solidFill>
                <a:latin typeface="Arial" panose="020B0604020202020204" pitchFamily="34" charset="0"/>
                <a:ea typeface="宋体" panose="02010600030101010101" pitchFamily="2" charset="-122"/>
              </a:rPr>
              <a:t>四    量子解释</a:t>
            </a:r>
            <a:endParaRPr lang="zh-CN" altLang="en-US" dirty="0">
              <a:solidFill>
                <a:srgbClr val="CC0000"/>
              </a:solidFill>
              <a:latin typeface="Arial" panose="020B0604020202020204" pitchFamily="34" charset="0"/>
              <a:ea typeface="宋体" panose="02010600030101010101" pitchFamily="2" charset="-122"/>
            </a:endParaRPr>
          </a:p>
        </p:txBody>
      </p:sp>
      <p:grpSp>
        <p:nvGrpSpPr>
          <p:cNvPr id="24597" name="组合 24596"/>
          <p:cNvGrpSpPr/>
          <p:nvPr/>
        </p:nvGrpSpPr>
        <p:grpSpPr>
          <a:xfrm>
            <a:off x="4724400" y="1676400"/>
            <a:ext cx="3810000" cy="2209800"/>
            <a:chOff x="2976" y="1056"/>
            <a:chExt cx="2400" cy="1392"/>
          </a:xfrm>
        </p:grpSpPr>
        <p:sp>
          <p:nvSpPr>
            <p:cNvPr id="24598" name="直接连接符 24597"/>
            <p:cNvSpPr/>
            <p:nvPr/>
          </p:nvSpPr>
          <p:spPr>
            <a:xfrm>
              <a:off x="2976" y="1776"/>
              <a:ext cx="1776" cy="0"/>
            </a:xfrm>
            <a:prstGeom prst="line">
              <a:avLst/>
            </a:prstGeom>
            <a:ln w="12700" cap="flat" cmpd="sng">
              <a:solidFill>
                <a:schemeClr val="tx1"/>
              </a:solidFill>
              <a:prstDash val="solid"/>
              <a:headEnd type="none" w="med" len="med"/>
              <a:tailEnd type="triangle" w="sm" len="lg"/>
            </a:ln>
          </p:spPr>
        </p:sp>
        <p:sp>
          <p:nvSpPr>
            <p:cNvPr id="24599" name="直接连接符 24598"/>
            <p:cNvSpPr/>
            <p:nvPr/>
          </p:nvSpPr>
          <p:spPr>
            <a:xfrm flipV="1">
              <a:off x="3408" y="1152"/>
              <a:ext cx="0" cy="1248"/>
            </a:xfrm>
            <a:prstGeom prst="line">
              <a:avLst/>
            </a:prstGeom>
            <a:ln w="12700" cap="flat" cmpd="sng">
              <a:solidFill>
                <a:schemeClr val="tx1"/>
              </a:solidFill>
              <a:prstDash val="solid"/>
              <a:headEnd type="none" w="med" len="med"/>
              <a:tailEnd type="triangle" w="sm" len="lg"/>
            </a:ln>
          </p:spPr>
        </p:sp>
        <p:sp>
          <p:nvSpPr>
            <p:cNvPr id="24600" name="任意多边形 24599"/>
            <p:cNvSpPr/>
            <p:nvPr/>
          </p:nvSpPr>
          <p:spPr>
            <a:xfrm rot="-1606133">
              <a:off x="3630" y="1322"/>
              <a:ext cx="966" cy="166"/>
            </a:xfrm>
            <a:custGeom>
              <a:avLst/>
              <a:gdLst/>
              <a:ahLst/>
              <a:cxnLst/>
              <a:pathLst>
                <a:path w="672" h="104">
                  <a:moveTo>
                    <a:pt x="0" y="96"/>
                  </a:moveTo>
                  <a:cubicBezTo>
                    <a:pt x="16" y="48"/>
                    <a:pt x="32" y="0"/>
                    <a:pt x="48" y="0"/>
                  </a:cubicBezTo>
                  <a:cubicBezTo>
                    <a:pt x="64" y="0"/>
                    <a:pt x="80" y="96"/>
                    <a:pt x="96" y="96"/>
                  </a:cubicBezTo>
                  <a:cubicBezTo>
                    <a:pt x="112" y="96"/>
                    <a:pt x="128" y="0"/>
                    <a:pt x="144" y="0"/>
                  </a:cubicBezTo>
                  <a:cubicBezTo>
                    <a:pt x="160" y="0"/>
                    <a:pt x="176" y="96"/>
                    <a:pt x="192" y="96"/>
                  </a:cubicBezTo>
                  <a:cubicBezTo>
                    <a:pt x="208" y="96"/>
                    <a:pt x="224" y="0"/>
                    <a:pt x="240" y="0"/>
                  </a:cubicBezTo>
                  <a:cubicBezTo>
                    <a:pt x="256" y="0"/>
                    <a:pt x="272" y="96"/>
                    <a:pt x="288" y="96"/>
                  </a:cubicBezTo>
                  <a:cubicBezTo>
                    <a:pt x="304" y="96"/>
                    <a:pt x="320" y="0"/>
                    <a:pt x="336" y="0"/>
                  </a:cubicBezTo>
                  <a:cubicBezTo>
                    <a:pt x="352" y="0"/>
                    <a:pt x="368" y="96"/>
                    <a:pt x="384" y="96"/>
                  </a:cubicBezTo>
                  <a:cubicBezTo>
                    <a:pt x="400" y="96"/>
                    <a:pt x="416" y="0"/>
                    <a:pt x="432" y="0"/>
                  </a:cubicBezTo>
                  <a:cubicBezTo>
                    <a:pt x="448" y="0"/>
                    <a:pt x="464" y="88"/>
                    <a:pt x="480" y="96"/>
                  </a:cubicBezTo>
                  <a:cubicBezTo>
                    <a:pt x="496" y="104"/>
                    <a:pt x="504" y="56"/>
                    <a:pt x="528" y="48"/>
                  </a:cubicBezTo>
                  <a:cubicBezTo>
                    <a:pt x="552" y="40"/>
                    <a:pt x="600" y="48"/>
                    <a:pt x="624" y="48"/>
                  </a:cubicBezTo>
                  <a:cubicBezTo>
                    <a:pt x="648" y="48"/>
                    <a:pt x="660" y="48"/>
                    <a:pt x="672" y="48"/>
                  </a:cubicBezTo>
                </a:path>
              </a:pathLst>
            </a:custGeom>
            <a:noFill/>
            <a:ln w="28575" cap="flat" cmpd="sng">
              <a:solidFill>
                <a:srgbClr val="FF0000"/>
              </a:solidFill>
              <a:prstDash val="solid"/>
              <a:headEnd type="none" w="med" len="med"/>
              <a:tailEnd type="triangle" w="sm" len="lg"/>
            </a:ln>
          </p:spPr>
          <p:txBody>
            <a:bodyPr/>
            <a:p>
              <a:endParaRPr lang="zh-CN" altLang="en-US"/>
            </a:p>
          </p:txBody>
        </p:sp>
        <p:graphicFrame>
          <p:nvGraphicFramePr>
            <p:cNvPr id="24601" name="对象 24600"/>
            <p:cNvGraphicFramePr/>
            <p:nvPr/>
          </p:nvGraphicFramePr>
          <p:xfrm>
            <a:off x="4176" y="1440"/>
            <a:ext cx="211" cy="288"/>
          </p:xfrm>
          <a:graphic>
            <a:graphicData uri="http://schemas.openxmlformats.org/presentationml/2006/ole">
              <mc:AlternateContent xmlns:mc="http://schemas.openxmlformats.org/markup-compatibility/2006">
                <mc:Choice xmlns:v="urn:schemas-microsoft-com:vml" Requires="v">
                  <p:oleObj spid="_x0000_s3141" name="" r:id="rId12" imgW="177800" imgH="240665" progId="Equation.3">
                    <p:embed/>
                  </p:oleObj>
                </mc:Choice>
                <mc:Fallback>
                  <p:oleObj name="" r:id="rId12" imgW="177800" imgH="240665" progId="Equation.3">
                    <p:embed/>
                    <p:pic>
                      <p:nvPicPr>
                        <p:cNvPr id="0" name="图片 3140"/>
                        <p:cNvPicPr/>
                        <p:nvPr/>
                      </p:nvPicPr>
                      <p:blipFill>
                        <a:blip r:embed="rId13">
                          <a:clrChange>
                            <a:clrFrom>
                              <a:srgbClr val="000000"/>
                            </a:clrFrom>
                            <a:clrTo>
                              <a:srgbClr val="009900"/>
                            </a:clrTo>
                          </a:clrChange>
                        </a:blip>
                        <a:stretch>
                          <a:fillRect/>
                        </a:stretch>
                      </p:blipFill>
                      <p:spPr>
                        <a:xfrm>
                          <a:off x="4176" y="1440"/>
                          <a:ext cx="211" cy="288"/>
                        </a:xfrm>
                        <a:prstGeom prst="rect">
                          <a:avLst/>
                        </a:prstGeom>
                        <a:noFill/>
                        <a:ln w="38100">
                          <a:noFill/>
                          <a:miter/>
                        </a:ln>
                      </p:spPr>
                    </p:pic>
                  </p:oleObj>
                </mc:Fallback>
              </mc:AlternateContent>
            </a:graphicData>
          </a:graphic>
        </p:graphicFrame>
        <p:graphicFrame>
          <p:nvGraphicFramePr>
            <p:cNvPr id="24602" name="对象 24601"/>
            <p:cNvGraphicFramePr/>
            <p:nvPr/>
          </p:nvGraphicFramePr>
          <p:xfrm>
            <a:off x="4848" y="1680"/>
            <a:ext cx="208" cy="226"/>
          </p:xfrm>
          <a:graphic>
            <a:graphicData uri="http://schemas.openxmlformats.org/presentationml/2006/ole">
              <mc:AlternateContent xmlns:mc="http://schemas.openxmlformats.org/markup-compatibility/2006">
                <mc:Choice xmlns:v="urn:schemas-microsoft-com:vml" Requires="v">
                  <p:oleObj spid="_x0000_s3139" name="" r:id="rId14" imgW="177800" imgH="189865" progId="Equation.3">
                    <p:embed/>
                  </p:oleObj>
                </mc:Choice>
                <mc:Fallback>
                  <p:oleObj name="" r:id="rId14" imgW="177800" imgH="189865" progId="Equation.3">
                    <p:embed/>
                    <p:pic>
                      <p:nvPicPr>
                        <p:cNvPr id="0" name="图片 3138"/>
                        <p:cNvPicPr/>
                        <p:nvPr/>
                      </p:nvPicPr>
                      <p:blipFill>
                        <a:blip r:embed="rId6"/>
                        <a:stretch>
                          <a:fillRect/>
                        </a:stretch>
                      </p:blipFill>
                      <p:spPr>
                        <a:xfrm>
                          <a:off x="4848" y="1680"/>
                          <a:ext cx="208" cy="226"/>
                        </a:xfrm>
                        <a:prstGeom prst="rect">
                          <a:avLst/>
                        </a:prstGeom>
                        <a:noFill/>
                        <a:ln w="38100">
                          <a:noFill/>
                          <a:miter/>
                        </a:ln>
                      </p:spPr>
                    </p:pic>
                  </p:oleObj>
                </mc:Fallback>
              </mc:AlternateContent>
            </a:graphicData>
          </a:graphic>
        </p:graphicFrame>
        <p:graphicFrame>
          <p:nvGraphicFramePr>
            <p:cNvPr id="24603" name="对象 24602"/>
            <p:cNvGraphicFramePr/>
            <p:nvPr/>
          </p:nvGraphicFramePr>
          <p:xfrm>
            <a:off x="3456" y="1152"/>
            <a:ext cx="225" cy="285"/>
          </p:xfrm>
          <a:graphic>
            <a:graphicData uri="http://schemas.openxmlformats.org/presentationml/2006/ole">
              <mc:AlternateContent xmlns:mc="http://schemas.openxmlformats.org/markup-compatibility/2006">
                <mc:Choice xmlns:v="urn:schemas-microsoft-com:vml" Requires="v">
                  <p:oleObj spid="_x0000_s3102" name="" r:id="rId15" imgW="190500" imgH="241300" progId="Equation.3">
                    <p:embed/>
                  </p:oleObj>
                </mc:Choice>
                <mc:Fallback>
                  <p:oleObj name="" r:id="rId15" imgW="190500" imgH="241300" progId="Equation.3">
                    <p:embed/>
                    <p:pic>
                      <p:nvPicPr>
                        <p:cNvPr id="0" name="图片 3101"/>
                        <p:cNvPicPr/>
                        <p:nvPr/>
                      </p:nvPicPr>
                      <p:blipFill>
                        <a:blip r:embed="rId8"/>
                        <a:stretch>
                          <a:fillRect/>
                        </a:stretch>
                      </p:blipFill>
                      <p:spPr>
                        <a:xfrm>
                          <a:off x="3456" y="1152"/>
                          <a:ext cx="225" cy="285"/>
                        </a:xfrm>
                        <a:prstGeom prst="rect">
                          <a:avLst/>
                        </a:prstGeom>
                        <a:noFill/>
                        <a:ln w="38100">
                          <a:noFill/>
                          <a:miter/>
                        </a:ln>
                      </p:spPr>
                    </p:pic>
                  </p:oleObj>
                </mc:Fallback>
              </mc:AlternateContent>
            </a:graphicData>
          </a:graphic>
        </p:graphicFrame>
        <p:sp>
          <p:nvSpPr>
            <p:cNvPr id="24604" name="直接连接符 24603"/>
            <p:cNvSpPr/>
            <p:nvPr/>
          </p:nvSpPr>
          <p:spPr>
            <a:xfrm>
              <a:off x="3408" y="1776"/>
              <a:ext cx="672" cy="576"/>
            </a:xfrm>
            <a:prstGeom prst="line">
              <a:avLst/>
            </a:prstGeom>
            <a:ln w="28575" cap="flat" cmpd="sng">
              <a:solidFill>
                <a:srgbClr val="0000FF"/>
              </a:solidFill>
              <a:prstDash val="sysDot"/>
              <a:headEnd type="none" w="med" len="med"/>
              <a:tailEnd type="triangle" w="sm" len="lg"/>
            </a:ln>
          </p:spPr>
        </p:sp>
        <p:sp>
          <p:nvSpPr>
            <p:cNvPr id="24605" name="直接连接符 24604"/>
            <p:cNvSpPr/>
            <p:nvPr/>
          </p:nvSpPr>
          <p:spPr>
            <a:xfrm flipV="1">
              <a:off x="3408" y="1200"/>
              <a:ext cx="1104" cy="576"/>
            </a:xfrm>
            <a:prstGeom prst="line">
              <a:avLst/>
            </a:prstGeom>
            <a:ln w="28575" cap="flat" cmpd="sng">
              <a:solidFill>
                <a:srgbClr val="FF0000"/>
              </a:solidFill>
              <a:prstDash val="sysDot"/>
              <a:headEnd type="none" w="med" len="med"/>
              <a:tailEnd type="none" w="sm" len="lg"/>
            </a:ln>
          </p:spPr>
        </p:sp>
        <p:sp>
          <p:nvSpPr>
            <p:cNvPr id="24606" name="任意多边形 24605"/>
            <p:cNvSpPr/>
            <p:nvPr/>
          </p:nvSpPr>
          <p:spPr>
            <a:xfrm flipV="1">
              <a:off x="3648" y="1767"/>
              <a:ext cx="192" cy="281"/>
            </a:xfrm>
            <a:custGeom>
              <a:avLst/>
              <a:gdLst>
                <a:gd name="txL" fmla="*/ 0 w 21600"/>
                <a:gd name="txT" fmla="*/ 0 h 25344"/>
                <a:gd name="txR" fmla="*/ 21600 w 21600"/>
                <a:gd name="txB" fmla="*/ 25344 h 25344"/>
              </a:gdLst>
              <a:ahLst/>
              <a:cxnLst>
                <a:cxn ang="270">
                  <a:pos x="7452" y="0"/>
                </a:cxn>
                <a:cxn ang="90">
                  <a:pos x="20996" y="25343"/>
                </a:cxn>
                <a:cxn ang="180">
                  <a:pos x="0" y="20274"/>
                </a:cxn>
              </a:cxnLst>
              <a:rect l="txL" t="txT" r="txR" b="txB"/>
              <a:pathLst>
                <a:path w="21600" h="25344" fill="none">
                  <a:moveTo>
                    <a:pt x="7452" y="0"/>
                  </a:moveTo>
                  <a:arcTo wR="21600" hR="21600" stAng="-4189102" swAng="5003483"/>
                </a:path>
                <a:path w="21600" h="25344" stroke="0">
                  <a:moveTo>
                    <a:pt x="7452" y="0"/>
                  </a:moveTo>
                  <a:arcTo wR="21600" hR="21600" stAng="-4189102" swAng="5003483"/>
                  <a:lnTo>
                    <a:pt x="0" y="20274"/>
                  </a:lnTo>
                  <a:close/>
                </a:path>
              </a:pathLst>
            </a:custGeom>
            <a:noFill/>
            <a:ln w="28575" cap="flat" cmpd="sng">
              <a:solidFill>
                <a:srgbClr val="CC00CC"/>
              </a:solidFill>
              <a:prstDash val="solid"/>
              <a:headEnd type="none" w="med" len="med"/>
              <a:tailEnd type="none" w="sm" len="lg"/>
            </a:ln>
          </p:spPr>
          <p:txBody>
            <a:bodyPr/>
            <a:p>
              <a:endParaRPr lang="zh-CN" altLang="en-US"/>
            </a:p>
          </p:txBody>
        </p:sp>
        <p:sp>
          <p:nvSpPr>
            <p:cNvPr id="24607" name="任意多边形 24606"/>
            <p:cNvSpPr/>
            <p:nvPr/>
          </p:nvSpPr>
          <p:spPr>
            <a:xfrm rot="-1006964" flipV="1">
              <a:off x="3885" y="1492"/>
              <a:ext cx="192" cy="290"/>
            </a:xfrm>
            <a:custGeom>
              <a:avLst/>
              <a:gdLst>
                <a:gd name="txL" fmla="*/ 0 w 21600"/>
                <a:gd name="txT" fmla="*/ 0 h 30014"/>
                <a:gd name="txR" fmla="*/ 21600 w 21600"/>
                <a:gd name="txB" fmla="*/ 30014 h 30014"/>
              </a:gdLst>
              <a:ahLst/>
              <a:cxnLst>
                <a:cxn ang="270">
                  <a:pos x="15448" y="0"/>
                </a:cxn>
                <a:cxn ang="90">
                  <a:pos x="15620" y="30014"/>
                </a:cxn>
                <a:cxn ang="180">
                  <a:pos x="0" y="15096"/>
                </a:cxn>
              </a:cxnLst>
              <a:rect l="txL" t="txT" r="txR" b="txB"/>
              <a:pathLst>
                <a:path w="21600" h="30014" fill="none">
                  <a:moveTo>
                    <a:pt x="15448" y="0"/>
                  </a:moveTo>
                  <a:arcTo wR="21600" hR="21600" stAng="-2660384" swAng="5281372"/>
                </a:path>
                <a:path w="21600" h="30014" stroke="0">
                  <a:moveTo>
                    <a:pt x="15448" y="0"/>
                  </a:moveTo>
                  <a:arcTo wR="21600" hR="21600" stAng="-2660384" swAng="5281372"/>
                  <a:lnTo>
                    <a:pt x="0" y="15096"/>
                  </a:lnTo>
                  <a:close/>
                </a:path>
              </a:pathLst>
            </a:custGeom>
            <a:noFill/>
            <a:ln w="28575" cap="flat" cmpd="sng">
              <a:solidFill>
                <a:srgbClr val="009900"/>
              </a:solidFill>
              <a:prstDash val="solid"/>
              <a:headEnd type="none" w="med" len="med"/>
              <a:tailEnd type="none" w="sm" len="lg"/>
            </a:ln>
          </p:spPr>
          <p:txBody>
            <a:bodyPr/>
            <a:p>
              <a:endParaRPr lang="zh-CN" altLang="en-US"/>
            </a:p>
          </p:txBody>
        </p:sp>
        <p:graphicFrame>
          <p:nvGraphicFramePr>
            <p:cNvPr id="24608" name="对象 24607"/>
            <p:cNvGraphicFramePr/>
            <p:nvPr/>
          </p:nvGraphicFramePr>
          <p:xfrm>
            <a:off x="3888" y="1824"/>
            <a:ext cx="280" cy="336"/>
          </p:xfrm>
          <a:graphic>
            <a:graphicData uri="http://schemas.openxmlformats.org/presentationml/2006/ole">
              <mc:AlternateContent xmlns:mc="http://schemas.openxmlformats.org/markup-compatibility/2006">
                <mc:Choice xmlns:v="urn:schemas-microsoft-com:vml" Requires="v">
                  <p:oleObj spid="_x0000_s3136" name="" r:id="rId16" imgW="203200" imgH="241300" progId="Equation.3">
                    <p:embed/>
                  </p:oleObj>
                </mc:Choice>
                <mc:Fallback>
                  <p:oleObj name="" r:id="rId16" imgW="203200" imgH="241300" progId="Equation.3">
                    <p:embed/>
                    <p:pic>
                      <p:nvPicPr>
                        <p:cNvPr id="0" name="图片 3135"/>
                        <p:cNvPicPr/>
                        <p:nvPr/>
                      </p:nvPicPr>
                      <p:blipFill>
                        <a:blip r:embed="rId17">
                          <a:clrChange>
                            <a:clrFrom>
                              <a:srgbClr val="000000"/>
                            </a:clrFrom>
                            <a:clrTo>
                              <a:srgbClr val="CC00CC"/>
                            </a:clrTo>
                          </a:clrChange>
                        </a:blip>
                        <a:stretch>
                          <a:fillRect/>
                        </a:stretch>
                      </p:blipFill>
                      <p:spPr>
                        <a:xfrm>
                          <a:off x="3888" y="1824"/>
                          <a:ext cx="280" cy="336"/>
                        </a:xfrm>
                        <a:prstGeom prst="rect">
                          <a:avLst/>
                        </a:prstGeom>
                        <a:noFill/>
                        <a:ln w="38100">
                          <a:noFill/>
                          <a:miter/>
                        </a:ln>
                      </p:spPr>
                    </p:pic>
                  </p:oleObj>
                </mc:Fallback>
              </mc:AlternateContent>
            </a:graphicData>
          </a:graphic>
        </p:graphicFrame>
        <p:sp>
          <p:nvSpPr>
            <p:cNvPr id="24609" name="文本框 24608"/>
            <p:cNvSpPr txBox="1"/>
            <p:nvPr/>
          </p:nvSpPr>
          <p:spPr>
            <a:xfrm>
              <a:off x="4128" y="2121"/>
              <a:ext cx="1008" cy="327"/>
            </a:xfrm>
            <a:prstGeom prst="rect">
              <a:avLst/>
            </a:prstGeom>
            <a:noFill/>
            <a:ln w="9525">
              <a:noFill/>
            </a:ln>
          </p:spPr>
          <p:txBody>
            <a:bodyPr>
              <a:spAutoFit/>
            </a:bodyPr>
            <a:p>
              <a:r>
                <a:rPr lang="zh-CN" altLang="en-US" dirty="0">
                  <a:solidFill>
                    <a:srgbClr val="0000FF"/>
                  </a:solidFill>
                  <a:latin typeface="Times New Roman" panose="02020603050405020304" pitchFamily="18" charset="0"/>
                  <a:ea typeface="宋体" panose="02010600030101010101" pitchFamily="2" charset="-122"/>
                </a:rPr>
                <a:t>电子</a:t>
              </a:r>
              <a:endParaRPr lang="zh-CN" altLang="en-US" dirty="0">
                <a:latin typeface="Times New Roman" panose="02020603050405020304" pitchFamily="18" charset="0"/>
                <a:ea typeface="宋体" panose="02010600030101010101" pitchFamily="2" charset="-122"/>
              </a:endParaRPr>
            </a:p>
          </p:txBody>
        </p:sp>
        <p:sp>
          <p:nvSpPr>
            <p:cNvPr id="24610" name="椭圆 24609"/>
            <p:cNvSpPr/>
            <p:nvPr/>
          </p:nvSpPr>
          <p:spPr>
            <a:xfrm>
              <a:off x="3744" y="2064"/>
              <a:ext cx="144" cy="144"/>
            </a:xfrm>
            <a:prstGeom prst="ellipse">
              <a:avLst/>
            </a:prstGeom>
            <a:gradFill rotWithShape="0">
              <a:gsLst>
                <a:gs pos="0">
                  <a:srgbClr val="0000FF">
                    <a:gamma/>
                    <a:tint val="0"/>
                    <a:invGamma/>
                  </a:srgbClr>
                </a:gs>
                <a:gs pos="100000">
                  <a:srgbClr val="0000FF"/>
                </a:gs>
              </a:gsLst>
              <a:path path="shape">
                <a:fillToRect l="50000" t="50000" r="50000" b="50000"/>
              </a:path>
              <a:tileRect/>
            </a:gradFill>
            <a:ln w="9525" cap="flat" cmpd="sng">
              <a:solidFill>
                <a:schemeClr val="tx1"/>
              </a:solidFill>
              <a:prstDash val="solid"/>
              <a:headEnd type="none" w="med" len="med"/>
              <a:tailEnd type="none" w="med" len="med"/>
            </a:ln>
          </p:spPr>
          <p:txBody>
            <a:bodyPr/>
            <a:p>
              <a:endParaRPr lang="zh-CN" altLang="en-US"/>
            </a:p>
          </p:txBody>
        </p:sp>
        <p:grpSp>
          <p:nvGrpSpPr>
            <p:cNvPr id="24611" name="组合 24610"/>
            <p:cNvGrpSpPr/>
            <p:nvPr/>
          </p:nvGrpSpPr>
          <p:grpSpPr>
            <a:xfrm>
              <a:off x="4560" y="1056"/>
              <a:ext cx="816" cy="384"/>
              <a:chOff x="4560" y="1296"/>
              <a:chExt cx="816" cy="384"/>
            </a:xfrm>
          </p:grpSpPr>
          <p:sp>
            <p:nvSpPr>
              <p:cNvPr id="24612" name="文本框 24611"/>
              <p:cNvSpPr txBox="1"/>
              <p:nvPr/>
            </p:nvSpPr>
            <p:spPr>
              <a:xfrm>
                <a:off x="4560" y="1296"/>
                <a:ext cx="816" cy="327"/>
              </a:xfrm>
              <a:prstGeom prst="rect">
                <a:avLst/>
              </a:prstGeom>
              <a:noFill/>
              <a:ln w="9525">
                <a:noFill/>
              </a:ln>
            </p:spPr>
            <p:txBody>
              <a:bodyPr>
                <a:spAutoFit/>
              </a:bodyPr>
              <a:p>
                <a:r>
                  <a:rPr lang="zh-CN" altLang="en-US" dirty="0">
                    <a:solidFill>
                      <a:srgbClr val="FF0000"/>
                    </a:solidFill>
                    <a:latin typeface="Times New Roman" panose="02020603050405020304" pitchFamily="18" charset="0"/>
                    <a:ea typeface="宋体" panose="02010600030101010101" pitchFamily="2" charset="-122"/>
                  </a:rPr>
                  <a:t>光子</a:t>
                </a:r>
                <a:endParaRPr lang="zh-CN" altLang="en-US" dirty="0">
                  <a:solidFill>
                    <a:srgbClr val="FF0000"/>
                  </a:solidFill>
                  <a:latin typeface="Times New Roman" panose="02020603050405020304" pitchFamily="18" charset="0"/>
                  <a:ea typeface="宋体" panose="02010600030101010101" pitchFamily="2" charset="-122"/>
                </a:endParaRPr>
              </a:p>
            </p:txBody>
          </p:sp>
          <p:graphicFrame>
            <p:nvGraphicFramePr>
              <p:cNvPr id="24613" name="对象 24612"/>
              <p:cNvGraphicFramePr/>
              <p:nvPr/>
            </p:nvGraphicFramePr>
            <p:xfrm>
              <a:off x="5030" y="1296"/>
              <a:ext cx="346" cy="384"/>
            </p:xfrm>
            <a:graphic>
              <a:graphicData uri="http://schemas.openxmlformats.org/presentationml/2006/ole">
                <mc:AlternateContent xmlns:mc="http://schemas.openxmlformats.org/markup-compatibility/2006">
                  <mc:Choice xmlns:v="urn:schemas-microsoft-com:vml" Requires="v">
                    <p:oleObj spid="_x0000_s3124" name="" r:id="rId18" imgW="127000" imgH="139700" progId="Equation.3">
                      <p:embed/>
                    </p:oleObj>
                  </mc:Choice>
                  <mc:Fallback>
                    <p:oleObj name="" r:id="rId18" imgW="127000" imgH="139700" progId="Equation.3">
                      <p:embed/>
                      <p:pic>
                        <p:nvPicPr>
                          <p:cNvPr id="0" name="图片 3123"/>
                          <p:cNvPicPr/>
                          <p:nvPr/>
                        </p:nvPicPr>
                        <p:blipFill>
                          <a:blip r:embed="rId19">
                            <a:clrChange>
                              <a:clrFrom>
                                <a:srgbClr val="000000"/>
                              </a:clrFrom>
                              <a:clrTo>
                                <a:srgbClr val="FF0000"/>
                              </a:clrTo>
                            </a:clrChange>
                          </a:blip>
                          <a:stretch>
                            <a:fillRect/>
                          </a:stretch>
                        </p:blipFill>
                        <p:spPr>
                          <a:xfrm>
                            <a:off x="5030" y="1296"/>
                            <a:ext cx="346" cy="384"/>
                          </a:xfrm>
                          <a:prstGeom prst="rect">
                            <a:avLst/>
                          </a:prstGeom>
                          <a:noFill/>
                          <a:ln w="38100">
                            <a:noFill/>
                            <a:miter/>
                          </a:ln>
                        </p:spPr>
                      </p:pic>
                    </p:oleObj>
                  </mc:Fallback>
                </mc:AlternateContent>
              </a:graphicData>
            </a:graphic>
          </p:graphicFrame>
        </p:grpSp>
      </p:grpSp>
      <p:grpSp>
        <p:nvGrpSpPr>
          <p:cNvPr id="24614" name="组合 24613"/>
          <p:cNvGrpSpPr/>
          <p:nvPr/>
        </p:nvGrpSpPr>
        <p:grpSpPr>
          <a:xfrm>
            <a:off x="609600" y="5492750"/>
            <a:ext cx="8205788" cy="527050"/>
            <a:chOff x="432" y="3408"/>
            <a:chExt cx="5169" cy="332"/>
          </a:xfrm>
        </p:grpSpPr>
        <p:sp>
          <p:nvSpPr>
            <p:cNvPr id="24615" name="文本框 24614"/>
            <p:cNvSpPr txBox="1"/>
            <p:nvPr/>
          </p:nvSpPr>
          <p:spPr>
            <a:xfrm>
              <a:off x="432" y="3408"/>
              <a:ext cx="5169" cy="327"/>
            </a:xfrm>
            <a:prstGeom prst="rect">
              <a:avLst/>
            </a:prstGeom>
            <a:noFill/>
            <a:ln w="9525">
              <a:noFill/>
            </a:ln>
          </p:spPr>
          <p:txBody>
            <a:bodyPr>
              <a:spAutoFit/>
            </a:bodyPr>
            <a:p>
              <a:pPr>
                <a:buBlip>
                  <a:blip r:embed="rId9"/>
                </a:buBlip>
              </a:pPr>
              <a:r>
                <a:rPr lang="zh-CN" altLang="en-US" dirty="0">
                  <a:solidFill>
                    <a:srgbClr val="CC0000"/>
                  </a:solidFill>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电子热运动能量        ，可近似为</a:t>
              </a:r>
              <a:r>
                <a:rPr lang="zh-CN" altLang="en-US" dirty="0">
                  <a:solidFill>
                    <a:srgbClr val="CC0000"/>
                  </a:solidFill>
                  <a:latin typeface="宋体" panose="02010600030101010101" pitchFamily="2" charset="-122"/>
                  <a:ea typeface="宋体" panose="02010600030101010101" pitchFamily="2" charset="-122"/>
                </a:rPr>
                <a:t>静止电子</a:t>
              </a:r>
              <a:r>
                <a:rPr lang="zh-CN" altLang="en-US">
                  <a:latin typeface="宋体" panose="02010600030101010101" pitchFamily="2" charset="-122"/>
                  <a:ea typeface="宋体" panose="02010600030101010101" pitchFamily="2" charset="-122"/>
                </a:rPr>
                <a:t>. </a:t>
              </a:r>
              <a:endParaRPr lang="zh-CN" altLang="en-US">
                <a:latin typeface="宋体" panose="02010600030101010101" pitchFamily="2" charset="-122"/>
                <a:ea typeface="宋体" panose="02010600030101010101" pitchFamily="2" charset="-122"/>
              </a:endParaRPr>
            </a:p>
          </p:txBody>
        </p:sp>
        <p:graphicFrame>
          <p:nvGraphicFramePr>
            <p:cNvPr id="24616" name="对象 24615"/>
            <p:cNvGraphicFramePr/>
            <p:nvPr/>
          </p:nvGraphicFramePr>
          <p:xfrm>
            <a:off x="2400" y="3456"/>
            <a:ext cx="816" cy="284"/>
          </p:xfrm>
          <a:graphic>
            <a:graphicData uri="http://schemas.openxmlformats.org/presentationml/2006/ole">
              <mc:AlternateContent xmlns:mc="http://schemas.openxmlformats.org/markup-compatibility/2006">
                <mc:Choice xmlns:v="urn:schemas-microsoft-com:vml" Requires="v">
                  <p:oleObj spid="_x0000_s3138" name="" r:id="rId20" imgW="799465" imgH="279400" progId="Equation.3">
                    <p:embed/>
                  </p:oleObj>
                </mc:Choice>
                <mc:Fallback>
                  <p:oleObj name="" r:id="rId20" imgW="799465" imgH="279400" progId="Equation.3">
                    <p:embed/>
                    <p:pic>
                      <p:nvPicPr>
                        <p:cNvPr id="0" name="图片 3137"/>
                        <p:cNvPicPr/>
                        <p:nvPr/>
                      </p:nvPicPr>
                      <p:blipFill>
                        <a:blip r:embed="rId21"/>
                        <a:stretch>
                          <a:fillRect/>
                        </a:stretch>
                      </p:blipFill>
                      <p:spPr>
                        <a:xfrm>
                          <a:off x="2400" y="3456"/>
                          <a:ext cx="816" cy="284"/>
                        </a:xfrm>
                        <a:prstGeom prst="rect">
                          <a:avLst/>
                        </a:prstGeom>
                        <a:noFill/>
                        <a:ln w="38100">
                          <a:noFill/>
                          <a:miter/>
                        </a:ln>
                      </p:spPr>
                    </p:pic>
                  </p:oleObj>
                </mc:Fallback>
              </mc:AlternateContent>
            </a:graphicData>
          </a:graphic>
        </p:graphicFrame>
      </p:grpSp>
      <p:grpSp>
        <p:nvGrpSpPr>
          <p:cNvPr id="24617" name="组合 24616"/>
          <p:cNvGrpSpPr/>
          <p:nvPr/>
        </p:nvGrpSpPr>
        <p:grpSpPr>
          <a:xfrm>
            <a:off x="1524000" y="4419600"/>
            <a:ext cx="5970588" cy="552450"/>
            <a:chOff x="991" y="2773"/>
            <a:chExt cx="3761" cy="348"/>
          </a:xfrm>
        </p:grpSpPr>
        <p:graphicFrame>
          <p:nvGraphicFramePr>
            <p:cNvPr id="24618" name="对象 24617"/>
            <p:cNvGraphicFramePr/>
            <p:nvPr/>
          </p:nvGraphicFramePr>
          <p:xfrm>
            <a:off x="3216" y="2773"/>
            <a:ext cx="1536" cy="348"/>
          </p:xfrm>
          <a:graphic>
            <a:graphicData uri="http://schemas.openxmlformats.org/presentationml/2006/ole">
              <mc:AlternateContent xmlns:mc="http://schemas.openxmlformats.org/markup-compatibility/2006">
                <mc:Choice xmlns:v="urn:schemas-microsoft-com:vml" Requires="v">
                  <p:oleObj spid="_x0000_s3129" name="" r:id="rId22" imgW="1510665" imgH="342900" progId="Equation.3">
                    <p:embed/>
                  </p:oleObj>
                </mc:Choice>
                <mc:Fallback>
                  <p:oleObj name="" r:id="rId22" imgW="1510665" imgH="342900" progId="Equation.3">
                    <p:embed/>
                    <p:pic>
                      <p:nvPicPr>
                        <p:cNvPr id="0" name="图片 3128"/>
                        <p:cNvPicPr/>
                        <p:nvPr/>
                      </p:nvPicPr>
                      <p:blipFill>
                        <a:blip r:embed="rId23"/>
                        <a:stretch>
                          <a:fillRect/>
                        </a:stretch>
                      </p:blipFill>
                      <p:spPr>
                        <a:xfrm>
                          <a:off x="3216" y="2773"/>
                          <a:ext cx="1536" cy="348"/>
                        </a:xfrm>
                        <a:prstGeom prst="rect">
                          <a:avLst/>
                        </a:prstGeom>
                        <a:noFill/>
                        <a:ln w="38100">
                          <a:noFill/>
                          <a:miter/>
                        </a:ln>
                      </p:spPr>
                    </p:pic>
                  </p:oleObj>
                </mc:Fallback>
              </mc:AlternateContent>
            </a:graphicData>
          </a:graphic>
        </p:graphicFrame>
        <p:graphicFrame>
          <p:nvGraphicFramePr>
            <p:cNvPr id="24619" name="对象 24618"/>
            <p:cNvGraphicFramePr/>
            <p:nvPr/>
          </p:nvGraphicFramePr>
          <p:xfrm>
            <a:off x="991" y="2784"/>
            <a:ext cx="1025" cy="312"/>
          </p:xfrm>
          <a:graphic>
            <a:graphicData uri="http://schemas.openxmlformats.org/presentationml/2006/ole">
              <mc:AlternateContent xmlns:mc="http://schemas.openxmlformats.org/markup-compatibility/2006">
                <mc:Choice xmlns:v="urn:schemas-microsoft-com:vml" Requires="v">
                  <p:oleObj spid="_x0000_s3089" name="" r:id="rId24" imgW="914400" imgH="279400" progId="Equation.3">
                    <p:embed/>
                  </p:oleObj>
                </mc:Choice>
                <mc:Fallback>
                  <p:oleObj name="" r:id="rId24" imgW="914400" imgH="279400" progId="Equation.3">
                    <p:embed/>
                    <p:pic>
                      <p:nvPicPr>
                        <p:cNvPr id="0" name="图片 3088"/>
                        <p:cNvPicPr/>
                        <p:nvPr/>
                      </p:nvPicPr>
                      <p:blipFill>
                        <a:blip r:embed="rId25"/>
                        <a:stretch>
                          <a:fillRect/>
                        </a:stretch>
                      </p:blipFill>
                      <p:spPr>
                        <a:xfrm>
                          <a:off x="991" y="2784"/>
                          <a:ext cx="1025" cy="312"/>
                        </a:xfrm>
                        <a:prstGeom prst="rect">
                          <a:avLst/>
                        </a:prstGeom>
                        <a:noFill/>
                        <a:ln w="38100">
                          <a:noFill/>
                          <a:miter/>
                        </a:ln>
                      </p:spPr>
                    </p:pic>
                  </p:oleObj>
                </mc:Fallback>
              </mc:AlternateContent>
            </a:graphicData>
          </a:graphic>
        </p:graphicFrame>
        <p:sp>
          <p:nvSpPr>
            <p:cNvPr id="24620" name="文本框 24619"/>
            <p:cNvSpPr txBox="1"/>
            <p:nvPr/>
          </p:nvSpPr>
          <p:spPr>
            <a:xfrm>
              <a:off x="2304" y="2784"/>
              <a:ext cx="1056" cy="327"/>
            </a:xfrm>
            <a:prstGeom prst="rect">
              <a:avLst/>
            </a:prstGeom>
            <a:noFill/>
            <a:ln w="9525">
              <a:noFill/>
            </a:ln>
          </p:spPr>
          <p:txBody>
            <a:bodyPr>
              <a:spAutoFit/>
            </a:bodyPr>
            <a:p>
              <a:r>
                <a:rPr lang="zh-CN" altLang="en-US" dirty="0">
                  <a:latin typeface="Arial" panose="020B0604020202020204" pitchFamily="34" charset="0"/>
                  <a:ea typeface="宋体" panose="02010600030101010101" pitchFamily="2" charset="-122"/>
                </a:rPr>
                <a:t>范围为：</a:t>
              </a:r>
              <a:endParaRPr lang="zh-CN" altLang="en-US" dirty="0">
                <a:latin typeface="Arial" panose="020B0604020202020204" pitchFamily="34" charset="0"/>
                <a:ea typeface="宋体" panose="02010600030101010101" pitchFamily="2" charset="-122"/>
              </a:endParaRPr>
            </a:p>
          </p:txBody>
        </p:sp>
      </p:gr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9249" name="对象 9248"/>
          <p:cNvGraphicFramePr/>
          <p:nvPr/>
        </p:nvGraphicFramePr>
        <p:xfrm>
          <a:off x="1276350" y="4306888"/>
          <a:ext cx="6419850" cy="1144587"/>
        </p:xfrm>
        <a:graphic>
          <a:graphicData uri="http://schemas.openxmlformats.org/presentationml/2006/ole">
            <mc:AlternateContent xmlns:mc="http://schemas.openxmlformats.org/markup-compatibility/2006">
              <mc:Choice xmlns:v="urn:schemas-microsoft-com:vml" Requires="v">
                <p:oleObj spid="_x0000_s3111" name="" r:id="rId1" imgW="2197100" imgH="419100" progId="Equation.3">
                  <p:embed/>
                </p:oleObj>
              </mc:Choice>
              <mc:Fallback>
                <p:oleObj name="" r:id="rId1" imgW="2197100" imgH="419100" progId="Equation.3">
                  <p:embed/>
                  <p:pic>
                    <p:nvPicPr>
                      <p:cNvPr id="0" name="图片 3110"/>
                      <p:cNvPicPr/>
                      <p:nvPr/>
                    </p:nvPicPr>
                    <p:blipFill>
                      <a:blip r:embed="rId2"/>
                      <a:stretch>
                        <a:fillRect/>
                      </a:stretch>
                    </p:blipFill>
                    <p:spPr>
                      <a:xfrm>
                        <a:off x="1276350" y="4306888"/>
                        <a:ext cx="6419850" cy="1144587"/>
                      </a:xfrm>
                      <a:prstGeom prst="rect">
                        <a:avLst/>
                      </a:prstGeom>
                      <a:noFill/>
                      <a:ln w="38100">
                        <a:noFill/>
                        <a:miter/>
                      </a:ln>
                    </p:spPr>
                  </p:pic>
                </p:oleObj>
              </mc:Fallback>
            </mc:AlternateContent>
          </a:graphicData>
        </a:graphic>
      </p:graphicFrame>
      <p:sp>
        <p:nvSpPr>
          <p:cNvPr id="9251" name="文本框 9250"/>
          <p:cNvSpPr txBox="1"/>
          <p:nvPr/>
        </p:nvSpPr>
        <p:spPr>
          <a:xfrm>
            <a:off x="609600" y="776288"/>
            <a:ext cx="3124200" cy="519112"/>
          </a:xfrm>
          <a:prstGeom prst="rect">
            <a:avLst/>
          </a:prstGeom>
          <a:noFill/>
          <a:ln w="9525">
            <a:noFill/>
          </a:ln>
        </p:spPr>
        <p:txBody>
          <a:bodyPr>
            <a:spAutoFit/>
          </a:bodyPr>
          <a:p>
            <a:r>
              <a:rPr lang="zh-CN" altLang="en-US" dirty="0">
                <a:solidFill>
                  <a:srgbClr val="CC0000"/>
                </a:solidFill>
                <a:latin typeface="Arial" panose="020B0604020202020204" pitchFamily="34" charset="0"/>
                <a:ea typeface="宋体" panose="02010600030101010101" pitchFamily="2" charset="-122"/>
              </a:rPr>
              <a:t>（2）</a:t>
            </a:r>
            <a:r>
              <a:rPr lang="zh-CN" altLang="en-US" dirty="0">
                <a:latin typeface="Arial" panose="020B0604020202020204" pitchFamily="34" charset="0"/>
                <a:ea typeface="宋体" panose="02010600030101010101" pitchFamily="2" charset="-122"/>
              </a:rPr>
              <a:t>理论分析</a:t>
            </a:r>
            <a:endParaRPr lang="zh-CN" altLang="en-US" dirty="0">
              <a:latin typeface="Arial" panose="020B0604020202020204" pitchFamily="34" charset="0"/>
              <a:ea typeface="宋体" panose="02010600030101010101" pitchFamily="2" charset="-122"/>
            </a:endParaRPr>
          </a:p>
        </p:txBody>
      </p:sp>
      <p:grpSp>
        <p:nvGrpSpPr>
          <p:cNvPr id="9270" name="组合 9269"/>
          <p:cNvGrpSpPr/>
          <p:nvPr/>
        </p:nvGrpSpPr>
        <p:grpSpPr>
          <a:xfrm>
            <a:off x="4419600" y="838200"/>
            <a:ext cx="4572000" cy="3276600"/>
            <a:chOff x="2784" y="528"/>
            <a:chExt cx="2880" cy="2064"/>
          </a:xfrm>
        </p:grpSpPr>
        <p:sp>
          <p:nvSpPr>
            <p:cNvPr id="9257" name="矩形 9256"/>
            <p:cNvSpPr/>
            <p:nvPr/>
          </p:nvSpPr>
          <p:spPr>
            <a:xfrm>
              <a:off x="2784" y="528"/>
              <a:ext cx="2880" cy="2064"/>
            </a:xfrm>
            <a:prstGeom prst="rect">
              <a:avLst/>
            </a:prstGeom>
            <a:solidFill>
              <a:schemeClr val="bg1"/>
            </a:solidFill>
            <a:ln w="9525" cap="flat" cmpd="sng">
              <a:solidFill>
                <a:srgbClr val="006666"/>
              </a:solidFill>
              <a:prstDash val="solid"/>
              <a:miter/>
              <a:headEnd type="none" w="med" len="med"/>
              <a:tailEnd type="none" w="sm" len="lg"/>
            </a:ln>
          </p:spPr>
          <p:txBody>
            <a:bodyPr/>
            <a:p>
              <a:endParaRPr lang="zh-CN" altLang="en-US"/>
            </a:p>
          </p:txBody>
        </p:sp>
        <p:sp>
          <p:nvSpPr>
            <p:cNvPr id="9219" name="直接连接符 9218"/>
            <p:cNvSpPr/>
            <p:nvPr/>
          </p:nvSpPr>
          <p:spPr>
            <a:xfrm>
              <a:off x="5136" y="1680"/>
              <a:ext cx="432" cy="0"/>
            </a:xfrm>
            <a:prstGeom prst="line">
              <a:avLst/>
            </a:prstGeom>
            <a:ln w="12700" cap="flat" cmpd="sng">
              <a:solidFill>
                <a:schemeClr val="tx1"/>
              </a:solidFill>
              <a:prstDash val="solid"/>
              <a:headEnd type="none" w="med" len="med"/>
              <a:tailEnd type="triangle" w="sm" len="lg"/>
            </a:ln>
          </p:spPr>
        </p:sp>
        <p:sp>
          <p:nvSpPr>
            <p:cNvPr id="9220" name="直接连接符 9219"/>
            <p:cNvSpPr/>
            <p:nvPr/>
          </p:nvSpPr>
          <p:spPr>
            <a:xfrm flipV="1">
              <a:off x="3840" y="768"/>
              <a:ext cx="0" cy="1680"/>
            </a:xfrm>
            <a:prstGeom prst="line">
              <a:avLst/>
            </a:prstGeom>
            <a:ln w="12700" cap="flat" cmpd="sng">
              <a:solidFill>
                <a:schemeClr val="tx1"/>
              </a:solidFill>
              <a:prstDash val="solid"/>
              <a:headEnd type="none" w="med" len="med"/>
              <a:tailEnd type="triangle" w="sm" len="lg"/>
            </a:ln>
          </p:spPr>
        </p:sp>
        <p:graphicFrame>
          <p:nvGraphicFramePr>
            <p:cNvPr id="9222" name="对象 9221"/>
            <p:cNvGraphicFramePr/>
            <p:nvPr/>
          </p:nvGraphicFramePr>
          <p:xfrm>
            <a:off x="5232" y="1392"/>
            <a:ext cx="208" cy="226"/>
          </p:xfrm>
          <a:graphic>
            <a:graphicData uri="http://schemas.openxmlformats.org/presentationml/2006/ole">
              <mc:AlternateContent xmlns:mc="http://schemas.openxmlformats.org/markup-compatibility/2006">
                <mc:Choice xmlns:v="urn:schemas-microsoft-com:vml" Requires="v">
                  <p:oleObj spid="_x0000_s3140" name="" r:id="rId3" imgW="177800" imgH="189865" progId="Equation.3">
                    <p:embed/>
                  </p:oleObj>
                </mc:Choice>
                <mc:Fallback>
                  <p:oleObj name="" r:id="rId3" imgW="177800" imgH="189865" progId="Equation.3">
                    <p:embed/>
                    <p:pic>
                      <p:nvPicPr>
                        <p:cNvPr id="0" name="图片 3139"/>
                        <p:cNvPicPr/>
                        <p:nvPr/>
                      </p:nvPicPr>
                      <p:blipFill>
                        <a:blip r:embed="rId4"/>
                        <a:stretch>
                          <a:fillRect/>
                        </a:stretch>
                      </p:blipFill>
                      <p:spPr>
                        <a:xfrm>
                          <a:off x="5232" y="1392"/>
                          <a:ext cx="208" cy="226"/>
                        </a:xfrm>
                        <a:prstGeom prst="rect">
                          <a:avLst/>
                        </a:prstGeom>
                        <a:noFill/>
                        <a:ln w="38100">
                          <a:noFill/>
                          <a:miter/>
                        </a:ln>
                      </p:spPr>
                    </p:pic>
                  </p:oleObj>
                </mc:Fallback>
              </mc:AlternateContent>
            </a:graphicData>
          </a:graphic>
        </p:graphicFrame>
        <p:graphicFrame>
          <p:nvGraphicFramePr>
            <p:cNvPr id="9223" name="对象 9222"/>
            <p:cNvGraphicFramePr/>
            <p:nvPr/>
          </p:nvGraphicFramePr>
          <p:xfrm>
            <a:off x="3840" y="768"/>
            <a:ext cx="225" cy="285"/>
          </p:xfrm>
          <a:graphic>
            <a:graphicData uri="http://schemas.openxmlformats.org/presentationml/2006/ole">
              <mc:AlternateContent xmlns:mc="http://schemas.openxmlformats.org/markup-compatibility/2006">
                <mc:Choice xmlns:v="urn:schemas-microsoft-com:vml" Requires="v">
                  <p:oleObj spid="_x0000_s3135" name="" r:id="rId5" imgW="190500" imgH="241300" progId="Equation.3">
                    <p:embed/>
                  </p:oleObj>
                </mc:Choice>
                <mc:Fallback>
                  <p:oleObj name="" r:id="rId5" imgW="190500" imgH="241300" progId="Equation.3">
                    <p:embed/>
                    <p:pic>
                      <p:nvPicPr>
                        <p:cNvPr id="0" name="图片 3134"/>
                        <p:cNvPicPr/>
                        <p:nvPr/>
                      </p:nvPicPr>
                      <p:blipFill>
                        <a:blip r:embed="rId6"/>
                        <a:stretch>
                          <a:fillRect/>
                        </a:stretch>
                      </p:blipFill>
                      <p:spPr>
                        <a:xfrm>
                          <a:off x="3840" y="768"/>
                          <a:ext cx="225" cy="285"/>
                        </a:xfrm>
                        <a:prstGeom prst="rect">
                          <a:avLst/>
                        </a:prstGeom>
                        <a:noFill/>
                        <a:ln w="38100">
                          <a:noFill/>
                          <a:miter/>
                        </a:ln>
                      </p:spPr>
                    </p:pic>
                  </p:oleObj>
                </mc:Fallback>
              </mc:AlternateContent>
            </a:graphicData>
          </a:graphic>
        </p:graphicFrame>
        <p:sp>
          <p:nvSpPr>
            <p:cNvPr id="9230" name="直接连接符 9229"/>
            <p:cNvSpPr/>
            <p:nvPr/>
          </p:nvSpPr>
          <p:spPr>
            <a:xfrm flipV="1">
              <a:off x="4320" y="1680"/>
              <a:ext cx="816" cy="576"/>
            </a:xfrm>
            <a:prstGeom prst="line">
              <a:avLst/>
            </a:prstGeom>
            <a:ln w="19050" cap="flat" cmpd="sng">
              <a:solidFill>
                <a:schemeClr val="tx1"/>
              </a:solidFill>
              <a:prstDash val="dash"/>
              <a:headEnd type="none" w="med" len="med"/>
              <a:tailEnd type="none" w="sm" len="lg"/>
            </a:ln>
          </p:spPr>
        </p:sp>
        <p:sp>
          <p:nvSpPr>
            <p:cNvPr id="9231" name="直接连接符 9230"/>
            <p:cNvSpPr/>
            <p:nvPr/>
          </p:nvSpPr>
          <p:spPr>
            <a:xfrm>
              <a:off x="4656" y="1104"/>
              <a:ext cx="480" cy="576"/>
            </a:xfrm>
            <a:prstGeom prst="line">
              <a:avLst/>
            </a:prstGeom>
            <a:ln w="19050" cap="flat" cmpd="sng">
              <a:solidFill>
                <a:schemeClr val="tx1"/>
              </a:solidFill>
              <a:prstDash val="dash"/>
              <a:headEnd type="none" w="med" len="med"/>
              <a:tailEnd type="none" w="sm" len="lg"/>
            </a:ln>
          </p:spPr>
        </p:sp>
        <p:sp>
          <p:nvSpPr>
            <p:cNvPr id="9233" name="直接连接符 9232"/>
            <p:cNvSpPr/>
            <p:nvPr/>
          </p:nvSpPr>
          <p:spPr>
            <a:xfrm>
              <a:off x="3840" y="1680"/>
              <a:ext cx="1248" cy="0"/>
            </a:xfrm>
            <a:prstGeom prst="line">
              <a:avLst/>
            </a:prstGeom>
            <a:ln w="38100" cap="flat" cmpd="sng">
              <a:solidFill>
                <a:srgbClr val="FF0000"/>
              </a:solidFill>
              <a:prstDash val="dash"/>
              <a:headEnd type="none" w="med" len="med"/>
              <a:tailEnd type="triangle" w="sm" len="lg"/>
            </a:ln>
          </p:spPr>
        </p:sp>
        <p:grpSp>
          <p:nvGrpSpPr>
            <p:cNvPr id="9267" name="组合 9266"/>
            <p:cNvGrpSpPr/>
            <p:nvPr/>
          </p:nvGrpSpPr>
          <p:grpSpPr>
            <a:xfrm>
              <a:off x="2976" y="960"/>
              <a:ext cx="864" cy="720"/>
              <a:chOff x="2976" y="960"/>
              <a:chExt cx="864" cy="720"/>
            </a:xfrm>
          </p:grpSpPr>
          <p:sp>
            <p:nvSpPr>
              <p:cNvPr id="9229" name="直接连接符 9228"/>
              <p:cNvSpPr/>
              <p:nvPr/>
            </p:nvSpPr>
            <p:spPr>
              <a:xfrm>
                <a:off x="2976" y="1680"/>
                <a:ext cx="864" cy="0"/>
              </a:xfrm>
              <a:prstGeom prst="line">
                <a:avLst/>
              </a:prstGeom>
              <a:ln w="38100" cap="flat" cmpd="sng">
                <a:solidFill>
                  <a:srgbClr val="FF0000"/>
                </a:solidFill>
                <a:prstDash val="solid"/>
                <a:headEnd type="none" w="med" len="med"/>
                <a:tailEnd type="triangle" w="sm" len="lg"/>
              </a:ln>
            </p:spPr>
          </p:sp>
          <p:graphicFrame>
            <p:nvGraphicFramePr>
              <p:cNvPr id="9234" name="对象 9233"/>
              <p:cNvGraphicFramePr/>
              <p:nvPr/>
            </p:nvGraphicFramePr>
            <p:xfrm>
              <a:off x="2976" y="960"/>
              <a:ext cx="720" cy="678"/>
            </p:xfrm>
            <a:graphic>
              <a:graphicData uri="http://schemas.openxmlformats.org/presentationml/2006/ole">
                <mc:AlternateContent xmlns:mc="http://schemas.openxmlformats.org/markup-compatibility/2006">
                  <mc:Choice xmlns:v="urn:schemas-microsoft-com:vml" Requires="v">
                    <p:oleObj spid="_x0000_s3098" name="" r:id="rId7" imgW="647700" imgH="609600" progId="Equation.3">
                      <p:embed/>
                    </p:oleObj>
                  </mc:Choice>
                  <mc:Fallback>
                    <p:oleObj name="" r:id="rId7" imgW="647700" imgH="609600" progId="Equation.3">
                      <p:embed/>
                      <p:pic>
                        <p:nvPicPr>
                          <p:cNvPr id="0" name="图片 3097"/>
                          <p:cNvPicPr/>
                          <p:nvPr/>
                        </p:nvPicPr>
                        <p:blipFill>
                          <a:blip r:embed="rId8">
                            <a:clrChange>
                              <a:clrFrom>
                                <a:srgbClr val="000000"/>
                              </a:clrFrom>
                              <a:clrTo>
                                <a:srgbClr val="FF0000"/>
                              </a:clrTo>
                            </a:clrChange>
                          </a:blip>
                          <a:stretch>
                            <a:fillRect/>
                          </a:stretch>
                        </p:blipFill>
                        <p:spPr>
                          <a:xfrm>
                            <a:off x="2976" y="960"/>
                            <a:ext cx="720" cy="678"/>
                          </a:xfrm>
                          <a:prstGeom prst="rect">
                            <a:avLst/>
                          </a:prstGeom>
                          <a:noFill/>
                          <a:ln w="38100">
                            <a:noFill/>
                            <a:miter/>
                          </a:ln>
                        </p:spPr>
                      </p:pic>
                    </p:oleObj>
                  </mc:Fallback>
                </mc:AlternateContent>
              </a:graphicData>
            </a:graphic>
          </p:graphicFrame>
        </p:grpSp>
        <p:grpSp>
          <p:nvGrpSpPr>
            <p:cNvPr id="9268" name="组合 9267"/>
            <p:cNvGrpSpPr/>
            <p:nvPr/>
          </p:nvGrpSpPr>
          <p:grpSpPr>
            <a:xfrm>
              <a:off x="3840" y="528"/>
              <a:ext cx="1004" cy="1152"/>
              <a:chOff x="3840" y="528"/>
              <a:chExt cx="1004" cy="1152"/>
            </a:xfrm>
          </p:grpSpPr>
          <p:sp>
            <p:nvSpPr>
              <p:cNvPr id="9226" name="直接连接符 9225"/>
              <p:cNvSpPr/>
              <p:nvPr/>
            </p:nvSpPr>
            <p:spPr>
              <a:xfrm flipV="1">
                <a:off x="3840" y="1104"/>
                <a:ext cx="816" cy="576"/>
              </a:xfrm>
              <a:prstGeom prst="line">
                <a:avLst/>
              </a:prstGeom>
              <a:ln w="38100" cap="flat" cmpd="sng">
                <a:solidFill>
                  <a:srgbClr val="FF0000"/>
                </a:solidFill>
                <a:prstDash val="solid"/>
                <a:headEnd type="none" w="med" len="med"/>
                <a:tailEnd type="triangle" w="sm" len="lg"/>
              </a:ln>
            </p:spPr>
          </p:sp>
          <p:graphicFrame>
            <p:nvGraphicFramePr>
              <p:cNvPr id="9235" name="对象 9234"/>
              <p:cNvGraphicFramePr/>
              <p:nvPr/>
            </p:nvGraphicFramePr>
            <p:xfrm>
              <a:off x="4224" y="528"/>
              <a:ext cx="620" cy="672"/>
            </p:xfrm>
            <a:graphic>
              <a:graphicData uri="http://schemas.openxmlformats.org/presentationml/2006/ole">
                <mc:AlternateContent xmlns:mc="http://schemas.openxmlformats.org/markup-compatibility/2006">
                  <mc:Choice xmlns:v="urn:schemas-microsoft-com:vml" Requires="v">
                    <p:oleObj spid="_x0000_s3099" name="" r:id="rId9" imgW="520700" imgH="609600" progId="Equation.3">
                      <p:embed/>
                    </p:oleObj>
                  </mc:Choice>
                  <mc:Fallback>
                    <p:oleObj name="" r:id="rId9" imgW="520700" imgH="609600" progId="Equation.3">
                      <p:embed/>
                      <p:pic>
                        <p:nvPicPr>
                          <p:cNvPr id="0" name="图片 3098"/>
                          <p:cNvPicPr/>
                          <p:nvPr/>
                        </p:nvPicPr>
                        <p:blipFill>
                          <a:blip r:embed="rId10">
                            <a:clrChange>
                              <a:clrFrom>
                                <a:srgbClr val="000000"/>
                              </a:clrFrom>
                              <a:clrTo>
                                <a:srgbClr val="FF0000"/>
                              </a:clrTo>
                            </a:clrChange>
                          </a:blip>
                          <a:stretch>
                            <a:fillRect/>
                          </a:stretch>
                        </p:blipFill>
                        <p:spPr>
                          <a:xfrm>
                            <a:off x="4224" y="528"/>
                            <a:ext cx="620" cy="672"/>
                          </a:xfrm>
                          <a:prstGeom prst="rect">
                            <a:avLst/>
                          </a:prstGeom>
                          <a:noFill/>
                          <a:ln w="38100">
                            <a:noFill/>
                            <a:miter/>
                          </a:ln>
                        </p:spPr>
                      </p:pic>
                    </p:oleObj>
                  </mc:Fallback>
                </mc:AlternateContent>
              </a:graphicData>
            </a:graphic>
          </p:graphicFrame>
        </p:grpSp>
        <p:grpSp>
          <p:nvGrpSpPr>
            <p:cNvPr id="9269" name="组合 9268"/>
            <p:cNvGrpSpPr/>
            <p:nvPr/>
          </p:nvGrpSpPr>
          <p:grpSpPr>
            <a:xfrm>
              <a:off x="3840" y="1680"/>
              <a:ext cx="768" cy="911"/>
              <a:chOff x="3840" y="1680"/>
              <a:chExt cx="768" cy="911"/>
            </a:xfrm>
          </p:grpSpPr>
          <p:sp>
            <p:nvSpPr>
              <p:cNvPr id="9224" name="直接连接符 9223"/>
              <p:cNvSpPr/>
              <p:nvPr/>
            </p:nvSpPr>
            <p:spPr>
              <a:xfrm>
                <a:off x="3840" y="1680"/>
                <a:ext cx="480" cy="576"/>
              </a:xfrm>
              <a:prstGeom prst="line">
                <a:avLst/>
              </a:prstGeom>
              <a:ln w="38100" cap="flat" cmpd="sng">
                <a:solidFill>
                  <a:srgbClr val="0000FF"/>
                </a:solidFill>
                <a:prstDash val="solid"/>
                <a:headEnd type="none" w="med" len="med"/>
                <a:tailEnd type="triangle" w="sm" len="lg"/>
              </a:ln>
            </p:spPr>
          </p:sp>
          <p:graphicFrame>
            <p:nvGraphicFramePr>
              <p:cNvPr id="9236" name="对象 9235"/>
              <p:cNvGraphicFramePr/>
              <p:nvPr/>
            </p:nvGraphicFramePr>
            <p:xfrm>
              <a:off x="4128" y="2235"/>
              <a:ext cx="480" cy="356"/>
            </p:xfrm>
            <a:graphic>
              <a:graphicData uri="http://schemas.openxmlformats.org/presentationml/2006/ole">
                <mc:AlternateContent xmlns:mc="http://schemas.openxmlformats.org/markup-compatibility/2006">
                  <mc:Choice xmlns:v="urn:schemas-microsoft-com:vml" Requires="v">
                    <p:oleObj spid="_x0000_s3128" name="" r:id="rId11" imgW="240665" imgH="177800" progId="Equation.3">
                      <p:embed/>
                    </p:oleObj>
                  </mc:Choice>
                  <mc:Fallback>
                    <p:oleObj name="" r:id="rId11" imgW="240665" imgH="177800" progId="Equation.3">
                      <p:embed/>
                      <p:pic>
                        <p:nvPicPr>
                          <p:cNvPr id="0" name="图片 3127"/>
                          <p:cNvPicPr/>
                          <p:nvPr/>
                        </p:nvPicPr>
                        <p:blipFill>
                          <a:blip r:embed="rId12">
                            <a:clrChange>
                              <a:clrFrom>
                                <a:srgbClr val="000000"/>
                              </a:clrFrom>
                              <a:clrTo>
                                <a:srgbClr val="0000FF"/>
                              </a:clrTo>
                            </a:clrChange>
                          </a:blip>
                          <a:stretch>
                            <a:fillRect/>
                          </a:stretch>
                        </p:blipFill>
                        <p:spPr>
                          <a:xfrm>
                            <a:off x="4128" y="2235"/>
                            <a:ext cx="480" cy="356"/>
                          </a:xfrm>
                          <a:prstGeom prst="rect">
                            <a:avLst/>
                          </a:prstGeom>
                          <a:noFill/>
                          <a:ln w="38100">
                            <a:noFill/>
                            <a:miter/>
                          </a:ln>
                        </p:spPr>
                      </p:pic>
                    </p:oleObj>
                  </mc:Fallback>
                </mc:AlternateContent>
              </a:graphicData>
            </a:graphic>
          </p:graphicFrame>
        </p:grpSp>
        <p:sp>
          <p:nvSpPr>
            <p:cNvPr id="9245" name="直接连接符 9244"/>
            <p:cNvSpPr/>
            <p:nvPr/>
          </p:nvSpPr>
          <p:spPr>
            <a:xfrm flipV="1">
              <a:off x="3840" y="1440"/>
              <a:ext cx="336" cy="240"/>
            </a:xfrm>
            <a:prstGeom prst="line">
              <a:avLst/>
            </a:prstGeom>
            <a:ln w="38100" cap="flat" cmpd="sng">
              <a:solidFill>
                <a:schemeClr val="tx1"/>
              </a:solidFill>
              <a:prstDash val="solid"/>
              <a:headEnd type="none" w="med" len="med"/>
              <a:tailEnd type="triangle" w="sm" len="lg"/>
            </a:ln>
          </p:spPr>
        </p:sp>
        <p:graphicFrame>
          <p:nvGraphicFramePr>
            <p:cNvPr id="9246" name="对象 9245"/>
            <p:cNvGraphicFramePr/>
            <p:nvPr/>
          </p:nvGraphicFramePr>
          <p:xfrm>
            <a:off x="3926" y="1152"/>
            <a:ext cx="298" cy="387"/>
          </p:xfrm>
          <a:graphic>
            <a:graphicData uri="http://schemas.openxmlformats.org/presentationml/2006/ole">
              <mc:AlternateContent xmlns:mc="http://schemas.openxmlformats.org/markup-compatibility/2006">
                <mc:Choice xmlns:v="urn:schemas-microsoft-com:vml" Requires="v">
                  <p:oleObj spid="_x0000_s3114" name="" r:id="rId13" imgW="127000" imgH="164465" progId="Equation.3">
                    <p:embed/>
                  </p:oleObj>
                </mc:Choice>
                <mc:Fallback>
                  <p:oleObj name="" r:id="rId13" imgW="127000" imgH="164465" progId="Equation.3">
                    <p:embed/>
                    <p:pic>
                      <p:nvPicPr>
                        <p:cNvPr id="0" name="图片 3113"/>
                        <p:cNvPicPr/>
                        <p:nvPr/>
                      </p:nvPicPr>
                      <p:blipFill>
                        <a:blip r:embed="rId14"/>
                        <a:stretch>
                          <a:fillRect/>
                        </a:stretch>
                      </p:blipFill>
                      <p:spPr>
                        <a:xfrm>
                          <a:off x="3926" y="1152"/>
                          <a:ext cx="298" cy="387"/>
                        </a:xfrm>
                        <a:prstGeom prst="rect">
                          <a:avLst/>
                        </a:prstGeom>
                        <a:noFill/>
                        <a:ln w="38100">
                          <a:noFill/>
                          <a:miter/>
                        </a:ln>
                      </p:spPr>
                    </p:pic>
                  </p:oleObj>
                </mc:Fallback>
              </mc:AlternateContent>
            </a:graphicData>
          </a:graphic>
        </p:graphicFrame>
        <p:sp>
          <p:nvSpPr>
            <p:cNvPr id="9247" name="直接连接符 9246"/>
            <p:cNvSpPr/>
            <p:nvPr/>
          </p:nvSpPr>
          <p:spPr>
            <a:xfrm>
              <a:off x="2928" y="1680"/>
              <a:ext cx="336" cy="0"/>
            </a:xfrm>
            <a:prstGeom prst="line">
              <a:avLst/>
            </a:prstGeom>
            <a:ln w="38100" cap="flat" cmpd="sng">
              <a:solidFill>
                <a:schemeClr val="tx1"/>
              </a:solidFill>
              <a:prstDash val="solid"/>
              <a:headEnd type="none" w="med" len="med"/>
              <a:tailEnd type="triangle" w="sm" len="lg"/>
            </a:ln>
          </p:spPr>
        </p:sp>
        <p:graphicFrame>
          <p:nvGraphicFramePr>
            <p:cNvPr id="9248" name="对象 9247"/>
            <p:cNvGraphicFramePr/>
            <p:nvPr/>
          </p:nvGraphicFramePr>
          <p:xfrm>
            <a:off x="2994" y="1667"/>
            <a:ext cx="358" cy="541"/>
          </p:xfrm>
          <a:graphic>
            <a:graphicData uri="http://schemas.openxmlformats.org/presentationml/2006/ole">
              <mc:AlternateContent xmlns:mc="http://schemas.openxmlformats.org/markup-compatibility/2006">
                <mc:Choice xmlns:v="urn:schemas-microsoft-com:vml" Requires="v">
                  <p:oleObj spid="_x0000_s3142" name="" r:id="rId15" imgW="152400" imgH="228600" progId="Equation.3">
                    <p:embed/>
                  </p:oleObj>
                </mc:Choice>
                <mc:Fallback>
                  <p:oleObj name="" r:id="rId15" imgW="152400" imgH="228600" progId="Equation.3">
                    <p:embed/>
                    <p:pic>
                      <p:nvPicPr>
                        <p:cNvPr id="0" name="图片 3141"/>
                        <p:cNvPicPr/>
                        <p:nvPr/>
                      </p:nvPicPr>
                      <p:blipFill>
                        <a:blip r:embed="rId16"/>
                        <a:stretch>
                          <a:fillRect/>
                        </a:stretch>
                      </p:blipFill>
                      <p:spPr>
                        <a:xfrm>
                          <a:off x="2994" y="1667"/>
                          <a:ext cx="358" cy="541"/>
                        </a:xfrm>
                        <a:prstGeom prst="rect">
                          <a:avLst/>
                        </a:prstGeom>
                        <a:noFill/>
                        <a:ln w="38100">
                          <a:noFill/>
                          <a:miter/>
                        </a:ln>
                      </p:spPr>
                    </p:pic>
                  </p:oleObj>
                </mc:Fallback>
              </mc:AlternateContent>
            </a:graphicData>
          </a:graphic>
        </p:graphicFrame>
        <p:sp>
          <p:nvSpPr>
            <p:cNvPr id="9252" name="椭圆 9251"/>
            <p:cNvSpPr/>
            <p:nvPr/>
          </p:nvSpPr>
          <p:spPr>
            <a:xfrm>
              <a:off x="3768" y="1632"/>
              <a:ext cx="144" cy="144"/>
            </a:xfrm>
            <a:prstGeom prst="ellipse">
              <a:avLst/>
            </a:prstGeom>
            <a:gradFill rotWithShape="0">
              <a:gsLst>
                <a:gs pos="0">
                  <a:srgbClr val="0000FF">
                    <a:gamma/>
                    <a:tint val="0"/>
                    <a:invGamma/>
                  </a:srgbClr>
                </a:gs>
                <a:gs pos="100000">
                  <a:srgbClr val="0000FF"/>
                </a:gs>
              </a:gsLst>
              <a:path path="shape">
                <a:fillToRect l="50000" t="50000" r="50000" b="50000"/>
              </a:path>
              <a:tileRect/>
            </a:gradFill>
            <a:ln w="9525" cap="flat" cmpd="sng">
              <a:solidFill>
                <a:schemeClr val="tx1"/>
              </a:solidFill>
              <a:prstDash val="solid"/>
              <a:headEnd type="none" w="med" len="med"/>
              <a:tailEnd type="none" w="med" len="med"/>
            </a:ln>
          </p:spPr>
          <p:txBody>
            <a:bodyPr/>
            <a:p>
              <a:endParaRPr lang="zh-CN" altLang="en-US"/>
            </a:p>
          </p:txBody>
        </p:sp>
        <p:graphicFrame>
          <p:nvGraphicFramePr>
            <p:cNvPr id="9253" name="对象 9252"/>
            <p:cNvGraphicFramePr/>
            <p:nvPr/>
          </p:nvGraphicFramePr>
          <p:xfrm>
            <a:off x="4416" y="1344"/>
            <a:ext cx="211" cy="288"/>
          </p:xfrm>
          <a:graphic>
            <a:graphicData uri="http://schemas.openxmlformats.org/presentationml/2006/ole">
              <mc:AlternateContent xmlns:mc="http://schemas.openxmlformats.org/markup-compatibility/2006">
                <mc:Choice xmlns:v="urn:schemas-microsoft-com:vml" Requires="v">
                  <p:oleObj spid="_x0000_s3108" name="" r:id="rId17" imgW="177800" imgH="240665" progId="Equation.3">
                    <p:embed/>
                  </p:oleObj>
                </mc:Choice>
                <mc:Fallback>
                  <p:oleObj name="" r:id="rId17" imgW="177800" imgH="240665" progId="Equation.3">
                    <p:embed/>
                    <p:pic>
                      <p:nvPicPr>
                        <p:cNvPr id="0" name="图片 3107"/>
                        <p:cNvPicPr/>
                        <p:nvPr/>
                      </p:nvPicPr>
                      <p:blipFill>
                        <a:blip r:embed="rId18">
                          <a:clrChange>
                            <a:clrFrom>
                              <a:srgbClr val="000000"/>
                            </a:clrFrom>
                            <a:clrTo>
                              <a:srgbClr val="009900"/>
                            </a:clrTo>
                          </a:clrChange>
                        </a:blip>
                        <a:stretch>
                          <a:fillRect/>
                        </a:stretch>
                      </p:blipFill>
                      <p:spPr>
                        <a:xfrm>
                          <a:off x="4416" y="1344"/>
                          <a:ext cx="211" cy="288"/>
                        </a:xfrm>
                        <a:prstGeom prst="rect">
                          <a:avLst/>
                        </a:prstGeom>
                        <a:noFill/>
                        <a:ln w="38100">
                          <a:noFill/>
                          <a:miter/>
                        </a:ln>
                      </p:spPr>
                    </p:pic>
                  </p:oleObj>
                </mc:Fallback>
              </mc:AlternateContent>
            </a:graphicData>
          </a:graphic>
        </p:graphicFrame>
        <p:sp>
          <p:nvSpPr>
            <p:cNvPr id="9254" name="任意多边形 9253"/>
            <p:cNvSpPr/>
            <p:nvPr/>
          </p:nvSpPr>
          <p:spPr>
            <a:xfrm flipV="1">
              <a:off x="4032" y="1681"/>
              <a:ext cx="192" cy="290"/>
            </a:xfrm>
            <a:custGeom>
              <a:avLst/>
              <a:gdLst>
                <a:gd name="txL" fmla="*/ 0 w 21600"/>
                <a:gd name="txT" fmla="*/ 0 h 26139"/>
                <a:gd name="txR" fmla="*/ 21600 w 21600"/>
                <a:gd name="txB" fmla="*/ 26139 h 26139"/>
              </a:gdLst>
              <a:ahLst/>
              <a:cxnLst>
                <a:cxn ang="270">
                  <a:pos x="4760" y="0"/>
                </a:cxn>
                <a:cxn ang="90">
                  <a:pos x="20996" y="26138"/>
                </a:cxn>
                <a:cxn ang="180">
                  <a:pos x="0" y="21069"/>
                </a:cxn>
              </a:cxnLst>
              <a:rect l="txL" t="txT" r="txR" b="txB"/>
              <a:pathLst>
                <a:path w="21600" h="26139" fill="none">
                  <a:moveTo>
                    <a:pt x="4760" y="0"/>
                  </a:moveTo>
                  <a:arcTo wR="21600" hR="21600" stAng="-4636153" swAng="5450534"/>
                </a:path>
                <a:path w="21600" h="26139" stroke="0">
                  <a:moveTo>
                    <a:pt x="4760" y="0"/>
                  </a:moveTo>
                  <a:arcTo wR="21600" hR="21600" stAng="-4636153" swAng="5450534"/>
                  <a:lnTo>
                    <a:pt x="0" y="21069"/>
                  </a:lnTo>
                  <a:close/>
                </a:path>
              </a:pathLst>
            </a:custGeom>
            <a:noFill/>
            <a:ln w="28575" cap="flat" cmpd="sng">
              <a:solidFill>
                <a:srgbClr val="CC00CC"/>
              </a:solidFill>
              <a:prstDash val="solid"/>
              <a:headEnd type="none" w="med" len="med"/>
              <a:tailEnd type="none" w="sm" len="lg"/>
            </a:ln>
          </p:spPr>
          <p:txBody>
            <a:bodyPr/>
            <a:p>
              <a:endParaRPr lang="zh-CN" altLang="en-US"/>
            </a:p>
          </p:txBody>
        </p:sp>
        <p:sp>
          <p:nvSpPr>
            <p:cNvPr id="9255" name="任意多边形 9254"/>
            <p:cNvSpPr/>
            <p:nvPr/>
          </p:nvSpPr>
          <p:spPr>
            <a:xfrm rot="-1006964" flipV="1">
              <a:off x="4176" y="1392"/>
              <a:ext cx="192" cy="294"/>
            </a:xfrm>
            <a:custGeom>
              <a:avLst/>
              <a:gdLst>
                <a:gd name="txL" fmla="*/ 0 w 21600"/>
                <a:gd name="txT" fmla="*/ 0 h 30659"/>
                <a:gd name="txR" fmla="*/ 21600 w 21600"/>
                <a:gd name="txB" fmla="*/ 30659 h 30659"/>
              </a:gdLst>
              <a:ahLst/>
              <a:cxnLst>
                <a:cxn ang="270">
                  <a:pos x="14791" y="0"/>
                </a:cxn>
                <a:cxn ang="90">
                  <a:pos x="15620" y="30659"/>
                </a:cxn>
                <a:cxn ang="180">
                  <a:pos x="0" y="15741"/>
                </a:cxn>
              </a:cxnLst>
              <a:rect l="txL" t="txT" r="txR" b="txB"/>
              <a:pathLst>
                <a:path w="21600" h="30659" fill="none">
                  <a:moveTo>
                    <a:pt x="14791" y="0"/>
                  </a:moveTo>
                  <a:arcTo wR="21600" hR="21600" stAng="-2806931" swAng="5427918"/>
                </a:path>
                <a:path w="21600" h="30659" stroke="0">
                  <a:moveTo>
                    <a:pt x="14791" y="0"/>
                  </a:moveTo>
                  <a:arcTo wR="21600" hR="21600" stAng="-2806931" swAng="5427918"/>
                  <a:lnTo>
                    <a:pt x="0" y="15741"/>
                  </a:lnTo>
                  <a:close/>
                </a:path>
              </a:pathLst>
            </a:custGeom>
            <a:noFill/>
            <a:ln w="28575" cap="flat" cmpd="sng">
              <a:solidFill>
                <a:srgbClr val="009900"/>
              </a:solidFill>
              <a:prstDash val="solid"/>
              <a:headEnd type="none" w="med" len="med"/>
              <a:tailEnd type="none" w="sm" len="lg"/>
            </a:ln>
          </p:spPr>
          <p:txBody>
            <a:bodyPr/>
            <a:p>
              <a:endParaRPr lang="zh-CN" altLang="en-US"/>
            </a:p>
          </p:txBody>
        </p:sp>
        <p:graphicFrame>
          <p:nvGraphicFramePr>
            <p:cNvPr id="9256" name="对象 9255"/>
            <p:cNvGraphicFramePr/>
            <p:nvPr/>
          </p:nvGraphicFramePr>
          <p:xfrm>
            <a:off x="4224" y="1728"/>
            <a:ext cx="280" cy="336"/>
          </p:xfrm>
          <a:graphic>
            <a:graphicData uri="http://schemas.openxmlformats.org/presentationml/2006/ole">
              <mc:AlternateContent xmlns:mc="http://schemas.openxmlformats.org/markup-compatibility/2006">
                <mc:Choice xmlns:v="urn:schemas-microsoft-com:vml" Requires="v">
                  <p:oleObj spid="_x0000_s3145" name="" r:id="rId19" imgW="203200" imgH="241300" progId="Equation.3">
                    <p:embed/>
                  </p:oleObj>
                </mc:Choice>
                <mc:Fallback>
                  <p:oleObj name="" r:id="rId19" imgW="203200" imgH="241300" progId="Equation.3">
                    <p:embed/>
                    <p:pic>
                      <p:nvPicPr>
                        <p:cNvPr id="0" name="图片 3144"/>
                        <p:cNvPicPr/>
                        <p:nvPr/>
                      </p:nvPicPr>
                      <p:blipFill>
                        <a:blip r:embed="rId20">
                          <a:clrChange>
                            <a:clrFrom>
                              <a:srgbClr val="000000"/>
                            </a:clrFrom>
                            <a:clrTo>
                              <a:srgbClr val="CC00CC"/>
                            </a:clrTo>
                          </a:clrChange>
                        </a:blip>
                        <a:stretch>
                          <a:fillRect/>
                        </a:stretch>
                      </p:blipFill>
                      <p:spPr>
                        <a:xfrm>
                          <a:off x="4224" y="1728"/>
                          <a:ext cx="280" cy="336"/>
                        </a:xfrm>
                        <a:prstGeom prst="rect">
                          <a:avLst/>
                        </a:prstGeom>
                        <a:noFill/>
                        <a:ln w="38100">
                          <a:noFill/>
                          <a:miter/>
                        </a:ln>
                      </p:spPr>
                    </p:pic>
                  </p:oleObj>
                </mc:Fallback>
              </mc:AlternateContent>
            </a:graphicData>
          </a:graphic>
        </p:graphicFrame>
      </p:grpSp>
      <p:grpSp>
        <p:nvGrpSpPr>
          <p:cNvPr id="9271" name="组合 9270"/>
          <p:cNvGrpSpPr/>
          <p:nvPr/>
        </p:nvGrpSpPr>
        <p:grpSpPr>
          <a:xfrm>
            <a:off x="457200" y="1371600"/>
            <a:ext cx="3810000" cy="1144588"/>
            <a:chOff x="288" y="864"/>
            <a:chExt cx="2400" cy="721"/>
          </a:xfrm>
        </p:grpSpPr>
        <p:graphicFrame>
          <p:nvGraphicFramePr>
            <p:cNvPr id="9259" name="对象 9258"/>
            <p:cNvGraphicFramePr/>
            <p:nvPr/>
          </p:nvGraphicFramePr>
          <p:xfrm>
            <a:off x="288" y="1152"/>
            <a:ext cx="2400" cy="433"/>
          </p:xfrm>
          <a:graphic>
            <a:graphicData uri="http://schemas.openxmlformats.org/presentationml/2006/ole">
              <mc:AlternateContent xmlns:mc="http://schemas.openxmlformats.org/markup-compatibility/2006">
                <mc:Choice xmlns:v="urn:schemas-microsoft-com:vml" Requires="v">
                  <p:oleObj spid="_x0000_s3131" name="" r:id="rId21" imgW="1383665" imgH="241300" progId="Equation.3">
                    <p:embed/>
                  </p:oleObj>
                </mc:Choice>
                <mc:Fallback>
                  <p:oleObj name="" r:id="rId21" imgW="1383665" imgH="241300" progId="Equation.3">
                    <p:embed/>
                    <p:pic>
                      <p:nvPicPr>
                        <p:cNvPr id="0" name="图片 3130"/>
                        <p:cNvPicPr/>
                        <p:nvPr/>
                      </p:nvPicPr>
                      <p:blipFill>
                        <a:blip r:embed="rId22"/>
                        <a:stretch>
                          <a:fillRect/>
                        </a:stretch>
                      </p:blipFill>
                      <p:spPr>
                        <a:xfrm>
                          <a:off x="288" y="1152"/>
                          <a:ext cx="2400" cy="433"/>
                        </a:xfrm>
                        <a:prstGeom prst="rect">
                          <a:avLst/>
                        </a:prstGeom>
                        <a:noFill/>
                        <a:ln w="38100">
                          <a:noFill/>
                          <a:miter/>
                        </a:ln>
                      </p:spPr>
                    </p:pic>
                  </p:oleObj>
                </mc:Fallback>
              </mc:AlternateContent>
            </a:graphicData>
          </a:graphic>
        </p:graphicFrame>
        <p:sp>
          <p:nvSpPr>
            <p:cNvPr id="9260" name="文本框 9259"/>
            <p:cNvSpPr txBox="1"/>
            <p:nvPr/>
          </p:nvSpPr>
          <p:spPr>
            <a:xfrm>
              <a:off x="960" y="864"/>
              <a:ext cx="1296" cy="327"/>
            </a:xfrm>
            <a:prstGeom prst="rect">
              <a:avLst/>
            </a:prstGeom>
            <a:noFill/>
            <a:ln w="9525">
              <a:noFill/>
            </a:ln>
          </p:spPr>
          <p:txBody>
            <a:bodyPr>
              <a:spAutoFit/>
            </a:bodyPr>
            <a:p>
              <a:r>
                <a:rPr lang="zh-CN" altLang="en-US" dirty="0">
                  <a:latin typeface="Times New Roman" panose="02020603050405020304" pitchFamily="18" charset="0"/>
                  <a:ea typeface="宋体" panose="02010600030101010101" pitchFamily="2" charset="-122"/>
                </a:rPr>
                <a:t>能量守恒</a:t>
              </a:r>
              <a:endParaRPr lang="zh-CN" altLang="en-US" dirty="0">
                <a:latin typeface="Times New Roman" panose="02020603050405020304" pitchFamily="18" charset="0"/>
                <a:ea typeface="宋体" panose="02010600030101010101" pitchFamily="2" charset="-122"/>
              </a:endParaRPr>
            </a:p>
          </p:txBody>
        </p:sp>
      </p:grpSp>
      <p:grpSp>
        <p:nvGrpSpPr>
          <p:cNvPr id="9272" name="组合 9271"/>
          <p:cNvGrpSpPr/>
          <p:nvPr/>
        </p:nvGrpSpPr>
        <p:grpSpPr>
          <a:xfrm>
            <a:off x="533400" y="2681288"/>
            <a:ext cx="3352800" cy="1585912"/>
            <a:chOff x="336" y="1689"/>
            <a:chExt cx="2112" cy="999"/>
          </a:xfrm>
        </p:grpSpPr>
        <p:graphicFrame>
          <p:nvGraphicFramePr>
            <p:cNvPr id="9262" name="对象 9261"/>
            <p:cNvGraphicFramePr/>
            <p:nvPr/>
          </p:nvGraphicFramePr>
          <p:xfrm>
            <a:off x="336" y="2013"/>
            <a:ext cx="2112" cy="675"/>
          </p:xfrm>
          <a:graphic>
            <a:graphicData uri="http://schemas.openxmlformats.org/presentationml/2006/ole">
              <mc:AlternateContent xmlns:mc="http://schemas.openxmlformats.org/markup-compatibility/2006">
                <mc:Choice xmlns:v="urn:schemas-microsoft-com:vml" Requires="v">
                  <p:oleObj spid="_x0000_s3106" name="" r:id="rId23" imgW="1231265" imgH="393700" progId="Equation.3">
                    <p:embed/>
                  </p:oleObj>
                </mc:Choice>
                <mc:Fallback>
                  <p:oleObj name="" r:id="rId23" imgW="1231265" imgH="393700" progId="Equation.3">
                    <p:embed/>
                    <p:pic>
                      <p:nvPicPr>
                        <p:cNvPr id="0" name="图片 3105"/>
                        <p:cNvPicPr/>
                        <p:nvPr/>
                      </p:nvPicPr>
                      <p:blipFill>
                        <a:blip r:embed="rId24"/>
                        <a:stretch>
                          <a:fillRect/>
                        </a:stretch>
                      </p:blipFill>
                      <p:spPr>
                        <a:xfrm>
                          <a:off x="336" y="2013"/>
                          <a:ext cx="2112" cy="675"/>
                        </a:xfrm>
                        <a:prstGeom prst="rect">
                          <a:avLst/>
                        </a:prstGeom>
                        <a:noFill/>
                        <a:ln w="38100">
                          <a:noFill/>
                          <a:miter/>
                        </a:ln>
                      </p:spPr>
                    </p:pic>
                  </p:oleObj>
                </mc:Fallback>
              </mc:AlternateContent>
            </a:graphicData>
          </a:graphic>
        </p:graphicFrame>
        <p:sp>
          <p:nvSpPr>
            <p:cNvPr id="9263" name="矩形 9262"/>
            <p:cNvSpPr/>
            <p:nvPr/>
          </p:nvSpPr>
          <p:spPr>
            <a:xfrm>
              <a:off x="960" y="1689"/>
              <a:ext cx="1248" cy="327"/>
            </a:xfrm>
            <a:prstGeom prst="rect">
              <a:avLst/>
            </a:prstGeom>
            <a:noFill/>
            <a:ln w="9525">
              <a:noFill/>
            </a:ln>
          </p:spPr>
          <p:txBody>
            <a:bodyPr>
              <a:spAutoFit/>
            </a:bodyPr>
            <a:p>
              <a:r>
                <a:rPr lang="zh-CN" altLang="en-US" dirty="0">
                  <a:latin typeface="Times New Roman" panose="02020603050405020304" pitchFamily="18" charset="0"/>
                  <a:ea typeface="宋体" panose="02010600030101010101" pitchFamily="2" charset="-122"/>
                </a:rPr>
                <a:t>动量守恒</a:t>
              </a:r>
              <a:endParaRPr lang="zh-CN" altLang="en-US" dirty="0">
                <a:latin typeface="Times New Roman" panose="02020603050405020304" pitchFamily="18" charset="0"/>
                <a:ea typeface="宋体" panose="02010600030101010101" pitchFamily="2" charset="-122"/>
              </a:endParaRPr>
            </a:p>
          </p:txBody>
        </p:sp>
      </p:grpSp>
      <p:sp>
        <p:nvSpPr>
          <p:cNvPr id="9265" name="左大括号 9264"/>
          <p:cNvSpPr/>
          <p:nvPr/>
        </p:nvSpPr>
        <p:spPr>
          <a:xfrm>
            <a:off x="152400" y="1600200"/>
            <a:ext cx="228600" cy="2133600"/>
          </a:xfrm>
          <a:prstGeom prst="leftBrace">
            <a:avLst>
              <a:gd name="adj1" fmla="val 77777"/>
              <a:gd name="adj2" fmla="val 50000"/>
            </a:avLst>
          </a:prstGeom>
          <a:noFill/>
          <a:ln w="28575" cap="flat" cmpd="sng">
            <a:solidFill>
              <a:srgbClr val="FF0000"/>
            </a:solidFill>
            <a:prstDash val="solid"/>
            <a:headEnd type="none" w="med" len="med"/>
            <a:tailEnd type="none" w="sm" len="lg"/>
          </a:ln>
        </p:spPr>
        <p:txBody>
          <a:bodyPr/>
          <a:p>
            <a:endParaRPr lang="zh-CN" altLang="en-US"/>
          </a:p>
        </p:txBody>
      </p:sp>
      <p:graphicFrame>
        <p:nvGraphicFramePr>
          <p:cNvPr id="9266" name="对象 9265"/>
          <p:cNvGraphicFramePr/>
          <p:nvPr/>
        </p:nvGraphicFramePr>
        <p:xfrm>
          <a:off x="152400" y="5314950"/>
          <a:ext cx="8991600" cy="1133475"/>
        </p:xfrm>
        <a:graphic>
          <a:graphicData uri="http://schemas.openxmlformats.org/presentationml/2006/ole">
            <mc:AlternateContent xmlns:mc="http://schemas.openxmlformats.org/markup-compatibility/2006">
              <mc:Choice xmlns:v="urn:schemas-microsoft-com:vml" Requires="v">
                <p:oleObj spid="_x0000_s3130" name="" r:id="rId25" imgW="3467100" imgH="419100" progId="Equation.3">
                  <p:embed/>
                </p:oleObj>
              </mc:Choice>
              <mc:Fallback>
                <p:oleObj name="" r:id="rId25" imgW="3467100" imgH="419100" progId="Equation.3">
                  <p:embed/>
                  <p:pic>
                    <p:nvPicPr>
                      <p:cNvPr id="0" name="图片 3129"/>
                      <p:cNvPicPr/>
                      <p:nvPr/>
                    </p:nvPicPr>
                    <p:blipFill>
                      <a:blip r:embed="rId26"/>
                      <a:stretch>
                        <a:fillRect/>
                      </a:stretch>
                    </p:blipFill>
                    <p:spPr>
                      <a:xfrm>
                        <a:off x="152400" y="5314950"/>
                        <a:ext cx="8991600" cy="1133475"/>
                      </a:xfrm>
                      <a:prstGeom prst="rect">
                        <a:avLst/>
                      </a:prstGeom>
                      <a:noFill/>
                      <a:ln w="38100">
                        <a:noFill/>
                        <a:miter/>
                      </a:ln>
                    </p:spPr>
                  </p:pic>
                </p:oleObj>
              </mc:Fallback>
            </mc:AlternateContent>
          </a:graphicData>
        </a:graphic>
      </p:graphicFrame>
    </p:spTree>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文本框 10242"/>
          <p:cNvSpPr txBox="1"/>
          <p:nvPr/>
        </p:nvSpPr>
        <p:spPr>
          <a:xfrm>
            <a:off x="304800" y="668338"/>
            <a:ext cx="8534400" cy="2227262"/>
          </a:xfrm>
          <a:prstGeom prst="rect">
            <a:avLst/>
          </a:prstGeom>
          <a:noFill/>
          <a:ln w="9525">
            <a:noFill/>
          </a:ln>
        </p:spPr>
        <p:txBody>
          <a:bodyPr anchor="t">
            <a:spAutoFit/>
          </a:bodyPr>
          <a:p>
            <a:r>
              <a:rPr lang="zh-CN" altLang="en-US" dirty="0">
                <a:latin typeface="宋体" panose="02010600030101010101" pitchFamily="2" charset="-122"/>
              </a:rPr>
              <a:t>    量子概念是 1900 年普朗克首先提出的，距今已有一百多年的历史.其间，经过爱因斯坦、玻尔、德布罗意、玻恩、海森伯、薛定谔、狄拉克等许多物理大师的创新努力，到 20 世纪 30 年代，就建立了一套完整的量子力学理论.</a:t>
            </a:r>
            <a:endParaRPr lang="zh-CN" altLang="en-US" dirty="0">
              <a:latin typeface="宋体" panose="02010600030101010101" pitchFamily="2" charset="-122"/>
            </a:endParaRPr>
          </a:p>
        </p:txBody>
      </p:sp>
      <p:sp>
        <p:nvSpPr>
          <p:cNvPr id="10251" name="矩形 10250"/>
          <p:cNvSpPr/>
          <p:nvPr/>
        </p:nvSpPr>
        <p:spPr>
          <a:xfrm>
            <a:off x="838200" y="4667250"/>
            <a:ext cx="1843088" cy="538163"/>
          </a:xfrm>
          <a:prstGeom prst="rect">
            <a:avLst/>
          </a:prstGeom>
          <a:gradFill rotWithShape="0">
            <a:gsLst>
              <a:gs pos="0">
                <a:schemeClr val="accent1"/>
              </a:gs>
              <a:gs pos="50000">
                <a:srgbClr val="FFFFFF"/>
              </a:gs>
              <a:gs pos="100000">
                <a:schemeClr val="accent1"/>
              </a:gs>
            </a:gsLst>
            <a:lin ang="5400000" scaled="1"/>
            <a:tileRect/>
          </a:gradFill>
          <a:ln w="19050" cap="flat" cmpd="sng">
            <a:solidFill>
              <a:srgbClr val="006666"/>
            </a:solidFill>
            <a:prstDash val="solid"/>
            <a:miter/>
            <a:headEnd type="none" w="med" len="med"/>
            <a:tailEnd type="none" w="med" len="med"/>
          </a:ln>
        </p:spPr>
        <p:txBody>
          <a:bodyPr anchor="t">
            <a:spAutoFit/>
          </a:bodyPr>
          <a:p>
            <a:pPr algn="ctr">
              <a:spcBef>
                <a:spcPct val="0"/>
              </a:spcBef>
            </a:pPr>
            <a:r>
              <a:rPr lang="zh-CN" altLang="en-US" dirty="0">
                <a:latin typeface="宋体" panose="02010600030101010101" pitchFamily="2" charset="-122"/>
              </a:rPr>
              <a:t>量子力学</a:t>
            </a:r>
            <a:endParaRPr lang="zh-CN" altLang="en-US" dirty="0">
              <a:latin typeface="宋体" panose="02010600030101010101" pitchFamily="2" charset="-122"/>
            </a:endParaRPr>
          </a:p>
        </p:txBody>
      </p:sp>
      <p:grpSp>
        <p:nvGrpSpPr>
          <p:cNvPr id="10267" name="组合 10266"/>
          <p:cNvGrpSpPr/>
          <p:nvPr/>
        </p:nvGrpSpPr>
        <p:grpSpPr>
          <a:xfrm>
            <a:off x="2819400" y="4367213"/>
            <a:ext cx="2438400" cy="685800"/>
            <a:chOff x="1776" y="2703"/>
            <a:chExt cx="1536" cy="432"/>
          </a:xfrm>
        </p:grpSpPr>
        <p:sp>
          <p:nvSpPr>
            <p:cNvPr id="9220" name="右箭头 10251"/>
            <p:cNvSpPr/>
            <p:nvPr/>
          </p:nvSpPr>
          <p:spPr>
            <a:xfrm>
              <a:off x="1776" y="2991"/>
              <a:ext cx="1488" cy="144"/>
            </a:xfrm>
            <a:prstGeom prst="rightArrow">
              <a:avLst>
                <a:gd name="adj1" fmla="val 50000"/>
                <a:gd name="adj2" fmla="val 172891"/>
              </a:avLst>
            </a:prstGeom>
            <a:gradFill rotWithShape="0">
              <a:gsLst>
                <a:gs pos="0">
                  <a:srgbClr val="FFCCCC"/>
                </a:gs>
                <a:gs pos="100000">
                  <a:srgbClr val="FF0000"/>
                </a:gs>
              </a:gsLst>
              <a:lin ang="0" scaled="1"/>
              <a:tileRect/>
            </a:gradFill>
            <a:ln w="9525" cap="flat" cmpd="sng">
              <a:solidFill>
                <a:srgbClr val="FF0000"/>
              </a:solidFill>
              <a:prstDash val="solid"/>
              <a:miter/>
              <a:headEnd type="none" w="med" len="med"/>
              <a:tailEnd type="none" w="med" len="med"/>
            </a:ln>
          </p:spPr>
          <p:txBody>
            <a:bodyPr anchor="t"/>
            <a:p>
              <a:endParaRPr lang="zh-CN" altLang="en-US">
                <a:latin typeface="Arial" panose="020B0604020202020204" pitchFamily="34" charset="0"/>
              </a:endParaRPr>
            </a:p>
          </p:txBody>
        </p:sp>
        <p:sp>
          <p:nvSpPr>
            <p:cNvPr id="9221" name="文本框 10252"/>
            <p:cNvSpPr txBox="1"/>
            <p:nvPr/>
          </p:nvSpPr>
          <p:spPr>
            <a:xfrm>
              <a:off x="1968" y="2703"/>
              <a:ext cx="1344" cy="327"/>
            </a:xfrm>
            <a:prstGeom prst="rect">
              <a:avLst/>
            </a:prstGeom>
            <a:noFill/>
            <a:ln w="9525">
              <a:noFill/>
            </a:ln>
          </p:spPr>
          <p:txBody>
            <a:bodyPr anchor="t">
              <a:spAutoFit/>
            </a:bodyPr>
            <a:p>
              <a:r>
                <a:rPr lang="zh-CN" altLang="en-US" dirty="0">
                  <a:solidFill>
                    <a:srgbClr val="CC0000"/>
                  </a:solidFill>
                  <a:latin typeface="宋体" panose="02010600030101010101" pitchFamily="2" charset="-122"/>
                </a:rPr>
                <a:t>宏观领域</a:t>
              </a:r>
              <a:endParaRPr lang="zh-CN" altLang="en-US" dirty="0">
                <a:solidFill>
                  <a:srgbClr val="CC0000"/>
                </a:solidFill>
                <a:latin typeface="宋体" panose="02010600030101010101" pitchFamily="2" charset="-122"/>
              </a:endParaRPr>
            </a:p>
          </p:txBody>
        </p:sp>
      </p:grpSp>
      <p:sp>
        <p:nvSpPr>
          <p:cNvPr id="10254" name="文本框 10253"/>
          <p:cNvSpPr txBox="1"/>
          <p:nvPr/>
        </p:nvSpPr>
        <p:spPr>
          <a:xfrm>
            <a:off x="5249863" y="4672013"/>
            <a:ext cx="1905000" cy="531812"/>
          </a:xfrm>
          <a:prstGeom prst="rect">
            <a:avLst/>
          </a:prstGeom>
          <a:gradFill rotWithShape="0">
            <a:gsLst>
              <a:gs pos="0">
                <a:schemeClr val="accent1"/>
              </a:gs>
              <a:gs pos="50000">
                <a:srgbClr val="FFFFFF"/>
              </a:gs>
              <a:gs pos="100000">
                <a:schemeClr val="accent1"/>
              </a:gs>
            </a:gsLst>
            <a:lin ang="5400000" scaled="1"/>
            <a:tileRect/>
          </a:gradFill>
          <a:ln w="12700" cap="flat" cmpd="sng">
            <a:solidFill>
              <a:srgbClr val="006666"/>
            </a:solidFill>
            <a:prstDash val="solid"/>
            <a:miter/>
            <a:headEnd type="none" w="med" len="med"/>
            <a:tailEnd type="none" w="med" len="med"/>
          </a:ln>
        </p:spPr>
        <p:txBody>
          <a:bodyPr anchor="t">
            <a:spAutoFit/>
          </a:bodyPr>
          <a:p>
            <a:pPr algn="ctr"/>
            <a:r>
              <a:rPr lang="zh-CN" altLang="en-US" dirty="0">
                <a:latin typeface="宋体" panose="02010600030101010101" pitchFamily="2" charset="-122"/>
              </a:rPr>
              <a:t>经典力学</a:t>
            </a:r>
            <a:endParaRPr lang="zh-CN" altLang="en-US" dirty="0">
              <a:latin typeface="宋体" panose="02010600030101010101" pitchFamily="2" charset="-122"/>
            </a:endParaRPr>
          </a:p>
        </p:txBody>
      </p:sp>
      <p:sp>
        <p:nvSpPr>
          <p:cNvPr id="10257" name="文本框 10256"/>
          <p:cNvSpPr txBox="1"/>
          <p:nvPr/>
        </p:nvSpPr>
        <p:spPr>
          <a:xfrm>
            <a:off x="4368800" y="5738813"/>
            <a:ext cx="3937000" cy="531812"/>
          </a:xfrm>
          <a:prstGeom prst="rect">
            <a:avLst/>
          </a:prstGeom>
          <a:gradFill rotWithShape="0">
            <a:gsLst>
              <a:gs pos="0">
                <a:schemeClr val="accent1"/>
              </a:gs>
              <a:gs pos="50000">
                <a:srgbClr val="FFFFFF"/>
              </a:gs>
              <a:gs pos="100000">
                <a:schemeClr val="accent1"/>
              </a:gs>
            </a:gsLst>
            <a:lin ang="5400000" scaled="1"/>
            <a:tileRect/>
          </a:gradFill>
          <a:ln w="12700" cap="flat" cmpd="sng">
            <a:solidFill>
              <a:srgbClr val="006666"/>
            </a:solidFill>
            <a:prstDash val="solid"/>
            <a:miter/>
            <a:headEnd type="none" w="med" len="med"/>
            <a:tailEnd type="none" w="med" len="med"/>
          </a:ln>
        </p:spPr>
        <p:txBody>
          <a:bodyPr anchor="t">
            <a:spAutoFit/>
          </a:bodyPr>
          <a:p>
            <a:pPr algn="ctr"/>
            <a:r>
              <a:rPr lang="zh-CN" altLang="en-US" dirty="0">
                <a:latin typeface="宋体" panose="02010600030101010101" pitchFamily="2" charset="-122"/>
              </a:rPr>
              <a:t>现代物理的理论基础</a:t>
            </a:r>
            <a:endParaRPr lang="zh-CN" altLang="en-US" dirty="0">
              <a:latin typeface="宋体" panose="02010600030101010101" pitchFamily="2" charset="-122"/>
            </a:endParaRPr>
          </a:p>
        </p:txBody>
      </p:sp>
      <p:sp>
        <p:nvSpPr>
          <p:cNvPr id="10259" name="矩形 10258"/>
          <p:cNvSpPr/>
          <p:nvPr/>
        </p:nvSpPr>
        <p:spPr>
          <a:xfrm>
            <a:off x="839788" y="5511800"/>
            <a:ext cx="1827212" cy="965200"/>
          </a:xfrm>
          <a:prstGeom prst="rect">
            <a:avLst/>
          </a:prstGeom>
          <a:gradFill rotWithShape="0">
            <a:gsLst>
              <a:gs pos="0">
                <a:schemeClr val="accent1"/>
              </a:gs>
              <a:gs pos="50000">
                <a:srgbClr val="FFFFFF"/>
              </a:gs>
              <a:gs pos="100000">
                <a:schemeClr val="accent1"/>
              </a:gs>
            </a:gsLst>
            <a:lin ang="5400000" scaled="1"/>
            <a:tileRect/>
          </a:gradFill>
          <a:ln w="19050" cap="flat" cmpd="sng">
            <a:solidFill>
              <a:srgbClr val="006666"/>
            </a:solidFill>
            <a:prstDash val="solid"/>
            <a:miter/>
            <a:headEnd type="none" w="med" len="med"/>
            <a:tailEnd type="none" w="med" len="med"/>
          </a:ln>
        </p:spPr>
        <p:txBody>
          <a:bodyPr anchor="t">
            <a:spAutoFit/>
          </a:bodyPr>
          <a:p>
            <a:pPr algn="ctr">
              <a:spcBef>
                <a:spcPct val="0"/>
              </a:spcBef>
            </a:pPr>
            <a:r>
              <a:rPr lang="zh-CN" altLang="en-US" dirty="0">
                <a:latin typeface="宋体" panose="02010600030101010101" pitchFamily="2" charset="-122"/>
              </a:rPr>
              <a:t>量子力学相 对 论</a:t>
            </a:r>
            <a:endParaRPr lang="zh-CN" altLang="en-US" dirty="0">
              <a:latin typeface="宋体" panose="02010600030101010101" pitchFamily="2" charset="-122"/>
            </a:endParaRPr>
          </a:p>
        </p:txBody>
      </p:sp>
      <p:sp>
        <p:nvSpPr>
          <p:cNvPr id="10261" name="矩形 10260"/>
          <p:cNvSpPr/>
          <p:nvPr/>
        </p:nvSpPr>
        <p:spPr>
          <a:xfrm>
            <a:off x="838200" y="3198813"/>
            <a:ext cx="1843088" cy="538162"/>
          </a:xfrm>
          <a:prstGeom prst="rect">
            <a:avLst/>
          </a:prstGeom>
          <a:gradFill rotWithShape="0">
            <a:gsLst>
              <a:gs pos="0">
                <a:schemeClr val="accent1"/>
              </a:gs>
              <a:gs pos="50000">
                <a:srgbClr val="FFFFFF"/>
              </a:gs>
              <a:gs pos="100000">
                <a:schemeClr val="accent1"/>
              </a:gs>
            </a:gsLst>
            <a:lin ang="5400000" scaled="1"/>
            <a:tileRect/>
          </a:gradFill>
          <a:ln w="19050" cap="flat" cmpd="sng">
            <a:solidFill>
              <a:srgbClr val="006666"/>
            </a:solidFill>
            <a:prstDash val="solid"/>
            <a:miter/>
            <a:headEnd type="none" w="med" len="med"/>
            <a:tailEnd type="none" w="med" len="med"/>
          </a:ln>
        </p:spPr>
        <p:txBody>
          <a:bodyPr anchor="t">
            <a:spAutoFit/>
          </a:bodyPr>
          <a:p>
            <a:pPr algn="ctr">
              <a:spcBef>
                <a:spcPct val="0"/>
              </a:spcBef>
            </a:pPr>
            <a:r>
              <a:rPr lang="zh-CN" altLang="en-US" dirty="0">
                <a:latin typeface="宋体" panose="02010600030101010101" pitchFamily="2" charset="-122"/>
              </a:rPr>
              <a:t>量子力学</a:t>
            </a:r>
            <a:endParaRPr lang="zh-CN" altLang="en-US" dirty="0">
              <a:latin typeface="宋体" panose="02010600030101010101" pitchFamily="2" charset="-122"/>
            </a:endParaRPr>
          </a:p>
        </p:txBody>
      </p:sp>
      <p:grpSp>
        <p:nvGrpSpPr>
          <p:cNvPr id="10266" name="组合 10265"/>
          <p:cNvGrpSpPr/>
          <p:nvPr/>
        </p:nvGrpSpPr>
        <p:grpSpPr>
          <a:xfrm>
            <a:off x="3581400" y="2895600"/>
            <a:ext cx="5257800" cy="1371600"/>
            <a:chOff x="2256" y="1776"/>
            <a:chExt cx="3312" cy="864"/>
          </a:xfrm>
        </p:grpSpPr>
        <p:sp>
          <p:nvSpPr>
            <p:cNvPr id="9227" name="文本框 10245"/>
            <p:cNvSpPr txBox="1"/>
            <p:nvPr/>
          </p:nvSpPr>
          <p:spPr>
            <a:xfrm>
              <a:off x="3024" y="1776"/>
              <a:ext cx="1872" cy="335"/>
            </a:xfrm>
            <a:prstGeom prst="rect">
              <a:avLst/>
            </a:prstGeom>
            <a:gradFill rotWithShape="0">
              <a:gsLst>
                <a:gs pos="0">
                  <a:schemeClr val="accent1"/>
                </a:gs>
                <a:gs pos="50000">
                  <a:srgbClr val="FFFFFF"/>
                </a:gs>
                <a:gs pos="100000">
                  <a:schemeClr val="accent1"/>
                </a:gs>
              </a:gsLst>
              <a:lin ang="5400000" scaled="1"/>
              <a:tileRect/>
            </a:gradFill>
            <a:ln w="12700" cap="flat" cmpd="sng">
              <a:solidFill>
                <a:srgbClr val="006666"/>
              </a:solidFill>
              <a:prstDash val="solid"/>
              <a:miter/>
              <a:headEnd type="none" w="med" len="med"/>
              <a:tailEnd type="none" w="med" len="med"/>
            </a:ln>
          </p:spPr>
          <p:txBody>
            <a:bodyPr anchor="t">
              <a:spAutoFit/>
            </a:bodyPr>
            <a:p>
              <a:pPr algn="ctr"/>
              <a:r>
                <a:rPr lang="zh-CN" altLang="en-US" dirty="0">
                  <a:latin typeface="宋体" panose="02010600030101010101" pitchFamily="2" charset="-122"/>
                </a:rPr>
                <a:t>微观世界的理论</a:t>
              </a:r>
              <a:endParaRPr lang="zh-CN" altLang="en-US" dirty="0">
                <a:latin typeface="宋体" panose="02010600030101010101" pitchFamily="2" charset="-122"/>
              </a:endParaRPr>
            </a:p>
          </p:txBody>
        </p:sp>
        <p:sp>
          <p:nvSpPr>
            <p:cNvPr id="9228" name="文本框 10246"/>
            <p:cNvSpPr txBox="1"/>
            <p:nvPr/>
          </p:nvSpPr>
          <p:spPr>
            <a:xfrm>
              <a:off x="2592" y="2305"/>
              <a:ext cx="2976" cy="335"/>
            </a:xfrm>
            <a:prstGeom prst="rect">
              <a:avLst/>
            </a:prstGeom>
            <a:gradFill rotWithShape="0">
              <a:gsLst>
                <a:gs pos="0">
                  <a:schemeClr val="accent1"/>
                </a:gs>
                <a:gs pos="50000">
                  <a:srgbClr val="FFFFFF"/>
                </a:gs>
                <a:gs pos="100000">
                  <a:schemeClr val="accent1"/>
                </a:gs>
              </a:gsLst>
              <a:lin ang="5400000" scaled="1"/>
              <a:tileRect/>
            </a:gradFill>
            <a:ln w="12700" cap="flat" cmpd="sng">
              <a:solidFill>
                <a:srgbClr val="006666"/>
              </a:solidFill>
              <a:prstDash val="solid"/>
              <a:miter/>
              <a:headEnd type="none" w="med" len="med"/>
              <a:tailEnd type="none" w="med" len="med"/>
            </a:ln>
          </p:spPr>
          <p:txBody>
            <a:bodyPr anchor="t">
              <a:spAutoFit/>
            </a:bodyPr>
            <a:p>
              <a:pPr algn="ctr"/>
              <a:r>
                <a:rPr lang="zh-CN" altLang="en-US" dirty="0">
                  <a:latin typeface="宋体" panose="02010600030101010101" pitchFamily="2" charset="-122"/>
                </a:rPr>
                <a:t>起源于对波粒二相性的认识</a:t>
              </a:r>
              <a:endParaRPr lang="zh-CN" altLang="en-US" dirty="0">
                <a:latin typeface="宋体" panose="02010600030101010101" pitchFamily="2" charset="-122"/>
              </a:endParaRPr>
            </a:p>
          </p:txBody>
        </p:sp>
        <p:sp>
          <p:nvSpPr>
            <p:cNvPr id="9229" name="左大括号 10261"/>
            <p:cNvSpPr/>
            <p:nvPr/>
          </p:nvSpPr>
          <p:spPr>
            <a:xfrm>
              <a:off x="2256" y="1823"/>
              <a:ext cx="192" cy="720"/>
            </a:xfrm>
            <a:prstGeom prst="leftBrace">
              <a:avLst>
                <a:gd name="adj1" fmla="val 31250"/>
                <a:gd name="adj2" fmla="val 50000"/>
              </a:avLst>
            </a:prstGeom>
            <a:noFill/>
            <a:ln w="28575" cap="flat" cmpd="sng">
              <a:solidFill>
                <a:srgbClr val="FF0000"/>
              </a:solidFill>
              <a:prstDash val="solid"/>
              <a:round/>
              <a:headEnd type="none" w="med" len="med"/>
              <a:tailEnd type="none" w="sm" len="lg"/>
            </a:ln>
          </p:spPr>
          <p:txBody>
            <a:bodyPr anchor="t"/>
            <a:p>
              <a:endParaRPr lang="zh-CN" altLang="en-US">
                <a:latin typeface="Arial" panose="020B0604020202020204" pitchFamily="34" charset="0"/>
              </a:endParaRPr>
            </a:p>
          </p:txBody>
        </p:sp>
      </p:grpSp>
      <p:sp>
        <p:nvSpPr>
          <p:cNvPr id="10265" name="右箭头 10264"/>
          <p:cNvSpPr/>
          <p:nvPr/>
        </p:nvSpPr>
        <p:spPr>
          <a:xfrm>
            <a:off x="2819400" y="5891213"/>
            <a:ext cx="1295400" cy="228600"/>
          </a:xfrm>
          <a:prstGeom prst="rightArrow">
            <a:avLst>
              <a:gd name="adj1" fmla="val 50000"/>
              <a:gd name="adj2" fmla="val 94811"/>
            </a:avLst>
          </a:prstGeom>
          <a:gradFill rotWithShape="0">
            <a:gsLst>
              <a:gs pos="0">
                <a:srgbClr val="FFCCCC"/>
              </a:gs>
              <a:gs pos="100000">
                <a:srgbClr val="FF0000"/>
              </a:gs>
            </a:gsLst>
            <a:lin ang="0" scaled="1"/>
            <a:tileRect/>
          </a:gradFill>
          <a:ln w="9525" cap="flat" cmpd="sng">
            <a:solidFill>
              <a:srgbClr val="FF0000"/>
            </a:solidFill>
            <a:prstDash val="solid"/>
            <a:miter/>
            <a:headEnd type="none" w="med" len="med"/>
            <a:tailEnd type="none" w="med" len="med"/>
          </a:ln>
        </p:spPr>
        <p:txBody>
          <a:bodyPr anchor="t"/>
          <a:p>
            <a:endParaRPr lang="zh-CN" altLang="en-US">
              <a:latin typeface="Arial" panose="020B0604020202020204" pitchFamily="34"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61"/>
                                        </p:tgtEl>
                                        <p:attrNameLst>
                                          <p:attrName>style.visibility</p:attrName>
                                        </p:attrNameLst>
                                      </p:cBhvr>
                                      <p:to>
                                        <p:strVal val="visible"/>
                                      </p:to>
                                    </p:set>
                                    <p:animEffect transition="in" filter="blinds(horizontal)">
                                      <p:cBhvr>
                                        <p:cTn id="7" dur="500"/>
                                        <p:tgtEl>
                                          <p:spTgt spid="1026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266"/>
                                        </p:tgtEl>
                                        <p:attrNameLst>
                                          <p:attrName>style.visibility</p:attrName>
                                        </p:attrNameLst>
                                      </p:cBhvr>
                                      <p:to>
                                        <p:strVal val="visible"/>
                                      </p:to>
                                    </p:set>
                                    <p:animEffect transition="in" filter="blinds(horizontal)">
                                      <p:cBhvr>
                                        <p:cTn id="12" dur="500"/>
                                        <p:tgtEl>
                                          <p:spTgt spid="1026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251"/>
                                        </p:tgtEl>
                                        <p:attrNameLst>
                                          <p:attrName>style.visibility</p:attrName>
                                        </p:attrNameLst>
                                      </p:cBhvr>
                                      <p:to>
                                        <p:strVal val="visible"/>
                                      </p:to>
                                    </p:set>
                                    <p:animEffect transition="in" filter="blinds(horizontal)">
                                      <p:cBhvr>
                                        <p:cTn id="17" dur="500"/>
                                        <p:tgtEl>
                                          <p:spTgt spid="10251"/>
                                        </p:tgtEl>
                                      </p:cBhvr>
                                    </p:animEffect>
                                  </p:childTnLst>
                                </p:cTn>
                              </p:par>
                            </p:childTnLst>
                          </p:cTn>
                        </p:par>
                      </p:childTnLst>
                    </p:cTn>
                  </p:par>
                  <p:par>
                    <p:cTn id="18" fill="hold">
                      <p:stCondLst>
                        <p:cond delay="indefinite"/>
                      </p:stCondLst>
                      <p:childTnLst>
                        <p:par>
                          <p:cTn id="19" fill="hold">
                            <p:stCondLst>
                              <p:cond delay="0"/>
                            </p:stCondLst>
                            <p:childTnLst>
                              <p:par>
                                <p:cTn id="20" presetID="17" presetClass="entr" presetSubtype="8" fill="hold" nodeType="clickEffect">
                                  <p:stCondLst>
                                    <p:cond delay="0"/>
                                  </p:stCondLst>
                                  <p:childTnLst>
                                    <p:set>
                                      <p:cBhvr>
                                        <p:cTn id="21" dur="1" fill="hold">
                                          <p:stCondLst>
                                            <p:cond delay="0"/>
                                          </p:stCondLst>
                                        </p:cTn>
                                        <p:tgtEl>
                                          <p:spTgt spid="10267"/>
                                        </p:tgtEl>
                                        <p:attrNameLst>
                                          <p:attrName>style.visibility</p:attrName>
                                        </p:attrNameLst>
                                      </p:cBhvr>
                                      <p:to>
                                        <p:strVal val="visible"/>
                                      </p:to>
                                    </p:set>
                                    <p:anim calcmode="lin" valueType="num">
                                      <p:cBhvr>
                                        <p:cTn id="22" dur="500" fill="hold"/>
                                        <p:tgtEl>
                                          <p:spTgt spid="10267"/>
                                        </p:tgtEl>
                                        <p:attrNameLst>
                                          <p:attrName>ppt_x</p:attrName>
                                        </p:attrNameLst>
                                      </p:cBhvr>
                                      <p:tavLst>
                                        <p:tav tm="0">
                                          <p:val>
                                            <p:strVal val="#ppt_x-#ppt_w/2"/>
                                          </p:val>
                                        </p:tav>
                                        <p:tav tm="100000">
                                          <p:val>
                                            <p:strVal val="#ppt_x"/>
                                          </p:val>
                                        </p:tav>
                                      </p:tavLst>
                                    </p:anim>
                                    <p:anim calcmode="lin" valueType="num">
                                      <p:cBhvr>
                                        <p:cTn id="23" dur="500" fill="hold"/>
                                        <p:tgtEl>
                                          <p:spTgt spid="10267"/>
                                        </p:tgtEl>
                                        <p:attrNameLst>
                                          <p:attrName>ppt_y</p:attrName>
                                        </p:attrNameLst>
                                      </p:cBhvr>
                                      <p:tavLst>
                                        <p:tav tm="0">
                                          <p:val>
                                            <p:strVal val="#ppt_y"/>
                                          </p:val>
                                        </p:tav>
                                        <p:tav tm="100000">
                                          <p:val>
                                            <p:strVal val="#ppt_y"/>
                                          </p:val>
                                        </p:tav>
                                      </p:tavLst>
                                    </p:anim>
                                    <p:anim calcmode="lin" valueType="num">
                                      <p:cBhvr>
                                        <p:cTn id="24" dur="500" fill="hold"/>
                                        <p:tgtEl>
                                          <p:spTgt spid="10267"/>
                                        </p:tgtEl>
                                        <p:attrNameLst>
                                          <p:attrName>ppt_w</p:attrName>
                                        </p:attrNameLst>
                                      </p:cBhvr>
                                      <p:tavLst>
                                        <p:tav tm="0">
                                          <p:val>
                                            <p:fltVal val="0.000000"/>
                                          </p:val>
                                        </p:tav>
                                        <p:tav tm="100000">
                                          <p:val>
                                            <p:strVal val="#ppt_w"/>
                                          </p:val>
                                        </p:tav>
                                      </p:tavLst>
                                    </p:anim>
                                    <p:anim calcmode="lin" valueType="num">
                                      <p:cBhvr>
                                        <p:cTn id="25" dur="500" fill="hold"/>
                                        <p:tgtEl>
                                          <p:spTgt spid="10267"/>
                                        </p:tgtEl>
                                        <p:attrNameLst>
                                          <p:attrName>ppt_h</p:attrName>
                                        </p:attrNameLst>
                                      </p:cBhvr>
                                      <p:tavLst>
                                        <p:tav tm="0">
                                          <p:val>
                                            <p:strVal val="#ppt_h"/>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0254"/>
                                        </p:tgtEl>
                                        <p:attrNameLst>
                                          <p:attrName>style.visibility</p:attrName>
                                        </p:attrNameLst>
                                      </p:cBhvr>
                                      <p:to>
                                        <p:strVal val="visible"/>
                                      </p:to>
                                    </p:set>
                                    <p:animEffect transition="in" filter="blinds(horizontal)">
                                      <p:cBhvr>
                                        <p:cTn id="30" dur="500"/>
                                        <p:tgtEl>
                                          <p:spTgt spid="10254"/>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0259"/>
                                        </p:tgtEl>
                                        <p:attrNameLst>
                                          <p:attrName>style.visibility</p:attrName>
                                        </p:attrNameLst>
                                      </p:cBhvr>
                                      <p:to>
                                        <p:strVal val="visible"/>
                                      </p:to>
                                    </p:set>
                                    <p:animEffect transition="in" filter="blinds(horizontal)">
                                      <p:cBhvr>
                                        <p:cTn id="35" dur="500"/>
                                        <p:tgtEl>
                                          <p:spTgt spid="10259"/>
                                        </p:tgtEl>
                                      </p:cBhvr>
                                    </p:animEffect>
                                  </p:childTnLst>
                                </p:cTn>
                              </p:par>
                            </p:childTnLst>
                          </p:cTn>
                        </p:par>
                      </p:childTnLst>
                    </p:cTn>
                  </p:par>
                  <p:par>
                    <p:cTn id="36" fill="hold">
                      <p:stCondLst>
                        <p:cond delay="indefinite"/>
                      </p:stCondLst>
                      <p:childTnLst>
                        <p:par>
                          <p:cTn id="37" fill="hold">
                            <p:stCondLst>
                              <p:cond delay="0"/>
                            </p:stCondLst>
                            <p:childTnLst>
                              <p:par>
                                <p:cTn id="38" presetID="17" presetClass="entr" presetSubtype="8" fill="hold" nodeType="clickEffect">
                                  <p:stCondLst>
                                    <p:cond delay="0"/>
                                  </p:stCondLst>
                                  <p:childTnLst>
                                    <p:set>
                                      <p:cBhvr>
                                        <p:cTn id="39" dur="1" fill="hold">
                                          <p:stCondLst>
                                            <p:cond delay="0"/>
                                          </p:stCondLst>
                                        </p:cTn>
                                        <p:tgtEl>
                                          <p:spTgt spid="10265"/>
                                        </p:tgtEl>
                                        <p:attrNameLst>
                                          <p:attrName>style.visibility</p:attrName>
                                        </p:attrNameLst>
                                      </p:cBhvr>
                                      <p:to>
                                        <p:strVal val="visible"/>
                                      </p:to>
                                    </p:set>
                                    <p:anim calcmode="lin" valueType="num">
                                      <p:cBhvr>
                                        <p:cTn id="40" dur="500" fill="hold"/>
                                        <p:tgtEl>
                                          <p:spTgt spid="10265"/>
                                        </p:tgtEl>
                                        <p:attrNameLst>
                                          <p:attrName>ppt_x</p:attrName>
                                        </p:attrNameLst>
                                      </p:cBhvr>
                                      <p:tavLst>
                                        <p:tav tm="0">
                                          <p:val>
                                            <p:strVal val="#ppt_x-#ppt_w/2"/>
                                          </p:val>
                                        </p:tav>
                                        <p:tav tm="100000">
                                          <p:val>
                                            <p:strVal val="#ppt_x"/>
                                          </p:val>
                                        </p:tav>
                                      </p:tavLst>
                                    </p:anim>
                                    <p:anim calcmode="lin" valueType="num">
                                      <p:cBhvr>
                                        <p:cTn id="41" dur="500" fill="hold"/>
                                        <p:tgtEl>
                                          <p:spTgt spid="10265"/>
                                        </p:tgtEl>
                                        <p:attrNameLst>
                                          <p:attrName>ppt_y</p:attrName>
                                        </p:attrNameLst>
                                      </p:cBhvr>
                                      <p:tavLst>
                                        <p:tav tm="0">
                                          <p:val>
                                            <p:strVal val="#ppt_y"/>
                                          </p:val>
                                        </p:tav>
                                        <p:tav tm="100000">
                                          <p:val>
                                            <p:strVal val="#ppt_y"/>
                                          </p:val>
                                        </p:tav>
                                      </p:tavLst>
                                    </p:anim>
                                    <p:anim calcmode="lin" valueType="num">
                                      <p:cBhvr>
                                        <p:cTn id="42" dur="500" fill="hold"/>
                                        <p:tgtEl>
                                          <p:spTgt spid="10265"/>
                                        </p:tgtEl>
                                        <p:attrNameLst>
                                          <p:attrName>ppt_w</p:attrName>
                                        </p:attrNameLst>
                                      </p:cBhvr>
                                      <p:tavLst>
                                        <p:tav tm="0">
                                          <p:val>
                                            <p:fltVal val="0.000000"/>
                                          </p:val>
                                        </p:tav>
                                        <p:tav tm="100000">
                                          <p:val>
                                            <p:strVal val="#ppt_w"/>
                                          </p:val>
                                        </p:tav>
                                      </p:tavLst>
                                    </p:anim>
                                    <p:anim calcmode="lin" valueType="num">
                                      <p:cBhvr>
                                        <p:cTn id="43" dur="500" fill="hold"/>
                                        <p:tgtEl>
                                          <p:spTgt spid="10265"/>
                                        </p:tgtEl>
                                        <p:attrNameLst>
                                          <p:attrName>ppt_h</p:attrName>
                                        </p:attrNameLst>
                                      </p:cBhvr>
                                      <p:tavLst>
                                        <p:tav tm="0">
                                          <p:val>
                                            <p:strVal val="#ppt_h"/>
                                          </p:val>
                                        </p:tav>
                                        <p:tav tm="100000">
                                          <p:val>
                                            <p:strVal val="#ppt_h"/>
                                          </p:val>
                                        </p:tav>
                                      </p:tavLst>
                                    </p:anim>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10257"/>
                                        </p:tgtEl>
                                        <p:attrNameLst>
                                          <p:attrName>style.visibility</p:attrName>
                                        </p:attrNameLst>
                                      </p:cBhvr>
                                      <p:to>
                                        <p:strVal val="visible"/>
                                      </p:to>
                                    </p:set>
                                    <p:animEffect transition="in" filter="blinds(horizontal)">
                                      <p:cBhvr>
                                        <p:cTn id="48" dur="500"/>
                                        <p:tgtEl>
                                          <p:spTgt spid="102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1" grpId="0" animBg="1"/>
      <p:bldP spid="10254" grpId="0" animBg="1"/>
      <p:bldP spid="10257" grpId="0" animBg="1"/>
      <p:bldP spid="10259" grpId="0" animBg="1"/>
      <p:bldP spid="10261"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5602" name="组合 25601"/>
          <p:cNvGrpSpPr/>
          <p:nvPr/>
        </p:nvGrpSpPr>
        <p:grpSpPr>
          <a:xfrm>
            <a:off x="228600" y="5334000"/>
            <a:ext cx="8583613" cy="977900"/>
            <a:chOff x="144" y="3360"/>
            <a:chExt cx="5407" cy="616"/>
          </a:xfrm>
        </p:grpSpPr>
        <p:sp>
          <p:nvSpPr>
            <p:cNvPr id="25603" name="文本框 25602"/>
            <p:cNvSpPr txBox="1"/>
            <p:nvPr/>
          </p:nvSpPr>
          <p:spPr>
            <a:xfrm>
              <a:off x="144" y="3456"/>
              <a:ext cx="2352" cy="327"/>
            </a:xfrm>
            <a:prstGeom prst="rect">
              <a:avLst/>
            </a:prstGeom>
            <a:noFill/>
            <a:ln w="28575">
              <a:noFill/>
            </a:ln>
          </p:spPr>
          <p:txBody>
            <a:bodyPr>
              <a:spAutoFit/>
            </a:bodyPr>
            <a:p>
              <a:pPr>
                <a:buBlip>
                  <a:blip r:embed="rId1"/>
                </a:buBlip>
              </a:pPr>
              <a:r>
                <a:rPr lang="zh-CN" altLang="en-US" dirty="0">
                  <a:solidFill>
                    <a:srgbClr val="CC0000"/>
                  </a:solidFill>
                  <a:latin typeface="Times New Roman" panose="02020603050405020304" pitchFamily="18" charset="0"/>
                  <a:ea typeface="宋体" panose="02010600030101010101" pitchFamily="2" charset="-122"/>
                </a:rPr>
                <a:t>  康普顿波长 </a:t>
              </a:r>
              <a:endParaRPr lang="zh-CN" altLang="en-US" dirty="0">
                <a:solidFill>
                  <a:srgbClr val="CC0000"/>
                </a:solidFill>
                <a:latin typeface="Times New Roman" panose="02020603050405020304" pitchFamily="18" charset="0"/>
                <a:ea typeface="宋体" panose="02010600030101010101" pitchFamily="2" charset="-122"/>
              </a:endParaRPr>
            </a:p>
          </p:txBody>
        </p:sp>
        <p:graphicFrame>
          <p:nvGraphicFramePr>
            <p:cNvPr id="25604" name="对象 25603"/>
            <p:cNvGraphicFramePr/>
            <p:nvPr/>
          </p:nvGraphicFramePr>
          <p:xfrm>
            <a:off x="1632" y="3360"/>
            <a:ext cx="3919" cy="616"/>
          </p:xfrm>
          <a:graphic>
            <a:graphicData uri="http://schemas.openxmlformats.org/presentationml/2006/ole">
              <mc:AlternateContent xmlns:mc="http://schemas.openxmlformats.org/markup-compatibility/2006">
                <mc:Choice xmlns:v="urn:schemas-microsoft-com:vml" Requires="v">
                  <p:oleObj spid="_x0000_s3085" name="" r:id="rId2" imgW="5039995" imgH="799465" progId="Equation.3">
                    <p:embed/>
                  </p:oleObj>
                </mc:Choice>
                <mc:Fallback>
                  <p:oleObj name="" r:id="rId2" imgW="5039995" imgH="799465" progId="Equation.3">
                    <p:embed/>
                    <p:pic>
                      <p:nvPicPr>
                        <p:cNvPr id="0" name="图片 3084"/>
                        <p:cNvPicPr/>
                        <p:nvPr/>
                      </p:nvPicPr>
                      <p:blipFill>
                        <a:blip r:embed="rId3"/>
                        <a:stretch>
                          <a:fillRect/>
                        </a:stretch>
                      </p:blipFill>
                      <p:spPr>
                        <a:xfrm>
                          <a:off x="1632" y="3360"/>
                          <a:ext cx="3919" cy="616"/>
                        </a:xfrm>
                        <a:prstGeom prst="rect">
                          <a:avLst/>
                        </a:prstGeom>
                        <a:gradFill rotWithShape="0">
                          <a:gsLst>
                            <a:gs pos="0">
                              <a:schemeClr val="accent1"/>
                            </a:gs>
                            <a:gs pos="50000">
                              <a:srgbClr val="FFFFFF"/>
                            </a:gs>
                            <a:gs pos="100000">
                              <a:schemeClr val="accent1"/>
                            </a:gs>
                          </a:gsLst>
                          <a:lin ang="5400000" scaled="1"/>
                          <a:tileRect/>
                        </a:gradFill>
                        <a:ln w="12700" cap="flat" cmpd="sng">
                          <a:solidFill>
                            <a:srgbClr val="006666"/>
                          </a:solidFill>
                          <a:prstDash val="solid"/>
                          <a:miter/>
                          <a:headEnd type="none" w="med" len="med"/>
                          <a:tailEnd type="none" w="med" len="med"/>
                        </a:ln>
                      </p:spPr>
                    </p:pic>
                  </p:oleObj>
                </mc:Fallback>
              </mc:AlternateContent>
            </a:graphicData>
          </a:graphic>
        </p:graphicFrame>
      </p:grpSp>
      <p:graphicFrame>
        <p:nvGraphicFramePr>
          <p:cNvPr id="25605" name="对象 25604"/>
          <p:cNvGraphicFramePr/>
          <p:nvPr/>
        </p:nvGraphicFramePr>
        <p:xfrm>
          <a:off x="1295400" y="2447925"/>
          <a:ext cx="3810000" cy="1157288"/>
        </p:xfrm>
        <a:graphic>
          <a:graphicData uri="http://schemas.openxmlformats.org/presentationml/2006/ole">
            <mc:AlternateContent xmlns:mc="http://schemas.openxmlformats.org/markup-compatibility/2006">
              <mc:Choice xmlns:v="urn:schemas-microsoft-com:vml" Requires="v">
                <p:oleObj spid="_x0000_s3103" name="" r:id="rId4" imgW="1472565" imgH="431800" progId="Equation.3">
                  <p:embed/>
                </p:oleObj>
              </mc:Choice>
              <mc:Fallback>
                <p:oleObj name="" r:id="rId4" imgW="1472565" imgH="431800" progId="Equation.3">
                  <p:embed/>
                  <p:pic>
                    <p:nvPicPr>
                      <p:cNvPr id="0" name="图片 3102"/>
                      <p:cNvPicPr/>
                      <p:nvPr/>
                    </p:nvPicPr>
                    <p:blipFill>
                      <a:blip r:embed="rId5"/>
                      <a:stretch>
                        <a:fillRect/>
                      </a:stretch>
                    </p:blipFill>
                    <p:spPr>
                      <a:xfrm>
                        <a:off x="1295400" y="2447925"/>
                        <a:ext cx="3810000" cy="1157288"/>
                      </a:xfrm>
                      <a:prstGeom prst="rect">
                        <a:avLst/>
                      </a:prstGeom>
                      <a:noFill/>
                      <a:ln w="38100">
                        <a:noFill/>
                        <a:miter/>
                      </a:ln>
                    </p:spPr>
                  </p:pic>
                </p:oleObj>
              </mc:Fallback>
            </mc:AlternateContent>
          </a:graphicData>
        </a:graphic>
      </p:graphicFrame>
      <p:graphicFrame>
        <p:nvGraphicFramePr>
          <p:cNvPr id="25606" name="对象 25605"/>
          <p:cNvGraphicFramePr/>
          <p:nvPr/>
        </p:nvGraphicFramePr>
        <p:xfrm>
          <a:off x="228600" y="609600"/>
          <a:ext cx="8610600" cy="1116013"/>
        </p:xfrm>
        <a:graphic>
          <a:graphicData uri="http://schemas.openxmlformats.org/presentationml/2006/ole">
            <mc:AlternateContent xmlns:mc="http://schemas.openxmlformats.org/markup-compatibility/2006">
              <mc:Choice xmlns:v="urn:schemas-microsoft-com:vml" Requires="v">
                <p:oleObj spid="_x0000_s3125" name="" r:id="rId6" imgW="3467100" imgH="419100" progId="Equation.3">
                  <p:embed/>
                </p:oleObj>
              </mc:Choice>
              <mc:Fallback>
                <p:oleObj name="" r:id="rId6" imgW="3467100" imgH="419100" progId="Equation.3">
                  <p:embed/>
                  <p:pic>
                    <p:nvPicPr>
                      <p:cNvPr id="0" name="图片 3124"/>
                      <p:cNvPicPr/>
                      <p:nvPr/>
                    </p:nvPicPr>
                    <p:blipFill>
                      <a:blip r:embed="rId7"/>
                      <a:stretch>
                        <a:fillRect/>
                      </a:stretch>
                    </p:blipFill>
                    <p:spPr>
                      <a:xfrm>
                        <a:off x="228600" y="609600"/>
                        <a:ext cx="8610600" cy="1116013"/>
                      </a:xfrm>
                      <a:prstGeom prst="rect">
                        <a:avLst/>
                      </a:prstGeom>
                      <a:noFill/>
                      <a:ln w="38100">
                        <a:noFill/>
                        <a:miter/>
                      </a:ln>
                    </p:spPr>
                  </p:pic>
                </p:oleObj>
              </mc:Fallback>
            </mc:AlternateContent>
          </a:graphicData>
        </a:graphic>
      </p:graphicFrame>
      <p:graphicFrame>
        <p:nvGraphicFramePr>
          <p:cNvPr id="25607" name="对象 25606"/>
          <p:cNvGraphicFramePr/>
          <p:nvPr/>
        </p:nvGraphicFramePr>
        <p:xfrm>
          <a:off x="2667000" y="1689100"/>
          <a:ext cx="3733800" cy="747713"/>
        </p:xfrm>
        <a:graphic>
          <a:graphicData uri="http://schemas.openxmlformats.org/presentationml/2006/ole">
            <mc:AlternateContent xmlns:mc="http://schemas.openxmlformats.org/markup-compatibility/2006">
              <mc:Choice xmlns:v="urn:schemas-microsoft-com:vml" Requires="v">
                <p:oleObj spid="_x0000_s3126" name="" r:id="rId8" imgW="1332865" imgH="241300" progId="Equation.3">
                  <p:embed/>
                </p:oleObj>
              </mc:Choice>
              <mc:Fallback>
                <p:oleObj name="" r:id="rId8" imgW="1332865" imgH="241300" progId="Equation.3">
                  <p:embed/>
                  <p:pic>
                    <p:nvPicPr>
                      <p:cNvPr id="0" name="图片 3125"/>
                      <p:cNvPicPr/>
                      <p:nvPr/>
                    </p:nvPicPr>
                    <p:blipFill>
                      <a:blip r:embed="rId9"/>
                      <a:stretch>
                        <a:fillRect/>
                      </a:stretch>
                    </p:blipFill>
                    <p:spPr>
                      <a:xfrm>
                        <a:off x="2667000" y="1689100"/>
                        <a:ext cx="3733800" cy="747713"/>
                      </a:xfrm>
                      <a:prstGeom prst="rect">
                        <a:avLst/>
                      </a:prstGeom>
                      <a:noFill/>
                      <a:ln w="38100">
                        <a:noFill/>
                        <a:miter/>
                      </a:ln>
                    </p:spPr>
                  </p:pic>
                </p:oleObj>
              </mc:Fallback>
            </mc:AlternateContent>
          </a:graphicData>
        </a:graphic>
      </p:graphicFrame>
      <p:grpSp>
        <p:nvGrpSpPr>
          <p:cNvPr id="25608" name="组合 25607"/>
          <p:cNvGrpSpPr/>
          <p:nvPr/>
        </p:nvGrpSpPr>
        <p:grpSpPr>
          <a:xfrm>
            <a:off x="228600" y="3810000"/>
            <a:ext cx="8001000" cy="1130300"/>
            <a:chOff x="192" y="2396"/>
            <a:chExt cx="5040" cy="712"/>
          </a:xfrm>
        </p:grpSpPr>
        <p:graphicFrame>
          <p:nvGraphicFramePr>
            <p:cNvPr id="25609" name="对象 25608"/>
            <p:cNvGraphicFramePr/>
            <p:nvPr/>
          </p:nvGraphicFramePr>
          <p:xfrm>
            <a:off x="1968" y="2396"/>
            <a:ext cx="3264" cy="712"/>
          </p:xfrm>
          <a:graphic>
            <a:graphicData uri="http://schemas.openxmlformats.org/presentationml/2006/ole">
              <mc:AlternateContent xmlns:mc="http://schemas.openxmlformats.org/markup-compatibility/2006">
                <mc:Choice xmlns:v="urn:schemas-microsoft-com:vml" Requires="v">
                  <p:oleObj spid="_x0000_s3118" name="" r:id="rId10" imgW="2056765" imgH="431800" progId="Equation.3">
                    <p:embed/>
                  </p:oleObj>
                </mc:Choice>
                <mc:Fallback>
                  <p:oleObj name="" r:id="rId10" imgW="2056765" imgH="431800" progId="Equation.3">
                    <p:embed/>
                    <p:pic>
                      <p:nvPicPr>
                        <p:cNvPr id="0" name="图片 3117"/>
                        <p:cNvPicPr/>
                        <p:nvPr/>
                      </p:nvPicPr>
                      <p:blipFill>
                        <a:blip r:embed="rId11"/>
                        <a:stretch>
                          <a:fillRect/>
                        </a:stretch>
                      </p:blipFill>
                      <p:spPr>
                        <a:xfrm>
                          <a:off x="1968" y="2396"/>
                          <a:ext cx="3264" cy="712"/>
                        </a:xfrm>
                        <a:prstGeom prst="rect">
                          <a:avLst/>
                        </a:prstGeom>
                        <a:gradFill rotWithShape="0">
                          <a:gsLst>
                            <a:gs pos="0">
                              <a:schemeClr val="accent1"/>
                            </a:gs>
                            <a:gs pos="50000">
                              <a:srgbClr val="FFFFFF"/>
                            </a:gs>
                            <a:gs pos="100000">
                              <a:schemeClr val="accent1"/>
                            </a:gs>
                          </a:gsLst>
                          <a:lin ang="5400000" scaled="1"/>
                          <a:tileRect/>
                        </a:gradFill>
                        <a:ln w="12700" cap="flat" cmpd="sng">
                          <a:solidFill>
                            <a:srgbClr val="006666"/>
                          </a:solidFill>
                          <a:prstDash val="solid"/>
                          <a:miter/>
                          <a:headEnd type="none" w="med" len="med"/>
                          <a:tailEnd type="none" w="med" len="med"/>
                        </a:ln>
                      </p:spPr>
                    </p:pic>
                  </p:oleObj>
                </mc:Fallback>
              </mc:AlternateContent>
            </a:graphicData>
          </a:graphic>
        </p:graphicFrame>
        <p:sp>
          <p:nvSpPr>
            <p:cNvPr id="25610" name="文本框 25609"/>
            <p:cNvSpPr txBox="1"/>
            <p:nvPr/>
          </p:nvSpPr>
          <p:spPr>
            <a:xfrm>
              <a:off x="192" y="2592"/>
              <a:ext cx="2592" cy="327"/>
            </a:xfrm>
            <a:prstGeom prst="rect">
              <a:avLst/>
            </a:prstGeom>
            <a:noFill/>
            <a:ln w="9525">
              <a:noFill/>
            </a:ln>
          </p:spPr>
          <p:txBody>
            <a:bodyPr>
              <a:spAutoFit/>
            </a:bodyPr>
            <a:p>
              <a:pPr>
                <a:buBlip>
                  <a:blip r:embed="rId1"/>
                </a:buBlip>
              </a:pPr>
              <a:r>
                <a:rPr lang="zh-CN" altLang="en-US" dirty="0">
                  <a:solidFill>
                    <a:srgbClr val="CC0000"/>
                  </a:solidFill>
                  <a:latin typeface="Arial" panose="020B0604020202020204" pitchFamily="34" charset="0"/>
                  <a:ea typeface="宋体" panose="02010600030101010101" pitchFamily="2" charset="-122"/>
                </a:rPr>
                <a:t>  康普顿公式</a:t>
              </a:r>
              <a:endParaRPr lang="zh-CN" altLang="en-US" dirty="0">
                <a:solidFill>
                  <a:srgbClr val="CC0000"/>
                </a:solidFill>
                <a:latin typeface="Arial" panose="020B0604020202020204" pitchFamily="34" charset="0"/>
                <a:ea typeface="宋体" panose="02010600030101010101" pitchFamily="2" charset="-122"/>
              </a:endParaRPr>
            </a:p>
          </p:txBody>
        </p:sp>
      </p:grpSp>
      <p:graphicFrame>
        <p:nvGraphicFramePr>
          <p:cNvPr id="25611" name="对象 25610"/>
          <p:cNvGraphicFramePr/>
          <p:nvPr/>
        </p:nvGraphicFramePr>
        <p:xfrm>
          <a:off x="5105400" y="2681288"/>
          <a:ext cx="2590800" cy="701675"/>
        </p:xfrm>
        <a:graphic>
          <a:graphicData uri="http://schemas.openxmlformats.org/presentationml/2006/ole">
            <mc:AlternateContent xmlns:mc="http://schemas.openxmlformats.org/markup-compatibility/2006">
              <mc:Choice xmlns:v="urn:schemas-microsoft-com:vml" Requires="v">
                <p:oleObj spid="_x0000_s3081" name="" r:id="rId12" imgW="876300" imgH="228600" progId="Equation.3">
                  <p:embed/>
                </p:oleObj>
              </mc:Choice>
              <mc:Fallback>
                <p:oleObj name="" r:id="rId12" imgW="876300" imgH="228600" progId="Equation.3">
                  <p:embed/>
                  <p:pic>
                    <p:nvPicPr>
                      <p:cNvPr id="0" name="图片 3080"/>
                      <p:cNvPicPr/>
                      <p:nvPr/>
                    </p:nvPicPr>
                    <p:blipFill>
                      <a:blip r:embed="rId13"/>
                      <a:stretch>
                        <a:fillRect/>
                      </a:stretch>
                    </p:blipFill>
                    <p:spPr>
                      <a:xfrm>
                        <a:off x="5105400" y="2681288"/>
                        <a:ext cx="2590800" cy="701675"/>
                      </a:xfrm>
                      <a:prstGeom prst="rect">
                        <a:avLst/>
                      </a:prstGeom>
                      <a:noFill/>
                      <a:ln w="38100">
                        <a:noFill/>
                        <a:miter/>
                      </a:ln>
                    </p:spPr>
                  </p:pic>
                </p:oleObj>
              </mc:Fallback>
            </mc:AlternateContent>
          </a:graphicData>
        </a:graphic>
      </p:graphicFrame>
    </p:spTree>
  </p:cSld>
  <p:clrMapOvr>
    <a:masterClrMapping/>
  </p:clrMapOvr>
  <p:transition>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6626" name="组合 26625"/>
          <p:cNvGrpSpPr/>
          <p:nvPr/>
        </p:nvGrpSpPr>
        <p:grpSpPr>
          <a:xfrm>
            <a:off x="533400" y="2667000"/>
            <a:ext cx="7010400" cy="579438"/>
            <a:chOff x="336" y="1680"/>
            <a:chExt cx="4416" cy="365"/>
          </a:xfrm>
        </p:grpSpPr>
        <p:sp>
          <p:nvSpPr>
            <p:cNvPr id="26627" name="文本框 26626"/>
            <p:cNvSpPr txBox="1"/>
            <p:nvPr/>
          </p:nvSpPr>
          <p:spPr>
            <a:xfrm>
              <a:off x="336" y="1680"/>
              <a:ext cx="4416" cy="327"/>
            </a:xfrm>
            <a:prstGeom prst="rect">
              <a:avLst/>
            </a:prstGeom>
            <a:noFill/>
            <a:ln w="9525">
              <a:noFill/>
            </a:ln>
          </p:spPr>
          <p:txBody>
            <a:bodyPr>
              <a:spAutoFit/>
            </a:bodyPr>
            <a:p>
              <a:pPr>
                <a:buBlip>
                  <a:blip r:embed="rId1"/>
                </a:buBlip>
              </a:pPr>
              <a:r>
                <a:rPr lang="zh-CN" altLang="en-US" dirty="0">
                  <a:latin typeface="宋体" panose="02010600030101010101" pitchFamily="2" charset="-122"/>
                  <a:ea typeface="宋体" panose="02010600030101010101" pitchFamily="2" charset="-122"/>
                </a:rPr>
                <a:t> 散射光波长的改变量    仅与  有关</a:t>
              </a:r>
              <a:endParaRPr lang="zh-CN" altLang="en-US" dirty="0">
                <a:latin typeface="宋体" panose="02010600030101010101" pitchFamily="2" charset="-122"/>
                <a:ea typeface="宋体" panose="02010600030101010101" pitchFamily="2" charset="-122"/>
              </a:endParaRPr>
            </a:p>
          </p:txBody>
        </p:sp>
        <p:graphicFrame>
          <p:nvGraphicFramePr>
            <p:cNvPr id="26628" name="对象 26627"/>
            <p:cNvGraphicFramePr/>
            <p:nvPr/>
          </p:nvGraphicFramePr>
          <p:xfrm>
            <a:off x="2736" y="1699"/>
            <a:ext cx="432" cy="317"/>
          </p:xfrm>
          <a:graphic>
            <a:graphicData uri="http://schemas.openxmlformats.org/presentationml/2006/ole">
              <mc:AlternateContent xmlns:mc="http://schemas.openxmlformats.org/markup-compatibility/2006">
                <mc:Choice xmlns:v="urn:schemas-microsoft-com:vml" Requires="v">
                  <p:oleObj spid="_x0000_s3084" name="" r:id="rId2" imgW="240665" imgH="177800" progId="Equation.3">
                    <p:embed/>
                  </p:oleObj>
                </mc:Choice>
                <mc:Fallback>
                  <p:oleObj name="" r:id="rId2" imgW="240665" imgH="177800" progId="Equation.3">
                    <p:embed/>
                    <p:pic>
                      <p:nvPicPr>
                        <p:cNvPr id="0" name="图片 3083"/>
                        <p:cNvPicPr/>
                        <p:nvPr/>
                      </p:nvPicPr>
                      <p:blipFill>
                        <a:blip r:embed="rId3"/>
                        <a:stretch>
                          <a:fillRect/>
                        </a:stretch>
                      </p:blipFill>
                      <p:spPr>
                        <a:xfrm>
                          <a:off x="2736" y="1699"/>
                          <a:ext cx="432" cy="317"/>
                        </a:xfrm>
                        <a:prstGeom prst="rect">
                          <a:avLst/>
                        </a:prstGeom>
                        <a:noFill/>
                        <a:ln w="38100">
                          <a:noFill/>
                          <a:miter/>
                        </a:ln>
                      </p:spPr>
                    </p:pic>
                  </p:oleObj>
                </mc:Fallback>
              </mc:AlternateContent>
            </a:graphicData>
          </a:graphic>
        </p:graphicFrame>
        <p:graphicFrame>
          <p:nvGraphicFramePr>
            <p:cNvPr id="26629" name="对象 26628"/>
            <p:cNvGraphicFramePr/>
            <p:nvPr/>
          </p:nvGraphicFramePr>
          <p:xfrm>
            <a:off x="3600" y="1680"/>
            <a:ext cx="260" cy="365"/>
          </p:xfrm>
          <a:graphic>
            <a:graphicData uri="http://schemas.openxmlformats.org/presentationml/2006/ole">
              <mc:AlternateContent xmlns:mc="http://schemas.openxmlformats.org/markup-compatibility/2006">
                <mc:Choice xmlns:v="urn:schemas-microsoft-com:vml" Requires="v">
                  <p:oleObj spid="_x0000_s3091" name="" r:id="rId4" imgW="127000" imgH="177165" progId="Equation.3">
                    <p:embed/>
                  </p:oleObj>
                </mc:Choice>
                <mc:Fallback>
                  <p:oleObj name="" r:id="rId4" imgW="127000" imgH="177165" progId="Equation.3">
                    <p:embed/>
                    <p:pic>
                      <p:nvPicPr>
                        <p:cNvPr id="0" name="图片 3090"/>
                        <p:cNvPicPr/>
                        <p:nvPr/>
                      </p:nvPicPr>
                      <p:blipFill>
                        <a:blip r:embed="rId5"/>
                        <a:stretch>
                          <a:fillRect/>
                        </a:stretch>
                      </p:blipFill>
                      <p:spPr>
                        <a:xfrm>
                          <a:off x="3600" y="1680"/>
                          <a:ext cx="260" cy="365"/>
                        </a:xfrm>
                        <a:prstGeom prst="rect">
                          <a:avLst/>
                        </a:prstGeom>
                        <a:noFill/>
                        <a:ln w="38100">
                          <a:noFill/>
                          <a:miter/>
                        </a:ln>
                      </p:spPr>
                    </p:pic>
                  </p:oleObj>
                </mc:Fallback>
              </mc:AlternateContent>
            </a:graphicData>
          </a:graphic>
        </p:graphicFrame>
      </p:grpSp>
      <p:graphicFrame>
        <p:nvGraphicFramePr>
          <p:cNvPr id="26630" name="对象 26629"/>
          <p:cNvGraphicFramePr/>
          <p:nvPr/>
        </p:nvGraphicFramePr>
        <p:xfrm>
          <a:off x="990600" y="3352800"/>
          <a:ext cx="2514600" cy="614363"/>
        </p:xfrm>
        <a:graphic>
          <a:graphicData uri="http://schemas.openxmlformats.org/presentationml/2006/ole">
            <mc:AlternateContent xmlns:mc="http://schemas.openxmlformats.org/markup-compatibility/2006">
              <mc:Choice xmlns:v="urn:schemas-microsoft-com:vml" Requires="v">
                <p:oleObj spid="_x0000_s3134" name="" r:id="rId6" imgW="824865" imgH="203200" progId="Equation.3">
                  <p:embed/>
                </p:oleObj>
              </mc:Choice>
              <mc:Fallback>
                <p:oleObj name="" r:id="rId6" imgW="824865" imgH="203200" progId="Equation.3">
                  <p:embed/>
                  <p:pic>
                    <p:nvPicPr>
                      <p:cNvPr id="0" name="图片 3133"/>
                      <p:cNvPicPr/>
                      <p:nvPr/>
                    </p:nvPicPr>
                    <p:blipFill>
                      <a:blip r:embed="rId7"/>
                      <a:stretch>
                        <a:fillRect/>
                      </a:stretch>
                    </p:blipFill>
                    <p:spPr>
                      <a:xfrm>
                        <a:off x="990600" y="3352800"/>
                        <a:ext cx="2514600" cy="614363"/>
                      </a:xfrm>
                      <a:prstGeom prst="rect">
                        <a:avLst/>
                      </a:prstGeom>
                      <a:noFill/>
                      <a:ln w="38100">
                        <a:noFill/>
                        <a:miter/>
                      </a:ln>
                    </p:spPr>
                  </p:pic>
                </p:oleObj>
              </mc:Fallback>
            </mc:AlternateContent>
          </a:graphicData>
        </a:graphic>
      </p:graphicFrame>
      <p:graphicFrame>
        <p:nvGraphicFramePr>
          <p:cNvPr id="26631" name="对象 26630"/>
          <p:cNvGraphicFramePr/>
          <p:nvPr/>
        </p:nvGraphicFramePr>
        <p:xfrm>
          <a:off x="457200" y="4191000"/>
          <a:ext cx="3733800" cy="547688"/>
        </p:xfrm>
        <a:graphic>
          <a:graphicData uri="http://schemas.openxmlformats.org/presentationml/2006/ole">
            <mc:AlternateContent xmlns:mc="http://schemas.openxmlformats.org/markup-compatibility/2006">
              <mc:Choice xmlns:v="urn:schemas-microsoft-com:vml" Requires="v">
                <p:oleObj spid="_x0000_s3146" name="" r:id="rId8" imgW="2640330" imgH="381000" progId="Equation.3">
                  <p:embed/>
                </p:oleObj>
              </mc:Choice>
              <mc:Fallback>
                <p:oleObj name="" r:id="rId8" imgW="2640330" imgH="381000" progId="Equation.3">
                  <p:embed/>
                  <p:pic>
                    <p:nvPicPr>
                      <p:cNvPr id="0" name="图片 3145"/>
                      <p:cNvPicPr/>
                      <p:nvPr/>
                    </p:nvPicPr>
                    <p:blipFill>
                      <a:blip r:embed="rId9"/>
                      <a:stretch>
                        <a:fillRect/>
                      </a:stretch>
                    </p:blipFill>
                    <p:spPr>
                      <a:xfrm>
                        <a:off x="457200" y="4191000"/>
                        <a:ext cx="3733800" cy="547688"/>
                      </a:xfrm>
                      <a:prstGeom prst="rect">
                        <a:avLst/>
                      </a:prstGeom>
                      <a:noFill/>
                      <a:ln w="38100">
                        <a:noFill/>
                        <a:miter/>
                      </a:ln>
                    </p:spPr>
                  </p:pic>
                </p:oleObj>
              </mc:Fallback>
            </mc:AlternateContent>
          </a:graphicData>
        </a:graphic>
      </p:graphicFrame>
      <p:sp>
        <p:nvSpPr>
          <p:cNvPr id="26632" name="文本框 26631"/>
          <p:cNvSpPr txBox="1"/>
          <p:nvPr/>
        </p:nvSpPr>
        <p:spPr>
          <a:xfrm>
            <a:off x="609600" y="5059363"/>
            <a:ext cx="3962400" cy="519112"/>
          </a:xfrm>
          <a:prstGeom prst="rect">
            <a:avLst/>
          </a:prstGeom>
          <a:noFill/>
          <a:ln w="9525">
            <a:noFill/>
          </a:ln>
        </p:spPr>
        <p:txBody>
          <a:bodyPr>
            <a:spAutoFit/>
          </a:bodyPr>
          <a:p>
            <a:pPr>
              <a:buBlip>
                <a:blip r:embed="rId1"/>
              </a:buBlip>
            </a:pPr>
            <a:r>
              <a:rPr lang="zh-CN" altLang="en-US" dirty="0">
                <a:latin typeface="宋体" panose="02010600030101010101" pitchFamily="2" charset="-122"/>
                <a:ea typeface="宋体" panose="02010600030101010101" pitchFamily="2" charset="-122"/>
              </a:rPr>
              <a:t> 散射光子能量减小</a:t>
            </a:r>
            <a:endParaRPr lang="zh-CN" altLang="en-US" dirty="0">
              <a:latin typeface="宋体" panose="02010600030101010101" pitchFamily="2" charset="-122"/>
              <a:ea typeface="宋体" panose="02010600030101010101" pitchFamily="2" charset="-122"/>
            </a:endParaRPr>
          </a:p>
        </p:txBody>
      </p:sp>
      <p:graphicFrame>
        <p:nvGraphicFramePr>
          <p:cNvPr id="26633" name="对象 26632"/>
          <p:cNvGraphicFramePr/>
          <p:nvPr/>
        </p:nvGraphicFramePr>
        <p:xfrm>
          <a:off x="1066800" y="5668963"/>
          <a:ext cx="2686050" cy="731837"/>
        </p:xfrm>
        <a:graphic>
          <a:graphicData uri="http://schemas.openxmlformats.org/presentationml/2006/ole">
            <mc:AlternateContent xmlns:mc="http://schemas.openxmlformats.org/markup-compatibility/2006">
              <mc:Choice xmlns:v="urn:schemas-microsoft-com:vml" Requires="v">
                <p:oleObj spid="_x0000_s3117" name="" r:id="rId10" imgW="838200" imgH="228600" progId="Equation.3">
                  <p:embed/>
                </p:oleObj>
              </mc:Choice>
              <mc:Fallback>
                <p:oleObj name="" r:id="rId10" imgW="838200" imgH="228600" progId="Equation.3">
                  <p:embed/>
                  <p:pic>
                    <p:nvPicPr>
                      <p:cNvPr id="0" name="图片 3116"/>
                      <p:cNvPicPr/>
                      <p:nvPr/>
                    </p:nvPicPr>
                    <p:blipFill>
                      <a:blip r:embed="rId11"/>
                      <a:stretch>
                        <a:fillRect/>
                      </a:stretch>
                    </p:blipFill>
                    <p:spPr>
                      <a:xfrm>
                        <a:off x="1066800" y="5668963"/>
                        <a:ext cx="2686050" cy="731837"/>
                      </a:xfrm>
                      <a:prstGeom prst="rect">
                        <a:avLst/>
                      </a:prstGeom>
                      <a:noFill/>
                      <a:ln w="38100">
                        <a:noFill/>
                        <a:miter/>
                      </a:ln>
                    </p:spPr>
                  </p:pic>
                </p:oleObj>
              </mc:Fallback>
            </mc:AlternateContent>
          </a:graphicData>
        </a:graphic>
      </p:graphicFrame>
      <p:grpSp>
        <p:nvGrpSpPr>
          <p:cNvPr id="26634" name="组合 26633"/>
          <p:cNvGrpSpPr/>
          <p:nvPr/>
        </p:nvGrpSpPr>
        <p:grpSpPr>
          <a:xfrm>
            <a:off x="381000" y="762000"/>
            <a:ext cx="8382000" cy="1157288"/>
            <a:chOff x="240" y="480"/>
            <a:chExt cx="5280" cy="729"/>
          </a:xfrm>
        </p:grpSpPr>
        <p:sp>
          <p:nvSpPr>
            <p:cNvPr id="26635" name="矩形 26634"/>
            <p:cNvSpPr/>
            <p:nvPr/>
          </p:nvSpPr>
          <p:spPr>
            <a:xfrm>
              <a:off x="240" y="480"/>
              <a:ext cx="5280" cy="720"/>
            </a:xfrm>
            <a:prstGeom prst="rect">
              <a:avLst/>
            </a:prstGeom>
            <a:gradFill rotWithShape="0">
              <a:gsLst>
                <a:gs pos="0">
                  <a:schemeClr val="accent1"/>
                </a:gs>
                <a:gs pos="50000">
                  <a:schemeClr val="bg1"/>
                </a:gs>
                <a:gs pos="100000">
                  <a:schemeClr val="accent1"/>
                </a:gs>
              </a:gsLst>
              <a:lin ang="5400000" scaled="1"/>
              <a:tileRect/>
            </a:gradFill>
            <a:ln w="9525" cap="flat" cmpd="sng">
              <a:solidFill>
                <a:srgbClr val="006666"/>
              </a:solidFill>
              <a:prstDash val="solid"/>
              <a:miter/>
              <a:headEnd type="none" w="med" len="med"/>
              <a:tailEnd type="none" w="sm" len="lg"/>
            </a:ln>
          </p:spPr>
          <p:txBody>
            <a:bodyPr/>
            <a:p>
              <a:endParaRPr lang="zh-CN" altLang="en-US"/>
            </a:p>
          </p:txBody>
        </p:sp>
        <p:graphicFrame>
          <p:nvGraphicFramePr>
            <p:cNvPr id="26636" name="对象 26635"/>
            <p:cNvGraphicFramePr/>
            <p:nvPr/>
          </p:nvGraphicFramePr>
          <p:xfrm>
            <a:off x="1632" y="480"/>
            <a:ext cx="3840" cy="729"/>
          </p:xfrm>
          <a:graphic>
            <a:graphicData uri="http://schemas.openxmlformats.org/presentationml/2006/ole">
              <mc:AlternateContent xmlns:mc="http://schemas.openxmlformats.org/markup-compatibility/2006">
                <mc:Choice xmlns:v="urn:schemas-microsoft-com:vml" Requires="v">
                  <p:oleObj spid="_x0000_s3132" name="" r:id="rId12" imgW="4214495" imgH="799465" progId="Equation.3">
                    <p:embed/>
                  </p:oleObj>
                </mc:Choice>
                <mc:Fallback>
                  <p:oleObj name="" r:id="rId12" imgW="4214495" imgH="799465" progId="Equation.3">
                    <p:embed/>
                    <p:pic>
                      <p:nvPicPr>
                        <p:cNvPr id="0" name="图片 3131"/>
                        <p:cNvPicPr/>
                        <p:nvPr/>
                      </p:nvPicPr>
                      <p:blipFill>
                        <a:blip r:embed="rId13"/>
                        <a:stretch>
                          <a:fillRect/>
                        </a:stretch>
                      </p:blipFill>
                      <p:spPr>
                        <a:xfrm>
                          <a:off x="1632" y="480"/>
                          <a:ext cx="3840" cy="729"/>
                        </a:xfrm>
                        <a:prstGeom prst="rect">
                          <a:avLst/>
                        </a:prstGeom>
                        <a:noFill/>
                        <a:ln w="38100">
                          <a:noFill/>
                          <a:miter/>
                        </a:ln>
                      </p:spPr>
                    </p:pic>
                  </p:oleObj>
                </mc:Fallback>
              </mc:AlternateContent>
            </a:graphicData>
          </a:graphic>
        </p:graphicFrame>
        <p:sp>
          <p:nvSpPr>
            <p:cNvPr id="26637" name="文本框 26636"/>
            <p:cNvSpPr txBox="1"/>
            <p:nvPr/>
          </p:nvSpPr>
          <p:spPr>
            <a:xfrm>
              <a:off x="336" y="624"/>
              <a:ext cx="1728" cy="327"/>
            </a:xfrm>
            <a:prstGeom prst="rect">
              <a:avLst/>
            </a:prstGeom>
            <a:noFill/>
            <a:ln w="9525">
              <a:noFill/>
            </a:ln>
          </p:spPr>
          <p:txBody>
            <a:bodyPr>
              <a:spAutoFit/>
            </a:bodyPr>
            <a:p>
              <a:r>
                <a:rPr lang="zh-CN" altLang="en-US" dirty="0">
                  <a:solidFill>
                    <a:srgbClr val="CC0000"/>
                  </a:solidFill>
                  <a:latin typeface="Arial" panose="020B0604020202020204" pitchFamily="34" charset="0"/>
                  <a:ea typeface="宋体" panose="02010600030101010101" pitchFamily="2" charset="-122"/>
                </a:rPr>
                <a:t>康普顿公式</a:t>
              </a:r>
              <a:endParaRPr lang="zh-CN" altLang="en-US" dirty="0">
                <a:solidFill>
                  <a:srgbClr val="CC0000"/>
                </a:solidFill>
                <a:latin typeface="Arial" panose="020B0604020202020204" pitchFamily="34" charset="0"/>
                <a:ea typeface="宋体" panose="02010600030101010101" pitchFamily="2" charset="-122"/>
              </a:endParaRPr>
            </a:p>
          </p:txBody>
        </p:sp>
      </p:grpSp>
      <p:sp>
        <p:nvSpPr>
          <p:cNvPr id="26638" name="文本框 26637"/>
          <p:cNvSpPr txBox="1"/>
          <p:nvPr/>
        </p:nvSpPr>
        <p:spPr>
          <a:xfrm>
            <a:off x="762000" y="2057400"/>
            <a:ext cx="2362200" cy="519113"/>
          </a:xfrm>
          <a:prstGeom prst="rect">
            <a:avLst/>
          </a:prstGeom>
          <a:noFill/>
          <a:ln w="9525">
            <a:noFill/>
          </a:ln>
        </p:spPr>
        <p:txBody>
          <a:bodyPr>
            <a:spAutoFit/>
          </a:bodyPr>
          <a:p>
            <a:r>
              <a:rPr lang="zh-CN" altLang="en-US" dirty="0">
                <a:solidFill>
                  <a:srgbClr val="CC0000"/>
                </a:solidFill>
                <a:latin typeface="Arial" panose="020B0604020202020204" pitchFamily="34" charset="0"/>
                <a:ea typeface="宋体" panose="02010600030101010101" pitchFamily="2" charset="-122"/>
              </a:rPr>
              <a:t>（3）</a:t>
            </a:r>
            <a:r>
              <a:rPr lang="zh-CN" altLang="en-US" dirty="0">
                <a:latin typeface="Arial" panose="020B0604020202020204" pitchFamily="34" charset="0"/>
                <a:ea typeface="宋体" panose="02010600030101010101" pitchFamily="2" charset="-122"/>
              </a:rPr>
              <a:t>结论</a:t>
            </a:r>
            <a:endParaRPr lang="zh-CN" altLang="en-US" dirty="0">
              <a:latin typeface="Arial" panose="020B0604020202020204" pitchFamily="34" charset="0"/>
              <a:ea typeface="宋体" panose="02010600030101010101" pitchFamily="2" charset="-122"/>
            </a:endParaRPr>
          </a:p>
        </p:txBody>
      </p:sp>
      <p:grpSp>
        <p:nvGrpSpPr>
          <p:cNvPr id="26639" name="组合 26638"/>
          <p:cNvGrpSpPr/>
          <p:nvPr/>
        </p:nvGrpSpPr>
        <p:grpSpPr>
          <a:xfrm>
            <a:off x="4572000" y="3352800"/>
            <a:ext cx="4267200" cy="3048000"/>
            <a:chOff x="2832" y="2064"/>
            <a:chExt cx="2688" cy="1920"/>
          </a:xfrm>
        </p:grpSpPr>
        <p:sp>
          <p:nvSpPr>
            <p:cNvPr id="26640" name="矩形 26639"/>
            <p:cNvSpPr/>
            <p:nvPr/>
          </p:nvSpPr>
          <p:spPr>
            <a:xfrm>
              <a:off x="2832" y="2064"/>
              <a:ext cx="2688" cy="1920"/>
            </a:xfrm>
            <a:prstGeom prst="rect">
              <a:avLst/>
            </a:prstGeom>
            <a:solidFill>
              <a:schemeClr val="bg1"/>
            </a:solidFill>
            <a:ln w="9525" cap="flat" cmpd="sng">
              <a:solidFill>
                <a:srgbClr val="006666"/>
              </a:solidFill>
              <a:prstDash val="solid"/>
              <a:miter/>
              <a:headEnd type="none" w="med" len="med"/>
              <a:tailEnd type="none" w="sm" len="lg"/>
            </a:ln>
          </p:spPr>
          <p:txBody>
            <a:bodyPr/>
            <a:p>
              <a:endParaRPr lang="zh-CN" altLang="en-US"/>
            </a:p>
          </p:txBody>
        </p:sp>
        <p:sp>
          <p:nvSpPr>
            <p:cNvPr id="26641" name="直接连接符 26640"/>
            <p:cNvSpPr/>
            <p:nvPr/>
          </p:nvSpPr>
          <p:spPr>
            <a:xfrm>
              <a:off x="5136" y="3168"/>
              <a:ext cx="288" cy="0"/>
            </a:xfrm>
            <a:prstGeom prst="line">
              <a:avLst/>
            </a:prstGeom>
            <a:ln w="12700" cap="flat" cmpd="sng">
              <a:solidFill>
                <a:schemeClr val="tx1"/>
              </a:solidFill>
              <a:prstDash val="solid"/>
              <a:headEnd type="none" w="med" len="med"/>
              <a:tailEnd type="triangle" w="sm" len="lg"/>
            </a:ln>
          </p:spPr>
        </p:sp>
        <p:sp>
          <p:nvSpPr>
            <p:cNvPr id="26642" name="直接连接符 26641"/>
            <p:cNvSpPr/>
            <p:nvPr/>
          </p:nvSpPr>
          <p:spPr>
            <a:xfrm flipV="1">
              <a:off x="3840" y="2256"/>
              <a:ext cx="0" cy="1680"/>
            </a:xfrm>
            <a:prstGeom prst="line">
              <a:avLst/>
            </a:prstGeom>
            <a:ln w="12700" cap="flat" cmpd="sng">
              <a:solidFill>
                <a:schemeClr val="tx1"/>
              </a:solidFill>
              <a:prstDash val="solid"/>
              <a:headEnd type="none" w="med" len="med"/>
              <a:tailEnd type="triangle" w="sm" len="lg"/>
            </a:ln>
          </p:spPr>
        </p:sp>
        <p:graphicFrame>
          <p:nvGraphicFramePr>
            <p:cNvPr id="26643" name="对象 26642"/>
            <p:cNvGraphicFramePr/>
            <p:nvPr/>
          </p:nvGraphicFramePr>
          <p:xfrm>
            <a:off x="5136" y="2894"/>
            <a:ext cx="208" cy="226"/>
          </p:xfrm>
          <a:graphic>
            <a:graphicData uri="http://schemas.openxmlformats.org/presentationml/2006/ole">
              <mc:AlternateContent xmlns:mc="http://schemas.openxmlformats.org/markup-compatibility/2006">
                <mc:Choice xmlns:v="urn:schemas-microsoft-com:vml" Requires="v">
                  <p:oleObj spid="_x0000_s3079" name="" r:id="rId14" imgW="177800" imgH="189865" progId="Equation.3">
                    <p:embed/>
                  </p:oleObj>
                </mc:Choice>
                <mc:Fallback>
                  <p:oleObj name="" r:id="rId14" imgW="177800" imgH="189865" progId="Equation.3">
                    <p:embed/>
                    <p:pic>
                      <p:nvPicPr>
                        <p:cNvPr id="0" name="图片 3078"/>
                        <p:cNvPicPr/>
                        <p:nvPr/>
                      </p:nvPicPr>
                      <p:blipFill>
                        <a:blip r:embed="rId15"/>
                        <a:stretch>
                          <a:fillRect/>
                        </a:stretch>
                      </p:blipFill>
                      <p:spPr>
                        <a:xfrm>
                          <a:off x="5136" y="2894"/>
                          <a:ext cx="208" cy="226"/>
                        </a:xfrm>
                        <a:prstGeom prst="rect">
                          <a:avLst/>
                        </a:prstGeom>
                        <a:noFill/>
                        <a:ln w="38100">
                          <a:noFill/>
                          <a:miter/>
                        </a:ln>
                      </p:spPr>
                    </p:pic>
                  </p:oleObj>
                </mc:Fallback>
              </mc:AlternateContent>
            </a:graphicData>
          </a:graphic>
        </p:graphicFrame>
        <p:graphicFrame>
          <p:nvGraphicFramePr>
            <p:cNvPr id="26644" name="对象 26643"/>
            <p:cNvGraphicFramePr/>
            <p:nvPr/>
          </p:nvGraphicFramePr>
          <p:xfrm>
            <a:off x="3840" y="2256"/>
            <a:ext cx="225" cy="285"/>
          </p:xfrm>
          <a:graphic>
            <a:graphicData uri="http://schemas.openxmlformats.org/presentationml/2006/ole">
              <mc:AlternateContent xmlns:mc="http://schemas.openxmlformats.org/markup-compatibility/2006">
                <mc:Choice xmlns:v="urn:schemas-microsoft-com:vml" Requires="v">
                  <p:oleObj spid="_x0000_s3115" name="" r:id="rId16" imgW="190500" imgH="241300" progId="Equation.3">
                    <p:embed/>
                  </p:oleObj>
                </mc:Choice>
                <mc:Fallback>
                  <p:oleObj name="" r:id="rId16" imgW="190500" imgH="241300" progId="Equation.3">
                    <p:embed/>
                    <p:pic>
                      <p:nvPicPr>
                        <p:cNvPr id="0" name="图片 3114"/>
                        <p:cNvPicPr/>
                        <p:nvPr/>
                      </p:nvPicPr>
                      <p:blipFill>
                        <a:blip r:embed="rId17"/>
                        <a:stretch>
                          <a:fillRect/>
                        </a:stretch>
                      </p:blipFill>
                      <p:spPr>
                        <a:xfrm>
                          <a:off x="3840" y="2256"/>
                          <a:ext cx="225" cy="285"/>
                        </a:xfrm>
                        <a:prstGeom prst="rect">
                          <a:avLst/>
                        </a:prstGeom>
                        <a:noFill/>
                        <a:ln w="38100">
                          <a:noFill/>
                          <a:miter/>
                        </a:ln>
                      </p:spPr>
                    </p:pic>
                  </p:oleObj>
                </mc:Fallback>
              </mc:AlternateContent>
            </a:graphicData>
          </a:graphic>
        </p:graphicFrame>
        <p:sp>
          <p:nvSpPr>
            <p:cNvPr id="26645" name="直接连接符 26644"/>
            <p:cNvSpPr/>
            <p:nvPr/>
          </p:nvSpPr>
          <p:spPr>
            <a:xfrm>
              <a:off x="3840" y="3168"/>
              <a:ext cx="480" cy="576"/>
            </a:xfrm>
            <a:prstGeom prst="line">
              <a:avLst/>
            </a:prstGeom>
            <a:ln w="38100" cap="flat" cmpd="sng">
              <a:solidFill>
                <a:srgbClr val="0000FF"/>
              </a:solidFill>
              <a:prstDash val="solid"/>
              <a:headEnd type="none" w="med" len="med"/>
              <a:tailEnd type="triangle" w="sm" len="lg"/>
            </a:ln>
          </p:spPr>
        </p:sp>
        <p:sp>
          <p:nvSpPr>
            <p:cNvPr id="26646" name="直接连接符 26645"/>
            <p:cNvSpPr/>
            <p:nvPr/>
          </p:nvSpPr>
          <p:spPr>
            <a:xfrm flipV="1">
              <a:off x="3840" y="2592"/>
              <a:ext cx="816" cy="576"/>
            </a:xfrm>
            <a:prstGeom prst="line">
              <a:avLst/>
            </a:prstGeom>
            <a:ln w="38100" cap="flat" cmpd="sng">
              <a:solidFill>
                <a:srgbClr val="FF0000"/>
              </a:solidFill>
              <a:prstDash val="solid"/>
              <a:headEnd type="none" w="med" len="med"/>
              <a:tailEnd type="triangle" w="sm" len="lg"/>
            </a:ln>
          </p:spPr>
        </p:sp>
        <p:sp>
          <p:nvSpPr>
            <p:cNvPr id="26647" name="直接连接符 26646"/>
            <p:cNvSpPr/>
            <p:nvPr/>
          </p:nvSpPr>
          <p:spPr>
            <a:xfrm>
              <a:off x="2976" y="3168"/>
              <a:ext cx="864" cy="0"/>
            </a:xfrm>
            <a:prstGeom prst="line">
              <a:avLst/>
            </a:prstGeom>
            <a:ln w="38100" cap="flat" cmpd="sng">
              <a:solidFill>
                <a:srgbClr val="FF0000"/>
              </a:solidFill>
              <a:prstDash val="solid"/>
              <a:headEnd type="none" w="med" len="med"/>
              <a:tailEnd type="triangle" w="sm" len="lg"/>
            </a:ln>
          </p:spPr>
        </p:sp>
        <p:sp>
          <p:nvSpPr>
            <p:cNvPr id="26648" name="直接连接符 26647"/>
            <p:cNvSpPr/>
            <p:nvPr/>
          </p:nvSpPr>
          <p:spPr>
            <a:xfrm flipV="1">
              <a:off x="4320" y="3168"/>
              <a:ext cx="816" cy="576"/>
            </a:xfrm>
            <a:prstGeom prst="line">
              <a:avLst/>
            </a:prstGeom>
            <a:ln w="19050" cap="flat" cmpd="sng">
              <a:solidFill>
                <a:schemeClr val="tx1"/>
              </a:solidFill>
              <a:prstDash val="dash"/>
              <a:headEnd type="none" w="med" len="med"/>
              <a:tailEnd type="none" w="sm" len="lg"/>
            </a:ln>
          </p:spPr>
        </p:sp>
        <p:sp>
          <p:nvSpPr>
            <p:cNvPr id="26649" name="直接连接符 26648"/>
            <p:cNvSpPr/>
            <p:nvPr/>
          </p:nvSpPr>
          <p:spPr>
            <a:xfrm>
              <a:off x="4656" y="2592"/>
              <a:ext cx="480" cy="576"/>
            </a:xfrm>
            <a:prstGeom prst="line">
              <a:avLst/>
            </a:prstGeom>
            <a:ln w="19050" cap="flat" cmpd="sng">
              <a:solidFill>
                <a:schemeClr val="tx1"/>
              </a:solidFill>
              <a:prstDash val="dash"/>
              <a:headEnd type="none" w="med" len="med"/>
              <a:tailEnd type="none" w="sm" len="lg"/>
            </a:ln>
          </p:spPr>
        </p:sp>
        <p:sp>
          <p:nvSpPr>
            <p:cNvPr id="26650" name="直接连接符 26649"/>
            <p:cNvSpPr/>
            <p:nvPr/>
          </p:nvSpPr>
          <p:spPr>
            <a:xfrm>
              <a:off x="3840" y="3168"/>
              <a:ext cx="1248" cy="0"/>
            </a:xfrm>
            <a:prstGeom prst="line">
              <a:avLst/>
            </a:prstGeom>
            <a:ln w="38100" cap="flat" cmpd="sng">
              <a:solidFill>
                <a:srgbClr val="FF0000"/>
              </a:solidFill>
              <a:prstDash val="dash"/>
              <a:headEnd type="none" w="med" len="med"/>
              <a:tailEnd type="triangle" w="sm" len="lg"/>
            </a:ln>
          </p:spPr>
        </p:sp>
        <p:graphicFrame>
          <p:nvGraphicFramePr>
            <p:cNvPr id="26651" name="对象 26650"/>
            <p:cNvGraphicFramePr/>
            <p:nvPr/>
          </p:nvGraphicFramePr>
          <p:xfrm>
            <a:off x="2976" y="2448"/>
            <a:ext cx="720" cy="678"/>
          </p:xfrm>
          <a:graphic>
            <a:graphicData uri="http://schemas.openxmlformats.org/presentationml/2006/ole">
              <mc:AlternateContent xmlns:mc="http://schemas.openxmlformats.org/markup-compatibility/2006">
                <mc:Choice xmlns:v="urn:schemas-microsoft-com:vml" Requires="v">
                  <p:oleObj spid="_x0000_s3144" name="" r:id="rId18" imgW="647700" imgH="609600" progId="Equation.3">
                    <p:embed/>
                  </p:oleObj>
                </mc:Choice>
                <mc:Fallback>
                  <p:oleObj name="" r:id="rId18" imgW="647700" imgH="609600" progId="Equation.3">
                    <p:embed/>
                    <p:pic>
                      <p:nvPicPr>
                        <p:cNvPr id="0" name="图片 3143"/>
                        <p:cNvPicPr/>
                        <p:nvPr/>
                      </p:nvPicPr>
                      <p:blipFill>
                        <a:blip r:embed="rId19">
                          <a:clrChange>
                            <a:clrFrom>
                              <a:srgbClr val="000000"/>
                            </a:clrFrom>
                            <a:clrTo>
                              <a:srgbClr val="FF0000"/>
                            </a:clrTo>
                          </a:clrChange>
                        </a:blip>
                        <a:stretch>
                          <a:fillRect/>
                        </a:stretch>
                      </p:blipFill>
                      <p:spPr>
                        <a:xfrm>
                          <a:off x="2976" y="2448"/>
                          <a:ext cx="720" cy="678"/>
                        </a:xfrm>
                        <a:prstGeom prst="rect">
                          <a:avLst/>
                        </a:prstGeom>
                        <a:noFill/>
                        <a:ln w="38100">
                          <a:noFill/>
                          <a:miter/>
                        </a:ln>
                      </p:spPr>
                    </p:pic>
                  </p:oleObj>
                </mc:Fallback>
              </mc:AlternateContent>
            </a:graphicData>
          </a:graphic>
        </p:graphicFrame>
        <p:graphicFrame>
          <p:nvGraphicFramePr>
            <p:cNvPr id="26652" name="对象 26651"/>
            <p:cNvGraphicFramePr/>
            <p:nvPr/>
          </p:nvGraphicFramePr>
          <p:xfrm>
            <a:off x="4176" y="2064"/>
            <a:ext cx="620" cy="672"/>
          </p:xfrm>
          <a:graphic>
            <a:graphicData uri="http://schemas.openxmlformats.org/presentationml/2006/ole">
              <mc:AlternateContent xmlns:mc="http://schemas.openxmlformats.org/markup-compatibility/2006">
                <mc:Choice xmlns:v="urn:schemas-microsoft-com:vml" Requires="v">
                  <p:oleObj spid="_x0000_s3113" name="" r:id="rId20" imgW="520700" imgH="609600" progId="Equation.3">
                    <p:embed/>
                  </p:oleObj>
                </mc:Choice>
                <mc:Fallback>
                  <p:oleObj name="" r:id="rId20" imgW="520700" imgH="609600" progId="Equation.3">
                    <p:embed/>
                    <p:pic>
                      <p:nvPicPr>
                        <p:cNvPr id="0" name="图片 3112"/>
                        <p:cNvPicPr/>
                        <p:nvPr/>
                      </p:nvPicPr>
                      <p:blipFill>
                        <a:blip r:embed="rId21">
                          <a:clrChange>
                            <a:clrFrom>
                              <a:srgbClr val="000000"/>
                            </a:clrFrom>
                            <a:clrTo>
                              <a:srgbClr val="FF0000"/>
                            </a:clrTo>
                          </a:clrChange>
                        </a:blip>
                        <a:stretch>
                          <a:fillRect/>
                        </a:stretch>
                      </p:blipFill>
                      <p:spPr>
                        <a:xfrm>
                          <a:off x="4176" y="2064"/>
                          <a:ext cx="620" cy="672"/>
                        </a:xfrm>
                        <a:prstGeom prst="rect">
                          <a:avLst/>
                        </a:prstGeom>
                        <a:noFill/>
                        <a:ln w="38100">
                          <a:noFill/>
                          <a:miter/>
                        </a:ln>
                      </p:spPr>
                    </p:pic>
                  </p:oleObj>
                </mc:Fallback>
              </mc:AlternateContent>
            </a:graphicData>
          </a:graphic>
        </p:graphicFrame>
        <p:graphicFrame>
          <p:nvGraphicFramePr>
            <p:cNvPr id="26653" name="对象 26652"/>
            <p:cNvGraphicFramePr/>
            <p:nvPr/>
          </p:nvGraphicFramePr>
          <p:xfrm>
            <a:off x="4368" y="3600"/>
            <a:ext cx="480" cy="356"/>
          </p:xfrm>
          <a:graphic>
            <a:graphicData uri="http://schemas.openxmlformats.org/presentationml/2006/ole">
              <mc:AlternateContent xmlns:mc="http://schemas.openxmlformats.org/markup-compatibility/2006">
                <mc:Choice xmlns:v="urn:schemas-microsoft-com:vml" Requires="v">
                  <p:oleObj spid="_x0000_s3110" name="" r:id="rId22" imgW="240665" imgH="177800" progId="Equation.3">
                    <p:embed/>
                  </p:oleObj>
                </mc:Choice>
                <mc:Fallback>
                  <p:oleObj name="" r:id="rId22" imgW="240665" imgH="177800" progId="Equation.3">
                    <p:embed/>
                    <p:pic>
                      <p:nvPicPr>
                        <p:cNvPr id="0" name="图片 3109"/>
                        <p:cNvPicPr/>
                        <p:nvPr/>
                      </p:nvPicPr>
                      <p:blipFill>
                        <a:blip r:embed="rId23">
                          <a:clrChange>
                            <a:clrFrom>
                              <a:srgbClr val="000000"/>
                            </a:clrFrom>
                            <a:clrTo>
                              <a:srgbClr val="0000FF"/>
                            </a:clrTo>
                          </a:clrChange>
                        </a:blip>
                        <a:stretch>
                          <a:fillRect/>
                        </a:stretch>
                      </p:blipFill>
                      <p:spPr>
                        <a:xfrm>
                          <a:off x="4368" y="3600"/>
                          <a:ext cx="480" cy="356"/>
                        </a:xfrm>
                        <a:prstGeom prst="rect">
                          <a:avLst/>
                        </a:prstGeom>
                        <a:noFill/>
                        <a:ln w="38100">
                          <a:noFill/>
                          <a:miter/>
                        </a:ln>
                      </p:spPr>
                    </p:pic>
                  </p:oleObj>
                </mc:Fallback>
              </mc:AlternateContent>
            </a:graphicData>
          </a:graphic>
        </p:graphicFrame>
        <p:sp>
          <p:nvSpPr>
            <p:cNvPr id="26654" name="直接连接符 26653"/>
            <p:cNvSpPr/>
            <p:nvPr/>
          </p:nvSpPr>
          <p:spPr>
            <a:xfrm flipV="1">
              <a:off x="3840" y="2928"/>
              <a:ext cx="336" cy="240"/>
            </a:xfrm>
            <a:prstGeom prst="line">
              <a:avLst/>
            </a:prstGeom>
            <a:ln w="38100" cap="flat" cmpd="sng">
              <a:solidFill>
                <a:schemeClr val="tx1"/>
              </a:solidFill>
              <a:prstDash val="solid"/>
              <a:headEnd type="none" w="med" len="med"/>
              <a:tailEnd type="triangle" w="sm" len="lg"/>
            </a:ln>
          </p:spPr>
        </p:sp>
        <p:graphicFrame>
          <p:nvGraphicFramePr>
            <p:cNvPr id="26655" name="对象 26654"/>
            <p:cNvGraphicFramePr/>
            <p:nvPr/>
          </p:nvGraphicFramePr>
          <p:xfrm>
            <a:off x="3926" y="2640"/>
            <a:ext cx="298" cy="387"/>
          </p:xfrm>
          <a:graphic>
            <a:graphicData uri="http://schemas.openxmlformats.org/presentationml/2006/ole">
              <mc:AlternateContent xmlns:mc="http://schemas.openxmlformats.org/markup-compatibility/2006">
                <mc:Choice xmlns:v="urn:schemas-microsoft-com:vml" Requires="v">
                  <p:oleObj spid="_x0000_s3116" name="" r:id="rId24" imgW="127000" imgH="164465" progId="Equation.3">
                    <p:embed/>
                  </p:oleObj>
                </mc:Choice>
                <mc:Fallback>
                  <p:oleObj name="" r:id="rId24" imgW="127000" imgH="164465" progId="Equation.3">
                    <p:embed/>
                    <p:pic>
                      <p:nvPicPr>
                        <p:cNvPr id="0" name="图片 3115"/>
                        <p:cNvPicPr/>
                        <p:nvPr/>
                      </p:nvPicPr>
                      <p:blipFill>
                        <a:blip r:embed="rId25"/>
                        <a:stretch>
                          <a:fillRect/>
                        </a:stretch>
                      </p:blipFill>
                      <p:spPr>
                        <a:xfrm>
                          <a:off x="3926" y="2640"/>
                          <a:ext cx="298" cy="387"/>
                        </a:xfrm>
                        <a:prstGeom prst="rect">
                          <a:avLst/>
                        </a:prstGeom>
                        <a:noFill/>
                        <a:ln w="38100">
                          <a:noFill/>
                          <a:miter/>
                        </a:ln>
                      </p:spPr>
                    </p:pic>
                  </p:oleObj>
                </mc:Fallback>
              </mc:AlternateContent>
            </a:graphicData>
          </a:graphic>
        </p:graphicFrame>
        <p:sp>
          <p:nvSpPr>
            <p:cNvPr id="26656" name="直接连接符 26655"/>
            <p:cNvSpPr/>
            <p:nvPr/>
          </p:nvSpPr>
          <p:spPr>
            <a:xfrm>
              <a:off x="2928" y="3168"/>
              <a:ext cx="336" cy="0"/>
            </a:xfrm>
            <a:prstGeom prst="line">
              <a:avLst/>
            </a:prstGeom>
            <a:ln w="38100" cap="flat" cmpd="sng">
              <a:solidFill>
                <a:schemeClr val="tx1"/>
              </a:solidFill>
              <a:prstDash val="solid"/>
              <a:headEnd type="none" w="med" len="med"/>
              <a:tailEnd type="triangle" w="sm" len="lg"/>
            </a:ln>
          </p:spPr>
        </p:sp>
        <p:graphicFrame>
          <p:nvGraphicFramePr>
            <p:cNvPr id="26657" name="对象 26656"/>
            <p:cNvGraphicFramePr/>
            <p:nvPr/>
          </p:nvGraphicFramePr>
          <p:xfrm>
            <a:off x="2994" y="3155"/>
            <a:ext cx="358" cy="541"/>
          </p:xfrm>
          <a:graphic>
            <a:graphicData uri="http://schemas.openxmlformats.org/presentationml/2006/ole">
              <mc:AlternateContent xmlns:mc="http://schemas.openxmlformats.org/markup-compatibility/2006">
                <mc:Choice xmlns:v="urn:schemas-microsoft-com:vml" Requires="v">
                  <p:oleObj spid="_x0000_s3088" name="" r:id="rId26" imgW="152400" imgH="228600" progId="Equation.3">
                    <p:embed/>
                  </p:oleObj>
                </mc:Choice>
                <mc:Fallback>
                  <p:oleObj name="" r:id="rId26" imgW="152400" imgH="228600" progId="Equation.3">
                    <p:embed/>
                    <p:pic>
                      <p:nvPicPr>
                        <p:cNvPr id="0" name="图片 3087"/>
                        <p:cNvPicPr/>
                        <p:nvPr/>
                      </p:nvPicPr>
                      <p:blipFill>
                        <a:blip r:embed="rId27"/>
                        <a:stretch>
                          <a:fillRect/>
                        </a:stretch>
                      </p:blipFill>
                      <p:spPr>
                        <a:xfrm>
                          <a:off x="2994" y="3155"/>
                          <a:ext cx="358" cy="541"/>
                        </a:xfrm>
                        <a:prstGeom prst="rect">
                          <a:avLst/>
                        </a:prstGeom>
                        <a:noFill/>
                        <a:ln w="38100">
                          <a:noFill/>
                          <a:miter/>
                        </a:ln>
                      </p:spPr>
                    </p:pic>
                  </p:oleObj>
                </mc:Fallback>
              </mc:AlternateContent>
            </a:graphicData>
          </a:graphic>
        </p:graphicFrame>
        <p:sp>
          <p:nvSpPr>
            <p:cNvPr id="26658" name="椭圆 26657"/>
            <p:cNvSpPr/>
            <p:nvPr/>
          </p:nvSpPr>
          <p:spPr>
            <a:xfrm>
              <a:off x="3768" y="3120"/>
              <a:ext cx="144" cy="144"/>
            </a:xfrm>
            <a:prstGeom prst="ellipse">
              <a:avLst/>
            </a:prstGeom>
            <a:gradFill rotWithShape="0">
              <a:gsLst>
                <a:gs pos="0">
                  <a:srgbClr val="0000FF">
                    <a:gamma/>
                    <a:tint val="0"/>
                    <a:invGamma/>
                  </a:srgbClr>
                </a:gs>
                <a:gs pos="100000">
                  <a:srgbClr val="0000FF"/>
                </a:gs>
              </a:gsLst>
              <a:path path="shape">
                <a:fillToRect l="50000" t="50000" r="50000" b="50000"/>
              </a:path>
              <a:tileRect/>
            </a:gradFill>
            <a:ln w="9525" cap="flat" cmpd="sng">
              <a:solidFill>
                <a:schemeClr val="tx1"/>
              </a:solidFill>
              <a:prstDash val="solid"/>
              <a:headEnd type="none" w="med" len="med"/>
              <a:tailEnd type="none" w="med" len="med"/>
            </a:ln>
          </p:spPr>
          <p:txBody>
            <a:bodyPr/>
            <a:p>
              <a:endParaRPr lang="zh-CN" altLang="en-US"/>
            </a:p>
          </p:txBody>
        </p:sp>
        <p:graphicFrame>
          <p:nvGraphicFramePr>
            <p:cNvPr id="26659" name="对象 26658"/>
            <p:cNvGraphicFramePr/>
            <p:nvPr/>
          </p:nvGraphicFramePr>
          <p:xfrm>
            <a:off x="4416" y="2832"/>
            <a:ext cx="211" cy="288"/>
          </p:xfrm>
          <a:graphic>
            <a:graphicData uri="http://schemas.openxmlformats.org/presentationml/2006/ole">
              <mc:AlternateContent xmlns:mc="http://schemas.openxmlformats.org/markup-compatibility/2006">
                <mc:Choice xmlns:v="urn:schemas-microsoft-com:vml" Requires="v">
                  <p:oleObj spid="_x0000_s3100" name="" r:id="rId28" imgW="177800" imgH="240665" progId="Equation.3">
                    <p:embed/>
                  </p:oleObj>
                </mc:Choice>
                <mc:Fallback>
                  <p:oleObj name="" r:id="rId28" imgW="177800" imgH="240665" progId="Equation.3">
                    <p:embed/>
                    <p:pic>
                      <p:nvPicPr>
                        <p:cNvPr id="0" name="图片 3099"/>
                        <p:cNvPicPr/>
                        <p:nvPr/>
                      </p:nvPicPr>
                      <p:blipFill>
                        <a:blip r:embed="rId29">
                          <a:clrChange>
                            <a:clrFrom>
                              <a:srgbClr val="000000"/>
                            </a:clrFrom>
                            <a:clrTo>
                              <a:srgbClr val="009900"/>
                            </a:clrTo>
                          </a:clrChange>
                        </a:blip>
                        <a:stretch>
                          <a:fillRect/>
                        </a:stretch>
                      </p:blipFill>
                      <p:spPr>
                        <a:xfrm>
                          <a:off x="4416" y="2832"/>
                          <a:ext cx="211" cy="288"/>
                        </a:xfrm>
                        <a:prstGeom prst="rect">
                          <a:avLst/>
                        </a:prstGeom>
                        <a:noFill/>
                        <a:ln w="38100">
                          <a:noFill/>
                          <a:miter/>
                        </a:ln>
                      </p:spPr>
                    </p:pic>
                  </p:oleObj>
                </mc:Fallback>
              </mc:AlternateContent>
            </a:graphicData>
          </a:graphic>
        </p:graphicFrame>
        <p:sp>
          <p:nvSpPr>
            <p:cNvPr id="26660" name="任意多边形 26659"/>
            <p:cNvSpPr/>
            <p:nvPr/>
          </p:nvSpPr>
          <p:spPr>
            <a:xfrm flipV="1">
              <a:off x="4032" y="3169"/>
              <a:ext cx="192" cy="290"/>
            </a:xfrm>
            <a:custGeom>
              <a:avLst/>
              <a:gdLst>
                <a:gd name="txL" fmla="*/ 0 w 21600"/>
                <a:gd name="txT" fmla="*/ 0 h 26139"/>
                <a:gd name="txR" fmla="*/ 21600 w 21600"/>
                <a:gd name="txB" fmla="*/ 26139 h 26139"/>
              </a:gdLst>
              <a:ahLst/>
              <a:cxnLst>
                <a:cxn ang="270">
                  <a:pos x="4760" y="0"/>
                </a:cxn>
                <a:cxn ang="90">
                  <a:pos x="20996" y="26138"/>
                </a:cxn>
                <a:cxn ang="180">
                  <a:pos x="0" y="21069"/>
                </a:cxn>
              </a:cxnLst>
              <a:rect l="txL" t="txT" r="txR" b="txB"/>
              <a:pathLst>
                <a:path w="21600" h="26139" fill="none">
                  <a:moveTo>
                    <a:pt x="4760" y="0"/>
                  </a:moveTo>
                  <a:arcTo wR="21600" hR="21600" stAng="-4636153" swAng="5450534"/>
                </a:path>
                <a:path w="21600" h="26139" stroke="0">
                  <a:moveTo>
                    <a:pt x="4760" y="0"/>
                  </a:moveTo>
                  <a:arcTo wR="21600" hR="21600" stAng="-4636153" swAng="5450534"/>
                  <a:lnTo>
                    <a:pt x="0" y="21069"/>
                  </a:lnTo>
                  <a:close/>
                </a:path>
              </a:pathLst>
            </a:custGeom>
            <a:noFill/>
            <a:ln w="38100" cap="flat" cmpd="sng">
              <a:solidFill>
                <a:srgbClr val="CC00CC"/>
              </a:solidFill>
              <a:prstDash val="solid"/>
              <a:headEnd type="none" w="med" len="med"/>
              <a:tailEnd type="none" w="sm" len="lg"/>
            </a:ln>
          </p:spPr>
          <p:txBody>
            <a:bodyPr/>
            <a:p>
              <a:endParaRPr lang="zh-CN" altLang="en-US"/>
            </a:p>
          </p:txBody>
        </p:sp>
        <p:sp>
          <p:nvSpPr>
            <p:cNvPr id="26661" name="任意多边形 26660"/>
            <p:cNvSpPr/>
            <p:nvPr/>
          </p:nvSpPr>
          <p:spPr>
            <a:xfrm rot="-1006964" flipV="1">
              <a:off x="4176" y="2880"/>
              <a:ext cx="192" cy="294"/>
            </a:xfrm>
            <a:custGeom>
              <a:avLst/>
              <a:gdLst>
                <a:gd name="txL" fmla="*/ 0 w 21600"/>
                <a:gd name="txT" fmla="*/ 0 h 30659"/>
                <a:gd name="txR" fmla="*/ 21600 w 21600"/>
                <a:gd name="txB" fmla="*/ 30659 h 30659"/>
              </a:gdLst>
              <a:ahLst/>
              <a:cxnLst>
                <a:cxn ang="270">
                  <a:pos x="14791" y="0"/>
                </a:cxn>
                <a:cxn ang="90">
                  <a:pos x="15620" y="30659"/>
                </a:cxn>
                <a:cxn ang="180">
                  <a:pos x="0" y="15741"/>
                </a:cxn>
              </a:cxnLst>
              <a:rect l="txL" t="txT" r="txR" b="txB"/>
              <a:pathLst>
                <a:path w="21600" h="30659" fill="none">
                  <a:moveTo>
                    <a:pt x="14791" y="0"/>
                  </a:moveTo>
                  <a:arcTo wR="21600" hR="21600" stAng="-2806931" swAng="5427918"/>
                </a:path>
                <a:path w="21600" h="30659" stroke="0">
                  <a:moveTo>
                    <a:pt x="14791" y="0"/>
                  </a:moveTo>
                  <a:arcTo wR="21600" hR="21600" stAng="-2806931" swAng="5427918"/>
                  <a:lnTo>
                    <a:pt x="0" y="15741"/>
                  </a:lnTo>
                  <a:close/>
                </a:path>
              </a:pathLst>
            </a:custGeom>
            <a:noFill/>
            <a:ln w="28575" cap="flat" cmpd="sng">
              <a:solidFill>
                <a:srgbClr val="009900"/>
              </a:solidFill>
              <a:prstDash val="solid"/>
              <a:headEnd type="none" w="med" len="med"/>
              <a:tailEnd type="none" w="sm" len="lg"/>
            </a:ln>
          </p:spPr>
          <p:txBody>
            <a:bodyPr/>
            <a:p>
              <a:endParaRPr lang="zh-CN" altLang="en-US"/>
            </a:p>
          </p:txBody>
        </p:sp>
        <p:graphicFrame>
          <p:nvGraphicFramePr>
            <p:cNvPr id="26662" name="对象 26661"/>
            <p:cNvGraphicFramePr/>
            <p:nvPr/>
          </p:nvGraphicFramePr>
          <p:xfrm>
            <a:off x="4224" y="3216"/>
            <a:ext cx="280" cy="336"/>
          </p:xfrm>
          <a:graphic>
            <a:graphicData uri="http://schemas.openxmlformats.org/presentationml/2006/ole">
              <mc:AlternateContent xmlns:mc="http://schemas.openxmlformats.org/markup-compatibility/2006">
                <mc:Choice xmlns:v="urn:schemas-microsoft-com:vml" Requires="v">
                  <p:oleObj spid="_x0000_s3095" name="" r:id="rId30" imgW="203200" imgH="241300" progId="Equation.3">
                    <p:embed/>
                  </p:oleObj>
                </mc:Choice>
                <mc:Fallback>
                  <p:oleObj name="" r:id="rId30" imgW="203200" imgH="241300" progId="Equation.3">
                    <p:embed/>
                    <p:pic>
                      <p:nvPicPr>
                        <p:cNvPr id="0" name="图片 3094"/>
                        <p:cNvPicPr/>
                        <p:nvPr/>
                      </p:nvPicPr>
                      <p:blipFill>
                        <a:blip r:embed="rId31">
                          <a:clrChange>
                            <a:clrFrom>
                              <a:srgbClr val="000000"/>
                            </a:clrFrom>
                            <a:clrTo>
                              <a:srgbClr val="CC00CC"/>
                            </a:clrTo>
                          </a:clrChange>
                        </a:blip>
                        <a:stretch>
                          <a:fillRect/>
                        </a:stretch>
                      </p:blipFill>
                      <p:spPr>
                        <a:xfrm>
                          <a:off x="4224" y="3216"/>
                          <a:ext cx="280" cy="336"/>
                        </a:xfrm>
                        <a:prstGeom prst="rect">
                          <a:avLst/>
                        </a:prstGeom>
                        <a:noFill/>
                        <a:ln w="38100">
                          <a:noFill/>
                          <a:miter/>
                        </a:ln>
                      </p:spPr>
                    </p:pic>
                  </p:oleObj>
                </mc:Fallback>
              </mc:AlternateContent>
            </a:graphicData>
          </a:graphic>
        </p:graphicFrame>
      </p:gr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文本框 27649"/>
          <p:cNvSpPr txBox="1"/>
          <p:nvPr/>
        </p:nvSpPr>
        <p:spPr>
          <a:xfrm>
            <a:off x="457200" y="1852613"/>
            <a:ext cx="3581400" cy="519112"/>
          </a:xfrm>
          <a:prstGeom prst="rect">
            <a:avLst/>
          </a:prstGeom>
          <a:noFill/>
          <a:ln w="9525">
            <a:noFill/>
          </a:ln>
        </p:spPr>
        <p:txBody>
          <a:bodyPr>
            <a:spAutoFit/>
          </a:bodyPr>
          <a:p>
            <a:r>
              <a:rPr lang="zh-CN" altLang="en-US" dirty="0">
                <a:solidFill>
                  <a:srgbClr val="CC0000"/>
                </a:solidFill>
                <a:latin typeface="Times New Roman" panose="02020603050405020304" pitchFamily="18" charset="0"/>
                <a:ea typeface="宋体" panose="02010600030101010101" pitchFamily="2" charset="-122"/>
              </a:rPr>
              <a:t>（4）</a:t>
            </a:r>
            <a:r>
              <a:rPr lang="zh-CN" altLang="en-US" dirty="0">
                <a:latin typeface="Times New Roman" panose="02020603050405020304" pitchFamily="18" charset="0"/>
                <a:ea typeface="宋体" panose="02010600030101010101" pitchFamily="2" charset="-122"/>
              </a:rPr>
              <a:t>讨论</a:t>
            </a:r>
            <a:endParaRPr lang="zh-CN" altLang="en-US" dirty="0">
              <a:latin typeface="Times New Roman" panose="02020603050405020304" pitchFamily="18" charset="0"/>
              <a:ea typeface="宋体" panose="02010600030101010101" pitchFamily="2" charset="-122"/>
            </a:endParaRPr>
          </a:p>
        </p:txBody>
      </p:sp>
      <p:sp>
        <p:nvSpPr>
          <p:cNvPr id="27651" name="文本框 27650"/>
          <p:cNvSpPr txBox="1"/>
          <p:nvPr/>
        </p:nvSpPr>
        <p:spPr>
          <a:xfrm>
            <a:off x="533400" y="4891088"/>
            <a:ext cx="3657600" cy="519112"/>
          </a:xfrm>
          <a:prstGeom prst="rect">
            <a:avLst/>
          </a:prstGeom>
          <a:noFill/>
          <a:ln w="9525">
            <a:noFill/>
          </a:ln>
        </p:spPr>
        <p:txBody>
          <a:bodyPr>
            <a:spAutoFit/>
          </a:bodyPr>
          <a:p>
            <a:r>
              <a:rPr lang="zh-CN" altLang="en-US" dirty="0">
                <a:solidFill>
                  <a:srgbClr val="CC0000"/>
                </a:solidFill>
                <a:latin typeface="Times New Roman" panose="02020603050405020304" pitchFamily="18" charset="0"/>
                <a:ea typeface="宋体" panose="02010600030101010101" pitchFamily="2" charset="-122"/>
              </a:rPr>
              <a:t>（5）</a:t>
            </a:r>
            <a:r>
              <a:rPr lang="zh-CN" altLang="en-US" dirty="0">
                <a:latin typeface="Times New Roman" panose="02020603050405020304" pitchFamily="18" charset="0"/>
                <a:ea typeface="宋体" panose="02010600030101010101" pitchFamily="2" charset="-122"/>
              </a:rPr>
              <a:t>物理意义</a:t>
            </a:r>
            <a:endParaRPr lang="zh-CN" altLang="en-US" dirty="0">
              <a:latin typeface="Times New Roman" panose="02020603050405020304" pitchFamily="18" charset="0"/>
              <a:ea typeface="宋体" panose="02010600030101010101" pitchFamily="2" charset="-122"/>
            </a:endParaRPr>
          </a:p>
        </p:txBody>
      </p:sp>
      <p:grpSp>
        <p:nvGrpSpPr>
          <p:cNvPr id="27652" name="组合 27651"/>
          <p:cNvGrpSpPr/>
          <p:nvPr/>
        </p:nvGrpSpPr>
        <p:grpSpPr>
          <a:xfrm>
            <a:off x="228600" y="2286000"/>
            <a:ext cx="9144000" cy="676275"/>
            <a:chOff x="144" y="1440"/>
            <a:chExt cx="5760" cy="426"/>
          </a:xfrm>
        </p:grpSpPr>
        <p:sp>
          <p:nvSpPr>
            <p:cNvPr id="27653" name="矩形 27652"/>
            <p:cNvSpPr/>
            <p:nvPr/>
          </p:nvSpPr>
          <p:spPr>
            <a:xfrm>
              <a:off x="144" y="1467"/>
              <a:ext cx="5760" cy="327"/>
            </a:xfrm>
            <a:prstGeom prst="rect">
              <a:avLst/>
            </a:prstGeom>
            <a:noFill/>
            <a:ln w="9525">
              <a:noFill/>
            </a:ln>
          </p:spPr>
          <p:txBody>
            <a:bodyPr>
              <a:spAutoFit/>
            </a:bodyPr>
            <a:p>
              <a:pPr>
                <a:buBlip>
                  <a:blip r:embed="rId1"/>
                </a:buBlip>
              </a:pPr>
              <a:r>
                <a:rPr lang="zh-CN" altLang="en-US" dirty="0">
                  <a:latin typeface="Times New Roman" panose="02020603050405020304" pitchFamily="18" charset="0"/>
                  <a:ea typeface="宋体" panose="02010600030101010101" pitchFamily="2" charset="-122"/>
                </a:rPr>
                <a:t> 若                   则               ,可见光观察</a:t>
              </a:r>
              <a:r>
                <a:rPr lang="zh-CN" altLang="en-US" dirty="0">
                  <a:solidFill>
                    <a:srgbClr val="CC0000"/>
                  </a:solidFill>
                  <a:latin typeface="Times New Roman" panose="02020603050405020304" pitchFamily="18" charset="0"/>
                  <a:ea typeface="宋体" panose="02010600030101010101" pitchFamily="2" charset="-122"/>
                </a:rPr>
                <a:t>不</a:t>
              </a:r>
              <a:r>
                <a:rPr lang="zh-CN" altLang="en-US" dirty="0">
                  <a:latin typeface="Times New Roman" panose="02020603050405020304" pitchFamily="18" charset="0"/>
                  <a:ea typeface="宋体" panose="02010600030101010101" pitchFamily="2" charset="-122"/>
                </a:rPr>
                <a:t>到康普顿效应.</a:t>
              </a:r>
              <a:endParaRPr lang="zh-CN" altLang="en-US" dirty="0">
                <a:latin typeface="Times New Roman" panose="02020603050405020304" pitchFamily="18" charset="0"/>
                <a:ea typeface="宋体" panose="02010600030101010101" pitchFamily="2" charset="-122"/>
              </a:endParaRPr>
            </a:p>
          </p:txBody>
        </p:sp>
        <p:graphicFrame>
          <p:nvGraphicFramePr>
            <p:cNvPr id="27654" name="对象 27653"/>
            <p:cNvGraphicFramePr/>
            <p:nvPr/>
          </p:nvGraphicFramePr>
          <p:xfrm>
            <a:off x="624" y="1440"/>
            <a:ext cx="1056" cy="369"/>
          </p:xfrm>
          <a:graphic>
            <a:graphicData uri="http://schemas.openxmlformats.org/presentationml/2006/ole">
              <mc:AlternateContent xmlns:mc="http://schemas.openxmlformats.org/markup-compatibility/2006">
                <mc:Choice xmlns:v="urn:schemas-microsoft-com:vml" Requires="v">
                  <p:oleObj spid="_x0000_s3077" name="" r:id="rId2" imgW="1078865" imgH="381000" progId="Equation.3">
                    <p:embed/>
                  </p:oleObj>
                </mc:Choice>
                <mc:Fallback>
                  <p:oleObj name="" r:id="rId2" imgW="1078865" imgH="381000" progId="Equation.3">
                    <p:embed/>
                    <p:pic>
                      <p:nvPicPr>
                        <p:cNvPr id="0" name="图片 3076"/>
                        <p:cNvPicPr/>
                        <p:nvPr/>
                      </p:nvPicPr>
                      <p:blipFill>
                        <a:blip r:embed="rId3"/>
                        <a:stretch>
                          <a:fillRect/>
                        </a:stretch>
                      </p:blipFill>
                      <p:spPr>
                        <a:xfrm>
                          <a:off x="624" y="1440"/>
                          <a:ext cx="1056" cy="369"/>
                        </a:xfrm>
                        <a:prstGeom prst="rect">
                          <a:avLst/>
                        </a:prstGeom>
                        <a:noFill/>
                        <a:ln w="38100">
                          <a:noFill/>
                          <a:miter/>
                        </a:ln>
                      </p:spPr>
                    </p:pic>
                  </p:oleObj>
                </mc:Fallback>
              </mc:AlternateContent>
            </a:graphicData>
          </a:graphic>
        </p:graphicFrame>
        <p:graphicFrame>
          <p:nvGraphicFramePr>
            <p:cNvPr id="27655" name="对象 27654"/>
            <p:cNvGraphicFramePr/>
            <p:nvPr/>
          </p:nvGraphicFramePr>
          <p:xfrm>
            <a:off x="1920" y="1458"/>
            <a:ext cx="912" cy="408"/>
          </p:xfrm>
          <a:graphic>
            <a:graphicData uri="http://schemas.openxmlformats.org/presentationml/2006/ole">
              <mc:AlternateContent xmlns:mc="http://schemas.openxmlformats.org/markup-compatibility/2006">
                <mc:Choice xmlns:v="urn:schemas-microsoft-com:vml" Requires="v">
                  <p:oleObj spid="_x0000_s3123" name="" r:id="rId4" imgW="419100" imgH="228600" progId="Equation.3">
                    <p:embed/>
                  </p:oleObj>
                </mc:Choice>
                <mc:Fallback>
                  <p:oleObj name="" r:id="rId4" imgW="419100" imgH="228600" progId="Equation.3">
                    <p:embed/>
                    <p:pic>
                      <p:nvPicPr>
                        <p:cNvPr id="0" name="图片 3122"/>
                        <p:cNvPicPr/>
                        <p:nvPr/>
                      </p:nvPicPr>
                      <p:blipFill>
                        <a:blip r:embed="rId5"/>
                        <a:stretch>
                          <a:fillRect/>
                        </a:stretch>
                      </p:blipFill>
                      <p:spPr>
                        <a:xfrm>
                          <a:off x="1920" y="1458"/>
                          <a:ext cx="912" cy="408"/>
                        </a:xfrm>
                        <a:prstGeom prst="rect">
                          <a:avLst/>
                        </a:prstGeom>
                        <a:noFill/>
                        <a:ln w="38100">
                          <a:noFill/>
                          <a:miter/>
                        </a:ln>
                      </p:spPr>
                    </p:pic>
                  </p:oleObj>
                </mc:Fallback>
              </mc:AlternateContent>
            </a:graphicData>
          </a:graphic>
        </p:graphicFrame>
      </p:grpSp>
      <p:sp>
        <p:nvSpPr>
          <p:cNvPr id="27656" name="矩形 27655"/>
          <p:cNvSpPr/>
          <p:nvPr/>
        </p:nvSpPr>
        <p:spPr>
          <a:xfrm>
            <a:off x="311150" y="5424488"/>
            <a:ext cx="8610600" cy="519112"/>
          </a:xfrm>
          <a:prstGeom prst="rect">
            <a:avLst/>
          </a:prstGeom>
          <a:noFill/>
          <a:ln w="9525">
            <a:noFill/>
          </a:ln>
        </p:spPr>
        <p:txBody>
          <a:bodyPr>
            <a:spAutoFit/>
          </a:bodyPr>
          <a:p>
            <a:pPr>
              <a:buBlip>
                <a:blip r:embed="rId1"/>
              </a:buBlip>
            </a:pPr>
            <a:r>
              <a:rPr lang="zh-CN" altLang="en-US" dirty="0">
                <a:latin typeface="Times New Roman" panose="02020603050405020304" pitchFamily="18" charset="0"/>
                <a:ea typeface="宋体" panose="02010600030101010101" pitchFamily="2" charset="-122"/>
              </a:rPr>
              <a:t> 光子假设的正确性，狭义相对论力学的正确性 .     </a:t>
            </a:r>
            <a:endParaRPr lang="zh-CN" altLang="en-US" dirty="0">
              <a:latin typeface="Times New Roman" panose="02020603050405020304" pitchFamily="18" charset="0"/>
              <a:ea typeface="宋体" panose="02010600030101010101" pitchFamily="2" charset="-122"/>
            </a:endParaRPr>
          </a:p>
        </p:txBody>
      </p:sp>
      <p:sp>
        <p:nvSpPr>
          <p:cNvPr id="27657" name="矩形 27656"/>
          <p:cNvSpPr/>
          <p:nvPr/>
        </p:nvSpPr>
        <p:spPr>
          <a:xfrm>
            <a:off x="304800" y="5957888"/>
            <a:ext cx="7702550" cy="519112"/>
          </a:xfrm>
          <a:prstGeom prst="rect">
            <a:avLst/>
          </a:prstGeom>
          <a:noFill/>
          <a:ln w="9525">
            <a:noFill/>
          </a:ln>
        </p:spPr>
        <p:txBody>
          <a:bodyPr>
            <a:spAutoFit/>
          </a:bodyPr>
          <a:p>
            <a:pPr>
              <a:buBlip>
                <a:blip r:embed="rId1"/>
              </a:buBlip>
            </a:pPr>
            <a:r>
              <a:rPr lang="zh-CN" altLang="en-US" dirty="0">
                <a:latin typeface="Times New Roman" panose="02020603050405020304" pitchFamily="18" charset="0"/>
                <a:ea typeface="宋体" panose="02010600030101010101" pitchFamily="2" charset="-122"/>
              </a:rPr>
              <a:t> 微观粒子也遵守</a:t>
            </a:r>
            <a:r>
              <a:rPr lang="zh-CN" altLang="en-US" dirty="0">
                <a:solidFill>
                  <a:srgbClr val="CC0000"/>
                </a:solidFill>
                <a:latin typeface="Times New Roman" panose="02020603050405020304" pitchFamily="18" charset="0"/>
                <a:ea typeface="宋体" panose="02010600030101010101" pitchFamily="2" charset="-122"/>
              </a:rPr>
              <a:t>能量守恒</a:t>
            </a:r>
            <a:r>
              <a:rPr lang="zh-CN" altLang="en-US" dirty="0">
                <a:latin typeface="Times New Roman" panose="02020603050405020304" pitchFamily="18" charset="0"/>
                <a:ea typeface="宋体" panose="02010600030101010101" pitchFamily="2" charset="-122"/>
              </a:rPr>
              <a:t>和</a:t>
            </a:r>
            <a:r>
              <a:rPr lang="zh-CN" altLang="en-US" dirty="0">
                <a:solidFill>
                  <a:srgbClr val="CC0000"/>
                </a:solidFill>
                <a:latin typeface="Times New Roman" panose="02020603050405020304" pitchFamily="18" charset="0"/>
                <a:ea typeface="宋体" panose="02010600030101010101" pitchFamily="2" charset="-122"/>
              </a:rPr>
              <a:t>动量守恒</a:t>
            </a:r>
            <a:r>
              <a:rPr lang="zh-CN" altLang="en-US" dirty="0">
                <a:latin typeface="Times New Roman" panose="02020603050405020304" pitchFamily="18" charset="0"/>
                <a:ea typeface="宋体" panose="02010600030101010101" pitchFamily="2" charset="-122"/>
              </a:rPr>
              <a:t>定律.</a:t>
            </a:r>
            <a:endParaRPr lang="zh-CN" altLang="en-US" dirty="0">
              <a:latin typeface="Times New Roman" panose="02020603050405020304" pitchFamily="18" charset="0"/>
              <a:ea typeface="宋体" panose="02010600030101010101" pitchFamily="2" charset="-122"/>
            </a:endParaRPr>
          </a:p>
        </p:txBody>
      </p:sp>
      <p:grpSp>
        <p:nvGrpSpPr>
          <p:cNvPr id="27658" name="组合 27657"/>
          <p:cNvGrpSpPr/>
          <p:nvPr/>
        </p:nvGrpSpPr>
        <p:grpSpPr>
          <a:xfrm>
            <a:off x="228600" y="2847975"/>
            <a:ext cx="8915400" cy="1066800"/>
            <a:chOff x="144" y="1785"/>
            <a:chExt cx="5616" cy="672"/>
          </a:xfrm>
        </p:grpSpPr>
        <p:sp>
          <p:nvSpPr>
            <p:cNvPr id="27659" name="文本框 27658"/>
            <p:cNvSpPr txBox="1"/>
            <p:nvPr/>
          </p:nvSpPr>
          <p:spPr>
            <a:xfrm>
              <a:off x="144" y="1830"/>
              <a:ext cx="5616" cy="327"/>
            </a:xfrm>
            <a:prstGeom prst="rect">
              <a:avLst/>
            </a:prstGeom>
            <a:noFill/>
            <a:ln w="9525">
              <a:noFill/>
            </a:ln>
          </p:spPr>
          <p:txBody>
            <a:bodyPr>
              <a:spAutoFit/>
            </a:bodyPr>
            <a:p>
              <a:pPr>
                <a:buBlip>
                  <a:blip r:embed="rId1"/>
                </a:buBlip>
              </a:pPr>
              <a:r>
                <a:rPr lang="zh-CN" altLang="en-US" dirty="0">
                  <a:latin typeface="Times New Roman" panose="02020603050405020304" pitchFamily="18" charset="0"/>
                  <a:ea typeface="宋体" panose="02010600030101010101" pitchFamily="2" charset="-122"/>
                </a:rPr>
                <a:t>         与     的关系</a:t>
              </a:r>
              <a:r>
                <a:rPr lang="zh-CN" altLang="en-US" dirty="0">
                  <a:solidFill>
                    <a:srgbClr val="CC0000"/>
                  </a:solidFill>
                  <a:latin typeface="Times New Roman" panose="02020603050405020304" pitchFamily="18" charset="0"/>
                  <a:ea typeface="宋体" panose="02010600030101010101" pitchFamily="2" charset="-122"/>
                </a:rPr>
                <a:t>与物质无关</a:t>
              </a:r>
              <a:r>
                <a:rPr lang="zh-CN" altLang="en-US" dirty="0">
                  <a:latin typeface="Times New Roman" panose="02020603050405020304" pitchFamily="18" charset="0"/>
                  <a:ea typeface="宋体" panose="02010600030101010101" pitchFamily="2" charset="-122"/>
                </a:rPr>
                <a:t>，是光子与近自由电子</a:t>
              </a:r>
              <a:endParaRPr lang="zh-CN" altLang="en-US" dirty="0">
                <a:latin typeface="Times New Roman" panose="02020603050405020304" pitchFamily="18" charset="0"/>
                <a:ea typeface="宋体" panose="02010600030101010101" pitchFamily="2" charset="-122"/>
              </a:endParaRPr>
            </a:p>
          </p:txBody>
        </p:sp>
        <p:graphicFrame>
          <p:nvGraphicFramePr>
            <p:cNvPr id="27660" name="对象 27659"/>
            <p:cNvGraphicFramePr/>
            <p:nvPr/>
          </p:nvGraphicFramePr>
          <p:xfrm>
            <a:off x="397" y="1815"/>
            <a:ext cx="480" cy="354"/>
          </p:xfrm>
          <a:graphic>
            <a:graphicData uri="http://schemas.openxmlformats.org/presentationml/2006/ole">
              <mc:AlternateContent xmlns:mc="http://schemas.openxmlformats.org/markup-compatibility/2006">
                <mc:Choice xmlns:v="urn:schemas-microsoft-com:vml" Requires="v">
                  <p:oleObj spid="_x0000_s3086" name="" r:id="rId6" imgW="240665" imgH="177800" progId="Equation.3">
                    <p:embed/>
                  </p:oleObj>
                </mc:Choice>
                <mc:Fallback>
                  <p:oleObj name="" r:id="rId6" imgW="240665" imgH="177800" progId="Equation.3">
                    <p:embed/>
                    <p:pic>
                      <p:nvPicPr>
                        <p:cNvPr id="0" name="图片 3085"/>
                        <p:cNvPicPr/>
                        <p:nvPr/>
                      </p:nvPicPr>
                      <p:blipFill>
                        <a:blip r:embed="rId7"/>
                        <a:stretch>
                          <a:fillRect/>
                        </a:stretch>
                      </p:blipFill>
                      <p:spPr>
                        <a:xfrm>
                          <a:off x="397" y="1815"/>
                          <a:ext cx="480" cy="354"/>
                        </a:xfrm>
                        <a:prstGeom prst="rect">
                          <a:avLst/>
                        </a:prstGeom>
                        <a:noFill/>
                        <a:ln w="38100">
                          <a:noFill/>
                          <a:miter/>
                        </a:ln>
                      </p:spPr>
                    </p:pic>
                  </p:oleObj>
                </mc:Fallback>
              </mc:AlternateContent>
            </a:graphicData>
          </a:graphic>
        </p:graphicFrame>
        <p:graphicFrame>
          <p:nvGraphicFramePr>
            <p:cNvPr id="27661" name="对象 27660"/>
            <p:cNvGraphicFramePr/>
            <p:nvPr/>
          </p:nvGraphicFramePr>
          <p:xfrm>
            <a:off x="1117" y="1785"/>
            <a:ext cx="275" cy="387"/>
          </p:xfrm>
          <a:graphic>
            <a:graphicData uri="http://schemas.openxmlformats.org/presentationml/2006/ole">
              <mc:AlternateContent xmlns:mc="http://schemas.openxmlformats.org/markup-compatibility/2006">
                <mc:Choice xmlns:v="urn:schemas-microsoft-com:vml" Requires="v">
                  <p:oleObj spid="_x0000_s3119" name="" r:id="rId8" imgW="127000" imgH="177165" progId="Equation.3">
                    <p:embed/>
                  </p:oleObj>
                </mc:Choice>
                <mc:Fallback>
                  <p:oleObj name="" r:id="rId8" imgW="127000" imgH="177165" progId="Equation.3">
                    <p:embed/>
                    <p:pic>
                      <p:nvPicPr>
                        <p:cNvPr id="0" name="图片 3118"/>
                        <p:cNvPicPr/>
                        <p:nvPr/>
                      </p:nvPicPr>
                      <p:blipFill>
                        <a:blip r:embed="rId9"/>
                        <a:stretch>
                          <a:fillRect/>
                        </a:stretch>
                      </p:blipFill>
                      <p:spPr>
                        <a:xfrm>
                          <a:off x="1117" y="1785"/>
                          <a:ext cx="275" cy="387"/>
                        </a:xfrm>
                        <a:prstGeom prst="rect">
                          <a:avLst/>
                        </a:prstGeom>
                        <a:noFill/>
                        <a:ln w="38100">
                          <a:noFill/>
                          <a:miter/>
                        </a:ln>
                      </p:spPr>
                    </p:pic>
                  </p:oleObj>
                </mc:Fallback>
              </mc:AlternateContent>
            </a:graphicData>
          </a:graphic>
        </p:graphicFrame>
        <p:sp>
          <p:nvSpPr>
            <p:cNvPr id="27662" name="矩形 27661"/>
            <p:cNvSpPr/>
            <p:nvPr/>
          </p:nvSpPr>
          <p:spPr>
            <a:xfrm>
              <a:off x="336" y="2130"/>
              <a:ext cx="1968" cy="327"/>
            </a:xfrm>
            <a:prstGeom prst="rect">
              <a:avLst/>
            </a:prstGeom>
            <a:noFill/>
            <a:ln w="9525">
              <a:noFill/>
            </a:ln>
          </p:spPr>
          <p:txBody>
            <a:bodyPr>
              <a:spAutoFit/>
            </a:bodyPr>
            <a:p>
              <a:r>
                <a:rPr lang="zh-CN" altLang="en-US" dirty="0">
                  <a:latin typeface="Times New Roman" panose="02020603050405020304" pitchFamily="18" charset="0"/>
                  <a:ea typeface="宋体" panose="02010600030101010101" pitchFamily="2" charset="-122"/>
                </a:rPr>
                <a:t>间的相互作用.</a:t>
              </a:r>
              <a:endParaRPr lang="zh-CN" altLang="en-US" dirty="0">
                <a:latin typeface="Times New Roman" panose="02020603050405020304" pitchFamily="18" charset="0"/>
                <a:ea typeface="宋体" panose="02010600030101010101" pitchFamily="2" charset="-122"/>
              </a:endParaRPr>
            </a:p>
          </p:txBody>
        </p:sp>
      </p:grpSp>
      <p:grpSp>
        <p:nvGrpSpPr>
          <p:cNvPr id="27663" name="组合 27662"/>
          <p:cNvGrpSpPr/>
          <p:nvPr/>
        </p:nvGrpSpPr>
        <p:grpSpPr>
          <a:xfrm>
            <a:off x="228600" y="3914775"/>
            <a:ext cx="9144000" cy="976313"/>
            <a:chOff x="144" y="2457"/>
            <a:chExt cx="5760" cy="615"/>
          </a:xfrm>
        </p:grpSpPr>
        <p:sp>
          <p:nvSpPr>
            <p:cNvPr id="27664" name="文本框 27663"/>
            <p:cNvSpPr txBox="1"/>
            <p:nvPr/>
          </p:nvSpPr>
          <p:spPr>
            <a:xfrm>
              <a:off x="144" y="2460"/>
              <a:ext cx="5760" cy="327"/>
            </a:xfrm>
            <a:prstGeom prst="rect">
              <a:avLst/>
            </a:prstGeom>
            <a:noFill/>
            <a:ln w="9525">
              <a:noFill/>
            </a:ln>
          </p:spPr>
          <p:txBody>
            <a:bodyPr>
              <a:spAutoFit/>
            </a:bodyPr>
            <a:p>
              <a:pPr>
                <a:buBlip>
                  <a:blip r:embed="rId1"/>
                </a:buBlip>
              </a:pPr>
              <a:r>
                <a:rPr lang="zh-CN" altLang="en-US" dirty="0">
                  <a:latin typeface="Times New Roman" panose="02020603050405020304" pitchFamily="18" charset="0"/>
                  <a:ea typeface="宋体" panose="02010600030101010101" pitchFamily="2" charset="-122"/>
                </a:rPr>
                <a:t> 散射中              的散射光是因</a:t>
              </a:r>
              <a:r>
                <a:rPr lang="zh-CN" altLang="en-US" dirty="0">
                  <a:solidFill>
                    <a:srgbClr val="CC0000"/>
                  </a:solidFill>
                  <a:latin typeface="Times New Roman" panose="02020603050405020304" pitchFamily="18" charset="0"/>
                  <a:ea typeface="宋体" panose="02010600030101010101" pitchFamily="2" charset="-122"/>
                </a:rPr>
                <a:t>光子</a:t>
              </a:r>
              <a:r>
                <a:rPr lang="zh-CN" altLang="en-US" dirty="0">
                  <a:latin typeface="Times New Roman" panose="02020603050405020304" pitchFamily="18" charset="0"/>
                  <a:ea typeface="宋体" panose="02010600030101010101" pitchFamily="2" charset="-122"/>
                </a:rPr>
                <a:t>与金属中的</a:t>
              </a:r>
              <a:r>
                <a:rPr lang="zh-CN" altLang="en-US" dirty="0">
                  <a:solidFill>
                    <a:srgbClr val="CC0000"/>
                  </a:solidFill>
                  <a:latin typeface="Times New Roman" panose="02020603050405020304" pitchFamily="18" charset="0"/>
                  <a:ea typeface="宋体" panose="02010600030101010101" pitchFamily="2" charset="-122"/>
                </a:rPr>
                <a:t>紧束缚</a:t>
              </a:r>
              <a:endParaRPr lang="zh-CN" altLang="en-US" dirty="0">
                <a:latin typeface="Times New Roman" panose="02020603050405020304" pitchFamily="18" charset="0"/>
                <a:ea typeface="宋体" panose="02010600030101010101" pitchFamily="2" charset="-122"/>
              </a:endParaRPr>
            </a:p>
          </p:txBody>
        </p:sp>
        <p:graphicFrame>
          <p:nvGraphicFramePr>
            <p:cNvPr id="27665" name="对象 27664"/>
            <p:cNvGraphicFramePr/>
            <p:nvPr/>
          </p:nvGraphicFramePr>
          <p:xfrm>
            <a:off x="1056" y="2457"/>
            <a:ext cx="787" cy="335"/>
          </p:xfrm>
          <a:graphic>
            <a:graphicData uri="http://schemas.openxmlformats.org/presentationml/2006/ole">
              <mc:AlternateContent xmlns:mc="http://schemas.openxmlformats.org/markup-compatibility/2006">
                <mc:Choice xmlns:v="urn:schemas-microsoft-com:vml" Requires="v">
                  <p:oleObj spid="_x0000_s3120" name="" r:id="rId10" imgW="456565" imgH="177800" progId="Equation.3">
                    <p:embed/>
                  </p:oleObj>
                </mc:Choice>
                <mc:Fallback>
                  <p:oleObj name="" r:id="rId10" imgW="456565" imgH="177800" progId="Equation.3">
                    <p:embed/>
                    <p:pic>
                      <p:nvPicPr>
                        <p:cNvPr id="0" name="图片 3119"/>
                        <p:cNvPicPr/>
                        <p:nvPr/>
                      </p:nvPicPr>
                      <p:blipFill>
                        <a:blip r:embed="rId11"/>
                        <a:stretch>
                          <a:fillRect/>
                        </a:stretch>
                      </p:blipFill>
                      <p:spPr>
                        <a:xfrm>
                          <a:off x="1056" y="2457"/>
                          <a:ext cx="787" cy="335"/>
                        </a:xfrm>
                        <a:prstGeom prst="rect">
                          <a:avLst/>
                        </a:prstGeom>
                        <a:noFill/>
                        <a:ln w="38100">
                          <a:noFill/>
                          <a:miter/>
                        </a:ln>
                      </p:spPr>
                    </p:pic>
                  </p:oleObj>
                </mc:Fallback>
              </mc:AlternateContent>
            </a:graphicData>
          </a:graphic>
        </p:graphicFrame>
        <p:sp>
          <p:nvSpPr>
            <p:cNvPr id="27666" name="矩形 27665"/>
            <p:cNvSpPr/>
            <p:nvPr/>
          </p:nvSpPr>
          <p:spPr>
            <a:xfrm>
              <a:off x="336" y="2745"/>
              <a:ext cx="2832" cy="327"/>
            </a:xfrm>
            <a:prstGeom prst="rect">
              <a:avLst/>
            </a:prstGeom>
            <a:noFill/>
            <a:ln w="9525">
              <a:noFill/>
            </a:ln>
          </p:spPr>
          <p:txBody>
            <a:bodyPr>
              <a:spAutoFit/>
            </a:bodyPr>
            <a:p>
              <a:r>
                <a:rPr lang="zh-CN" altLang="en-US" dirty="0">
                  <a:solidFill>
                    <a:srgbClr val="CC0000"/>
                  </a:solidFill>
                  <a:latin typeface="Times New Roman" panose="02020603050405020304" pitchFamily="18" charset="0"/>
                  <a:ea typeface="宋体" panose="02010600030101010101" pitchFamily="2" charset="-122"/>
                </a:rPr>
                <a:t>电子</a:t>
              </a:r>
              <a:r>
                <a:rPr lang="zh-CN" altLang="en-US" dirty="0">
                  <a:latin typeface="Times New Roman" panose="02020603050405020304" pitchFamily="18" charset="0"/>
                  <a:ea typeface="宋体" panose="02010600030101010101" pitchFamily="2" charset="-122"/>
                </a:rPr>
                <a:t>（原子核）的作用.</a:t>
              </a:r>
              <a:endParaRPr lang="zh-CN" altLang="en-US" dirty="0">
                <a:latin typeface="Times New Roman" panose="02020603050405020304" pitchFamily="18" charset="0"/>
                <a:ea typeface="宋体" panose="02010600030101010101" pitchFamily="2" charset="-122"/>
              </a:endParaRPr>
            </a:p>
          </p:txBody>
        </p:sp>
      </p:grpSp>
      <p:grpSp>
        <p:nvGrpSpPr>
          <p:cNvPr id="27667" name="组合 27666"/>
          <p:cNvGrpSpPr/>
          <p:nvPr/>
        </p:nvGrpSpPr>
        <p:grpSpPr>
          <a:xfrm>
            <a:off x="381000" y="685800"/>
            <a:ext cx="8382000" cy="1157288"/>
            <a:chOff x="240" y="480"/>
            <a:chExt cx="5280" cy="729"/>
          </a:xfrm>
        </p:grpSpPr>
        <p:sp>
          <p:nvSpPr>
            <p:cNvPr id="27668" name="矩形 27667"/>
            <p:cNvSpPr/>
            <p:nvPr/>
          </p:nvSpPr>
          <p:spPr>
            <a:xfrm>
              <a:off x="240" y="480"/>
              <a:ext cx="5280" cy="720"/>
            </a:xfrm>
            <a:prstGeom prst="rect">
              <a:avLst/>
            </a:prstGeom>
            <a:gradFill rotWithShape="0">
              <a:gsLst>
                <a:gs pos="0">
                  <a:schemeClr val="accent1"/>
                </a:gs>
                <a:gs pos="50000">
                  <a:schemeClr val="bg1"/>
                </a:gs>
                <a:gs pos="100000">
                  <a:schemeClr val="accent1"/>
                </a:gs>
              </a:gsLst>
              <a:lin ang="5400000" scaled="1"/>
              <a:tileRect/>
            </a:gradFill>
            <a:ln w="9525" cap="flat" cmpd="sng">
              <a:solidFill>
                <a:srgbClr val="006666"/>
              </a:solidFill>
              <a:prstDash val="solid"/>
              <a:miter/>
              <a:headEnd type="none" w="med" len="med"/>
              <a:tailEnd type="none" w="sm" len="lg"/>
            </a:ln>
          </p:spPr>
          <p:txBody>
            <a:bodyPr/>
            <a:p>
              <a:endParaRPr lang="zh-CN" altLang="en-US"/>
            </a:p>
          </p:txBody>
        </p:sp>
        <p:graphicFrame>
          <p:nvGraphicFramePr>
            <p:cNvPr id="27669" name="对象 27668"/>
            <p:cNvGraphicFramePr/>
            <p:nvPr/>
          </p:nvGraphicFramePr>
          <p:xfrm>
            <a:off x="1632" y="480"/>
            <a:ext cx="3840" cy="729"/>
          </p:xfrm>
          <a:graphic>
            <a:graphicData uri="http://schemas.openxmlformats.org/presentationml/2006/ole">
              <mc:AlternateContent xmlns:mc="http://schemas.openxmlformats.org/markup-compatibility/2006">
                <mc:Choice xmlns:v="urn:schemas-microsoft-com:vml" Requires="v">
                  <p:oleObj spid="_x0000_s3133" name="" r:id="rId12" imgW="4214495" imgH="799465" progId="Equation.3">
                    <p:embed/>
                  </p:oleObj>
                </mc:Choice>
                <mc:Fallback>
                  <p:oleObj name="" r:id="rId12" imgW="4214495" imgH="799465" progId="Equation.3">
                    <p:embed/>
                    <p:pic>
                      <p:nvPicPr>
                        <p:cNvPr id="0" name="图片 3132"/>
                        <p:cNvPicPr/>
                        <p:nvPr/>
                      </p:nvPicPr>
                      <p:blipFill>
                        <a:blip r:embed="rId13"/>
                        <a:stretch>
                          <a:fillRect/>
                        </a:stretch>
                      </p:blipFill>
                      <p:spPr>
                        <a:xfrm>
                          <a:off x="1632" y="480"/>
                          <a:ext cx="3840" cy="729"/>
                        </a:xfrm>
                        <a:prstGeom prst="rect">
                          <a:avLst/>
                        </a:prstGeom>
                        <a:noFill/>
                        <a:ln w="38100">
                          <a:noFill/>
                          <a:miter/>
                        </a:ln>
                      </p:spPr>
                    </p:pic>
                  </p:oleObj>
                </mc:Fallback>
              </mc:AlternateContent>
            </a:graphicData>
          </a:graphic>
        </p:graphicFrame>
        <p:sp>
          <p:nvSpPr>
            <p:cNvPr id="27670" name="文本框 27669"/>
            <p:cNvSpPr txBox="1"/>
            <p:nvPr/>
          </p:nvSpPr>
          <p:spPr>
            <a:xfrm>
              <a:off x="336" y="624"/>
              <a:ext cx="1728" cy="327"/>
            </a:xfrm>
            <a:prstGeom prst="rect">
              <a:avLst/>
            </a:prstGeom>
            <a:noFill/>
            <a:ln w="9525">
              <a:noFill/>
            </a:ln>
          </p:spPr>
          <p:txBody>
            <a:bodyPr>
              <a:spAutoFit/>
            </a:bodyPr>
            <a:p>
              <a:r>
                <a:rPr lang="zh-CN" altLang="en-US" dirty="0">
                  <a:solidFill>
                    <a:srgbClr val="CC0000"/>
                  </a:solidFill>
                  <a:latin typeface="Arial" panose="020B0604020202020204" pitchFamily="34" charset="0"/>
                  <a:ea typeface="宋体" panose="02010600030101010101" pitchFamily="2" charset="-122"/>
                </a:rPr>
                <a:t>康普顿公式</a:t>
              </a:r>
              <a:endParaRPr lang="zh-CN" altLang="en-US" dirty="0">
                <a:solidFill>
                  <a:srgbClr val="CC0000"/>
                </a:solidFill>
                <a:latin typeface="Arial" panose="020B0604020202020204" pitchFamily="34" charset="0"/>
                <a:ea typeface="宋体" panose="02010600030101010101" pitchFamily="2" charset="-122"/>
              </a:endParaRPr>
            </a:p>
          </p:txBody>
        </p:sp>
      </p:grpSp>
    </p:spTree>
  </p:cSld>
  <p:clrMapOvr>
    <a:masterClrMapping/>
  </p:clrMapOvr>
  <p:transition>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文本框 28673"/>
          <p:cNvSpPr txBox="1"/>
          <p:nvPr/>
        </p:nvSpPr>
        <p:spPr>
          <a:xfrm>
            <a:off x="381000" y="3171825"/>
            <a:ext cx="3200400" cy="519113"/>
          </a:xfrm>
          <a:prstGeom prst="rect">
            <a:avLst/>
          </a:prstGeom>
          <a:noFill/>
          <a:ln w="9525">
            <a:noFill/>
          </a:ln>
        </p:spPr>
        <p:txBody>
          <a:bodyPr>
            <a:spAutoFit/>
          </a:bodyPr>
          <a:p>
            <a:r>
              <a:rPr lang="zh-CN" altLang="en-US" dirty="0">
                <a:solidFill>
                  <a:srgbClr val="CC0000"/>
                </a:solidFill>
                <a:latin typeface="Times New Roman" panose="02020603050405020304" pitchFamily="18" charset="0"/>
                <a:ea typeface="宋体" panose="02010600030101010101" pitchFamily="2" charset="-122"/>
              </a:rPr>
              <a:t>解（1）</a:t>
            </a:r>
            <a:endParaRPr lang="zh-CN" altLang="en-US" dirty="0">
              <a:latin typeface="Times New Roman" panose="02020603050405020304" pitchFamily="18" charset="0"/>
              <a:ea typeface="宋体" panose="02010600030101010101" pitchFamily="2" charset="-122"/>
            </a:endParaRPr>
          </a:p>
        </p:txBody>
      </p:sp>
      <p:graphicFrame>
        <p:nvGraphicFramePr>
          <p:cNvPr id="28675" name="对象 28674"/>
          <p:cNvGraphicFramePr/>
          <p:nvPr/>
        </p:nvGraphicFramePr>
        <p:xfrm>
          <a:off x="1676400" y="3192463"/>
          <a:ext cx="3200400" cy="560387"/>
        </p:xfrm>
        <a:graphic>
          <a:graphicData uri="http://schemas.openxmlformats.org/presentationml/2006/ole">
            <mc:AlternateContent xmlns:mc="http://schemas.openxmlformats.org/markup-compatibility/2006">
              <mc:Choice xmlns:v="urn:schemas-microsoft-com:vml" Requires="v">
                <p:oleObj spid="_x0000_s3083" name="" r:id="rId1" imgW="2260600" imgH="419100" progId="Equation.3">
                  <p:embed/>
                </p:oleObj>
              </mc:Choice>
              <mc:Fallback>
                <p:oleObj name="" r:id="rId1" imgW="2260600" imgH="419100" progId="Equation.3">
                  <p:embed/>
                  <p:pic>
                    <p:nvPicPr>
                      <p:cNvPr id="0" name="图片 3082"/>
                      <p:cNvPicPr/>
                      <p:nvPr/>
                    </p:nvPicPr>
                    <p:blipFill>
                      <a:blip r:embed="rId2"/>
                      <a:stretch>
                        <a:fillRect/>
                      </a:stretch>
                    </p:blipFill>
                    <p:spPr>
                      <a:xfrm>
                        <a:off x="1676400" y="3192463"/>
                        <a:ext cx="3200400" cy="560387"/>
                      </a:xfrm>
                      <a:prstGeom prst="rect">
                        <a:avLst/>
                      </a:prstGeom>
                      <a:noFill/>
                      <a:ln w="38100">
                        <a:noFill/>
                        <a:miter/>
                      </a:ln>
                    </p:spPr>
                  </p:pic>
                </p:oleObj>
              </mc:Fallback>
            </mc:AlternateContent>
          </a:graphicData>
        </a:graphic>
      </p:graphicFrame>
      <p:graphicFrame>
        <p:nvGraphicFramePr>
          <p:cNvPr id="28676" name="对象 28675"/>
          <p:cNvGraphicFramePr/>
          <p:nvPr/>
        </p:nvGraphicFramePr>
        <p:xfrm>
          <a:off x="4953000" y="3135313"/>
          <a:ext cx="3657600" cy="609600"/>
        </p:xfrm>
        <a:graphic>
          <a:graphicData uri="http://schemas.openxmlformats.org/presentationml/2006/ole">
            <mc:AlternateContent xmlns:mc="http://schemas.openxmlformats.org/markup-compatibility/2006">
              <mc:Choice xmlns:v="urn:schemas-microsoft-com:vml" Requires="v">
                <p:oleObj spid="_x0000_s3097" name="" r:id="rId3" imgW="2692400" imgH="457200" progId="Equation.3">
                  <p:embed/>
                </p:oleObj>
              </mc:Choice>
              <mc:Fallback>
                <p:oleObj name="" r:id="rId3" imgW="2692400" imgH="457200" progId="Equation.3">
                  <p:embed/>
                  <p:pic>
                    <p:nvPicPr>
                      <p:cNvPr id="0" name="图片 3096"/>
                      <p:cNvPicPr/>
                      <p:nvPr/>
                    </p:nvPicPr>
                    <p:blipFill>
                      <a:blip r:embed="rId4"/>
                      <a:stretch>
                        <a:fillRect/>
                      </a:stretch>
                    </p:blipFill>
                    <p:spPr>
                      <a:xfrm>
                        <a:off x="4953000" y="3135313"/>
                        <a:ext cx="3657600" cy="609600"/>
                      </a:xfrm>
                      <a:prstGeom prst="rect">
                        <a:avLst/>
                      </a:prstGeom>
                      <a:noFill/>
                      <a:ln w="38100">
                        <a:noFill/>
                        <a:miter/>
                      </a:ln>
                    </p:spPr>
                  </p:pic>
                </p:oleObj>
              </mc:Fallback>
            </mc:AlternateContent>
          </a:graphicData>
        </a:graphic>
      </p:graphicFrame>
      <p:graphicFrame>
        <p:nvGraphicFramePr>
          <p:cNvPr id="28677" name="对象 28676"/>
          <p:cNvGraphicFramePr/>
          <p:nvPr/>
        </p:nvGraphicFramePr>
        <p:xfrm>
          <a:off x="533400" y="4778375"/>
          <a:ext cx="8135938" cy="1196975"/>
        </p:xfrm>
        <a:graphic>
          <a:graphicData uri="http://schemas.openxmlformats.org/presentationml/2006/ole">
            <mc:AlternateContent xmlns:mc="http://schemas.openxmlformats.org/markup-compatibility/2006">
              <mc:Choice xmlns:v="urn:schemas-microsoft-com:vml" Requires="v">
                <p:oleObj spid="_x0000_s3096" name="" r:id="rId5" imgW="3034030" imgH="431800" progId="Equation.3">
                  <p:embed/>
                </p:oleObj>
              </mc:Choice>
              <mc:Fallback>
                <p:oleObj name="" r:id="rId5" imgW="3034030" imgH="431800" progId="Equation.3">
                  <p:embed/>
                  <p:pic>
                    <p:nvPicPr>
                      <p:cNvPr id="0" name="图片 3095"/>
                      <p:cNvPicPr/>
                      <p:nvPr/>
                    </p:nvPicPr>
                    <p:blipFill>
                      <a:blip r:embed="rId6"/>
                      <a:stretch>
                        <a:fillRect/>
                      </a:stretch>
                    </p:blipFill>
                    <p:spPr>
                      <a:xfrm>
                        <a:off x="533400" y="4778375"/>
                        <a:ext cx="8135938" cy="1196975"/>
                      </a:xfrm>
                      <a:prstGeom prst="rect">
                        <a:avLst/>
                      </a:prstGeom>
                      <a:noFill/>
                      <a:ln w="38100">
                        <a:noFill/>
                        <a:miter/>
                      </a:ln>
                    </p:spPr>
                  </p:pic>
                </p:oleObj>
              </mc:Fallback>
            </mc:AlternateContent>
          </a:graphicData>
        </a:graphic>
      </p:graphicFrame>
      <p:grpSp>
        <p:nvGrpSpPr>
          <p:cNvPr id="28678" name="组合 28677"/>
          <p:cNvGrpSpPr/>
          <p:nvPr/>
        </p:nvGrpSpPr>
        <p:grpSpPr>
          <a:xfrm>
            <a:off x="228600" y="669925"/>
            <a:ext cx="8991600" cy="990600"/>
            <a:chOff x="0" y="422"/>
            <a:chExt cx="5664" cy="624"/>
          </a:xfrm>
        </p:grpSpPr>
        <p:sp>
          <p:nvSpPr>
            <p:cNvPr id="28679" name="文本框 28678"/>
            <p:cNvSpPr txBox="1"/>
            <p:nvPr/>
          </p:nvSpPr>
          <p:spPr>
            <a:xfrm>
              <a:off x="0" y="441"/>
              <a:ext cx="5664" cy="596"/>
            </a:xfrm>
            <a:prstGeom prst="rect">
              <a:avLst/>
            </a:prstGeom>
            <a:noFill/>
            <a:ln w="9525">
              <a:noFill/>
            </a:ln>
          </p:spPr>
          <p:txBody>
            <a:bodyPr>
              <a:spAutoFit/>
            </a:bodyPr>
            <a:p>
              <a:r>
                <a:rPr lang="zh-CN" altLang="en-US" dirty="0">
                  <a:solidFill>
                    <a:srgbClr val="CC0000"/>
                  </a:solidFill>
                  <a:latin typeface="Times New Roman" panose="02020603050405020304" pitchFamily="18" charset="0"/>
                  <a:ea typeface="宋体" panose="02010600030101010101" pitchFamily="2" charset="-122"/>
                </a:rPr>
                <a:t>        例   </a:t>
              </a:r>
              <a:r>
                <a:rPr lang="zh-CN" altLang="en-US" dirty="0">
                  <a:latin typeface="Times New Roman" panose="02020603050405020304" pitchFamily="18" charset="0"/>
                  <a:ea typeface="宋体" panose="02010600030101010101" pitchFamily="2" charset="-122"/>
                </a:rPr>
                <a:t>波长                                 的</a:t>
              </a:r>
              <a:r>
                <a:rPr lang="en-US" altLang="zh-CN" b="0">
                  <a:latin typeface="Times New Roman" panose="02020603050405020304" pitchFamily="18" charset="0"/>
                  <a:ea typeface="宋体" panose="02010600030101010101" pitchFamily="2" charset="-122"/>
                </a:rPr>
                <a:t>X</a:t>
              </a:r>
              <a:r>
                <a:rPr lang="zh-CN" altLang="en-US" dirty="0">
                  <a:latin typeface="Times New Roman" panose="02020603050405020304" pitchFamily="18" charset="0"/>
                  <a:ea typeface="宋体" panose="02010600030101010101" pitchFamily="2" charset="-122"/>
                </a:rPr>
                <a:t>射线与静止的自由电子作弹性碰撞, 在与入射角成       角的方向上观察, </a:t>
              </a:r>
              <a:r>
                <a:rPr lang="zh-CN" altLang="en-US" dirty="0">
                  <a:solidFill>
                    <a:srgbClr val="CC0000"/>
                  </a:solidFill>
                  <a:latin typeface="Times New Roman" panose="02020603050405020304" pitchFamily="18" charset="0"/>
                  <a:ea typeface="宋体" panose="02010600030101010101" pitchFamily="2" charset="-122"/>
                </a:rPr>
                <a:t>问</a:t>
              </a:r>
              <a:endParaRPr lang="zh-CN" altLang="en-US" dirty="0">
                <a:solidFill>
                  <a:srgbClr val="CC0000"/>
                </a:solidFill>
                <a:latin typeface="Times New Roman" panose="02020603050405020304" pitchFamily="18" charset="0"/>
                <a:ea typeface="宋体" panose="02010600030101010101" pitchFamily="2" charset="-122"/>
              </a:endParaRPr>
            </a:p>
          </p:txBody>
        </p:sp>
        <p:graphicFrame>
          <p:nvGraphicFramePr>
            <p:cNvPr id="28680" name="对象 28679"/>
            <p:cNvGraphicFramePr/>
            <p:nvPr/>
          </p:nvGraphicFramePr>
          <p:xfrm>
            <a:off x="1392" y="422"/>
            <a:ext cx="1824" cy="392"/>
          </p:xfrm>
          <a:graphic>
            <a:graphicData uri="http://schemas.openxmlformats.org/presentationml/2006/ole">
              <mc:AlternateContent xmlns:mc="http://schemas.openxmlformats.org/markup-compatibility/2006">
                <mc:Choice xmlns:v="urn:schemas-microsoft-com:vml" Requires="v">
                  <p:oleObj spid="_x0000_s3093" name="" r:id="rId7" imgW="1104265" imgH="241300" progId="Equation.3">
                    <p:embed/>
                  </p:oleObj>
                </mc:Choice>
                <mc:Fallback>
                  <p:oleObj name="" r:id="rId7" imgW="1104265" imgH="241300" progId="Equation.3">
                    <p:embed/>
                    <p:pic>
                      <p:nvPicPr>
                        <p:cNvPr id="0" name="图片 3092"/>
                        <p:cNvPicPr/>
                        <p:nvPr/>
                      </p:nvPicPr>
                      <p:blipFill>
                        <a:blip r:embed="rId8"/>
                        <a:stretch>
                          <a:fillRect/>
                        </a:stretch>
                      </p:blipFill>
                      <p:spPr>
                        <a:xfrm>
                          <a:off x="1392" y="422"/>
                          <a:ext cx="1824" cy="392"/>
                        </a:xfrm>
                        <a:prstGeom prst="rect">
                          <a:avLst/>
                        </a:prstGeom>
                        <a:noFill/>
                        <a:ln w="38100">
                          <a:noFill/>
                          <a:miter/>
                        </a:ln>
                      </p:spPr>
                    </p:pic>
                  </p:oleObj>
                </mc:Fallback>
              </mc:AlternateContent>
            </a:graphicData>
          </a:graphic>
        </p:graphicFrame>
        <p:graphicFrame>
          <p:nvGraphicFramePr>
            <p:cNvPr id="28681" name="对象 28680"/>
            <p:cNvGraphicFramePr/>
            <p:nvPr/>
          </p:nvGraphicFramePr>
          <p:xfrm>
            <a:off x="3120" y="681"/>
            <a:ext cx="432" cy="365"/>
          </p:xfrm>
          <a:graphic>
            <a:graphicData uri="http://schemas.openxmlformats.org/presentationml/2006/ole">
              <mc:AlternateContent xmlns:mc="http://schemas.openxmlformats.org/markup-compatibility/2006">
                <mc:Choice xmlns:v="urn:schemas-microsoft-com:vml" Requires="v">
                  <p:oleObj spid="_x0000_s3092" name="" r:id="rId9" imgW="241300" imgH="203200" progId="Equation.3">
                    <p:embed/>
                  </p:oleObj>
                </mc:Choice>
                <mc:Fallback>
                  <p:oleObj name="" r:id="rId9" imgW="241300" imgH="203200" progId="Equation.3">
                    <p:embed/>
                    <p:pic>
                      <p:nvPicPr>
                        <p:cNvPr id="0" name="图片 3091"/>
                        <p:cNvPicPr/>
                        <p:nvPr/>
                      </p:nvPicPr>
                      <p:blipFill>
                        <a:blip r:embed="rId10"/>
                        <a:stretch>
                          <a:fillRect/>
                        </a:stretch>
                      </p:blipFill>
                      <p:spPr>
                        <a:xfrm>
                          <a:off x="3120" y="681"/>
                          <a:ext cx="432" cy="365"/>
                        </a:xfrm>
                        <a:prstGeom prst="rect">
                          <a:avLst/>
                        </a:prstGeom>
                        <a:noFill/>
                        <a:ln w="38100">
                          <a:noFill/>
                          <a:miter/>
                        </a:ln>
                      </p:spPr>
                    </p:pic>
                  </p:oleObj>
                </mc:Fallback>
              </mc:AlternateContent>
            </a:graphicData>
          </a:graphic>
        </p:graphicFrame>
      </p:grpSp>
      <p:grpSp>
        <p:nvGrpSpPr>
          <p:cNvPr id="28682" name="组合 28681"/>
          <p:cNvGrpSpPr/>
          <p:nvPr/>
        </p:nvGrpSpPr>
        <p:grpSpPr>
          <a:xfrm>
            <a:off x="762000" y="1690688"/>
            <a:ext cx="7564438" cy="1433512"/>
            <a:chOff x="336" y="1065"/>
            <a:chExt cx="4765" cy="903"/>
          </a:xfrm>
        </p:grpSpPr>
        <p:sp>
          <p:nvSpPr>
            <p:cNvPr id="28683" name="矩形 28682"/>
            <p:cNvSpPr/>
            <p:nvPr/>
          </p:nvSpPr>
          <p:spPr>
            <a:xfrm>
              <a:off x="343" y="1362"/>
              <a:ext cx="3497" cy="327"/>
            </a:xfrm>
            <a:prstGeom prst="rect">
              <a:avLst/>
            </a:prstGeom>
            <a:noFill/>
            <a:ln w="9525">
              <a:noFill/>
            </a:ln>
          </p:spPr>
          <p:txBody>
            <a:bodyPr>
              <a:spAutoFit/>
            </a:bodyPr>
            <a:p>
              <a:r>
                <a:rPr lang="zh-CN" altLang="en-US" dirty="0">
                  <a:solidFill>
                    <a:srgbClr val="CC0000"/>
                  </a:solidFill>
                  <a:latin typeface="Times New Roman" panose="02020603050405020304" pitchFamily="18" charset="0"/>
                  <a:ea typeface="宋体" panose="02010600030101010101" pitchFamily="2" charset="-122"/>
                </a:rPr>
                <a:t>（2）</a:t>
              </a:r>
              <a:r>
                <a:rPr lang="zh-CN" altLang="en-US" dirty="0">
                  <a:latin typeface="Times New Roman" panose="02020603050405020304" pitchFamily="18" charset="0"/>
                  <a:ea typeface="宋体" panose="02010600030101010101" pitchFamily="2" charset="-122"/>
                </a:rPr>
                <a:t>反冲电子得到多少动能？</a:t>
              </a:r>
              <a:endParaRPr lang="zh-CN" altLang="en-US" dirty="0">
                <a:solidFill>
                  <a:srgbClr val="CC0000"/>
                </a:solidFill>
                <a:latin typeface="Times New Roman" panose="02020603050405020304" pitchFamily="18" charset="0"/>
                <a:ea typeface="宋体" panose="02010600030101010101" pitchFamily="2" charset="-122"/>
              </a:endParaRPr>
            </a:p>
          </p:txBody>
        </p:sp>
        <p:sp>
          <p:nvSpPr>
            <p:cNvPr id="28684" name="文本框 28683"/>
            <p:cNvSpPr txBox="1"/>
            <p:nvPr/>
          </p:nvSpPr>
          <p:spPr>
            <a:xfrm>
              <a:off x="336" y="1074"/>
              <a:ext cx="4704" cy="327"/>
            </a:xfrm>
            <a:prstGeom prst="rect">
              <a:avLst/>
            </a:prstGeom>
            <a:noFill/>
            <a:ln w="9525">
              <a:noFill/>
            </a:ln>
          </p:spPr>
          <p:txBody>
            <a:bodyPr>
              <a:spAutoFit/>
            </a:bodyPr>
            <a:p>
              <a:r>
                <a:rPr lang="zh-CN" altLang="en-US" dirty="0">
                  <a:solidFill>
                    <a:srgbClr val="CC0000"/>
                  </a:solidFill>
                  <a:latin typeface="Arial" panose="020B0604020202020204" pitchFamily="34" charset="0"/>
                  <a:ea typeface="宋体" panose="02010600030101010101" pitchFamily="2" charset="-122"/>
                </a:rPr>
                <a:t>（1）</a:t>
              </a:r>
              <a:r>
                <a:rPr lang="zh-CN" altLang="en-US" dirty="0">
                  <a:latin typeface="Arial" panose="020B0604020202020204" pitchFamily="34" charset="0"/>
                  <a:ea typeface="宋体" panose="02010600030101010101" pitchFamily="2" charset="-122"/>
                </a:rPr>
                <a:t>散射波长的改变量       为多少？</a:t>
              </a:r>
              <a:endParaRPr lang="zh-CN" altLang="en-US" dirty="0">
                <a:latin typeface="Arial" panose="020B0604020202020204" pitchFamily="34" charset="0"/>
                <a:ea typeface="宋体" panose="02010600030101010101" pitchFamily="2" charset="-122"/>
              </a:endParaRPr>
            </a:p>
          </p:txBody>
        </p:sp>
        <p:sp>
          <p:nvSpPr>
            <p:cNvPr id="28685" name="矩形 28684"/>
            <p:cNvSpPr/>
            <p:nvPr/>
          </p:nvSpPr>
          <p:spPr>
            <a:xfrm>
              <a:off x="336" y="1641"/>
              <a:ext cx="4765" cy="327"/>
            </a:xfrm>
            <a:prstGeom prst="rect">
              <a:avLst/>
            </a:prstGeom>
            <a:noFill/>
            <a:ln w="9525">
              <a:noFill/>
            </a:ln>
          </p:spPr>
          <p:txBody>
            <a:bodyPr>
              <a:spAutoFit/>
            </a:bodyPr>
            <a:p>
              <a:r>
                <a:rPr lang="zh-CN" altLang="en-US" dirty="0">
                  <a:solidFill>
                    <a:srgbClr val="CC0000"/>
                  </a:solidFill>
                  <a:latin typeface="Times New Roman" panose="02020603050405020304" pitchFamily="18" charset="0"/>
                  <a:ea typeface="宋体" panose="02010600030101010101" pitchFamily="2" charset="-122"/>
                </a:rPr>
                <a:t>（3）</a:t>
              </a:r>
              <a:r>
                <a:rPr lang="zh-CN" altLang="en-US" dirty="0">
                  <a:latin typeface="Times New Roman" panose="02020603050405020304" pitchFamily="18" charset="0"/>
                  <a:ea typeface="宋体" panose="02010600030101010101" pitchFamily="2" charset="-122"/>
                </a:rPr>
                <a:t>在碰撞中，光子的能量损失了多少？</a:t>
              </a:r>
              <a:endParaRPr lang="zh-CN" altLang="en-US" dirty="0">
                <a:solidFill>
                  <a:srgbClr val="CC0000"/>
                </a:solidFill>
                <a:latin typeface="Times New Roman" panose="02020603050405020304" pitchFamily="18" charset="0"/>
                <a:ea typeface="宋体" panose="02010600030101010101" pitchFamily="2" charset="-122"/>
              </a:endParaRPr>
            </a:p>
          </p:txBody>
        </p:sp>
        <p:graphicFrame>
          <p:nvGraphicFramePr>
            <p:cNvPr id="28686" name="对象 28685"/>
            <p:cNvGraphicFramePr/>
            <p:nvPr/>
          </p:nvGraphicFramePr>
          <p:xfrm>
            <a:off x="2736" y="1065"/>
            <a:ext cx="488" cy="359"/>
          </p:xfrm>
          <a:graphic>
            <a:graphicData uri="http://schemas.openxmlformats.org/presentationml/2006/ole">
              <mc:AlternateContent xmlns:mc="http://schemas.openxmlformats.org/markup-compatibility/2006">
                <mc:Choice xmlns:v="urn:schemas-microsoft-com:vml" Requires="v">
                  <p:oleObj spid="_x0000_s3112" name="" r:id="rId11" imgW="240665" imgH="177800" progId="Equation.3">
                    <p:embed/>
                  </p:oleObj>
                </mc:Choice>
                <mc:Fallback>
                  <p:oleObj name="" r:id="rId11" imgW="240665" imgH="177800" progId="Equation.3">
                    <p:embed/>
                    <p:pic>
                      <p:nvPicPr>
                        <p:cNvPr id="0" name="图片 3111"/>
                        <p:cNvPicPr/>
                        <p:nvPr/>
                      </p:nvPicPr>
                      <p:blipFill>
                        <a:blip r:embed="rId12"/>
                        <a:stretch>
                          <a:fillRect/>
                        </a:stretch>
                      </p:blipFill>
                      <p:spPr>
                        <a:xfrm>
                          <a:off x="2736" y="1065"/>
                          <a:ext cx="488" cy="359"/>
                        </a:xfrm>
                        <a:prstGeom prst="rect">
                          <a:avLst/>
                        </a:prstGeom>
                        <a:noFill/>
                        <a:ln w="38100">
                          <a:noFill/>
                          <a:miter/>
                        </a:ln>
                      </p:spPr>
                    </p:pic>
                  </p:oleObj>
                </mc:Fallback>
              </mc:AlternateContent>
            </a:graphicData>
          </a:graphic>
        </p:graphicFrame>
      </p:grpSp>
      <p:graphicFrame>
        <p:nvGraphicFramePr>
          <p:cNvPr id="28687" name="对象 28686"/>
          <p:cNvGraphicFramePr/>
          <p:nvPr/>
        </p:nvGraphicFramePr>
        <p:xfrm>
          <a:off x="2438400" y="3733800"/>
          <a:ext cx="2590800" cy="541338"/>
        </p:xfrm>
        <a:graphic>
          <a:graphicData uri="http://schemas.openxmlformats.org/presentationml/2006/ole">
            <mc:AlternateContent xmlns:mc="http://schemas.openxmlformats.org/markup-compatibility/2006">
              <mc:Choice xmlns:v="urn:schemas-microsoft-com:vml" Requires="v">
                <p:oleObj spid="_x0000_s3122" name="" r:id="rId13" imgW="964565" imgH="203200" progId="Equation.3">
                  <p:embed/>
                </p:oleObj>
              </mc:Choice>
              <mc:Fallback>
                <p:oleObj name="" r:id="rId13" imgW="964565" imgH="203200" progId="Equation.3">
                  <p:embed/>
                  <p:pic>
                    <p:nvPicPr>
                      <p:cNvPr id="0" name="图片 3121"/>
                      <p:cNvPicPr/>
                      <p:nvPr/>
                    </p:nvPicPr>
                    <p:blipFill>
                      <a:blip r:embed="rId14"/>
                      <a:stretch>
                        <a:fillRect/>
                      </a:stretch>
                    </p:blipFill>
                    <p:spPr>
                      <a:xfrm>
                        <a:off x="2438400" y="3733800"/>
                        <a:ext cx="2590800" cy="541338"/>
                      </a:xfrm>
                      <a:prstGeom prst="rect">
                        <a:avLst/>
                      </a:prstGeom>
                      <a:noFill/>
                      <a:ln w="38100">
                        <a:noFill/>
                        <a:miter/>
                      </a:ln>
                    </p:spPr>
                  </p:pic>
                </p:oleObj>
              </mc:Fallback>
            </mc:AlternateContent>
          </a:graphicData>
        </a:graphic>
      </p:graphicFrame>
      <p:sp>
        <p:nvSpPr>
          <p:cNvPr id="28688" name="文本框 28687"/>
          <p:cNvSpPr txBox="1"/>
          <p:nvPr/>
        </p:nvSpPr>
        <p:spPr>
          <a:xfrm>
            <a:off x="762000" y="4343400"/>
            <a:ext cx="4572000" cy="519113"/>
          </a:xfrm>
          <a:prstGeom prst="rect">
            <a:avLst/>
          </a:prstGeom>
          <a:noFill/>
          <a:ln w="9525">
            <a:noFill/>
          </a:ln>
        </p:spPr>
        <p:txBody>
          <a:bodyPr>
            <a:spAutoFit/>
          </a:bodyPr>
          <a:p>
            <a:r>
              <a:rPr lang="zh-CN" altLang="en-US" dirty="0">
                <a:solidFill>
                  <a:srgbClr val="CC0000"/>
                </a:solidFill>
                <a:latin typeface="Arial" panose="020B0604020202020204" pitchFamily="34" charset="0"/>
                <a:ea typeface="宋体" panose="02010600030101010101" pitchFamily="2" charset="-122"/>
              </a:rPr>
              <a:t>（2） </a:t>
            </a:r>
            <a:r>
              <a:rPr lang="zh-CN" altLang="en-US" dirty="0">
                <a:latin typeface="Times New Roman" panose="02020603050405020304" pitchFamily="18" charset="0"/>
                <a:ea typeface="宋体" panose="02010600030101010101" pitchFamily="2" charset="-122"/>
              </a:rPr>
              <a:t>反冲电子的动能</a:t>
            </a:r>
            <a:r>
              <a:rPr lang="zh-CN" altLang="en-US" dirty="0">
                <a:solidFill>
                  <a:srgbClr val="CC0000"/>
                </a:solidFill>
                <a:latin typeface="Times New Roman" panose="02020603050405020304" pitchFamily="18" charset="0"/>
                <a:ea typeface="宋体" panose="02010600030101010101" pitchFamily="2" charset="-122"/>
              </a:rPr>
              <a:t> </a:t>
            </a:r>
            <a:endParaRPr lang="zh-CN" altLang="en-US" dirty="0">
              <a:solidFill>
                <a:srgbClr val="CC0000"/>
              </a:solidFill>
              <a:latin typeface="Times New Roman" panose="02020603050405020304" pitchFamily="18" charset="0"/>
              <a:ea typeface="宋体" panose="02010600030101010101" pitchFamily="2" charset="-122"/>
            </a:endParaRPr>
          </a:p>
        </p:txBody>
      </p:sp>
      <p:sp>
        <p:nvSpPr>
          <p:cNvPr id="28689" name="文本框 28688"/>
          <p:cNvSpPr txBox="1"/>
          <p:nvPr/>
        </p:nvSpPr>
        <p:spPr>
          <a:xfrm>
            <a:off x="762000" y="5957888"/>
            <a:ext cx="7924800" cy="519112"/>
          </a:xfrm>
          <a:prstGeom prst="rect">
            <a:avLst/>
          </a:prstGeom>
          <a:noFill/>
          <a:ln w="9525">
            <a:noFill/>
          </a:ln>
        </p:spPr>
        <p:txBody>
          <a:bodyPr>
            <a:spAutoFit/>
          </a:bodyPr>
          <a:p>
            <a:r>
              <a:rPr lang="zh-CN" altLang="en-US" dirty="0">
                <a:solidFill>
                  <a:srgbClr val="CC0000"/>
                </a:solidFill>
                <a:latin typeface="Arial" panose="020B0604020202020204" pitchFamily="34" charset="0"/>
                <a:ea typeface="宋体" panose="02010600030101010101" pitchFamily="2" charset="-122"/>
              </a:rPr>
              <a:t>（3） </a:t>
            </a:r>
            <a:r>
              <a:rPr lang="zh-CN" altLang="en-US" dirty="0">
                <a:latin typeface="Arial" panose="020B0604020202020204" pitchFamily="34" charset="0"/>
                <a:ea typeface="宋体" panose="02010600030101010101" pitchFamily="2" charset="-122"/>
              </a:rPr>
              <a:t>光子损失的能量＝反冲电子的动能</a:t>
            </a:r>
            <a:endParaRPr lang="zh-CN" altLang="en-US" dirty="0">
              <a:latin typeface="Arial" panose="020B0604020202020204" pitchFamily="34" charset="0"/>
              <a:ea typeface="宋体" panose="02010600030101010101" pitchFamily="2" charset="-122"/>
            </a:endParaRPr>
          </a:p>
        </p:txBody>
      </p:sp>
    </p:spTree>
  </p:cSld>
  <p:clrMapOvr>
    <a:masterClrMapping/>
  </p:clrMapOvr>
  <p:transition>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圆角矩形 4"/>
          <p:cNvSpPr>
            <a:spLocks noChangeArrowheads="1"/>
          </p:cNvSpPr>
          <p:nvPr/>
        </p:nvSpPr>
        <p:spPr bwMode="auto">
          <a:xfrm>
            <a:off x="1403350" y="2852738"/>
            <a:ext cx="6624638" cy="642938"/>
          </a:xfrm>
          <a:prstGeom prst="roundRect">
            <a:avLst>
              <a:gd name="adj" fmla="val 16667"/>
            </a:avLst>
          </a:prstGeom>
          <a:solidFill>
            <a:srgbClr val="0062AC"/>
          </a:solidFill>
          <a:ln w="25400">
            <a:solidFill>
              <a:srgbClr val="00B0F0"/>
            </a:solidFill>
            <a:round/>
          </a:ln>
          <a:effectLst>
            <a:outerShdw dist="38100" dir="2700000" algn="ctr" rotWithShape="0">
              <a:srgbClr val="000000">
                <a:alpha val="37999"/>
              </a:srgb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8915" name="标题 38914"/>
          <p:cNvSpPr>
            <a:spLocks noGrp="1"/>
          </p:cNvSpPr>
          <p:nvPr>
            <p:ph type="title"/>
          </p:nvPr>
        </p:nvSpPr>
        <p:spPr>
          <a:xfrm>
            <a:off x="468313" y="2636838"/>
            <a:ext cx="8243888" cy="882650"/>
          </a:xfrm>
        </p:spPr>
        <p:txBody>
          <a:bodyPr anchor="b"/>
          <a:p>
            <a:pPr marL="0" marR="0" indent="0" algn="ctr" defTabSz="914400" rtl="0" eaLnBrk="1" fontAlgn="base" latinLnBrk="0" hangingPunct="1">
              <a:lnSpc>
                <a:spcPct val="90000"/>
              </a:lnSpc>
              <a:spcBef>
                <a:spcPct val="0"/>
              </a:spcBef>
              <a:spcAft>
                <a:spcPct val="0"/>
              </a:spcAft>
              <a:buClrTx/>
              <a:buSzTx/>
              <a:buFontTx/>
              <a:buNone/>
            </a:pPr>
            <a:r>
              <a:rPr lang="zh-CN" altLang="en-US" dirty="0">
                <a:solidFill>
                  <a:schemeClr val="bg1"/>
                </a:solidFill>
                <a:sym typeface="+mn-ea"/>
              </a:rPr>
              <a:t>氢原子光谱和玻尔理论</a:t>
            </a:r>
            <a:endParaRPr kumimoji="0" lang="zh-CN" altLang="en-US" sz="4400" b="0" i="0" u="none" strike="noStrike" kern="1200" cap="none" spc="0" normalizeH="0" baseline="0" noProof="1" dirty="0">
              <a:solidFill>
                <a:schemeClr val="bg1"/>
              </a:solidFill>
              <a:effectLst>
                <a:outerShdw blurRad="38100" dist="38100" dir="2700000">
                  <a:srgbClr val="C0C0C0"/>
                </a:outerShdw>
              </a:effectLst>
              <a:latin typeface="宋体" panose="02010600030101010101" pitchFamily="2" charset="-122"/>
              <a:ea typeface="+mj-ea"/>
              <a:cs typeface="+mj-cs"/>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p:tgtEl>
                                          <p:spTgt spid="2"/>
                                        </p:tgtEl>
                                        <p:attrNameLst>
                                          <p:attrName>ppt_x</p:attrName>
                                        </p:attrNameLst>
                                      </p:cBhvr>
                                      <p:tavLst>
                                        <p:tav tm="100000">
                                          <p:val>
                                            <p:strVal val="#ppt_x-#ppt_w*1.125000"/>
                                          </p:val>
                                        </p:tav>
                                        <p:tav>
                                          <p:val>
                                            <p:strVal val="#ppt_x"/>
                                          </p:val>
                                        </p:tav>
                                      </p:tavLst>
                                    </p:anim>
                                    <p:animEffect transition="in" filter="wipe(right)">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5124" name="矩形 5123"/>
          <p:cNvSpPr/>
          <p:nvPr/>
        </p:nvSpPr>
        <p:spPr>
          <a:xfrm>
            <a:off x="1524000" y="1965325"/>
            <a:ext cx="5856288" cy="701675"/>
          </a:xfrm>
          <a:prstGeom prst="rect">
            <a:avLst/>
          </a:prstGeom>
          <a:noFill/>
          <a:ln w="9525">
            <a:noFill/>
          </a:ln>
        </p:spPr>
        <p:txBody>
          <a:bodyPr>
            <a:spAutoFit/>
          </a:bodyPr>
          <a:p>
            <a:pPr eaLnBrk="0" hangingPunct="0">
              <a:lnSpc>
                <a:spcPct val="125000"/>
              </a:lnSpc>
            </a:pPr>
            <a:r>
              <a:rPr lang="en-US" altLang="zh-CN" b="1">
                <a:solidFill>
                  <a:srgbClr val="CC0000"/>
                </a:solidFill>
                <a:latin typeface="Times New Roman" panose="02020603050405020304" pitchFamily="18" charset="0"/>
              </a:rPr>
              <a:t>1    </a:t>
            </a:r>
            <a:r>
              <a:rPr lang="zh-CN" altLang="en-US" b="1" dirty="0">
                <a:latin typeface="Times New Roman" panose="02020603050405020304" pitchFamily="18" charset="0"/>
              </a:rPr>
              <a:t>氢原子光谱的实验规律</a:t>
            </a:r>
            <a:endParaRPr lang="zh-CN" altLang="en-US" b="1" dirty="0">
              <a:latin typeface="Times New Roman" panose="02020603050405020304" pitchFamily="18" charset="0"/>
            </a:endParaRPr>
          </a:p>
        </p:txBody>
      </p:sp>
      <p:sp>
        <p:nvSpPr>
          <p:cNvPr id="5145" name="文本框 5144"/>
          <p:cNvSpPr txBox="1"/>
          <p:nvPr/>
        </p:nvSpPr>
        <p:spPr>
          <a:xfrm>
            <a:off x="914400" y="2971800"/>
            <a:ext cx="7696200" cy="1260475"/>
          </a:xfrm>
          <a:prstGeom prst="rect">
            <a:avLst/>
          </a:prstGeom>
          <a:noFill/>
          <a:ln w="9525">
            <a:noFill/>
          </a:ln>
        </p:spPr>
        <p:txBody>
          <a:bodyPr>
            <a:spAutoFit/>
          </a:bodyPr>
          <a:p>
            <a:pPr>
              <a:lnSpc>
                <a:spcPct val="120000"/>
              </a:lnSpc>
              <a:spcBef>
                <a:spcPct val="50000"/>
              </a:spcBef>
              <a:buBlip>
                <a:blip r:embed="rId1"/>
              </a:buBlip>
            </a:pPr>
            <a:r>
              <a:rPr lang="en-US" altLang="zh-CN" sz="2800" b="1">
                <a:latin typeface="宋体" panose="02010600030101010101" pitchFamily="2" charset="-122"/>
              </a:rPr>
              <a:t> </a:t>
            </a:r>
            <a:r>
              <a:rPr lang="en-US" altLang="zh-CN">
                <a:latin typeface="Times New Roman" panose="02020603050405020304" pitchFamily="18" charset="0"/>
              </a:rPr>
              <a:t>1885</a:t>
            </a:r>
            <a:r>
              <a:rPr lang="en-US" altLang="zh-CN" b="1" dirty="0">
                <a:latin typeface="宋体" panose="02010600030101010101" pitchFamily="2" charset="-122"/>
              </a:rPr>
              <a:t> </a:t>
            </a:r>
            <a:r>
              <a:rPr lang="zh-CN" altLang="en-US" b="1" dirty="0">
                <a:latin typeface="宋体" panose="02010600030101010101" pitchFamily="2" charset="-122"/>
              </a:rPr>
              <a:t>年瑞士数学家巴耳末发现氢原子光谱可见光部分的规律</a:t>
            </a:r>
            <a:r>
              <a:rPr lang="en-US" altLang="zh-CN" b="1">
                <a:latin typeface="宋体" panose="02010600030101010101" pitchFamily="2" charset="-122"/>
              </a:rPr>
              <a:t>:</a:t>
            </a:r>
            <a:endParaRPr lang="en-US" altLang="zh-CN" b="1">
              <a:latin typeface="宋体" panose="02010600030101010101" pitchFamily="2" charset="-122"/>
            </a:endParaRPr>
          </a:p>
        </p:txBody>
      </p:sp>
      <p:graphicFrame>
        <p:nvGraphicFramePr>
          <p:cNvPr id="5146" name="对象 5145"/>
          <p:cNvGraphicFramePr/>
          <p:nvPr/>
        </p:nvGraphicFramePr>
        <p:xfrm>
          <a:off x="1143000" y="4525963"/>
          <a:ext cx="6781800" cy="1112837"/>
        </p:xfrm>
        <a:graphic>
          <a:graphicData uri="http://schemas.openxmlformats.org/presentationml/2006/ole">
            <mc:AlternateContent xmlns:mc="http://schemas.openxmlformats.org/markup-compatibility/2006">
              <mc:Choice xmlns:v="urn:schemas-microsoft-com:vml" Requires="v">
                <p:oleObj spid="_x0000_s3091" name="" r:id="rId2" imgW="2286000" imgH="419100" progId="Equation.3">
                  <p:embed/>
                </p:oleObj>
              </mc:Choice>
              <mc:Fallback>
                <p:oleObj name="" r:id="rId2" imgW="2286000" imgH="419100" progId="Equation.3">
                  <p:embed/>
                  <p:pic>
                    <p:nvPicPr>
                      <p:cNvPr id="0" name="图片 3090"/>
                      <p:cNvPicPr/>
                      <p:nvPr/>
                    </p:nvPicPr>
                    <p:blipFill>
                      <a:blip r:embed="rId3"/>
                      <a:stretch>
                        <a:fillRect/>
                      </a:stretch>
                    </p:blipFill>
                    <p:spPr>
                      <a:xfrm>
                        <a:off x="1143000" y="4525963"/>
                        <a:ext cx="6781800" cy="1112837"/>
                      </a:xfrm>
                      <a:prstGeom prst="rect">
                        <a:avLst/>
                      </a:prstGeom>
                      <a:noFill/>
                      <a:ln w="38100">
                        <a:noFill/>
                        <a:miter/>
                      </a:ln>
                    </p:spPr>
                  </p:pic>
                </p:oleObj>
              </mc:Fallback>
            </mc:AlternateContent>
          </a:graphicData>
        </a:graphic>
      </p:graphicFrame>
      <p:sp>
        <p:nvSpPr>
          <p:cNvPr id="5149" name="文本框 5148"/>
          <p:cNvSpPr txBox="1"/>
          <p:nvPr/>
        </p:nvSpPr>
        <p:spPr>
          <a:xfrm>
            <a:off x="1447800" y="1111250"/>
            <a:ext cx="5861050" cy="641350"/>
          </a:xfrm>
          <a:prstGeom prst="rect">
            <a:avLst/>
          </a:prstGeom>
          <a:noFill/>
          <a:ln w="9525">
            <a:noFill/>
          </a:ln>
        </p:spPr>
        <p:txBody>
          <a:bodyPr>
            <a:spAutoFit/>
          </a:bodyPr>
          <a:p>
            <a:pPr>
              <a:spcBef>
                <a:spcPct val="50000"/>
              </a:spcBef>
            </a:pPr>
            <a:r>
              <a:rPr lang="zh-CN" altLang="en-US" sz="3600" b="1" dirty="0">
                <a:solidFill>
                  <a:srgbClr val="CC0000"/>
                </a:solidFill>
                <a:latin typeface="宋体" panose="02010600030101010101" pitchFamily="2" charset="-122"/>
              </a:rPr>
              <a:t>一  近代氢原子观的回顾</a:t>
            </a:r>
            <a:endParaRPr lang="zh-CN" altLang="en-US" sz="3600" b="1" dirty="0">
              <a:solidFill>
                <a:srgbClr val="CC0000"/>
              </a:solidFill>
              <a:latin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24"/>
                                        </p:tgtEl>
                                        <p:attrNameLst>
                                          <p:attrName>style.visibility</p:attrName>
                                        </p:attrNameLst>
                                      </p:cBhvr>
                                      <p:to>
                                        <p:strVal val="visible"/>
                                      </p:to>
                                    </p:set>
                                    <p:animEffect transition="in" filter="blinds(horizontal)">
                                      <p:cBhvr>
                                        <p:cTn id="7" dur="500"/>
                                        <p:tgtEl>
                                          <p:spTgt spid="512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145"/>
                                        </p:tgtEl>
                                        <p:attrNameLst>
                                          <p:attrName>style.visibility</p:attrName>
                                        </p:attrNameLst>
                                      </p:cBhvr>
                                      <p:to>
                                        <p:strVal val="visible"/>
                                      </p:to>
                                    </p:set>
                                    <p:animEffect transition="in" filter="blinds(horizontal)">
                                      <p:cBhvr>
                                        <p:cTn id="12" dur="500"/>
                                        <p:tgtEl>
                                          <p:spTgt spid="514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nodeType="clickEffect">
                                  <p:stCondLst>
                                    <p:cond delay="0"/>
                                  </p:stCondLst>
                                  <p:childTnLst>
                                    <p:set>
                                      <p:cBhvr>
                                        <p:cTn id="16" dur="1" fill="hold">
                                          <p:stCondLst>
                                            <p:cond delay="0"/>
                                          </p:stCondLst>
                                        </p:cTn>
                                        <p:tgtEl>
                                          <p:spTgt spid="5146"/>
                                        </p:tgtEl>
                                        <p:attrNameLst>
                                          <p:attrName>style.visibility</p:attrName>
                                        </p:attrNameLst>
                                      </p:cBhvr>
                                      <p:to>
                                        <p:strVal val="visible"/>
                                      </p:to>
                                    </p:set>
                                    <p:animEffect transition="in" filter="blinds(vertical)">
                                      <p:cBhvr>
                                        <p:cTn id="17" dur="500"/>
                                        <p:tgtEl>
                                          <p:spTgt spid="5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4" grpId="0"/>
      <p:bldP spid="5145"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2055" name="矩形 2054"/>
          <p:cNvSpPr/>
          <p:nvPr/>
        </p:nvSpPr>
        <p:spPr>
          <a:xfrm>
            <a:off x="2438400" y="914400"/>
            <a:ext cx="5943600" cy="579438"/>
          </a:xfrm>
          <a:prstGeom prst="rect">
            <a:avLst/>
          </a:prstGeom>
          <a:noFill/>
          <a:ln w="9525">
            <a:noFill/>
          </a:ln>
        </p:spPr>
        <p:txBody>
          <a:bodyPr>
            <a:spAutoFit/>
          </a:bodyPr>
          <a:p>
            <a:r>
              <a:rPr lang="zh-CN" altLang="en-US" b="1" dirty="0">
                <a:solidFill>
                  <a:srgbClr val="CC0000"/>
                </a:solidFill>
                <a:latin typeface="Times New Roman" panose="02020603050405020304" pitchFamily="18" charset="0"/>
              </a:rPr>
              <a:t>氢原子光谱的巴耳末系</a:t>
            </a:r>
            <a:endParaRPr lang="zh-CN" altLang="en-US" b="1">
              <a:solidFill>
                <a:srgbClr val="CC0000"/>
              </a:solidFill>
              <a:latin typeface="Times New Roman" panose="02020603050405020304" pitchFamily="18" charset="0"/>
            </a:endParaRPr>
          </a:p>
        </p:txBody>
      </p:sp>
      <p:grpSp>
        <p:nvGrpSpPr>
          <p:cNvPr id="2076" name="组合 2075"/>
          <p:cNvGrpSpPr/>
          <p:nvPr/>
        </p:nvGrpSpPr>
        <p:grpSpPr>
          <a:xfrm>
            <a:off x="2362200" y="1676400"/>
            <a:ext cx="4657725" cy="4419600"/>
            <a:chOff x="1488" y="1056"/>
            <a:chExt cx="2784" cy="2784"/>
          </a:xfrm>
        </p:grpSpPr>
        <p:sp>
          <p:nvSpPr>
            <p:cNvPr id="2070" name="矩形 2069"/>
            <p:cNvSpPr/>
            <p:nvPr/>
          </p:nvSpPr>
          <p:spPr>
            <a:xfrm>
              <a:off x="1488" y="1056"/>
              <a:ext cx="2784" cy="2784"/>
            </a:xfrm>
            <a:prstGeom prst="rec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056" name="矩形 2055"/>
            <p:cNvSpPr/>
            <p:nvPr/>
          </p:nvSpPr>
          <p:spPr>
            <a:xfrm>
              <a:off x="1595" y="3635"/>
              <a:ext cx="1713" cy="31"/>
            </a:xfrm>
            <a:prstGeom prst="rect">
              <a:avLst/>
            </a:prstGeom>
            <a:solidFill>
              <a:srgbClr val="FF3300"/>
            </a:solidFill>
            <a:ln w="9525">
              <a:noFill/>
            </a:ln>
          </p:spPr>
          <p:txBody>
            <a:bodyPr/>
            <a:p>
              <a:endParaRPr lang="zh-CN" altLang="en-US"/>
            </a:p>
          </p:txBody>
        </p:sp>
        <p:sp>
          <p:nvSpPr>
            <p:cNvPr id="2057" name="矩形 2056"/>
            <p:cNvSpPr/>
            <p:nvPr/>
          </p:nvSpPr>
          <p:spPr>
            <a:xfrm>
              <a:off x="1631" y="2734"/>
              <a:ext cx="1713" cy="28"/>
            </a:xfrm>
            <a:prstGeom prst="rect">
              <a:avLst/>
            </a:prstGeom>
            <a:solidFill>
              <a:srgbClr val="00CCFF"/>
            </a:solidFill>
            <a:ln w="9525">
              <a:noFill/>
            </a:ln>
          </p:spPr>
          <p:txBody>
            <a:bodyPr/>
            <a:p>
              <a:endParaRPr lang="zh-CN" altLang="en-US"/>
            </a:p>
          </p:txBody>
        </p:sp>
        <p:sp>
          <p:nvSpPr>
            <p:cNvPr id="2058" name="矩形 2057"/>
            <p:cNvSpPr/>
            <p:nvPr/>
          </p:nvSpPr>
          <p:spPr>
            <a:xfrm>
              <a:off x="1631" y="2284"/>
              <a:ext cx="1713" cy="24"/>
            </a:xfrm>
            <a:prstGeom prst="rect">
              <a:avLst/>
            </a:prstGeom>
            <a:solidFill>
              <a:srgbClr val="9966FF"/>
            </a:solidFill>
            <a:ln w="9525" cap="flat" cmpd="sng">
              <a:solidFill>
                <a:srgbClr val="9966FF"/>
              </a:solidFill>
              <a:prstDash val="solid"/>
              <a:miter/>
              <a:headEnd type="none" w="med" len="med"/>
              <a:tailEnd type="none" w="med" len="med"/>
            </a:ln>
          </p:spPr>
          <p:txBody>
            <a:bodyPr/>
            <a:p>
              <a:endParaRPr lang="zh-CN" altLang="en-US"/>
            </a:p>
          </p:txBody>
        </p:sp>
        <p:sp>
          <p:nvSpPr>
            <p:cNvPr id="2059" name="矩形 2058"/>
            <p:cNvSpPr/>
            <p:nvPr/>
          </p:nvSpPr>
          <p:spPr>
            <a:xfrm>
              <a:off x="1632" y="1968"/>
              <a:ext cx="1713" cy="20"/>
            </a:xfrm>
            <a:prstGeom prst="rect">
              <a:avLst/>
            </a:prstGeom>
            <a:solidFill>
              <a:srgbClr val="CC00FF"/>
            </a:solidFill>
            <a:ln w="9525">
              <a:noFill/>
            </a:ln>
          </p:spPr>
          <p:txBody>
            <a:bodyPr/>
            <a:p>
              <a:endParaRPr lang="zh-CN" altLang="en-US"/>
            </a:p>
          </p:txBody>
        </p:sp>
        <p:sp>
          <p:nvSpPr>
            <p:cNvPr id="2060" name="矩形 2059"/>
            <p:cNvSpPr/>
            <p:nvPr/>
          </p:nvSpPr>
          <p:spPr>
            <a:xfrm>
              <a:off x="1631" y="1752"/>
              <a:ext cx="1713" cy="15"/>
            </a:xfrm>
            <a:prstGeom prst="rect">
              <a:avLst/>
            </a:prstGeom>
            <a:solidFill>
              <a:srgbClr val="CC00CC"/>
            </a:solidFill>
            <a:ln w="9525" cap="flat" cmpd="sng">
              <a:solidFill>
                <a:srgbClr val="CC00CC"/>
              </a:solidFill>
              <a:prstDash val="solid"/>
              <a:miter/>
              <a:headEnd type="none" w="med" len="med"/>
              <a:tailEnd type="none" w="med" len="med"/>
            </a:ln>
          </p:spPr>
          <p:txBody>
            <a:bodyPr/>
            <a:p>
              <a:endParaRPr lang="zh-CN" altLang="en-US"/>
            </a:p>
          </p:txBody>
        </p:sp>
        <p:sp>
          <p:nvSpPr>
            <p:cNvPr id="2061" name="矩形 2060"/>
            <p:cNvSpPr/>
            <p:nvPr/>
          </p:nvSpPr>
          <p:spPr>
            <a:xfrm>
              <a:off x="1631" y="1588"/>
              <a:ext cx="1713" cy="13"/>
            </a:xfrm>
            <a:prstGeom prst="rect">
              <a:avLst/>
            </a:prstGeom>
            <a:solidFill>
              <a:srgbClr val="9900CC"/>
            </a:solidFill>
            <a:ln w="9525" cap="flat" cmpd="sng">
              <a:solidFill>
                <a:srgbClr val="CC00CC"/>
              </a:solidFill>
              <a:prstDash val="solid"/>
              <a:miter/>
              <a:headEnd type="none" w="med" len="med"/>
              <a:tailEnd type="none" w="med" len="med"/>
            </a:ln>
          </p:spPr>
          <p:txBody>
            <a:bodyPr/>
            <a:p>
              <a:endParaRPr lang="zh-CN" altLang="en-US"/>
            </a:p>
          </p:txBody>
        </p:sp>
        <p:sp>
          <p:nvSpPr>
            <p:cNvPr id="2062" name="矩形 2061"/>
            <p:cNvSpPr/>
            <p:nvPr/>
          </p:nvSpPr>
          <p:spPr>
            <a:xfrm>
              <a:off x="1631" y="1466"/>
              <a:ext cx="1713" cy="7"/>
            </a:xfrm>
            <a:prstGeom prst="rect">
              <a:avLst/>
            </a:prstGeom>
            <a:solidFill>
              <a:srgbClr val="CC00CC"/>
            </a:solidFill>
            <a:ln w="9525" cap="flat" cmpd="sng">
              <a:solidFill>
                <a:srgbClr val="CC00CC"/>
              </a:solidFill>
              <a:prstDash val="solid"/>
              <a:miter/>
              <a:headEnd type="none" w="med" len="med"/>
              <a:tailEnd type="none" w="med" len="med"/>
            </a:ln>
          </p:spPr>
          <p:txBody>
            <a:bodyPr/>
            <a:p>
              <a:endParaRPr lang="zh-CN" altLang="en-US"/>
            </a:p>
          </p:txBody>
        </p:sp>
        <p:sp>
          <p:nvSpPr>
            <p:cNvPr id="2063" name="矩形 2062"/>
            <p:cNvSpPr/>
            <p:nvPr/>
          </p:nvSpPr>
          <p:spPr>
            <a:xfrm>
              <a:off x="1631" y="1416"/>
              <a:ext cx="1713" cy="8"/>
            </a:xfrm>
            <a:prstGeom prst="rect">
              <a:avLst/>
            </a:prstGeom>
            <a:solidFill>
              <a:srgbClr val="9900CC"/>
            </a:solidFill>
            <a:ln w="9525">
              <a:noFill/>
            </a:ln>
          </p:spPr>
          <p:txBody>
            <a:bodyPr/>
            <a:p>
              <a:endParaRPr lang="zh-CN" altLang="en-US"/>
            </a:p>
          </p:txBody>
        </p:sp>
        <p:sp>
          <p:nvSpPr>
            <p:cNvPr id="2064" name="矩形 2063"/>
            <p:cNvSpPr/>
            <p:nvPr/>
          </p:nvSpPr>
          <p:spPr>
            <a:xfrm>
              <a:off x="1631" y="1357"/>
              <a:ext cx="1713" cy="6"/>
            </a:xfrm>
            <a:prstGeom prst="rect">
              <a:avLst/>
            </a:prstGeom>
            <a:solidFill>
              <a:srgbClr val="9900CC"/>
            </a:solidFill>
            <a:ln w="9525">
              <a:noFill/>
            </a:ln>
          </p:spPr>
          <p:txBody>
            <a:bodyPr/>
            <a:p>
              <a:endParaRPr lang="zh-CN" altLang="en-US"/>
            </a:p>
          </p:txBody>
        </p:sp>
        <p:sp>
          <p:nvSpPr>
            <p:cNvPr id="2065" name="文本框 2064"/>
            <p:cNvSpPr txBox="1"/>
            <p:nvPr/>
          </p:nvSpPr>
          <p:spPr>
            <a:xfrm>
              <a:off x="3416" y="3513"/>
              <a:ext cx="820" cy="288"/>
            </a:xfrm>
            <a:prstGeom prst="rect">
              <a:avLst/>
            </a:prstGeom>
            <a:noFill/>
            <a:ln w="9525">
              <a:noFill/>
            </a:ln>
          </p:spPr>
          <p:txBody>
            <a:bodyPr>
              <a:spAutoFit/>
            </a:bodyPr>
            <a:p>
              <a:pPr>
                <a:spcBef>
                  <a:spcPct val="50000"/>
                </a:spcBef>
              </a:pPr>
              <a:r>
                <a:rPr lang="en-US" altLang="zh-CN" sz="2400">
                  <a:latin typeface="Times New Roman" panose="02020603050405020304" pitchFamily="18" charset="0"/>
                </a:rPr>
                <a:t>656.3 nm</a:t>
              </a:r>
              <a:endParaRPr lang="en-US" altLang="zh-CN" sz="2400">
                <a:latin typeface="Times New Roman" panose="02020603050405020304" pitchFamily="18" charset="0"/>
              </a:endParaRPr>
            </a:p>
          </p:txBody>
        </p:sp>
        <p:sp>
          <p:nvSpPr>
            <p:cNvPr id="2066" name="文本框 2065"/>
            <p:cNvSpPr txBox="1"/>
            <p:nvPr/>
          </p:nvSpPr>
          <p:spPr>
            <a:xfrm>
              <a:off x="3416" y="2622"/>
              <a:ext cx="820" cy="288"/>
            </a:xfrm>
            <a:prstGeom prst="rect">
              <a:avLst/>
            </a:prstGeom>
            <a:noFill/>
            <a:ln w="9525">
              <a:noFill/>
            </a:ln>
          </p:spPr>
          <p:txBody>
            <a:bodyPr>
              <a:spAutoFit/>
            </a:bodyPr>
            <a:p>
              <a:pPr>
                <a:spcBef>
                  <a:spcPct val="50000"/>
                </a:spcBef>
              </a:pPr>
              <a:r>
                <a:rPr lang="en-US" altLang="zh-CN" sz="2400">
                  <a:latin typeface="Times New Roman" panose="02020603050405020304" pitchFamily="18" charset="0"/>
                </a:rPr>
                <a:t>486.1 nm</a:t>
              </a:r>
              <a:endParaRPr lang="en-US" altLang="zh-CN" sz="2400">
                <a:latin typeface="Times New Roman" panose="02020603050405020304" pitchFamily="18" charset="0"/>
              </a:endParaRPr>
            </a:p>
          </p:txBody>
        </p:sp>
        <p:sp>
          <p:nvSpPr>
            <p:cNvPr id="2067" name="文本框 2066"/>
            <p:cNvSpPr txBox="1"/>
            <p:nvPr/>
          </p:nvSpPr>
          <p:spPr>
            <a:xfrm>
              <a:off x="3416" y="2187"/>
              <a:ext cx="820" cy="288"/>
            </a:xfrm>
            <a:prstGeom prst="rect">
              <a:avLst/>
            </a:prstGeom>
            <a:noFill/>
            <a:ln w="9525">
              <a:noFill/>
            </a:ln>
          </p:spPr>
          <p:txBody>
            <a:bodyPr>
              <a:spAutoFit/>
            </a:bodyPr>
            <a:p>
              <a:pPr>
                <a:spcBef>
                  <a:spcPct val="50000"/>
                </a:spcBef>
              </a:pPr>
              <a:r>
                <a:rPr lang="en-US" altLang="zh-CN" sz="2400">
                  <a:latin typeface="Times New Roman" panose="02020603050405020304" pitchFamily="18" charset="0"/>
                </a:rPr>
                <a:t>434.1 nm</a:t>
              </a:r>
              <a:endParaRPr lang="en-US" altLang="zh-CN" sz="2400">
                <a:latin typeface="Times New Roman" panose="02020603050405020304" pitchFamily="18" charset="0"/>
              </a:endParaRPr>
            </a:p>
          </p:txBody>
        </p:sp>
        <p:sp>
          <p:nvSpPr>
            <p:cNvPr id="2068" name="文本框 2067"/>
            <p:cNvSpPr txBox="1"/>
            <p:nvPr/>
          </p:nvSpPr>
          <p:spPr>
            <a:xfrm>
              <a:off x="3415" y="1839"/>
              <a:ext cx="857" cy="288"/>
            </a:xfrm>
            <a:prstGeom prst="rect">
              <a:avLst/>
            </a:prstGeom>
            <a:noFill/>
            <a:ln w="9525">
              <a:noFill/>
            </a:ln>
          </p:spPr>
          <p:txBody>
            <a:bodyPr>
              <a:spAutoFit/>
            </a:bodyPr>
            <a:p>
              <a:pPr>
                <a:spcBef>
                  <a:spcPct val="50000"/>
                </a:spcBef>
              </a:pPr>
              <a:r>
                <a:rPr lang="en-US" altLang="zh-CN" sz="2400">
                  <a:latin typeface="Times New Roman" panose="02020603050405020304" pitchFamily="18" charset="0"/>
                </a:rPr>
                <a:t>410.2 nm</a:t>
              </a:r>
              <a:endParaRPr lang="en-US" altLang="zh-CN" sz="2400">
                <a:latin typeface="Times New Roman" panose="02020603050405020304" pitchFamily="18" charset="0"/>
              </a:endParaRPr>
            </a:p>
          </p:txBody>
        </p:sp>
        <p:sp>
          <p:nvSpPr>
            <p:cNvPr id="2069" name="文本框 2068"/>
            <p:cNvSpPr txBox="1"/>
            <p:nvPr/>
          </p:nvSpPr>
          <p:spPr>
            <a:xfrm>
              <a:off x="3416" y="1121"/>
              <a:ext cx="820" cy="288"/>
            </a:xfrm>
            <a:prstGeom prst="rect">
              <a:avLst/>
            </a:prstGeom>
            <a:noFill/>
            <a:ln w="9525">
              <a:noFill/>
            </a:ln>
          </p:spPr>
          <p:txBody>
            <a:bodyPr>
              <a:spAutoFit/>
            </a:bodyPr>
            <a:p>
              <a:pPr>
                <a:spcBef>
                  <a:spcPct val="50000"/>
                </a:spcBef>
              </a:pPr>
              <a:r>
                <a:rPr lang="en-US" altLang="zh-CN" sz="2400">
                  <a:latin typeface="Times New Roman" panose="02020603050405020304" pitchFamily="18" charset="0"/>
                </a:rPr>
                <a:t>364.6 nm</a:t>
              </a:r>
              <a:endParaRPr lang="en-US" altLang="zh-CN" sz="2400">
                <a:latin typeface="Times New Roman" panose="02020603050405020304" pitchFamily="18" charset="0"/>
              </a:endParaRPr>
            </a:p>
          </p:txBody>
        </p:sp>
        <p:sp>
          <p:nvSpPr>
            <p:cNvPr id="2073" name="矩形 2072"/>
            <p:cNvSpPr/>
            <p:nvPr/>
          </p:nvSpPr>
          <p:spPr>
            <a:xfrm>
              <a:off x="1628" y="1266"/>
              <a:ext cx="1713" cy="6"/>
            </a:xfrm>
            <a:prstGeom prst="rect">
              <a:avLst/>
            </a:prstGeom>
            <a:solidFill>
              <a:srgbClr val="9900CC"/>
            </a:solidFill>
            <a:ln w="9525">
              <a:noFill/>
            </a:ln>
          </p:spPr>
          <p:txBody>
            <a:bodyPr/>
            <a:p>
              <a:endParaRPr lang="zh-CN" altLang="en-US"/>
            </a:p>
          </p:txBody>
        </p:sp>
        <p:sp>
          <p:nvSpPr>
            <p:cNvPr id="2074" name="矩形 2073"/>
            <p:cNvSpPr/>
            <p:nvPr/>
          </p:nvSpPr>
          <p:spPr>
            <a:xfrm>
              <a:off x="1631" y="1302"/>
              <a:ext cx="1713" cy="6"/>
            </a:xfrm>
            <a:prstGeom prst="rect">
              <a:avLst/>
            </a:prstGeom>
            <a:solidFill>
              <a:srgbClr val="9900CC"/>
            </a:solidFill>
            <a:ln w="9525">
              <a:noFill/>
            </a:ln>
          </p:spPr>
          <p:txBody>
            <a:bodyPr/>
            <a:p>
              <a:endParaRPr lang="zh-CN" altLang="en-US"/>
            </a:p>
          </p:txBody>
        </p:sp>
        <p:sp>
          <p:nvSpPr>
            <p:cNvPr id="2075" name="矩形 2074"/>
            <p:cNvSpPr/>
            <p:nvPr/>
          </p:nvSpPr>
          <p:spPr>
            <a:xfrm>
              <a:off x="1628" y="1233"/>
              <a:ext cx="1713" cy="6"/>
            </a:xfrm>
            <a:prstGeom prst="rect">
              <a:avLst/>
            </a:prstGeom>
            <a:solidFill>
              <a:srgbClr val="9900CC"/>
            </a:solidFill>
            <a:ln w="9525">
              <a:noFill/>
            </a:ln>
          </p:spPr>
          <p:txBody>
            <a:bodyPr/>
            <a:p>
              <a:endParaRPr lang="zh-CN" altLang="en-US"/>
            </a:p>
          </p:txBody>
        </p:sp>
      </p:grpSp>
    </p:spTree>
  </p:cSld>
  <p:clrMapOvr>
    <a:masterClrMapping/>
  </p:clrMapOvr>
  <p:transition>
    <p:random/>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1026" name="文本框 1025"/>
          <p:cNvSpPr txBox="1"/>
          <p:nvPr/>
        </p:nvSpPr>
        <p:spPr>
          <a:xfrm>
            <a:off x="762000" y="1025525"/>
            <a:ext cx="7848600" cy="1260475"/>
          </a:xfrm>
          <a:prstGeom prst="rect">
            <a:avLst/>
          </a:prstGeom>
          <a:noFill/>
          <a:ln w="9525">
            <a:noFill/>
          </a:ln>
        </p:spPr>
        <p:txBody>
          <a:bodyPr>
            <a:spAutoFit/>
          </a:bodyPr>
          <a:p>
            <a:pPr>
              <a:lnSpc>
                <a:spcPct val="120000"/>
              </a:lnSpc>
              <a:spcBef>
                <a:spcPct val="50000"/>
              </a:spcBef>
              <a:buBlip>
                <a:blip r:embed="rId1"/>
              </a:buBlip>
            </a:pPr>
            <a:r>
              <a:rPr lang="en-US" altLang="zh-CN" sz="2800" b="1">
                <a:latin typeface="宋体" panose="02010600030101010101" pitchFamily="2" charset="-122"/>
              </a:rPr>
              <a:t> </a:t>
            </a:r>
            <a:r>
              <a:rPr lang="en-US" altLang="zh-CN">
                <a:latin typeface="Times New Roman" panose="02020603050405020304" pitchFamily="18" charset="0"/>
              </a:rPr>
              <a:t>1890</a:t>
            </a:r>
            <a:r>
              <a:rPr lang="en-US" altLang="zh-CN" b="1" dirty="0">
                <a:latin typeface="宋体" panose="02010600030101010101" pitchFamily="2" charset="-122"/>
              </a:rPr>
              <a:t> </a:t>
            </a:r>
            <a:r>
              <a:rPr lang="zh-CN" altLang="en-US" b="1" dirty="0">
                <a:latin typeface="宋体" panose="02010600030101010101" pitchFamily="2" charset="-122"/>
              </a:rPr>
              <a:t>年瑞典物理学家里德伯给出氢原子光谱公式</a:t>
            </a:r>
            <a:endParaRPr lang="zh-CN" altLang="en-US" b="1" dirty="0">
              <a:latin typeface="宋体" panose="02010600030101010101" pitchFamily="2" charset="-122"/>
            </a:endParaRPr>
          </a:p>
        </p:txBody>
      </p:sp>
      <p:grpSp>
        <p:nvGrpSpPr>
          <p:cNvPr id="1030" name="组合 1029"/>
          <p:cNvGrpSpPr/>
          <p:nvPr/>
        </p:nvGrpSpPr>
        <p:grpSpPr>
          <a:xfrm>
            <a:off x="1981200" y="2743200"/>
            <a:ext cx="4953000" cy="1219200"/>
            <a:chOff x="1200" y="2352"/>
            <a:chExt cx="3120" cy="768"/>
          </a:xfrm>
        </p:grpSpPr>
        <p:sp>
          <p:nvSpPr>
            <p:cNvPr id="1031" name="矩形 1030"/>
            <p:cNvSpPr/>
            <p:nvPr/>
          </p:nvSpPr>
          <p:spPr>
            <a:xfrm>
              <a:off x="1200" y="2352"/>
              <a:ext cx="3120" cy="768"/>
            </a:xfrm>
            <a:prstGeom prst="rect">
              <a:avLst/>
            </a:prstGeom>
            <a:gradFill rotWithShape="0">
              <a:gsLst>
                <a:gs pos="0">
                  <a:schemeClr val="accent1"/>
                </a:gs>
                <a:gs pos="50000">
                  <a:srgbClr val="FFFFFF"/>
                </a:gs>
                <a:gs pos="100000">
                  <a:schemeClr val="accent1"/>
                </a:gs>
              </a:gsLst>
              <a:lin ang="5400000" scaled="1"/>
              <a:tileRect/>
            </a:gradFill>
            <a:ln w="12700" cap="flat" cmpd="sng">
              <a:solidFill>
                <a:schemeClr val="tx2"/>
              </a:solidFill>
              <a:prstDash val="solid"/>
              <a:miter/>
              <a:headEnd type="none" w="med" len="med"/>
              <a:tailEnd type="none" w="sm" len="lg"/>
            </a:ln>
          </p:spPr>
          <p:txBody>
            <a:bodyPr/>
            <a:p>
              <a:endParaRPr lang="zh-CN" altLang="en-US"/>
            </a:p>
          </p:txBody>
        </p:sp>
        <p:graphicFrame>
          <p:nvGraphicFramePr>
            <p:cNvPr id="1032" name="对象 1031"/>
            <p:cNvGraphicFramePr/>
            <p:nvPr/>
          </p:nvGraphicFramePr>
          <p:xfrm>
            <a:off x="1872" y="2415"/>
            <a:ext cx="2304" cy="705"/>
          </p:xfrm>
          <a:graphic>
            <a:graphicData uri="http://schemas.openxmlformats.org/presentationml/2006/ole">
              <mc:AlternateContent xmlns:mc="http://schemas.openxmlformats.org/markup-compatibility/2006">
                <mc:Choice xmlns:v="urn:schemas-microsoft-com:vml" Requires="v">
                  <p:oleObj spid="_x0000_s3076" name="" r:id="rId2" imgW="2006600" imgH="698500" progId="Equation.3">
                    <p:embed/>
                  </p:oleObj>
                </mc:Choice>
                <mc:Fallback>
                  <p:oleObj name="" r:id="rId2" imgW="2006600" imgH="698500" progId="Equation.3">
                    <p:embed/>
                    <p:pic>
                      <p:nvPicPr>
                        <p:cNvPr id="0" name="图片 3075"/>
                        <p:cNvPicPr/>
                        <p:nvPr/>
                      </p:nvPicPr>
                      <p:blipFill>
                        <a:blip r:embed="rId3"/>
                        <a:stretch>
                          <a:fillRect/>
                        </a:stretch>
                      </p:blipFill>
                      <p:spPr>
                        <a:xfrm>
                          <a:off x="1872" y="2415"/>
                          <a:ext cx="2304" cy="705"/>
                        </a:xfrm>
                        <a:prstGeom prst="rect">
                          <a:avLst/>
                        </a:prstGeom>
                        <a:noFill/>
                        <a:ln w="38100">
                          <a:noFill/>
                          <a:miter/>
                        </a:ln>
                      </p:spPr>
                    </p:pic>
                  </p:oleObj>
                </mc:Fallback>
              </mc:AlternateContent>
            </a:graphicData>
          </a:graphic>
        </p:graphicFrame>
        <p:sp>
          <p:nvSpPr>
            <p:cNvPr id="1033" name="文本框 1032"/>
            <p:cNvSpPr txBox="1"/>
            <p:nvPr/>
          </p:nvSpPr>
          <p:spPr>
            <a:xfrm>
              <a:off x="1248" y="2544"/>
              <a:ext cx="960" cy="327"/>
            </a:xfrm>
            <a:prstGeom prst="rect">
              <a:avLst/>
            </a:prstGeom>
            <a:noFill/>
            <a:ln w="19050">
              <a:noFill/>
            </a:ln>
          </p:spPr>
          <p:txBody>
            <a:bodyPr>
              <a:spAutoFit/>
            </a:bodyPr>
            <a:p>
              <a:pPr>
                <a:spcBef>
                  <a:spcPct val="50000"/>
                </a:spcBef>
              </a:pPr>
              <a:r>
                <a:rPr lang="zh-CN" altLang="en-US" sz="2800" b="1" dirty="0">
                  <a:solidFill>
                    <a:srgbClr val="CC0000"/>
                  </a:solidFill>
                  <a:latin typeface="宋体" panose="02010600030101010101" pitchFamily="2" charset="-122"/>
                </a:rPr>
                <a:t>波数 </a:t>
              </a:r>
              <a:endParaRPr lang="zh-CN" altLang="en-US" sz="2800" b="1" dirty="0">
                <a:latin typeface="宋体" panose="02010600030101010101" pitchFamily="2" charset="-122"/>
              </a:endParaRPr>
            </a:p>
          </p:txBody>
        </p:sp>
      </p:grpSp>
      <p:grpSp>
        <p:nvGrpSpPr>
          <p:cNvPr id="1042" name="组合 1041"/>
          <p:cNvGrpSpPr/>
          <p:nvPr/>
        </p:nvGrpSpPr>
        <p:grpSpPr>
          <a:xfrm>
            <a:off x="685800" y="4419600"/>
            <a:ext cx="7924800" cy="1303338"/>
            <a:chOff x="432" y="2784"/>
            <a:chExt cx="4992" cy="821"/>
          </a:xfrm>
        </p:grpSpPr>
        <p:grpSp>
          <p:nvGrpSpPr>
            <p:cNvPr id="1039" name="组合 1038"/>
            <p:cNvGrpSpPr/>
            <p:nvPr/>
          </p:nvGrpSpPr>
          <p:grpSpPr>
            <a:xfrm>
              <a:off x="575" y="3235"/>
              <a:ext cx="3457" cy="370"/>
              <a:chOff x="479" y="3235"/>
              <a:chExt cx="3457" cy="370"/>
            </a:xfrm>
          </p:grpSpPr>
          <p:sp>
            <p:nvSpPr>
              <p:cNvPr id="1035" name="矩形 1034"/>
              <p:cNvSpPr/>
              <p:nvPr/>
            </p:nvSpPr>
            <p:spPr>
              <a:xfrm>
                <a:off x="479" y="3235"/>
                <a:ext cx="1514" cy="365"/>
              </a:xfrm>
              <a:prstGeom prst="rect">
                <a:avLst/>
              </a:prstGeom>
              <a:noFill/>
              <a:ln w="9525">
                <a:noFill/>
              </a:ln>
            </p:spPr>
            <p:txBody>
              <a:bodyPr wrap="none" anchor="t">
                <a:spAutoFit/>
              </a:bodyPr>
              <a:p>
                <a:r>
                  <a:rPr lang="zh-CN" altLang="en-US" b="1" dirty="0">
                    <a:latin typeface="宋体" panose="02010600030101010101" pitchFamily="2" charset="-122"/>
                  </a:rPr>
                  <a:t>里德伯常数</a:t>
                </a:r>
                <a:r>
                  <a:rPr lang="zh-CN" altLang="en-US" sz="2800" b="1" dirty="0">
                    <a:solidFill>
                      <a:srgbClr val="CC0000"/>
                    </a:solidFill>
                    <a:latin typeface="宋体" panose="02010600030101010101" pitchFamily="2" charset="-122"/>
                  </a:rPr>
                  <a:t> </a:t>
                </a:r>
                <a:endParaRPr lang="zh-CN" altLang="en-US" sz="2800" b="1" dirty="0">
                  <a:latin typeface="宋体" panose="02010600030101010101" pitchFamily="2" charset="-122"/>
                </a:endParaRPr>
              </a:p>
            </p:txBody>
          </p:sp>
          <p:graphicFrame>
            <p:nvGraphicFramePr>
              <p:cNvPr id="1036" name="对象 1035"/>
              <p:cNvGraphicFramePr/>
              <p:nvPr/>
            </p:nvGraphicFramePr>
            <p:xfrm>
              <a:off x="2064" y="3236"/>
              <a:ext cx="1872" cy="369"/>
            </p:xfrm>
            <a:graphic>
              <a:graphicData uri="http://schemas.openxmlformats.org/presentationml/2006/ole">
                <mc:AlternateContent xmlns:mc="http://schemas.openxmlformats.org/markup-compatibility/2006">
                  <mc:Choice xmlns:v="urn:schemas-microsoft-com:vml" Requires="v">
                    <p:oleObj spid="_x0000_s3082" name="" r:id="rId4" imgW="1091565" imgH="203200" progId="Equation.3">
                      <p:embed/>
                    </p:oleObj>
                  </mc:Choice>
                  <mc:Fallback>
                    <p:oleObj name="" r:id="rId4" imgW="1091565" imgH="203200" progId="Equation.3">
                      <p:embed/>
                      <p:pic>
                        <p:nvPicPr>
                          <p:cNvPr id="0" name="图片 3081"/>
                          <p:cNvPicPr/>
                          <p:nvPr/>
                        </p:nvPicPr>
                        <p:blipFill>
                          <a:blip r:embed="rId5"/>
                          <a:stretch>
                            <a:fillRect/>
                          </a:stretch>
                        </p:blipFill>
                        <p:spPr>
                          <a:xfrm>
                            <a:off x="2064" y="3236"/>
                            <a:ext cx="1872" cy="369"/>
                          </a:xfrm>
                          <a:prstGeom prst="rect">
                            <a:avLst/>
                          </a:prstGeom>
                          <a:noFill/>
                          <a:ln w="38100">
                            <a:noFill/>
                            <a:miter/>
                          </a:ln>
                        </p:spPr>
                      </p:pic>
                    </p:oleObj>
                  </mc:Fallback>
                </mc:AlternateContent>
              </a:graphicData>
            </a:graphic>
          </p:graphicFrame>
        </p:grpSp>
        <p:graphicFrame>
          <p:nvGraphicFramePr>
            <p:cNvPr id="1028" name="对象 1027"/>
            <p:cNvGraphicFramePr/>
            <p:nvPr/>
          </p:nvGraphicFramePr>
          <p:xfrm>
            <a:off x="624" y="2796"/>
            <a:ext cx="1728" cy="413"/>
          </p:xfrm>
          <a:graphic>
            <a:graphicData uri="http://schemas.openxmlformats.org/presentationml/2006/ole">
              <mc:AlternateContent xmlns:mc="http://schemas.openxmlformats.org/markup-compatibility/2006">
                <mc:Choice xmlns:v="urn:schemas-microsoft-com:vml" Requires="v">
                  <p:oleObj spid="_x0000_s3083" name="" r:id="rId6" imgW="964565" imgH="241300" progId="Equation.3">
                    <p:embed/>
                  </p:oleObj>
                </mc:Choice>
                <mc:Fallback>
                  <p:oleObj name="" r:id="rId6" imgW="964565" imgH="241300" progId="Equation.3">
                    <p:embed/>
                    <p:pic>
                      <p:nvPicPr>
                        <p:cNvPr id="0" name="图片 3082"/>
                        <p:cNvPicPr/>
                        <p:nvPr/>
                      </p:nvPicPr>
                      <p:blipFill>
                        <a:blip r:embed="rId7"/>
                        <a:stretch>
                          <a:fillRect/>
                        </a:stretch>
                      </p:blipFill>
                      <p:spPr>
                        <a:xfrm>
                          <a:off x="624" y="2796"/>
                          <a:ext cx="1728" cy="413"/>
                        </a:xfrm>
                        <a:prstGeom prst="rect">
                          <a:avLst/>
                        </a:prstGeom>
                        <a:noFill/>
                        <a:ln w="38100">
                          <a:noFill/>
                          <a:miter/>
                        </a:ln>
                      </p:spPr>
                    </p:pic>
                  </p:oleObj>
                </mc:Fallback>
              </mc:AlternateContent>
            </a:graphicData>
          </a:graphic>
        </p:graphicFrame>
        <p:graphicFrame>
          <p:nvGraphicFramePr>
            <p:cNvPr id="1029" name="对象 1028"/>
            <p:cNvGraphicFramePr/>
            <p:nvPr/>
          </p:nvGraphicFramePr>
          <p:xfrm>
            <a:off x="2331" y="2814"/>
            <a:ext cx="2901" cy="397"/>
          </p:xfrm>
          <a:graphic>
            <a:graphicData uri="http://schemas.openxmlformats.org/presentationml/2006/ole">
              <mc:AlternateContent xmlns:mc="http://schemas.openxmlformats.org/markup-compatibility/2006">
                <mc:Choice xmlns:v="urn:schemas-microsoft-com:vml" Requires="v">
                  <p:oleObj spid="_x0000_s3080" name="" r:id="rId8" imgW="2702560" imgH="355600" progId="Equation.3">
                    <p:embed/>
                  </p:oleObj>
                </mc:Choice>
                <mc:Fallback>
                  <p:oleObj name="" r:id="rId8" imgW="2702560" imgH="355600" progId="Equation.3">
                    <p:embed/>
                    <p:pic>
                      <p:nvPicPr>
                        <p:cNvPr id="0" name="图片 3079"/>
                        <p:cNvPicPr/>
                        <p:nvPr/>
                      </p:nvPicPr>
                      <p:blipFill>
                        <a:blip r:embed="rId9"/>
                        <a:stretch>
                          <a:fillRect/>
                        </a:stretch>
                      </p:blipFill>
                      <p:spPr>
                        <a:xfrm>
                          <a:off x="2331" y="2814"/>
                          <a:ext cx="2901" cy="397"/>
                        </a:xfrm>
                        <a:prstGeom prst="rect">
                          <a:avLst/>
                        </a:prstGeom>
                        <a:noFill/>
                        <a:ln w="38100">
                          <a:noFill/>
                          <a:miter/>
                        </a:ln>
                      </p:spPr>
                    </p:pic>
                  </p:oleObj>
                </mc:Fallback>
              </mc:AlternateContent>
            </a:graphicData>
          </a:graphic>
        </p:graphicFrame>
        <p:sp>
          <p:nvSpPr>
            <p:cNvPr id="1037" name="双括号 1036"/>
            <p:cNvSpPr/>
            <p:nvPr/>
          </p:nvSpPr>
          <p:spPr>
            <a:xfrm>
              <a:off x="432" y="2784"/>
              <a:ext cx="4992" cy="816"/>
            </a:xfrm>
            <a:prstGeom prst="bracketPair">
              <a:avLst>
                <a:gd name="adj" fmla="val 16667"/>
              </a:avLst>
            </a:prstGeom>
            <a:noFill/>
            <a:ln w="28575" cap="flat" cmpd="sng">
              <a:solidFill>
                <a:schemeClr val="tx1"/>
              </a:solidFill>
              <a:prstDash val="solid"/>
              <a:headEnd type="none" w="med" len="med"/>
              <a:tailEnd type="none" w="sm" len="lg"/>
            </a:ln>
          </p:spPr>
          <p:txBody>
            <a:bodyPr/>
            <a:p>
              <a:endParaRPr lang="zh-CN" altLang="en-US"/>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1030"/>
                                        </p:tgtEl>
                                        <p:attrNameLst>
                                          <p:attrName>style.visibility</p:attrName>
                                        </p:attrNameLst>
                                      </p:cBhvr>
                                    </p:set>
                                    <p:animEffect transition="in" filter="box(out)">
                                      <p:cBhvr>
                                        <p:cTn id="7" dur="500"/>
                                        <p:tgtEl>
                                          <p:spTgt spid="103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42"/>
                                        </p:tgtEl>
                                        <p:attrNameLst>
                                          <p:attrName>style.visibility</p:attrName>
                                        </p:attrNameLst>
                                      </p:cBhvr>
                                    </p:set>
                                    <p:animEffect transition="in" filter="blinds(horizontal)">
                                      <p:cBhvr>
                                        <p:cTn id="12" dur="500"/>
                                        <p:tgtEl>
                                          <p:spTgt spid="10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grpSp>
        <p:nvGrpSpPr>
          <p:cNvPr id="6177" name="组合 6176"/>
          <p:cNvGrpSpPr/>
          <p:nvPr/>
        </p:nvGrpSpPr>
        <p:grpSpPr>
          <a:xfrm>
            <a:off x="838200" y="1143000"/>
            <a:ext cx="7620000" cy="1892300"/>
            <a:chOff x="528" y="720"/>
            <a:chExt cx="4800" cy="1192"/>
          </a:xfrm>
        </p:grpSpPr>
        <p:sp>
          <p:nvSpPr>
            <p:cNvPr id="6148" name="文本框 6147"/>
            <p:cNvSpPr txBox="1"/>
            <p:nvPr/>
          </p:nvSpPr>
          <p:spPr>
            <a:xfrm>
              <a:off x="528" y="1438"/>
              <a:ext cx="1096" cy="365"/>
            </a:xfrm>
            <a:prstGeom prst="rect">
              <a:avLst/>
            </a:prstGeom>
            <a:noFill/>
            <a:ln w="9525">
              <a:noFill/>
            </a:ln>
          </p:spPr>
          <p:txBody>
            <a:bodyPr>
              <a:spAutoFit/>
            </a:bodyPr>
            <a:p>
              <a:pPr>
                <a:spcBef>
                  <a:spcPct val="50000"/>
                </a:spcBef>
              </a:pPr>
              <a:r>
                <a:rPr lang="zh-CN" altLang="en-US" b="1" dirty="0">
                  <a:latin typeface="宋体" panose="02010600030101010101" pitchFamily="2" charset="-122"/>
                </a:rPr>
                <a:t>莱曼系</a:t>
              </a:r>
              <a:endParaRPr lang="zh-CN" altLang="en-US" b="1" dirty="0">
                <a:latin typeface="宋体" panose="02010600030101010101" pitchFamily="2" charset="-122"/>
              </a:endParaRPr>
            </a:p>
          </p:txBody>
        </p:sp>
        <p:graphicFrame>
          <p:nvGraphicFramePr>
            <p:cNvPr id="6149" name="对象 6148"/>
            <p:cNvGraphicFramePr/>
            <p:nvPr/>
          </p:nvGraphicFramePr>
          <p:xfrm>
            <a:off x="1776" y="1248"/>
            <a:ext cx="3552" cy="664"/>
          </p:xfrm>
          <a:graphic>
            <a:graphicData uri="http://schemas.openxmlformats.org/presentationml/2006/ole">
              <mc:AlternateContent xmlns:mc="http://schemas.openxmlformats.org/markup-compatibility/2006">
                <mc:Choice xmlns:v="urn:schemas-microsoft-com:vml" Requires="v">
                  <p:oleObj spid="_x0000_s3085" name="" r:id="rId1" imgW="2018665" imgH="393700" progId="Equation.3">
                    <p:embed/>
                  </p:oleObj>
                </mc:Choice>
                <mc:Fallback>
                  <p:oleObj name="" r:id="rId1" imgW="2018665" imgH="393700" progId="Equation.3">
                    <p:embed/>
                    <p:pic>
                      <p:nvPicPr>
                        <p:cNvPr id="0" name="图片 3084"/>
                        <p:cNvPicPr/>
                        <p:nvPr/>
                      </p:nvPicPr>
                      <p:blipFill>
                        <a:blip r:embed="rId2"/>
                        <a:stretch>
                          <a:fillRect/>
                        </a:stretch>
                      </p:blipFill>
                      <p:spPr>
                        <a:xfrm>
                          <a:off x="1776" y="1248"/>
                          <a:ext cx="3552" cy="664"/>
                        </a:xfrm>
                        <a:prstGeom prst="rect">
                          <a:avLst/>
                        </a:prstGeom>
                        <a:noFill/>
                        <a:ln w="38100">
                          <a:noFill/>
                          <a:miter/>
                        </a:ln>
                      </p:spPr>
                    </p:pic>
                  </p:oleObj>
                </mc:Fallback>
              </mc:AlternateContent>
            </a:graphicData>
          </a:graphic>
        </p:graphicFrame>
        <p:sp>
          <p:nvSpPr>
            <p:cNvPr id="6150" name="文本框 6149"/>
            <p:cNvSpPr txBox="1"/>
            <p:nvPr/>
          </p:nvSpPr>
          <p:spPr>
            <a:xfrm>
              <a:off x="528" y="720"/>
              <a:ext cx="833" cy="365"/>
            </a:xfrm>
            <a:prstGeom prst="rect">
              <a:avLst/>
            </a:prstGeom>
            <a:noFill/>
            <a:ln w="28575">
              <a:noFill/>
            </a:ln>
          </p:spPr>
          <p:txBody>
            <a:bodyPr>
              <a:spAutoFit/>
            </a:bodyPr>
            <a:p>
              <a:pPr>
                <a:spcBef>
                  <a:spcPct val="50000"/>
                </a:spcBef>
              </a:pPr>
              <a:r>
                <a:rPr lang="zh-CN" altLang="en-US" b="1" dirty="0">
                  <a:solidFill>
                    <a:srgbClr val="CC00CC"/>
                  </a:solidFill>
                  <a:latin typeface="Times New Roman" panose="02020603050405020304" pitchFamily="18" charset="0"/>
                </a:rPr>
                <a:t>紫 外</a:t>
              </a:r>
              <a:endParaRPr lang="zh-CN" altLang="en-US" b="1" dirty="0">
                <a:solidFill>
                  <a:srgbClr val="CC00CC"/>
                </a:solidFill>
                <a:latin typeface="Times New Roman" panose="02020603050405020304" pitchFamily="18" charset="0"/>
              </a:endParaRPr>
            </a:p>
          </p:txBody>
        </p:sp>
      </p:grpSp>
      <p:grpSp>
        <p:nvGrpSpPr>
          <p:cNvPr id="6178" name="组合 6177"/>
          <p:cNvGrpSpPr/>
          <p:nvPr/>
        </p:nvGrpSpPr>
        <p:grpSpPr>
          <a:xfrm>
            <a:off x="838200" y="3657600"/>
            <a:ext cx="7600950" cy="2009775"/>
            <a:chOff x="528" y="2304"/>
            <a:chExt cx="4788" cy="1266"/>
          </a:xfrm>
        </p:grpSpPr>
        <p:graphicFrame>
          <p:nvGraphicFramePr>
            <p:cNvPr id="6153" name="对象 6152"/>
            <p:cNvGraphicFramePr/>
            <p:nvPr/>
          </p:nvGraphicFramePr>
          <p:xfrm>
            <a:off x="1860" y="2943"/>
            <a:ext cx="3456" cy="627"/>
          </p:xfrm>
          <a:graphic>
            <a:graphicData uri="http://schemas.openxmlformats.org/presentationml/2006/ole">
              <mc:AlternateContent xmlns:mc="http://schemas.openxmlformats.org/markup-compatibility/2006">
                <mc:Choice xmlns:v="urn:schemas-microsoft-com:vml" Requires="v">
                  <p:oleObj spid="_x0000_s3089" name="" r:id="rId3" imgW="2044065" imgH="393700" progId="Equation.3">
                    <p:embed/>
                  </p:oleObj>
                </mc:Choice>
                <mc:Fallback>
                  <p:oleObj name="" r:id="rId3" imgW="2044065" imgH="393700" progId="Equation.3">
                    <p:embed/>
                    <p:pic>
                      <p:nvPicPr>
                        <p:cNvPr id="0" name="图片 3088"/>
                        <p:cNvPicPr/>
                        <p:nvPr/>
                      </p:nvPicPr>
                      <p:blipFill>
                        <a:blip r:embed="rId4"/>
                        <a:stretch>
                          <a:fillRect/>
                        </a:stretch>
                      </p:blipFill>
                      <p:spPr>
                        <a:xfrm>
                          <a:off x="1860" y="2943"/>
                          <a:ext cx="3456" cy="627"/>
                        </a:xfrm>
                        <a:prstGeom prst="rect">
                          <a:avLst/>
                        </a:prstGeom>
                        <a:noFill/>
                        <a:ln w="38100">
                          <a:noFill/>
                          <a:miter/>
                        </a:ln>
                      </p:spPr>
                    </p:pic>
                  </p:oleObj>
                </mc:Fallback>
              </mc:AlternateContent>
            </a:graphicData>
          </a:graphic>
        </p:graphicFrame>
        <p:sp>
          <p:nvSpPr>
            <p:cNvPr id="6154" name="文本框 6153"/>
            <p:cNvSpPr txBox="1"/>
            <p:nvPr/>
          </p:nvSpPr>
          <p:spPr>
            <a:xfrm>
              <a:off x="528" y="3072"/>
              <a:ext cx="1380" cy="365"/>
            </a:xfrm>
            <a:prstGeom prst="rect">
              <a:avLst/>
            </a:prstGeom>
            <a:noFill/>
            <a:ln w="9525">
              <a:noFill/>
            </a:ln>
          </p:spPr>
          <p:txBody>
            <a:bodyPr>
              <a:spAutoFit/>
            </a:bodyPr>
            <a:p>
              <a:pPr>
                <a:spcBef>
                  <a:spcPct val="50000"/>
                </a:spcBef>
              </a:pPr>
              <a:r>
                <a:rPr lang="zh-CN" altLang="en-US" b="1" dirty="0">
                  <a:latin typeface="宋体" panose="02010600030101010101" pitchFamily="2" charset="-122"/>
                </a:rPr>
                <a:t>巴耳末系</a:t>
              </a:r>
              <a:endParaRPr lang="zh-CN" altLang="en-US" b="1" dirty="0">
                <a:latin typeface="宋体" panose="02010600030101010101" pitchFamily="2" charset="-122"/>
              </a:endParaRPr>
            </a:p>
          </p:txBody>
        </p:sp>
        <p:sp>
          <p:nvSpPr>
            <p:cNvPr id="6155" name="文本框 6154"/>
            <p:cNvSpPr txBox="1"/>
            <p:nvPr/>
          </p:nvSpPr>
          <p:spPr>
            <a:xfrm>
              <a:off x="528" y="2304"/>
              <a:ext cx="1104" cy="365"/>
            </a:xfrm>
            <a:prstGeom prst="rect">
              <a:avLst/>
            </a:prstGeom>
            <a:noFill/>
            <a:ln w="12700">
              <a:noFill/>
            </a:ln>
          </p:spPr>
          <p:txBody>
            <a:bodyPr>
              <a:spAutoFit/>
            </a:bodyPr>
            <a:p>
              <a:pPr>
                <a:spcBef>
                  <a:spcPct val="50000"/>
                </a:spcBef>
              </a:pPr>
              <a:r>
                <a:rPr lang="zh-CN" altLang="en-US" b="1" dirty="0">
                  <a:solidFill>
                    <a:srgbClr val="0000FF"/>
                  </a:solidFill>
                  <a:latin typeface="Times New Roman" panose="02020603050405020304" pitchFamily="18" charset="0"/>
                </a:rPr>
                <a:t>可见光</a:t>
              </a:r>
              <a:endParaRPr lang="zh-CN" altLang="en-US" b="1" dirty="0">
                <a:solidFill>
                  <a:srgbClr val="0000FF"/>
                </a:solidFill>
                <a:latin typeface="Times New Roman" panose="02020603050405020304" pitchFamily="18" charset="0"/>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178"/>
                                        </p:tgtEl>
                                        <p:attrNameLst>
                                          <p:attrName>style.visibility</p:attrName>
                                        </p:attrNameLst>
                                      </p:cBhvr>
                                    </p:set>
                                    <p:animEffect transition="in" filter="blinds(horizontal)">
                                      <p:cBhvr>
                                        <p:cTn id="7" dur="500"/>
                                        <p:tgtEl>
                                          <p:spTgt spid="61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grpSp>
        <p:nvGrpSpPr>
          <p:cNvPr id="24600" name="组合 24599"/>
          <p:cNvGrpSpPr/>
          <p:nvPr/>
        </p:nvGrpSpPr>
        <p:grpSpPr>
          <a:xfrm>
            <a:off x="1152525" y="2847975"/>
            <a:ext cx="7077075" cy="935038"/>
            <a:chOff x="726" y="1794"/>
            <a:chExt cx="4458" cy="589"/>
          </a:xfrm>
        </p:grpSpPr>
        <p:graphicFrame>
          <p:nvGraphicFramePr>
            <p:cNvPr id="24582" name="对象 24581"/>
            <p:cNvGraphicFramePr/>
            <p:nvPr/>
          </p:nvGraphicFramePr>
          <p:xfrm>
            <a:off x="1926" y="1794"/>
            <a:ext cx="3258" cy="589"/>
          </p:xfrm>
          <a:graphic>
            <a:graphicData uri="http://schemas.openxmlformats.org/presentationml/2006/ole">
              <mc:AlternateContent xmlns:mc="http://schemas.openxmlformats.org/markup-compatibility/2006">
                <mc:Choice xmlns:v="urn:schemas-microsoft-com:vml" Requires="v">
                  <p:oleObj spid="_x0000_s3081" name="" r:id="rId1" imgW="2044065" imgH="393700" progId="Equation.3">
                    <p:embed/>
                  </p:oleObj>
                </mc:Choice>
                <mc:Fallback>
                  <p:oleObj name="" r:id="rId1" imgW="2044065" imgH="393700" progId="Equation.3">
                    <p:embed/>
                    <p:pic>
                      <p:nvPicPr>
                        <p:cNvPr id="0" name="图片 3080"/>
                        <p:cNvPicPr/>
                        <p:nvPr/>
                      </p:nvPicPr>
                      <p:blipFill>
                        <a:blip r:embed="rId2"/>
                        <a:stretch>
                          <a:fillRect/>
                        </a:stretch>
                      </p:blipFill>
                      <p:spPr>
                        <a:xfrm>
                          <a:off x="1926" y="1794"/>
                          <a:ext cx="3258" cy="589"/>
                        </a:xfrm>
                        <a:prstGeom prst="rect">
                          <a:avLst/>
                        </a:prstGeom>
                        <a:noFill/>
                        <a:ln w="38100">
                          <a:noFill/>
                          <a:miter/>
                        </a:ln>
                      </p:spPr>
                    </p:pic>
                  </p:oleObj>
                </mc:Fallback>
              </mc:AlternateContent>
            </a:graphicData>
          </a:graphic>
        </p:graphicFrame>
        <p:sp>
          <p:nvSpPr>
            <p:cNvPr id="24583" name="文本框 24582"/>
            <p:cNvSpPr txBox="1"/>
            <p:nvPr/>
          </p:nvSpPr>
          <p:spPr>
            <a:xfrm>
              <a:off x="726" y="1886"/>
              <a:ext cx="1380" cy="365"/>
            </a:xfrm>
            <a:prstGeom prst="rect">
              <a:avLst/>
            </a:prstGeom>
            <a:noFill/>
            <a:ln w="9525">
              <a:noFill/>
            </a:ln>
          </p:spPr>
          <p:txBody>
            <a:bodyPr>
              <a:spAutoFit/>
            </a:bodyPr>
            <a:p>
              <a:pPr>
                <a:spcBef>
                  <a:spcPct val="50000"/>
                </a:spcBef>
              </a:pPr>
              <a:r>
                <a:rPr lang="zh-CN" altLang="en-US" b="1" dirty="0">
                  <a:latin typeface="宋体" panose="02010600030101010101" pitchFamily="2" charset="-122"/>
                </a:rPr>
                <a:t>布拉开系</a:t>
              </a:r>
              <a:endParaRPr lang="zh-CN" altLang="en-US" b="1" dirty="0">
                <a:latin typeface="宋体" panose="02010600030101010101" pitchFamily="2" charset="-122"/>
              </a:endParaRPr>
            </a:p>
          </p:txBody>
        </p:sp>
      </p:grpSp>
      <p:grpSp>
        <p:nvGrpSpPr>
          <p:cNvPr id="24599" name="组合 24598"/>
          <p:cNvGrpSpPr/>
          <p:nvPr/>
        </p:nvGrpSpPr>
        <p:grpSpPr>
          <a:xfrm>
            <a:off x="1181100" y="4000500"/>
            <a:ext cx="7048500" cy="927100"/>
            <a:chOff x="744" y="2520"/>
            <a:chExt cx="4440" cy="584"/>
          </a:xfrm>
        </p:grpSpPr>
        <p:graphicFrame>
          <p:nvGraphicFramePr>
            <p:cNvPr id="24584" name="对象 24583"/>
            <p:cNvGraphicFramePr/>
            <p:nvPr/>
          </p:nvGraphicFramePr>
          <p:xfrm>
            <a:off x="1950" y="2520"/>
            <a:ext cx="3234" cy="584"/>
          </p:xfrm>
          <a:graphic>
            <a:graphicData uri="http://schemas.openxmlformats.org/presentationml/2006/ole">
              <mc:AlternateContent xmlns:mc="http://schemas.openxmlformats.org/markup-compatibility/2006">
                <mc:Choice xmlns:v="urn:schemas-microsoft-com:vml" Requires="v">
                  <p:oleObj spid="_x0000_s3086" name="" r:id="rId3" imgW="2044065" imgH="393700" progId="Equation.3">
                    <p:embed/>
                  </p:oleObj>
                </mc:Choice>
                <mc:Fallback>
                  <p:oleObj name="" r:id="rId3" imgW="2044065" imgH="393700" progId="Equation.3">
                    <p:embed/>
                    <p:pic>
                      <p:nvPicPr>
                        <p:cNvPr id="0" name="图片 3085"/>
                        <p:cNvPicPr/>
                        <p:nvPr/>
                      </p:nvPicPr>
                      <p:blipFill>
                        <a:blip r:embed="rId4"/>
                        <a:stretch>
                          <a:fillRect/>
                        </a:stretch>
                      </p:blipFill>
                      <p:spPr>
                        <a:xfrm>
                          <a:off x="1950" y="2520"/>
                          <a:ext cx="3234" cy="584"/>
                        </a:xfrm>
                        <a:prstGeom prst="rect">
                          <a:avLst/>
                        </a:prstGeom>
                        <a:noFill/>
                        <a:ln w="38100">
                          <a:noFill/>
                          <a:miter/>
                        </a:ln>
                      </p:spPr>
                    </p:pic>
                  </p:oleObj>
                </mc:Fallback>
              </mc:AlternateContent>
            </a:graphicData>
          </a:graphic>
        </p:graphicFrame>
        <p:sp>
          <p:nvSpPr>
            <p:cNvPr id="24585" name="文本框 24584"/>
            <p:cNvSpPr txBox="1"/>
            <p:nvPr/>
          </p:nvSpPr>
          <p:spPr>
            <a:xfrm>
              <a:off x="744" y="2621"/>
              <a:ext cx="1380" cy="365"/>
            </a:xfrm>
            <a:prstGeom prst="rect">
              <a:avLst/>
            </a:prstGeom>
            <a:noFill/>
            <a:ln w="9525">
              <a:noFill/>
            </a:ln>
          </p:spPr>
          <p:txBody>
            <a:bodyPr>
              <a:spAutoFit/>
            </a:bodyPr>
            <a:p>
              <a:pPr>
                <a:spcBef>
                  <a:spcPct val="50000"/>
                </a:spcBef>
              </a:pPr>
              <a:r>
                <a:rPr lang="zh-CN" altLang="en-US" b="1" dirty="0">
                  <a:latin typeface="宋体" panose="02010600030101010101" pitchFamily="2" charset="-122"/>
                </a:rPr>
                <a:t>普丰德系</a:t>
              </a:r>
              <a:endParaRPr lang="zh-CN" altLang="en-US" b="1" dirty="0">
                <a:latin typeface="宋体" panose="02010600030101010101" pitchFamily="2" charset="-122"/>
              </a:endParaRPr>
            </a:p>
          </p:txBody>
        </p:sp>
      </p:grpSp>
      <p:grpSp>
        <p:nvGrpSpPr>
          <p:cNvPr id="24598" name="组合 24597"/>
          <p:cNvGrpSpPr/>
          <p:nvPr/>
        </p:nvGrpSpPr>
        <p:grpSpPr>
          <a:xfrm>
            <a:off x="1190625" y="5105400"/>
            <a:ext cx="7038975" cy="925513"/>
            <a:chOff x="750" y="3216"/>
            <a:chExt cx="4434" cy="583"/>
          </a:xfrm>
        </p:grpSpPr>
        <p:graphicFrame>
          <p:nvGraphicFramePr>
            <p:cNvPr id="24586" name="对象 24585"/>
            <p:cNvGraphicFramePr/>
            <p:nvPr/>
          </p:nvGraphicFramePr>
          <p:xfrm>
            <a:off x="1968" y="3216"/>
            <a:ext cx="3216" cy="583"/>
          </p:xfrm>
          <a:graphic>
            <a:graphicData uri="http://schemas.openxmlformats.org/presentationml/2006/ole">
              <mc:AlternateContent xmlns:mc="http://schemas.openxmlformats.org/markup-compatibility/2006">
                <mc:Choice xmlns:v="urn:schemas-microsoft-com:vml" Requires="v">
                  <p:oleObj spid="_x0000_s3077" name="" r:id="rId5" imgW="2044065" imgH="393700" progId="Equation.3">
                    <p:embed/>
                  </p:oleObj>
                </mc:Choice>
                <mc:Fallback>
                  <p:oleObj name="" r:id="rId5" imgW="2044065" imgH="393700" progId="Equation.3">
                    <p:embed/>
                    <p:pic>
                      <p:nvPicPr>
                        <p:cNvPr id="0" name="图片 3076"/>
                        <p:cNvPicPr/>
                        <p:nvPr/>
                      </p:nvPicPr>
                      <p:blipFill>
                        <a:blip r:embed="rId6"/>
                        <a:stretch>
                          <a:fillRect/>
                        </a:stretch>
                      </p:blipFill>
                      <p:spPr>
                        <a:xfrm>
                          <a:off x="1968" y="3216"/>
                          <a:ext cx="3216" cy="583"/>
                        </a:xfrm>
                        <a:prstGeom prst="rect">
                          <a:avLst/>
                        </a:prstGeom>
                        <a:noFill/>
                        <a:ln w="38100">
                          <a:noFill/>
                          <a:miter/>
                        </a:ln>
                      </p:spPr>
                    </p:pic>
                  </p:oleObj>
                </mc:Fallback>
              </mc:AlternateContent>
            </a:graphicData>
          </a:graphic>
        </p:graphicFrame>
        <p:sp>
          <p:nvSpPr>
            <p:cNvPr id="24587" name="文本框 24586"/>
            <p:cNvSpPr txBox="1"/>
            <p:nvPr/>
          </p:nvSpPr>
          <p:spPr>
            <a:xfrm>
              <a:off x="750" y="3310"/>
              <a:ext cx="1380" cy="365"/>
            </a:xfrm>
            <a:prstGeom prst="rect">
              <a:avLst/>
            </a:prstGeom>
            <a:noFill/>
            <a:ln w="9525">
              <a:noFill/>
            </a:ln>
          </p:spPr>
          <p:txBody>
            <a:bodyPr>
              <a:spAutoFit/>
            </a:bodyPr>
            <a:p>
              <a:pPr>
                <a:spcBef>
                  <a:spcPct val="50000"/>
                </a:spcBef>
              </a:pPr>
              <a:r>
                <a:rPr lang="zh-CN" altLang="en-US" b="1" dirty="0">
                  <a:latin typeface="宋体" panose="02010600030101010101" pitchFamily="2" charset="-122"/>
                </a:rPr>
                <a:t>汉弗莱系</a:t>
              </a:r>
              <a:endParaRPr lang="zh-CN" altLang="en-US" b="1" dirty="0">
                <a:latin typeface="宋体" panose="02010600030101010101" pitchFamily="2" charset="-122"/>
              </a:endParaRPr>
            </a:p>
          </p:txBody>
        </p:sp>
      </p:grpSp>
      <p:grpSp>
        <p:nvGrpSpPr>
          <p:cNvPr id="24601" name="组合 24600"/>
          <p:cNvGrpSpPr/>
          <p:nvPr/>
        </p:nvGrpSpPr>
        <p:grpSpPr>
          <a:xfrm>
            <a:off x="685800" y="914400"/>
            <a:ext cx="7515225" cy="4737100"/>
            <a:chOff x="432" y="576"/>
            <a:chExt cx="4734" cy="2984"/>
          </a:xfrm>
        </p:grpSpPr>
        <p:sp>
          <p:nvSpPr>
            <p:cNvPr id="24579" name="左大括号 24578"/>
            <p:cNvSpPr/>
            <p:nvPr/>
          </p:nvSpPr>
          <p:spPr>
            <a:xfrm>
              <a:off x="432" y="1318"/>
              <a:ext cx="297" cy="2242"/>
            </a:xfrm>
            <a:prstGeom prst="leftBrace">
              <a:avLst>
                <a:gd name="adj1" fmla="val 62906"/>
                <a:gd name="adj2" fmla="val 50000"/>
              </a:avLst>
            </a:prstGeom>
            <a:noFill/>
            <a:ln w="28575" cap="flat" cmpd="sng">
              <a:solidFill>
                <a:srgbClr val="CC0000"/>
              </a:solidFill>
              <a:prstDash val="solid"/>
              <a:headEnd type="none" w="med" len="med"/>
              <a:tailEnd type="none" w="med" len="med"/>
            </a:ln>
          </p:spPr>
          <p:txBody>
            <a:bodyPr/>
            <a:p>
              <a:endParaRPr lang="zh-CN" altLang="en-US"/>
            </a:p>
          </p:txBody>
        </p:sp>
        <p:graphicFrame>
          <p:nvGraphicFramePr>
            <p:cNvPr id="24580" name="对象 24579"/>
            <p:cNvGraphicFramePr/>
            <p:nvPr/>
          </p:nvGraphicFramePr>
          <p:xfrm>
            <a:off x="1902" y="1022"/>
            <a:ext cx="3264" cy="602"/>
          </p:xfrm>
          <a:graphic>
            <a:graphicData uri="http://schemas.openxmlformats.org/presentationml/2006/ole">
              <mc:AlternateContent xmlns:mc="http://schemas.openxmlformats.org/markup-compatibility/2006">
                <mc:Choice xmlns:v="urn:schemas-microsoft-com:vml" Requires="v">
                  <p:oleObj spid="_x0000_s3090" name="" r:id="rId7" imgW="2031365" imgH="393700" progId="Equation.3">
                    <p:embed/>
                  </p:oleObj>
                </mc:Choice>
                <mc:Fallback>
                  <p:oleObj name="" r:id="rId7" imgW="2031365" imgH="393700" progId="Equation.3">
                    <p:embed/>
                    <p:pic>
                      <p:nvPicPr>
                        <p:cNvPr id="0" name="图片 3089"/>
                        <p:cNvPicPr/>
                        <p:nvPr/>
                      </p:nvPicPr>
                      <p:blipFill>
                        <a:blip r:embed="rId8"/>
                        <a:stretch>
                          <a:fillRect/>
                        </a:stretch>
                      </p:blipFill>
                      <p:spPr>
                        <a:xfrm>
                          <a:off x="1902" y="1022"/>
                          <a:ext cx="3264" cy="602"/>
                        </a:xfrm>
                        <a:prstGeom prst="rect">
                          <a:avLst/>
                        </a:prstGeom>
                        <a:noFill/>
                        <a:ln w="38100">
                          <a:noFill/>
                          <a:miter/>
                        </a:ln>
                      </p:spPr>
                    </p:pic>
                  </p:oleObj>
                </mc:Fallback>
              </mc:AlternateContent>
            </a:graphicData>
          </a:graphic>
        </p:graphicFrame>
        <p:sp>
          <p:nvSpPr>
            <p:cNvPr id="24581" name="文本框 24580"/>
            <p:cNvSpPr txBox="1"/>
            <p:nvPr/>
          </p:nvSpPr>
          <p:spPr>
            <a:xfrm>
              <a:off x="735" y="1143"/>
              <a:ext cx="1426" cy="365"/>
            </a:xfrm>
            <a:prstGeom prst="rect">
              <a:avLst/>
            </a:prstGeom>
            <a:noFill/>
            <a:ln w="9525">
              <a:noFill/>
            </a:ln>
          </p:spPr>
          <p:txBody>
            <a:bodyPr>
              <a:spAutoFit/>
            </a:bodyPr>
            <a:p>
              <a:pPr>
                <a:spcBef>
                  <a:spcPct val="50000"/>
                </a:spcBef>
              </a:pPr>
              <a:r>
                <a:rPr lang="zh-CN" altLang="en-US" b="1" dirty="0">
                  <a:latin typeface="宋体" panose="02010600030101010101" pitchFamily="2" charset="-122"/>
                </a:rPr>
                <a:t>帕 邢 系</a:t>
              </a:r>
              <a:endParaRPr lang="zh-CN" altLang="en-US" b="1" dirty="0">
                <a:latin typeface="宋体" panose="02010600030101010101" pitchFamily="2" charset="-122"/>
              </a:endParaRPr>
            </a:p>
          </p:txBody>
        </p:sp>
        <p:sp>
          <p:nvSpPr>
            <p:cNvPr id="24588" name="文本框 24587"/>
            <p:cNvSpPr txBox="1"/>
            <p:nvPr/>
          </p:nvSpPr>
          <p:spPr>
            <a:xfrm>
              <a:off x="720" y="576"/>
              <a:ext cx="816" cy="365"/>
            </a:xfrm>
            <a:prstGeom prst="rect">
              <a:avLst/>
            </a:prstGeom>
            <a:noFill/>
            <a:ln w="9525">
              <a:noFill/>
            </a:ln>
          </p:spPr>
          <p:txBody>
            <a:bodyPr>
              <a:spAutoFit/>
            </a:bodyPr>
            <a:p>
              <a:pPr>
                <a:spcBef>
                  <a:spcPct val="50000"/>
                </a:spcBef>
              </a:pPr>
              <a:r>
                <a:rPr lang="zh-CN" altLang="en-US" b="1" dirty="0">
                  <a:solidFill>
                    <a:srgbClr val="CC0000"/>
                  </a:solidFill>
                  <a:latin typeface="Arial" panose="020B0604020202020204" pitchFamily="34" charset="0"/>
                </a:rPr>
                <a:t>红 外</a:t>
              </a:r>
              <a:endParaRPr lang="zh-CN" altLang="en-US" b="1" dirty="0">
                <a:solidFill>
                  <a:srgbClr val="CC0000"/>
                </a:solidFill>
                <a:latin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600"/>
                                        </p:tgtEl>
                                        <p:attrNameLst>
                                          <p:attrName>style.visibility</p:attrName>
                                        </p:attrNameLst>
                                      </p:cBhvr>
                                    </p:set>
                                    <p:animEffect transition="in" filter="blinds(horizontal)">
                                      <p:cBhvr>
                                        <p:cTn id="7" dur="500"/>
                                        <p:tgtEl>
                                          <p:spTgt spid="2460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4599"/>
                                        </p:tgtEl>
                                        <p:attrNameLst>
                                          <p:attrName>style.visibility</p:attrName>
                                        </p:attrNameLst>
                                      </p:cBhvr>
                                    </p:set>
                                    <p:animEffect transition="in" filter="blinds(horizontal)">
                                      <p:cBhvr>
                                        <p:cTn id="12" dur="500"/>
                                        <p:tgtEl>
                                          <p:spTgt spid="2459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4598"/>
                                        </p:tgtEl>
                                        <p:attrNameLst>
                                          <p:attrName>style.visibility</p:attrName>
                                        </p:attrNameLst>
                                      </p:cBhvr>
                                    </p:set>
                                    <p:animEffect transition="in" filter="blinds(horizontal)">
                                      <p:cBhvr>
                                        <p:cTn id="17" dur="500"/>
                                        <p:tgtEl>
                                          <p:spTgt spid="245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圆角矩形 4"/>
          <p:cNvSpPr>
            <a:spLocks noChangeArrowheads="1"/>
          </p:cNvSpPr>
          <p:nvPr/>
        </p:nvSpPr>
        <p:spPr bwMode="auto">
          <a:xfrm>
            <a:off x="1403350" y="2852738"/>
            <a:ext cx="6624638" cy="642938"/>
          </a:xfrm>
          <a:prstGeom prst="roundRect">
            <a:avLst>
              <a:gd name="adj" fmla="val 16667"/>
            </a:avLst>
          </a:prstGeom>
          <a:solidFill>
            <a:srgbClr val="0062AC"/>
          </a:solidFill>
          <a:ln w="25400">
            <a:solidFill>
              <a:srgbClr val="00B0F0"/>
            </a:solidFill>
            <a:round/>
          </a:ln>
          <a:effectLst>
            <a:outerShdw dist="38100" dir="2700000" algn="ctr" rotWithShape="0">
              <a:srgbClr val="000000">
                <a:alpha val="37999"/>
              </a:srgb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3794" name="标题 33793"/>
          <p:cNvSpPr>
            <a:spLocks noGrp="1"/>
          </p:cNvSpPr>
          <p:nvPr>
            <p:ph type="title"/>
          </p:nvPr>
        </p:nvSpPr>
        <p:spPr>
          <a:xfrm>
            <a:off x="468313" y="2636838"/>
            <a:ext cx="8243888" cy="882650"/>
          </a:xfrm>
        </p:spPr>
        <p:txBody>
          <a:bodyPr anchor="b"/>
          <a:p>
            <a:pPr marL="0" marR="0" indent="0" algn="ctr" defTabSz="914400" rtl="0" eaLnBrk="1" fontAlgn="base" latinLnBrk="0" hangingPunct="1">
              <a:lnSpc>
                <a:spcPct val="90000"/>
              </a:lnSpc>
              <a:spcBef>
                <a:spcPct val="0"/>
              </a:spcBef>
              <a:spcAft>
                <a:spcPct val="0"/>
              </a:spcAft>
              <a:buClrTx/>
              <a:buSzTx/>
              <a:buFontTx/>
              <a:buNone/>
            </a:pPr>
            <a:r>
              <a:rPr lang="zh-CN" altLang="en-US" dirty="0">
                <a:solidFill>
                  <a:schemeClr val="bg1"/>
                </a:solidFill>
                <a:sym typeface="+mn-ea"/>
              </a:rPr>
              <a:t>热辐射和能量子假设</a:t>
            </a:r>
            <a:endParaRPr kumimoji="0" lang="zh-CN" altLang="en-US" sz="4400" b="0" i="0" u="none" strike="noStrike" kern="1200" cap="none" spc="0" normalizeH="0" baseline="0" noProof="1" dirty="0">
              <a:solidFill>
                <a:schemeClr val="bg1"/>
              </a:solidFill>
              <a:effectLst>
                <a:outerShdw blurRad="38100" dist="38100" dir="2700000">
                  <a:srgbClr val="C0C0C0"/>
                </a:outerShdw>
              </a:effectLst>
              <a:latin typeface="宋体" panose="02010600030101010101" pitchFamily="2" charset="-122"/>
              <a:ea typeface="+mj-ea"/>
              <a:cs typeface="+mj-cs"/>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p:tgtEl>
                                          <p:spTgt spid="2"/>
                                        </p:tgtEl>
                                        <p:attrNameLst>
                                          <p:attrName>ppt_x</p:attrName>
                                        </p:attrNameLst>
                                      </p:cBhvr>
                                      <p:tavLst>
                                        <p:tav tm="100000">
                                          <p:val>
                                            <p:strVal val="#ppt_x-#ppt_w*1.125000"/>
                                          </p:val>
                                        </p:tav>
                                        <p:tav>
                                          <p:val>
                                            <p:strVal val="#ppt_x"/>
                                          </p:val>
                                        </p:tav>
                                      </p:tavLst>
                                    </p:anim>
                                    <p:animEffect transition="in" filter="wipe(right)">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7170" name="文本框 7169"/>
          <p:cNvSpPr txBox="1"/>
          <p:nvPr/>
        </p:nvSpPr>
        <p:spPr>
          <a:xfrm>
            <a:off x="1524000" y="1173163"/>
            <a:ext cx="5334000" cy="579437"/>
          </a:xfrm>
          <a:prstGeom prst="rect">
            <a:avLst/>
          </a:prstGeom>
          <a:noFill/>
          <a:ln w="9525">
            <a:noFill/>
          </a:ln>
        </p:spPr>
        <p:txBody>
          <a:bodyPr>
            <a:spAutoFit/>
          </a:bodyPr>
          <a:p>
            <a:pPr>
              <a:spcBef>
                <a:spcPct val="50000"/>
              </a:spcBef>
            </a:pPr>
            <a:r>
              <a:rPr lang="en-US" altLang="zh-CN" b="1">
                <a:solidFill>
                  <a:srgbClr val="CC0000"/>
                </a:solidFill>
                <a:latin typeface="Times New Roman" panose="02020603050405020304" pitchFamily="18" charset="0"/>
              </a:rPr>
              <a:t>2</a:t>
            </a:r>
            <a:r>
              <a:rPr lang="en-US" altLang="zh-CN" b="1">
                <a:solidFill>
                  <a:srgbClr val="CC0000"/>
                </a:solidFill>
                <a:latin typeface="Arial" panose="020B0604020202020204" pitchFamily="34" charset="0"/>
              </a:rPr>
              <a:t>   </a:t>
            </a:r>
            <a:r>
              <a:rPr lang="zh-CN" altLang="en-US" b="1" dirty="0">
                <a:latin typeface="Arial" panose="020B0604020202020204" pitchFamily="34" charset="0"/>
              </a:rPr>
              <a:t>卢瑟福的原子有核模型</a:t>
            </a:r>
            <a:endParaRPr lang="zh-CN" altLang="en-US" b="1" dirty="0">
              <a:latin typeface="Arial" panose="020B0604020202020204" pitchFamily="34" charset="0"/>
            </a:endParaRPr>
          </a:p>
        </p:txBody>
      </p:sp>
      <p:sp>
        <p:nvSpPr>
          <p:cNvPr id="7171" name="文本框 7170"/>
          <p:cNvSpPr txBox="1"/>
          <p:nvPr/>
        </p:nvSpPr>
        <p:spPr>
          <a:xfrm>
            <a:off x="762000" y="1905000"/>
            <a:ext cx="5867400" cy="579438"/>
          </a:xfrm>
          <a:prstGeom prst="rect">
            <a:avLst/>
          </a:prstGeom>
          <a:noFill/>
          <a:ln w="9525">
            <a:noFill/>
          </a:ln>
        </p:spPr>
        <p:txBody>
          <a:bodyPr>
            <a:spAutoFit/>
          </a:bodyPr>
          <a:p>
            <a:pPr>
              <a:spcBef>
                <a:spcPct val="50000"/>
              </a:spcBef>
              <a:buBlip>
                <a:blip r:embed="rId1"/>
              </a:buBlip>
            </a:pPr>
            <a:r>
              <a:rPr lang="en-US" altLang="zh-CN" sz="2800" dirty="0">
                <a:latin typeface="Arial" panose="020B0604020202020204" pitchFamily="34" charset="0"/>
              </a:rPr>
              <a:t>  </a:t>
            </a:r>
            <a:r>
              <a:rPr lang="en-US" altLang="zh-CN">
                <a:latin typeface="Times New Roman" panose="02020603050405020304" pitchFamily="18" charset="0"/>
              </a:rPr>
              <a:t>1897</a:t>
            </a:r>
            <a:r>
              <a:rPr lang="zh-CN" altLang="en-US" b="1" dirty="0">
                <a:latin typeface="Arial" panose="020B0604020202020204" pitchFamily="34" charset="0"/>
              </a:rPr>
              <a:t>年， </a:t>
            </a:r>
            <a:r>
              <a:rPr lang="en-US" altLang="zh-CN">
                <a:latin typeface="Times New Roman" panose="02020603050405020304" pitchFamily="18" charset="0"/>
              </a:rPr>
              <a:t>J.J.</a:t>
            </a:r>
            <a:r>
              <a:rPr lang="zh-CN" altLang="en-US" b="1" dirty="0">
                <a:latin typeface="Arial" panose="020B0604020202020204" pitchFamily="34" charset="0"/>
              </a:rPr>
              <a:t>汤姆孙发现电子</a:t>
            </a:r>
            <a:r>
              <a:rPr lang="en-US" altLang="zh-CN" b="1">
                <a:latin typeface="Times New Roman" panose="02020603050405020304" pitchFamily="18" charset="0"/>
              </a:rPr>
              <a:t>.</a:t>
            </a:r>
            <a:endParaRPr lang="en-US" altLang="zh-CN" b="1">
              <a:latin typeface="Times New Roman" panose="02020603050405020304" pitchFamily="18" charset="0"/>
            </a:endParaRPr>
          </a:p>
        </p:txBody>
      </p:sp>
      <p:sp>
        <p:nvSpPr>
          <p:cNvPr id="7172" name="文本框 7171"/>
          <p:cNvSpPr txBox="1"/>
          <p:nvPr/>
        </p:nvSpPr>
        <p:spPr>
          <a:xfrm>
            <a:off x="762000" y="2652713"/>
            <a:ext cx="7848600" cy="1260475"/>
          </a:xfrm>
          <a:prstGeom prst="rect">
            <a:avLst/>
          </a:prstGeom>
          <a:noFill/>
          <a:ln w="9525">
            <a:noFill/>
          </a:ln>
        </p:spPr>
        <p:txBody>
          <a:bodyPr>
            <a:spAutoFit/>
          </a:bodyPr>
          <a:p>
            <a:pPr>
              <a:lnSpc>
                <a:spcPct val="120000"/>
              </a:lnSpc>
              <a:spcBef>
                <a:spcPct val="50000"/>
              </a:spcBef>
              <a:buBlip>
                <a:blip r:embed="rId1"/>
              </a:buBlip>
            </a:pPr>
            <a:r>
              <a:rPr lang="en-US" altLang="zh-CN" sz="2800" dirty="0">
                <a:latin typeface="Arial" panose="020B0604020202020204" pitchFamily="34" charset="0"/>
              </a:rPr>
              <a:t>  </a:t>
            </a:r>
            <a:r>
              <a:rPr lang="en-US" altLang="zh-CN">
                <a:latin typeface="Times New Roman" panose="02020603050405020304" pitchFamily="18" charset="0"/>
              </a:rPr>
              <a:t>1903</a:t>
            </a:r>
            <a:r>
              <a:rPr lang="zh-CN" altLang="en-US" b="1" dirty="0">
                <a:latin typeface="Arial" panose="020B0604020202020204" pitchFamily="34" charset="0"/>
              </a:rPr>
              <a:t>年，汤姆孙提出原子的</a:t>
            </a:r>
            <a:r>
              <a:rPr lang="zh-CN" altLang="en-US" b="1" dirty="0">
                <a:latin typeface="Times New Roman" panose="02020603050405020304" pitchFamily="18" charset="0"/>
              </a:rPr>
              <a:t>“</a:t>
            </a:r>
            <a:r>
              <a:rPr lang="zh-CN" altLang="en-US" b="1" dirty="0">
                <a:latin typeface="Arial" panose="020B0604020202020204" pitchFamily="34" charset="0"/>
              </a:rPr>
              <a:t>葡萄干蛋糕模型</a:t>
            </a:r>
            <a:r>
              <a:rPr lang="zh-CN" altLang="en-US" b="1" dirty="0">
                <a:latin typeface="Times New Roman" panose="02020603050405020304" pitchFamily="18" charset="0"/>
              </a:rPr>
              <a:t>”</a:t>
            </a:r>
            <a:r>
              <a:rPr lang="en-US" altLang="zh-CN" b="1">
                <a:latin typeface="Times New Roman" panose="02020603050405020304" pitchFamily="18" charset="0"/>
              </a:rPr>
              <a:t>.</a:t>
            </a:r>
            <a:endParaRPr lang="en-US" altLang="zh-CN" b="1">
              <a:latin typeface="Times New Roman" panose="02020603050405020304" pitchFamily="18" charset="0"/>
            </a:endParaRPr>
          </a:p>
        </p:txBody>
      </p:sp>
      <p:grpSp>
        <p:nvGrpSpPr>
          <p:cNvPr id="3" name="组合 2"/>
          <p:cNvGrpSpPr/>
          <p:nvPr/>
        </p:nvGrpSpPr>
        <p:grpSpPr>
          <a:xfrm>
            <a:off x="609600" y="4038600"/>
            <a:ext cx="8153400" cy="1844040"/>
            <a:chOff x="960" y="6360"/>
            <a:chExt cx="12840" cy="2904"/>
          </a:xfrm>
        </p:grpSpPr>
        <p:sp>
          <p:nvSpPr>
            <p:cNvPr id="7175" name="文本框 7174"/>
            <p:cNvSpPr txBox="1"/>
            <p:nvPr/>
          </p:nvSpPr>
          <p:spPr>
            <a:xfrm>
              <a:off x="960" y="6360"/>
              <a:ext cx="12840" cy="2905"/>
            </a:xfrm>
            <a:prstGeom prst="rect">
              <a:avLst/>
            </a:prstGeom>
            <a:noFill/>
            <a:ln w="9525">
              <a:noFill/>
            </a:ln>
          </p:spPr>
          <p:txBody>
            <a:bodyPr>
              <a:spAutoFit/>
            </a:bodyPr>
            <a:p>
              <a:pPr>
                <a:lnSpc>
                  <a:spcPct val="120000"/>
                </a:lnSpc>
                <a:spcBef>
                  <a:spcPct val="50000"/>
                </a:spcBef>
              </a:pPr>
              <a:r>
                <a:rPr lang="en-US" altLang="zh-CN" sz="2800" b="1" dirty="0">
                  <a:latin typeface="Arial" panose="020B0604020202020204" pitchFamily="34" charset="0"/>
                </a:rPr>
                <a:t>        </a:t>
              </a:r>
              <a:r>
                <a:rPr lang="zh-CN" altLang="en-US" b="1" dirty="0">
                  <a:latin typeface="Arial" panose="020B0604020202020204" pitchFamily="34" charset="0"/>
                </a:rPr>
                <a:t>原子中的正电荷和原子的质量均匀地分布在半径为              的球体范围内，电子浸于其中</a:t>
              </a:r>
              <a:r>
                <a:rPr lang="zh-CN" altLang="en-US" b="1" dirty="0">
                  <a:latin typeface="Times New Roman" panose="02020603050405020304" pitchFamily="18" charset="0"/>
                </a:rPr>
                <a:t> </a:t>
              </a:r>
              <a:r>
                <a:rPr lang="en-US" altLang="zh-CN" b="1">
                  <a:latin typeface="Times New Roman" panose="02020603050405020304" pitchFamily="18" charset="0"/>
                </a:rPr>
                <a:t>.</a:t>
              </a:r>
              <a:endParaRPr lang="en-US" altLang="zh-CN" b="1">
                <a:latin typeface="Times New Roman" panose="02020603050405020304" pitchFamily="18" charset="0"/>
              </a:endParaRPr>
            </a:p>
          </p:txBody>
        </p:sp>
        <p:graphicFrame>
          <p:nvGraphicFramePr>
            <p:cNvPr id="7176" name="对象 7175"/>
            <p:cNvGraphicFramePr/>
            <p:nvPr/>
          </p:nvGraphicFramePr>
          <p:xfrm>
            <a:off x="2400" y="7087"/>
            <a:ext cx="2040" cy="998"/>
          </p:xfrm>
          <a:graphic>
            <a:graphicData uri="http://schemas.openxmlformats.org/presentationml/2006/ole">
              <mc:AlternateContent xmlns:mc="http://schemas.openxmlformats.org/markup-compatibility/2006">
                <mc:Choice xmlns:v="urn:schemas-microsoft-com:vml" Requires="v">
                  <p:oleObj spid="_x0000_s3087" name="" r:id="rId2" imgW="469265" imgH="203200" progId="Equation.3">
                    <p:embed/>
                  </p:oleObj>
                </mc:Choice>
                <mc:Fallback>
                  <p:oleObj name="" r:id="rId2" imgW="469265" imgH="203200" progId="Equation.3">
                    <p:embed/>
                    <p:pic>
                      <p:nvPicPr>
                        <p:cNvPr id="0" name="图片 3086"/>
                        <p:cNvPicPr/>
                        <p:nvPr/>
                      </p:nvPicPr>
                      <p:blipFill>
                        <a:blip r:embed="rId3"/>
                        <a:stretch>
                          <a:fillRect/>
                        </a:stretch>
                      </p:blipFill>
                      <p:spPr>
                        <a:xfrm>
                          <a:off x="2400" y="7087"/>
                          <a:ext cx="2040" cy="998"/>
                        </a:xfrm>
                        <a:prstGeom prst="rect">
                          <a:avLst/>
                        </a:prstGeom>
                        <a:noFill/>
                        <a:ln w="38100">
                          <a:noFill/>
                          <a:miter/>
                        </a:ln>
                      </p:spPr>
                    </p:pic>
                  </p:oleObj>
                </mc:Fallback>
              </mc:AlternateContent>
            </a:graphicData>
          </a:graphic>
        </p:graphicFrame>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1"/>
                                        </p:tgtEl>
                                        <p:attrNameLst>
                                          <p:attrName>style.visibility</p:attrName>
                                        </p:attrNameLst>
                                      </p:cBhvr>
                                      <p:to>
                                        <p:strVal val="visible"/>
                                      </p:to>
                                    </p:set>
                                    <p:animEffect transition="in" filter="blinds(horizontal)">
                                      <p:cBhvr>
                                        <p:cTn id="7" dur="500"/>
                                        <p:tgtEl>
                                          <p:spTgt spid="717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172"/>
                                        </p:tgtEl>
                                        <p:attrNameLst>
                                          <p:attrName>style.visibility</p:attrName>
                                        </p:attrNameLst>
                                      </p:cBhvr>
                                      <p:to>
                                        <p:strVal val="visible"/>
                                      </p:to>
                                    </p:set>
                                    <p:animEffect transition="in" filter="blinds(horizontal)">
                                      <p:cBhvr>
                                        <p:cTn id="12" dur="500"/>
                                        <p:tgtEl>
                                          <p:spTgt spid="717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p:bldP spid="7172"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28674" name="矩形 28673"/>
          <p:cNvSpPr/>
          <p:nvPr/>
        </p:nvSpPr>
        <p:spPr>
          <a:xfrm>
            <a:off x="762000" y="1219200"/>
            <a:ext cx="7772400" cy="4572000"/>
          </a:xfrm>
          <a:prstGeom prst="rect">
            <a:avLst/>
          </a:prstGeom>
          <a:gradFill rotWithShape="1">
            <a:gsLst>
              <a:gs pos="0">
                <a:schemeClr val="accent1"/>
              </a:gs>
              <a:gs pos="50000">
                <a:schemeClr val="bg1"/>
              </a:gs>
              <a:gs pos="100000">
                <a:schemeClr val="accent1"/>
              </a:gs>
            </a:gsLst>
            <a:lin ang="5400000" scaled="1"/>
            <a:tileRect/>
          </a:gradFill>
          <a:ln w="9525" cap="flat" cmpd="sng">
            <a:solidFill>
              <a:schemeClr val="tx1"/>
            </a:solidFill>
            <a:prstDash val="solid"/>
            <a:miter/>
            <a:headEnd type="none" w="med" len="med"/>
            <a:tailEnd type="none" w="med" len="med"/>
          </a:ln>
        </p:spPr>
        <p:txBody>
          <a:bodyPr wrap="none" anchor="ctr"/>
          <a:p>
            <a:pPr algn="ctr"/>
            <a:endParaRPr b="1">
              <a:latin typeface="宋体" panose="02010600030101010101" pitchFamily="2" charset="-122"/>
            </a:endParaRPr>
          </a:p>
        </p:txBody>
      </p:sp>
      <p:graphicFrame>
        <p:nvGraphicFramePr>
          <p:cNvPr id="28675" name="对象 28674"/>
          <p:cNvGraphicFramePr/>
          <p:nvPr/>
        </p:nvGraphicFramePr>
        <p:xfrm>
          <a:off x="914400" y="2286000"/>
          <a:ext cx="2362200" cy="3048000"/>
        </p:xfrm>
        <a:graphic>
          <a:graphicData uri="http://schemas.openxmlformats.org/presentationml/2006/ole">
            <mc:AlternateContent xmlns:mc="http://schemas.openxmlformats.org/markup-compatibility/2006">
              <mc:Choice xmlns:v="urn:schemas-microsoft-com:vml" Requires="v">
                <p:oleObj spid="_x0000_s3084" name="" r:id="rId1" imgW="1752600" imgH="2286000" progId="MSPhotoEd.3">
                  <p:embed/>
                </p:oleObj>
              </mc:Choice>
              <mc:Fallback>
                <p:oleObj name="" r:id="rId1" imgW="1752600" imgH="2286000" progId="MSPhotoEd.3">
                  <p:embed/>
                  <p:pic>
                    <p:nvPicPr>
                      <p:cNvPr id="0" name="图片 3083"/>
                      <p:cNvPicPr/>
                      <p:nvPr/>
                    </p:nvPicPr>
                    <p:blipFill>
                      <a:blip r:embed="rId2"/>
                      <a:stretch>
                        <a:fillRect/>
                      </a:stretch>
                    </p:blipFill>
                    <p:spPr>
                      <a:xfrm>
                        <a:off x="914400" y="2286000"/>
                        <a:ext cx="2362200" cy="3048000"/>
                      </a:xfrm>
                      <a:prstGeom prst="rect">
                        <a:avLst/>
                      </a:prstGeom>
                      <a:noFill/>
                      <a:ln w="38100">
                        <a:noFill/>
                        <a:miter/>
                      </a:ln>
                    </p:spPr>
                  </p:pic>
                </p:oleObj>
              </mc:Fallback>
            </mc:AlternateContent>
          </a:graphicData>
        </a:graphic>
      </p:graphicFrame>
      <p:sp>
        <p:nvSpPr>
          <p:cNvPr id="28676" name="矩形 28675"/>
          <p:cNvSpPr/>
          <p:nvPr/>
        </p:nvSpPr>
        <p:spPr>
          <a:xfrm>
            <a:off x="838200" y="1371600"/>
            <a:ext cx="6715125" cy="579438"/>
          </a:xfrm>
          <a:prstGeom prst="rect">
            <a:avLst/>
          </a:prstGeom>
          <a:noFill/>
          <a:ln w="9525">
            <a:noFill/>
          </a:ln>
        </p:spPr>
        <p:txBody>
          <a:bodyPr wrap="none" anchor="t">
            <a:spAutoFit/>
          </a:bodyPr>
          <a:p>
            <a:r>
              <a:rPr lang="zh-CN" altLang="en-US" b="1" dirty="0">
                <a:latin typeface="宋体" panose="02010600030101010101" pitchFamily="2" charset="-122"/>
              </a:rPr>
              <a:t>卢瑟福</a:t>
            </a:r>
            <a:r>
              <a:rPr lang="zh-CN" altLang="en-US" b="1" dirty="0">
                <a:solidFill>
                  <a:srgbClr val="990033"/>
                </a:solidFill>
                <a:latin typeface="宋体" panose="02010600030101010101" pitchFamily="2" charset="-122"/>
              </a:rPr>
              <a:t> </a:t>
            </a:r>
            <a:r>
              <a:rPr lang="en-US" altLang="zh-CN" b="1">
                <a:latin typeface="宋体" panose="02010600030101010101" pitchFamily="2" charset="-122"/>
              </a:rPr>
              <a:t>(</a:t>
            </a:r>
            <a:r>
              <a:rPr lang="en-US" altLang="zh-CN" err="1">
                <a:latin typeface="Times New Roman" panose="02020603050405020304" pitchFamily="18" charset="0"/>
              </a:rPr>
              <a:t>E.Rufherford</a:t>
            </a:r>
            <a:r>
              <a:rPr lang="zh-CN" altLang="en-US">
                <a:latin typeface="Times New Roman" panose="02020603050405020304" pitchFamily="18" charset="0"/>
              </a:rPr>
              <a:t>， </a:t>
            </a:r>
            <a:r>
              <a:rPr lang="en-US" altLang="zh-CN">
                <a:latin typeface="Times New Roman" panose="02020603050405020304" pitchFamily="18" charset="0"/>
              </a:rPr>
              <a:t>1871—1937</a:t>
            </a:r>
            <a:r>
              <a:rPr lang="en-US" altLang="zh-CN">
                <a:latin typeface="宋体" panose="02010600030101010101" pitchFamily="2" charset="-122"/>
              </a:rPr>
              <a:t>)</a:t>
            </a:r>
            <a:endParaRPr lang="en-US" altLang="zh-CN">
              <a:latin typeface="宋体" panose="02010600030101010101" pitchFamily="2" charset="-122"/>
            </a:endParaRPr>
          </a:p>
        </p:txBody>
      </p:sp>
      <p:sp>
        <p:nvSpPr>
          <p:cNvPr id="28677" name="矩形 28676"/>
          <p:cNvSpPr/>
          <p:nvPr/>
        </p:nvSpPr>
        <p:spPr>
          <a:xfrm>
            <a:off x="3294063" y="1905000"/>
            <a:ext cx="5334000" cy="3824288"/>
          </a:xfrm>
          <a:prstGeom prst="rect">
            <a:avLst/>
          </a:prstGeom>
          <a:noFill/>
          <a:ln w="9525">
            <a:noFill/>
          </a:ln>
        </p:spPr>
        <p:txBody>
          <a:bodyPr>
            <a:spAutoFit/>
          </a:bodyPr>
          <a:p>
            <a:pPr>
              <a:lnSpc>
                <a:spcPct val="120000"/>
              </a:lnSpc>
              <a:spcBef>
                <a:spcPct val="50000"/>
              </a:spcBef>
            </a:pPr>
            <a:r>
              <a:rPr lang="en-US" altLang="zh-CN" b="1" dirty="0">
                <a:latin typeface="宋体" panose="02010600030101010101" pitchFamily="2" charset="-122"/>
              </a:rPr>
              <a:t>   </a:t>
            </a:r>
            <a:r>
              <a:rPr lang="zh-CN" altLang="en-US" sz="2800" b="1" dirty="0">
                <a:latin typeface="宋体" panose="02010600030101010101" pitchFamily="2" charset="-122"/>
              </a:rPr>
              <a:t>英国物理学家</a:t>
            </a:r>
            <a:r>
              <a:rPr lang="en-US" altLang="zh-CN" sz="2800" b="1">
                <a:latin typeface="Times New Roman" panose="02020603050405020304" pitchFamily="18" charset="0"/>
              </a:rPr>
              <a:t>. </a:t>
            </a:r>
            <a:r>
              <a:rPr lang="en-US" altLang="zh-CN" sz="2800">
                <a:latin typeface="Times New Roman" panose="02020603050405020304" pitchFamily="18" charset="0"/>
              </a:rPr>
              <a:t>1899</a:t>
            </a:r>
            <a:r>
              <a:rPr lang="zh-CN" altLang="en-US" sz="2800" b="1" dirty="0">
                <a:latin typeface="Times New Roman" panose="02020603050405020304" pitchFamily="18" charset="0"/>
              </a:rPr>
              <a:t>年发现铀盐放射出</a:t>
            </a:r>
            <a:r>
              <a:rPr lang="en-US" altLang="zh-CN" sz="2800">
                <a:latin typeface="Times New Roman" panose="02020603050405020304" pitchFamily="18" charset="0"/>
                <a:cs typeface="Times New Roman" panose="02020603050405020304" pitchFamily="18" charset="0"/>
              </a:rPr>
              <a:t>α</a:t>
            </a:r>
            <a:r>
              <a:rPr lang="zh-CN" altLang="en-US" sz="2800">
                <a:latin typeface="Times New Roman" panose="02020603050405020304" pitchFamily="18" charset="0"/>
              </a:rPr>
              <a:t>、</a:t>
            </a:r>
            <a:r>
              <a:rPr lang="en-US" altLang="zh-CN" sz="2800">
                <a:latin typeface="Times New Roman" panose="02020603050405020304" pitchFamily="18" charset="0"/>
                <a:cs typeface="Times New Roman" panose="02020603050405020304" pitchFamily="18" charset="0"/>
              </a:rPr>
              <a:t>β </a:t>
            </a:r>
            <a:r>
              <a:rPr lang="zh-CN" altLang="en-US" sz="2800" b="1" dirty="0">
                <a:latin typeface="Times New Roman" panose="02020603050405020304" pitchFamily="18" charset="0"/>
              </a:rPr>
              <a:t>射线，提出天然放射性元素的</a:t>
            </a:r>
            <a:r>
              <a:rPr lang="zh-CN" altLang="en-US" sz="2800" b="1" dirty="0">
                <a:solidFill>
                  <a:srgbClr val="CC0000"/>
                </a:solidFill>
                <a:latin typeface="Times New Roman" panose="02020603050405020304" pitchFamily="18" charset="0"/>
              </a:rPr>
              <a:t>衰变理论和定律</a:t>
            </a:r>
            <a:r>
              <a:rPr lang="en-US" altLang="zh-CN" sz="2800" b="1">
                <a:latin typeface="Times New Roman" panose="02020603050405020304" pitchFamily="18" charset="0"/>
              </a:rPr>
              <a:t>.</a:t>
            </a:r>
            <a:endParaRPr lang="en-US" altLang="zh-CN" sz="2800" b="1">
              <a:latin typeface="Times New Roman" panose="02020603050405020304" pitchFamily="18" charset="0"/>
            </a:endParaRPr>
          </a:p>
          <a:p>
            <a:pPr>
              <a:lnSpc>
                <a:spcPct val="120000"/>
              </a:lnSpc>
            </a:pPr>
            <a:r>
              <a:rPr lang="en-US" altLang="zh-CN" sz="2800" b="1" dirty="0">
                <a:latin typeface="宋体" panose="02010600030101010101" pitchFamily="2" charset="-122"/>
              </a:rPr>
              <a:t>    </a:t>
            </a:r>
            <a:r>
              <a:rPr lang="zh-CN" altLang="en-US" sz="2800" b="1" dirty="0">
                <a:latin typeface="宋体" panose="02010600030101010101" pitchFamily="2" charset="-122"/>
              </a:rPr>
              <a:t>根据</a:t>
            </a:r>
            <a:r>
              <a:rPr lang="zh-CN" altLang="en-US" sz="2800" b="1" dirty="0">
                <a:latin typeface="Times New Roman" panose="02020603050405020304" pitchFamily="18" charset="0"/>
              </a:rPr>
              <a:t> </a:t>
            </a:r>
            <a:r>
              <a:rPr lang="en-US" altLang="zh-CN" sz="2800">
                <a:latin typeface="Times New Roman" panose="02020603050405020304" pitchFamily="18" charset="0"/>
                <a:cs typeface="Times New Roman" panose="02020603050405020304" pitchFamily="18" charset="0"/>
              </a:rPr>
              <a:t>α </a:t>
            </a:r>
            <a:r>
              <a:rPr lang="zh-CN" altLang="en-US" sz="2800" b="1" dirty="0">
                <a:latin typeface="宋体" panose="02010600030101010101" pitchFamily="2" charset="-122"/>
              </a:rPr>
              <a:t>粒子散射实验，提出了原子的</a:t>
            </a:r>
            <a:r>
              <a:rPr lang="zh-CN" altLang="en-US" sz="2800" b="1" dirty="0">
                <a:solidFill>
                  <a:srgbClr val="CC0000"/>
                </a:solidFill>
                <a:latin typeface="宋体" panose="02010600030101010101" pitchFamily="2" charset="-122"/>
              </a:rPr>
              <a:t>有核模型</a:t>
            </a:r>
            <a:r>
              <a:rPr lang="zh-CN" altLang="en-US" sz="2800" b="1" dirty="0">
                <a:latin typeface="宋体" panose="02010600030101010101" pitchFamily="2" charset="-122"/>
              </a:rPr>
              <a:t>，把原子结构的研究引上了正确的轨道，因而被誉为原子物理之父</a:t>
            </a:r>
            <a:r>
              <a:rPr lang="zh-CN" altLang="en-US" b="1" dirty="0">
                <a:latin typeface="Times New Roman" panose="02020603050405020304" pitchFamily="18" charset="0"/>
              </a:rPr>
              <a:t>．</a:t>
            </a:r>
            <a:endParaRPr lang="zh-CN" altLang="en-US" b="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677"/>
                                        </p:tgtEl>
                                        <p:attrNameLst>
                                          <p:attrName>style.visibility</p:attrName>
                                        </p:attrNameLst>
                                      </p:cBhvr>
                                      <p:to>
                                        <p:strVal val="visible"/>
                                      </p:to>
                                    </p:set>
                                    <p:animEffect transition="in" filter="blinds(horizontal)">
                                      <p:cBhvr>
                                        <p:cTn id="7" dur="500"/>
                                        <p:tgtEl>
                                          <p:spTgt spid="286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7"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25602" name="文本框 25601"/>
          <p:cNvSpPr txBox="1"/>
          <p:nvPr/>
        </p:nvSpPr>
        <p:spPr>
          <a:xfrm>
            <a:off x="762000" y="1676400"/>
            <a:ext cx="7848600" cy="579438"/>
          </a:xfrm>
          <a:prstGeom prst="rect">
            <a:avLst/>
          </a:prstGeom>
          <a:noFill/>
          <a:ln w="9525">
            <a:noFill/>
          </a:ln>
        </p:spPr>
        <p:txBody>
          <a:bodyPr>
            <a:spAutoFit/>
          </a:bodyPr>
          <a:p>
            <a:pPr>
              <a:spcBef>
                <a:spcPct val="50000"/>
              </a:spcBef>
              <a:buBlip>
                <a:blip r:embed="rId1"/>
              </a:buBlip>
            </a:pPr>
            <a:r>
              <a:rPr lang="en-US" altLang="zh-CN" sz="2800" b="1" dirty="0">
                <a:latin typeface="Arial" panose="020B0604020202020204" pitchFamily="34" charset="0"/>
              </a:rPr>
              <a:t>  </a:t>
            </a:r>
            <a:r>
              <a:rPr lang="zh-CN" altLang="en-US" b="1" dirty="0">
                <a:latin typeface="Arial" panose="020B0604020202020204" pitchFamily="34" charset="0"/>
              </a:rPr>
              <a:t>卢瑟福的原子有核模型（行星模型）</a:t>
            </a:r>
            <a:endParaRPr lang="zh-CN" altLang="en-US" b="1" dirty="0">
              <a:latin typeface="Arial" panose="020B0604020202020204" pitchFamily="34" charset="0"/>
            </a:endParaRPr>
          </a:p>
        </p:txBody>
      </p:sp>
      <p:sp>
        <p:nvSpPr>
          <p:cNvPr id="25603" name="文本框 25602"/>
          <p:cNvSpPr txBox="1"/>
          <p:nvPr/>
        </p:nvSpPr>
        <p:spPr>
          <a:xfrm>
            <a:off x="914400" y="2447925"/>
            <a:ext cx="7696200" cy="2428875"/>
          </a:xfrm>
          <a:prstGeom prst="rect">
            <a:avLst/>
          </a:prstGeom>
          <a:noFill/>
          <a:ln w="9525">
            <a:noFill/>
          </a:ln>
        </p:spPr>
        <p:txBody>
          <a:bodyPr>
            <a:spAutoFit/>
          </a:bodyPr>
          <a:p>
            <a:pPr>
              <a:lnSpc>
                <a:spcPct val="120000"/>
              </a:lnSpc>
              <a:spcBef>
                <a:spcPct val="50000"/>
              </a:spcBef>
            </a:pPr>
            <a:r>
              <a:rPr lang="en-US" altLang="zh-CN" sz="2800" b="1" dirty="0">
                <a:latin typeface="Arial" panose="020B0604020202020204" pitchFamily="34" charset="0"/>
              </a:rPr>
              <a:t>         </a:t>
            </a:r>
            <a:r>
              <a:rPr lang="zh-CN" altLang="en-US" b="1" dirty="0">
                <a:latin typeface="Arial" panose="020B0604020202020204" pitchFamily="34" charset="0"/>
              </a:rPr>
              <a:t>原子的中心有一带正电的原子核 ，它几乎集中了原子的全部质量，电子围绕这个核旋转，核的尺寸与整个原子相比是很小的</a:t>
            </a:r>
            <a:r>
              <a:rPr lang="en-US" altLang="zh-CN" b="1">
                <a:latin typeface="Times New Roman" panose="02020603050405020304" pitchFamily="18" charset="0"/>
              </a:rPr>
              <a:t>.</a:t>
            </a:r>
            <a:endParaRPr lang="en-US" altLang="zh-CN" b="1">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603"/>
                                        </p:tgtEl>
                                        <p:attrNameLst>
                                          <p:attrName>style.visibility</p:attrName>
                                        </p:attrNameLst>
                                      </p:cBhvr>
                                      <p:to>
                                        <p:strVal val="visible"/>
                                      </p:to>
                                    </p:set>
                                    <p:animEffect transition="in" filter="blinds(horizontal)">
                                      <p:cBhvr>
                                        <p:cTn id="7" dur="500"/>
                                        <p:tgtEl>
                                          <p:spTgt spid="256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8196" name="文本框 8195"/>
          <p:cNvSpPr txBox="1"/>
          <p:nvPr/>
        </p:nvSpPr>
        <p:spPr>
          <a:xfrm>
            <a:off x="1447800" y="1430338"/>
            <a:ext cx="6781800" cy="641350"/>
          </a:xfrm>
          <a:prstGeom prst="rect">
            <a:avLst/>
          </a:prstGeom>
          <a:noFill/>
          <a:ln w="9525">
            <a:noFill/>
          </a:ln>
        </p:spPr>
        <p:txBody>
          <a:bodyPr>
            <a:spAutoFit/>
          </a:bodyPr>
          <a:p>
            <a:pPr>
              <a:spcBef>
                <a:spcPct val="50000"/>
              </a:spcBef>
            </a:pPr>
            <a:r>
              <a:rPr lang="zh-CN" altLang="en-US" sz="3600" b="1" dirty="0">
                <a:solidFill>
                  <a:srgbClr val="CC0000"/>
                </a:solidFill>
                <a:latin typeface="Times New Roman" panose="02020603050405020304" pitchFamily="18" charset="0"/>
              </a:rPr>
              <a:t>二    氢原子的玻尔理论</a:t>
            </a:r>
            <a:endParaRPr lang="zh-CN" altLang="en-US" sz="3600" b="1" dirty="0">
              <a:solidFill>
                <a:srgbClr val="CC0000"/>
              </a:solidFill>
              <a:latin typeface="Times New Roman" panose="02020603050405020304" pitchFamily="18" charset="0"/>
            </a:endParaRPr>
          </a:p>
        </p:txBody>
      </p:sp>
      <p:sp>
        <p:nvSpPr>
          <p:cNvPr id="8197" name="文本框 8196"/>
          <p:cNvSpPr txBox="1"/>
          <p:nvPr/>
        </p:nvSpPr>
        <p:spPr>
          <a:xfrm>
            <a:off x="1371600" y="2344738"/>
            <a:ext cx="4951413" cy="579437"/>
          </a:xfrm>
          <a:prstGeom prst="rect">
            <a:avLst/>
          </a:prstGeom>
          <a:noFill/>
          <a:ln w="9525">
            <a:noFill/>
          </a:ln>
        </p:spPr>
        <p:txBody>
          <a:bodyPr>
            <a:spAutoFit/>
          </a:bodyPr>
          <a:p>
            <a:pPr>
              <a:spcBef>
                <a:spcPct val="50000"/>
              </a:spcBef>
            </a:pPr>
            <a:r>
              <a:rPr lang="en-US" altLang="zh-CN" b="1" dirty="0">
                <a:solidFill>
                  <a:srgbClr val="CC0000"/>
                </a:solidFill>
                <a:latin typeface="Times New Roman" panose="02020603050405020304" pitchFamily="18" charset="0"/>
              </a:rPr>
              <a:t>   </a:t>
            </a:r>
            <a:r>
              <a:rPr lang="en-US" altLang="zh-CN" b="1">
                <a:solidFill>
                  <a:srgbClr val="CC0000"/>
                </a:solidFill>
                <a:latin typeface="Times New Roman" panose="02020603050405020304" pitchFamily="18" charset="0"/>
              </a:rPr>
              <a:t>1     </a:t>
            </a:r>
            <a:r>
              <a:rPr lang="zh-CN" altLang="en-US" b="1" dirty="0">
                <a:latin typeface="宋体" panose="02010600030101010101" pitchFamily="2" charset="-122"/>
              </a:rPr>
              <a:t>经典有核模型的困难</a:t>
            </a:r>
            <a:endParaRPr lang="zh-CN" altLang="en-US" b="1" dirty="0">
              <a:latin typeface="宋体" panose="02010600030101010101" pitchFamily="2" charset="-122"/>
            </a:endParaRPr>
          </a:p>
        </p:txBody>
      </p:sp>
      <p:sp>
        <p:nvSpPr>
          <p:cNvPr id="8198" name="文本框 8197"/>
          <p:cNvSpPr txBox="1"/>
          <p:nvPr/>
        </p:nvSpPr>
        <p:spPr>
          <a:xfrm>
            <a:off x="914400" y="3152775"/>
            <a:ext cx="7772400" cy="2486025"/>
          </a:xfrm>
          <a:prstGeom prst="rect">
            <a:avLst/>
          </a:prstGeom>
          <a:noFill/>
          <a:ln w="9525">
            <a:noFill/>
          </a:ln>
        </p:spPr>
        <p:txBody>
          <a:bodyPr>
            <a:spAutoFit/>
          </a:bodyPr>
          <a:p>
            <a:pPr>
              <a:lnSpc>
                <a:spcPct val="120000"/>
              </a:lnSpc>
              <a:spcBef>
                <a:spcPct val="50000"/>
              </a:spcBef>
            </a:pPr>
            <a:r>
              <a:rPr lang="en-US" altLang="zh-CN" sz="2800" b="1" dirty="0">
                <a:latin typeface="宋体" panose="02010600030101010101" pitchFamily="2" charset="-122"/>
              </a:rPr>
              <a:t>    </a:t>
            </a:r>
            <a:r>
              <a:rPr lang="zh-CN" altLang="en-US" b="1" dirty="0">
                <a:latin typeface="宋体" panose="02010600030101010101" pitchFamily="2" charset="-122"/>
              </a:rPr>
              <a:t>根据经典电磁理论，电子绕核作匀速圆周运动，作加速运动的电子将不断向外辐射电磁波</a:t>
            </a:r>
            <a:r>
              <a:rPr lang="en-US" altLang="zh-CN" b="1">
                <a:latin typeface="Times New Roman" panose="02020603050405020304" pitchFamily="18" charset="0"/>
              </a:rPr>
              <a:t>.</a:t>
            </a:r>
            <a:endParaRPr lang="en-US" altLang="zh-CN" b="1">
              <a:latin typeface="Times New Roman" panose="02020603050405020304" pitchFamily="18" charset="0"/>
            </a:endParaRPr>
          </a:p>
          <a:p>
            <a:pPr>
              <a:spcBef>
                <a:spcPct val="50000"/>
              </a:spcBef>
            </a:pPr>
            <a:r>
              <a:rPr lang="en-US" altLang="zh-CN" sz="2800" b="1">
                <a:latin typeface="宋体" panose="02010600030101010101" pitchFamily="2" charset="-122"/>
              </a:rPr>
              <a:t>        </a:t>
            </a:r>
            <a:endParaRPr lang="en-US" altLang="zh-CN" sz="2800" b="1">
              <a:latin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98"/>
                                        </p:tgtEl>
                                        <p:attrNameLst>
                                          <p:attrName>style.visibility</p:attrName>
                                        </p:attrNameLst>
                                      </p:cBhvr>
                                      <p:to>
                                        <p:strVal val="visible"/>
                                      </p:to>
                                    </p:set>
                                    <p:animEffect transition="in" filter="blinds(horizontal)">
                                      <p:cBhvr>
                                        <p:cTn id="7" dur="500"/>
                                        <p:tgtEl>
                                          <p:spTgt spid="8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solidFill>
                  <a:schemeClr val="tx1"/>
                </a:solidFill>
              </a:rPr>
            </a:fld>
            <a:endParaRPr lang="zh-CN" altLang="en-US" dirty="0">
              <a:solidFill>
                <a:schemeClr val="tx1"/>
              </a:solidFill>
              <a:latin typeface="Times New Roman" panose="02020603050405020304" pitchFamily="18" charset="0"/>
            </a:endParaRPr>
          </a:p>
        </p:txBody>
      </p:sp>
      <p:grpSp>
        <p:nvGrpSpPr>
          <p:cNvPr id="9251" name="组合 9250"/>
          <p:cNvGrpSpPr/>
          <p:nvPr/>
        </p:nvGrpSpPr>
        <p:grpSpPr>
          <a:xfrm>
            <a:off x="5867400" y="1143000"/>
            <a:ext cx="2667000" cy="2286000"/>
            <a:chOff x="3696" y="720"/>
            <a:chExt cx="1680" cy="1440"/>
          </a:xfrm>
        </p:grpSpPr>
        <p:sp>
          <p:nvSpPr>
            <p:cNvPr id="9222" name="矩形 9221"/>
            <p:cNvSpPr/>
            <p:nvPr/>
          </p:nvSpPr>
          <p:spPr>
            <a:xfrm>
              <a:off x="3696" y="720"/>
              <a:ext cx="1680" cy="1440"/>
            </a:xfrm>
            <a:prstGeom prst="rect">
              <a:avLst/>
            </a:prstGeom>
            <a:solidFill>
              <a:schemeClr val="bg1"/>
            </a:solidFill>
            <a:ln w="9525" cap="flat" cmpd="sng">
              <a:solidFill>
                <a:schemeClr val="tx2"/>
              </a:solidFill>
              <a:prstDash val="solid"/>
              <a:miter/>
              <a:headEnd type="none" w="med" len="med"/>
              <a:tailEnd type="none" w="sm" len="lg"/>
            </a:ln>
          </p:spPr>
          <p:txBody>
            <a:bodyPr/>
            <a:p>
              <a:endParaRPr lang="zh-CN" altLang="en-US">
                <a:solidFill>
                  <a:schemeClr val="tx1"/>
                </a:solidFill>
              </a:endParaRPr>
            </a:p>
          </p:txBody>
        </p:sp>
        <p:sp>
          <p:nvSpPr>
            <p:cNvPr id="9223" name="椭圆 9222"/>
            <p:cNvSpPr/>
            <p:nvPr/>
          </p:nvSpPr>
          <p:spPr>
            <a:xfrm>
              <a:off x="3868" y="847"/>
              <a:ext cx="1163" cy="1144"/>
            </a:xfrm>
            <a:prstGeom prst="ellipse">
              <a:avLst/>
            </a:prstGeom>
            <a:noFill/>
            <a:ln w="19050" cap="flat" cmpd="sng">
              <a:solidFill>
                <a:schemeClr val="tx1"/>
              </a:solidFill>
              <a:prstDash val="solid"/>
              <a:headEnd type="none" w="med" len="med"/>
              <a:tailEnd type="none" w="med" len="med"/>
            </a:ln>
          </p:spPr>
          <p:txBody>
            <a:bodyPr/>
            <a:p>
              <a:endParaRPr lang="zh-CN" altLang="en-US">
                <a:solidFill>
                  <a:schemeClr val="tx1"/>
                </a:solidFill>
              </a:endParaRPr>
            </a:p>
          </p:txBody>
        </p:sp>
        <p:sp>
          <p:nvSpPr>
            <p:cNvPr id="9224" name="椭圆 9223"/>
            <p:cNvSpPr/>
            <p:nvPr/>
          </p:nvSpPr>
          <p:spPr>
            <a:xfrm>
              <a:off x="4988" y="1482"/>
              <a:ext cx="86" cy="85"/>
            </a:xfrm>
            <a:prstGeom prst="ellipse">
              <a:avLst/>
            </a:prstGeom>
            <a:gradFill rotWithShape="0">
              <a:gsLst>
                <a:gs pos="0">
                  <a:schemeClr val="bg1"/>
                </a:gs>
                <a:gs pos="100000">
                  <a:srgbClr val="CCECFF"/>
                </a:gs>
              </a:gsLst>
              <a:path path="shape">
                <a:fillToRect l="50000" t="50000" r="50000" b="50000"/>
              </a:path>
              <a:tileRect/>
            </a:gradFill>
            <a:ln w="28575" cap="flat" cmpd="sng">
              <a:solidFill>
                <a:srgbClr val="0000FF"/>
              </a:solidFill>
              <a:prstDash val="solid"/>
              <a:headEnd type="none" w="med" len="med"/>
              <a:tailEnd type="none" w="med" len="med"/>
            </a:ln>
          </p:spPr>
          <p:txBody>
            <a:bodyPr/>
            <a:p>
              <a:endParaRPr lang="zh-CN" altLang="en-US">
                <a:solidFill>
                  <a:schemeClr val="tx1"/>
                </a:solidFill>
              </a:endParaRPr>
            </a:p>
          </p:txBody>
        </p:sp>
        <p:sp>
          <p:nvSpPr>
            <p:cNvPr id="9225" name="直接连接符 9224"/>
            <p:cNvSpPr/>
            <p:nvPr/>
          </p:nvSpPr>
          <p:spPr>
            <a:xfrm flipH="1">
              <a:off x="4032" y="1440"/>
              <a:ext cx="439" cy="384"/>
            </a:xfrm>
            <a:prstGeom prst="line">
              <a:avLst/>
            </a:prstGeom>
            <a:ln w="19050" cap="flat" cmpd="sng">
              <a:solidFill>
                <a:schemeClr val="tx1"/>
              </a:solidFill>
              <a:prstDash val="solid"/>
              <a:headEnd type="none" w="med" len="med"/>
              <a:tailEnd type="none" w="sm" len="lg"/>
            </a:ln>
          </p:spPr>
        </p:sp>
        <p:sp>
          <p:nvSpPr>
            <p:cNvPr id="9226" name="直接连接符 9225"/>
            <p:cNvSpPr/>
            <p:nvPr/>
          </p:nvSpPr>
          <p:spPr>
            <a:xfrm flipH="1" flipV="1">
              <a:off x="4644" y="1440"/>
              <a:ext cx="344" cy="85"/>
            </a:xfrm>
            <a:prstGeom prst="line">
              <a:avLst/>
            </a:prstGeom>
            <a:ln w="28575" cap="flat" cmpd="sng">
              <a:solidFill>
                <a:srgbClr val="FF0000"/>
              </a:solidFill>
              <a:prstDash val="solid"/>
              <a:headEnd type="none" w="med" len="med"/>
              <a:tailEnd type="triangle" w="sm" len="lg"/>
            </a:ln>
          </p:spPr>
        </p:sp>
        <p:sp>
          <p:nvSpPr>
            <p:cNvPr id="9227" name="直接连接符 9226"/>
            <p:cNvSpPr/>
            <p:nvPr/>
          </p:nvSpPr>
          <p:spPr>
            <a:xfrm flipV="1">
              <a:off x="5031" y="1101"/>
              <a:ext cx="87" cy="381"/>
            </a:xfrm>
            <a:prstGeom prst="line">
              <a:avLst/>
            </a:prstGeom>
            <a:ln w="28575" cap="flat" cmpd="sng">
              <a:solidFill>
                <a:srgbClr val="0000FF"/>
              </a:solidFill>
              <a:prstDash val="solid"/>
              <a:headEnd type="none" w="med" len="med"/>
              <a:tailEnd type="triangle" w="sm" len="lg"/>
            </a:ln>
          </p:spPr>
        </p:sp>
        <p:graphicFrame>
          <p:nvGraphicFramePr>
            <p:cNvPr id="9228" name="对象 9227"/>
            <p:cNvGraphicFramePr/>
            <p:nvPr/>
          </p:nvGraphicFramePr>
          <p:xfrm>
            <a:off x="4948" y="847"/>
            <a:ext cx="240" cy="334"/>
          </p:xfrm>
          <a:graphic>
            <a:graphicData uri="http://schemas.openxmlformats.org/presentationml/2006/ole">
              <mc:AlternateContent xmlns:mc="http://schemas.openxmlformats.org/markup-compatibility/2006">
                <mc:Choice xmlns:v="urn:schemas-microsoft-com:vml" Requires="v">
                  <p:oleObj spid="_x0000_s3093" name="" r:id="rId1" imgW="127000" imgH="177165" progId="Equation.3">
                    <p:embed/>
                  </p:oleObj>
                </mc:Choice>
                <mc:Fallback>
                  <p:oleObj name="" r:id="rId1" imgW="127000" imgH="177165" progId="Equation.3">
                    <p:embed/>
                    <p:pic>
                      <p:nvPicPr>
                        <p:cNvPr id="0" name="图片 3092"/>
                        <p:cNvPicPr/>
                        <p:nvPr/>
                      </p:nvPicPr>
                      <p:blipFill>
                        <a:blip r:embed="rId2">
                          <a:clrChange>
                            <a:clrFrom>
                              <a:srgbClr val="000000"/>
                            </a:clrFrom>
                            <a:clrTo>
                              <a:srgbClr val="0000FF"/>
                            </a:clrTo>
                          </a:clrChange>
                        </a:blip>
                        <a:stretch>
                          <a:fillRect/>
                        </a:stretch>
                      </p:blipFill>
                      <p:spPr>
                        <a:xfrm>
                          <a:off x="4948" y="847"/>
                          <a:ext cx="240" cy="334"/>
                        </a:xfrm>
                        <a:prstGeom prst="rect">
                          <a:avLst/>
                        </a:prstGeom>
                        <a:noFill/>
                        <a:ln w="38100">
                          <a:noFill/>
                          <a:miter/>
                        </a:ln>
                      </p:spPr>
                    </p:pic>
                  </p:oleObj>
                </mc:Fallback>
              </mc:AlternateContent>
            </a:graphicData>
          </a:graphic>
        </p:graphicFrame>
        <p:graphicFrame>
          <p:nvGraphicFramePr>
            <p:cNvPr id="9229" name="对象 9228"/>
            <p:cNvGraphicFramePr/>
            <p:nvPr/>
          </p:nvGraphicFramePr>
          <p:xfrm>
            <a:off x="4645" y="1105"/>
            <a:ext cx="257" cy="293"/>
          </p:xfrm>
          <a:graphic>
            <a:graphicData uri="http://schemas.openxmlformats.org/presentationml/2006/ole">
              <mc:AlternateContent xmlns:mc="http://schemas.openxmlformats.org/markup-compatibility/2006">
                <mc:Choice xmlns:v="urn:schemas-microsoft-com:vml" Requires="v">
                  <p:oleObj spid="_x0000_s3078" name="" r:id="rId3" imgW="228600" imgH="266065" progId="Equation.3">
                    <p:embed/>
                  </p:oleObj>
                </mc:Choice>
                <mc:Fallback>
                  <p:oleObj name="" r:id="rId3" imgW="228600" imgH="266065" progId="Equation.3">
                    <p:embed/>
                    <p:pic>
                      <p:nvPicPr>
                        <p:cNvPr id="0" name="图片 3077"/>
                        <p:cNvPicPr/>
                        <p:nvPr/>
                      </p:nvPicPr>
                      <p:blipFill>
                        <a:blip r:embed="rId4">
                          <a:clrChange>
                            <a:clrFrom>
                              <a:srgbClr val="000000"/>
                            </a:clrFrom>
                            <a:clrTo>
                              <a:srgbClr val="FF0000"/>
                            </a:clrTo>
                          </a:clrChange>
                        </a:blip>
                        <a:stretch>
                          <a:fillRect/>
                        </a:stretch>
                      </p:blipFill>
                      <p:spPr>
                        <a:xfrm>
                          <a:off x="4645" y="1105"/>
                          <a:ext cx="257" cy="293"/>
                        </a:xfrm>
                        <a:prstGeom prst="rect">
                          <a:avLst/>
                        </a:prstGeom>
                        <a:noFill/>
                        <a:ln w="38100">
                          <a:noFill/>
                          <a:miter/>
                        </a:ln>
                      </p:spPr>
                    </p:pic>
                  </p:oleObj>
                </mc:Fallback>
              </mc:AlternateContent>
            </a:graphicData>
          </a:graphic>
        </p:graphicFrame>
        <p:graphicFrame>
          <p:nvGraphicFramePr>
            <p:cNvPr id="9230" name="对象 9229"/>
            <p:cNvGraphicFramePr/>
            <p:nvPr/>
          </p:nvGraphicFramePr>
          <p:xfrm>
            <a:off x="4041" y="1482"/>
            <a:ext cx="229" cy="264"/>
          </p:xfrm>
          <a:graphic>
            <a:graphicData uri="http://schemas.openxmlformats.org/presentationml/2006/ole">
              <mc:AlternateContent xmlns:mc="http://schemas.openxmlformats.org/markup-compatibility/2006">
                <mc:Choice xmlns:v="urn:schemas-microsoft-com:vml" Requires="v">
                  <p:oleObj spid="_x0000_s3095" name="" r:id="rId5" imgW="152400" imgH="177800" progId="Equation.3">
                    <p:embed/>
                  </p:oleObj>
                </mc:Choice>
                <mc:Fallback>
                  <p:oleObj name="" r:id="rId5" imgW="152400" imgH="177800" progId="Equation.3">
                    <p:embed/>
                    <p:pic>
                      <p:nvPicPr>
                        <p:cNvPr id="0" name="图片 3094"/>
                        <p:cNvPicPr/>
                        <p:nvPr/>
                      </p:nvPicPr>
                      <p:blipFill>
                        <a:blip r:embed="rId6"/>
                        <a:stretch>
                          <a:fillRect/>
                        </a:stretch>
                      </p:blipFill>
                      <p:spPr>
                        <a:xfrm>
                          <a:off x="4041" y="1482"/>
                          <a:ext cx="229" cy="264"/>
                        </a:xfrm>
                        <a:prstGeom prst="rect">
                          <a:avLst/>
                        </a:prstGeom>
                        <a:noFill/>
                        <a:ln w="38100">
                          <a:noFill/>
                          <a:miter/>
                        </a:ln>
                      </p:spPr>
                    </p:pic>
                  </p:oleObj>
                </mc:Fallback>
              </mc:AlternateContent>
            </a:graphicData>
          </a:graphic>
        </p:graphicFrame>
        <p:graphicFrame>
          <p:nvGraphicFramePr>
            <p:cNvPr id="9231" name="对象 9230"/>
            <p:cNvGraphicFramePr/>
            <p:nvPr/>
          </p:nvGraphicFramePr>
          <p:xfrm>
            <a:off x="4992" y="1567"/>
            <a:ext cx="336" cy="191"/>
          </p:xfrm>
          <a:graphic>
            <a:graphicData uri="http://schemas.openxmlformats.org/presentationml/2006/ole">
              <mc:AlternateContent xmlns:mc="http://schemas.openxmlformats.org/markup-compatibility/2006">
                <mc:Choice xmlns:v="urn:schemas-microsoft-com:vml" Requires="v">
                  <p:oleObj spid="_x0000_s3079" name="" r:id="rId7" imgW="330200" imgH="190500" progId="Equation.3">
                    <p:embed/>
                  </p:oleObj>
                </mc:Choice>
                <mc:Fallback>
                  <p:oleObj name="" r:id="rId7" imgW="330200" imgH="190500" progId="Equation.3">
                    <p:embed/>
                    <p:pic>
                      <p:nvPicPr>
                        <p:cNvPr id="0" name="图片 3078"/>
                        <p:cNvPicPr/>
                        <p:nvPr/>
                      </p:nvPicPr>
                      <p:blipFill>
                        <a:blip r:embed="rId8"/>
                        <a:stretch>
                          <a:fillRect/>
                        </a:stretch>
                      </p:blipFill>
                      <p:spPr>
                        <a:xfrm>
                          <a:off x="4992" y="1567"/>
                          <a:ext cx="336" cy="191"/>
                        </a:xfrm>
                        <a:prstGeom prst="rect">
                          <a:avLst/>
                        </a:prstGeom>
                        <a:noFill/>
                        <a:ln w="38100">
                          <a:noFill/>
                          <a:miter/>
                        </a:ln>
                      </p:spPr>
                    </p:pic>
                  </p:oleObj>
                </mc:Fallback>
              </mc:AlternateContent>
            </a:graphicData>
          </a:graphic>
        </p:graphicFrame>
        <p:graphicFrame>
          <p:nvGraphicFramePr>
            <p:cNvPr id="9232" name="对象 9231"/>
            <p:cNvGraphicFramePr/>
            <p:nvPr/>
          </p:nvGraphicFramePr>
          <p:xfrm>
            <a:off x="4084" y="1126"/>
            <a:ext cx="395" cy="229"/>
          </p:xfrm>
          <a:graphic>
            <a:graphicData uri="http://schemas.openxmlformats.org/presentationml/2006/ole">
              <mc:AlternateContent xmlns:mc="http://schemas.openxmlformats.org/markup-compatibility/2006">
                <mc:Choice xmlns:v="urn:schemas-microsoft-com:vml" Requires="v">
                  <p:oleObj spid="_x0000_s3092" name="" r:id="rId9" imgW="342900" imgH="203200" progId="Equation.3">
                    <p:embed/>
                  </p:oleObj>
                </mc:Choice>
                <mc:Fallback>
                  <p:oleObj name="" r:id="rId9" imgW="342900" imgH="203200" progId="Equation.3">
                    <p:embed/>
                    <p:pic>
                      <p:nvPicPr>
                        <p:cNvPr id="0" name="图片 3091"/>
                        <p:cNvPicPr/>
                        <p:nvPr/>
                      </p:nvPicPr>
                      <p:blipFill>
                        <a:blip r:embed="rId10"/>
                        <a:stretch>
                          <a:fillRect/>
                        </a:stretch>
                      </p:blipFill>
                      <p:spPr>
                        <a:xfrm>
                          <a:off x="4084" y="1126"/>
                          <a:ext cx="395" cy="229"/>
                        </a:xfrm>
                        <a:prstGeom prst="rect">
                          <a:avLst/>
                        </a:prstGeom>
                        <a:noFill/>
                        <a:ln w="38100">
                          <a:noFill/>
                          <a:miter/>
                        </a:ln>
                      </p:spPr>
                    </p:pic>
                  </p:oleObj>
                </mc:Fallback>
              </mc:AlternateContent>
            </a:graphicData>
          </a:graphic>
        </p:graphicFrame>
        <p:grpSp>
          <p:nvGrpSpPr>
            <p:cNvPr id="9233" name="组合 9232"/>
            <p:cNvGrpSpPr/>
            <p:nvPr/>
          </p:nvGrpSpPr>
          <p:grpSpPr>
            <a:xfrm>
              <a:off x="4342" y="1313"/>
              <a:ext cx="178" cy="288"/>
              <a:chOff x="4416" y="1536"/>
              <a:chExt cx="199" cy="326"/>
            </a:xfrm>
          </p:grpSpPr>
          <p:sp>
            <p:nvSpPr>
              <p:cNvPr id="9234" name="椭圆 9233"/>
              <p:cNvSpPr/>
              <p:nvPr/>
            </p:nvSpPr>
            <p:spPr>
              <a:xfrm>
                <a:off x="4423" y="1584"/>
                <a:ext cx="192" cy="192"/>
              </a:xfrm>
              <a:prstGeom prst="ellipse">
                <a:avLst/>
              </a:prstGeom>
              <a:gradFill rotWithShape="0">
                <a:gsLst>
                  <a:gs pos="0">
                    <a:schemeClr val="bg1"/>
                  </a:gs>
                  <a:gs pos="100000">
                    <a:srgbClr val="FF9999"/>
                  </a:gs>
                </a:gsLst>
                <a:path path="shape">
                  <a:fillToRect l="50000" t="50000" r="50000" b="50000"/>
                </a:path>
                <a:tileRect/>
              </a:gradFill>
              <a:ln w="9525" cap="flat" cmpd="sng">
                <a:solidFill>
                  <a:schemeClr val="tx1"/>
                </a:solidFill>
                <a:prstDash val="solid"/>
                <a:headEnd type="none" w="med" len="med"/>
                <a:tailEnd type="none" w="med" len="med"/>
              </a:ln>
            </p:spPr>
            <p:txBody>
              <a:bodyPr/>
              <a:p>
                <a:endParaRPr lang="zh-CN" altLang="en-US">
                  <a:solidFill>
                    <a:schemeClr val="tx1"/>
                  </a:solidFill>
                </a:endParaRPr>
              </a:p>
            </p:txBody>
          </p:sp>
          <p:sp>
            <p:nvSpPr>
              <p:cNvPr id="9235" name="文本框 9234"/>
              <p:cNvSpPr txBox="1"/>
              <p:nvPr/>
            </p:nvSpPr>
            <p:spPr>
              <a:xfrm>
                <a:off x="4416" y="1536"/>
                <a:ext cx="129" cy="326"/>
              </a:xfrm>
              <a:prstGeom prst="rect">
                <a:avLst/>
              </a:prstGeom>
              <a:noFill/>
              <a:ln w="9525">
                <a:noFill/>
              </a:ln>
            </p:spPr>
            <p:txBody>
              <a:bodyPr wrap="none">
                <a:spAutoFit/>
              </a:bodyPr>
              <a:p>
                <a:pPr>
                  <a:spcBef>
                    <a:spcPct val="50000"/>
                  </a:spcBef>
                </a:pPr>
                <a:endParaRPr sz="2400" b="1">
                  <a:solidFill>
                    <a:schemeClr val="tx1"/>
                  </a:solidFill>
                  <a:latin typeface="Times New Roman" panose="02020603050405020304" pitchFamily="18" charset="0"/>
                </a:endParaRPr>
              </a:p>
            </p:txBody>
          </p:sp>
        </p:grpSp>
      </p:grpSp>
      <p:sp>
        <p:nvSpPr>
          <p:cNvPr id="9237" name="矩形 9236"/>
          <p:cNvSpPr/>
          <p:nvPr/>
        </p:nvSpPr>
        <p:spPr>
          <a:xfrm>
            <a:off x="685800" y="1066800"/>
            <a:ext cx="5029200" cy="2428875"/>
          </a:xfrm>
          <a:prstGeom prst="rect">
            <a:avLst/>
          </a:prstGeom>
          <a:noFill/>
          <a:ln w="9525">
            <a:noFill/>
          </a:ln>
        </p:spPr>
        <p:txBody>
          <a:bodyPr>
            <a:spAutoFit/>
          </a:bodyPr>
          <a:p>
            <a:pPr>
              <a:lnSpc>
                <a:spcPct val="120000"/>
              </a:lnSpc>
              <a:spcBef>
                <a:spcPct val="50000"/>
              </a:spcBef>
              <a:buBlip>
                <a:blip r:embed="rId11"/>
              </a:buBlip>
            </a:pPr>
            <a:r>
              <a:rPr lang="en-US" altLang="zh-CN" sz="2800" b="1" dirty="0">
                <a:solidFill>
                  <a:schemeClr val="tx1"/>
                </a:solidFill>
                <a:latin typeface="宋体" panose="02010600030101010101" pitchFamily="2" charset="-122"/>
              </a:rPr>
              <a:t> </a:t>
            </a:r>
            <a:r>
              <a:rPr lang="zh-CN" altLang="en-US" b="1" dirty="0">
                <a:solidFill>
                  <a:schemeClr val="tx1"/>
                </a:solidFill>
                <a:latin typeface="宋体" panose="02010600030101010101" pitchFamily="2" charset="-122"/>
              </a:rPr>
              <a:t>原子不断向外辐射能量，能量逐渐减小，电子旋转的频率也逐渐改变，发射光谱应是连续谱；</a:t>
            </a:r>
            <a:endParaRPr lang="zh-CN" altLang="en-US" b="1" dirty="0">
              <a:solidFill>
                <a:schemeClr val="tx1"/>
              </a:solidFill>
              <a:latin typeface="宋体" panose="02010600030101010101" pitchFamily="2" charset="-122"/>
            </a:endParaRPr>
          </a:p>
        </p:txBody>
      </p:sp>
      <p:sp>
        <p:nvSpPr>
          <p:cNvPr id="9240" name="矩形 9239"/>
          <p:cNvSpPr/>
          <p:nvPr/>
        </p:nvSpPr>
        <p:spPr>
          <a:xfrm>
            <a:off x="762000" y="3886200"/>
            <a:ext cx="4724400" cy="1844675"/>
          </a:xfrm>
          <a:prstGeom prst="rect">
            <a:avLst/>
          </a:prstGeom>
          <a:noFill/>
          <a:ln w="9525">
            <a:noFill/>
          </a:ln>
        </p:spPr>
        <p:txBody>
          <a:bodyPr>
            <a:spAutoFit/>
          </a:bodyPr>
          <a:p>
            <a:pPr>
              <a:lnSpc>
                <a:spcPct val="120000"/>
              </a:lnSpc>
              <a:spcBef>
                <a:spcPct val="50000"/>
              </a:spcBef>
              <a:buBlip>
                <a:blip r:embed="rId11"/>
              </a:buBlip>
            </a:pPr>
            <a:r>
              <a:rPr lang="en-US" altLang="zh-CN" sz="2800" b="1" dirty="0">
                <a:solidFill>
                  <a:schemeClr val="tx1"/>
                </a:solidFill>
                <a:latin typeface="宋体" panose="02010600030101010101" pitchFamily="2" charset="-122"/>
              </a:rPr>
              <a:t> </a:t>
            </a:r>
            <a:r>
              <a:rPr lang="zh-CN" altLang="en-US" b="1" dirty="0">
                <a:solidFill>
                  <a:schemeClr val="tx1"/>
                </a:solidFill>
                <a:latin typeface="宋体" panose="02010600030101010101" pitchFamily="2" charset="-122"/>
              </a:rPr>
              <a:t>由于原子总能量减小，电子将逐渐的接近原子核而后相遇，原子不稳定</a:t>
            </a:r>
            <a:r>
              <a:rPr lang="en-US" altLang="zh-CN" b="1">
                <a:solidFill>
                  <a:schemeClr val="tx1"/>
                </a:solidFill>
                <a:latin typeface="Times New Roman" panose="02020603050405020304" pitchFamily="18" charset="0"/>
              </a:rPr>
              <a:t>.</a:t>
            </a:r>
            <a:endParaRPr lang="en-US" altLang="zh-CN" b="1">
              <a:solidFill>
                <a:schemeClr val="tx1"/>
              </a:solidFill>
              <a:latin typeface="Times New Roman" panose="02020603050405020304" pitchFamily="18" charset="0"/>
            </a:endParaRPr>
          </a:p>
        </p:txBody>
      </p:sp>
      <p:grpSp>
        <p:nvGrpSpPr>
          <p:cNvPr id="9242" name="组合 9241"/>
          <p:cNvGrpSpPr/>
          <p:nvPr/>
        </p:nvGrpSpPr>
        <p:grpSpPr>
          <a:xfrm>
            <a:off x="5867400" y="3657600"/>
            <a:ext cx="2667000" cy="2209800"/>
            <a:chOff x="3696" y="2544"/>
            <a:chExt cx="1872" cy="1536"/>
          </a:xfrm>
        </p:grpSpPr>
        <p:sp>
          <p:nvSpPr>
            <p:cNvPr id="9243" name="矩形 9242"/>
            <p:cNvSpPr/>
            <p:nvPr/>
          </p:nvSpPr>
          <p:spPr>
            <a:xfrm>
              <a:off x="3696" y="2544"/>
              <a:ext cx="1872" cy="1536"/>
            </a:xfrm>
            <a:prstGeom prst="rect">
              <a:avLst/>
            </a:prstGeom>
            <a:solidFill>
              <a:schemeClr val="bg1"/>
            </a:solidFill>
            <a:ln w="9525" cap="flat" cmpd="sng">
              <a:solidFill>
                <a:schemeClr val="tx2"/>
              </a:solidFill>
              <a:prstDash val="solid"/>
              <a:miter/>
              <a:headEnd type="none" w="med" len="med"/>
              <a:tailEnd type="none" w="sm" len="lg"/>
            </a:ln>
          </p:spPr>
          <p:txBody>
            <a:bodyPr/>
            <a:p>
              <a:endParaRPr lang="zh-CN" altLang="en-US">
                <a:solidFill>
                  <a:schemeClr val="tx1"/>
                </a:solidFill>
              </a:endParaRPr>
            </a:p>
          </p:txBody>
        </p:sp>
        <p:sp>
          <p:nvSpPr>
            <p:cNvPr id="9244" name="任意多边形 9243"/>
            <p:cNvSpPr/>
            <p:nvPr/>
          </p:nvSpPr>
          <p:spPr>
            <a:xfrm>
              <a:off x="3936" y="2981"/>
              <a:ext cx="1399" cy="905"/>
            </a:xfrm>
            <a:custGeom>
              <a:avLst/>
              <a:gdLst/>
              <a:ahLst/>
              <a:cxnLst/>
              <a:pathLst>
                <a:path w="1399" h="905">
                  <a:moveTo>
                    <a:pt x="0" y="4"/>
                  </a:moveTo>
                  <a:cubicBezTo>
                    <a:pt x="11" y="49"/>
                    <a:pt x="33" y="185"/>
                    <a:pt x="66" y="277"/>
                  </a:cubicBezTo>
                  <a:cubicBezTo>
                    <a:pt x="99" y="369"/>
                    <a:pt x="125" y="469"/>
                    <a:pt x="198" y="559"/>
                  </a:cubicBezTo>
                  <a:cubicBezTo>
                    <a:pt x="271" y="649"/>
                    <a:pt x="375" y="763"/>
                    <a:pt x="504" y="817"/>
                  </a:cubicBezTo>
                  <a:cubicBezTo>
                    <a:pt x="633" y="871"/>
                    <a:pt x="837" y="905"/>
                    <a:pt x="972" y="883"/>
                  </a:cubicBezTo>
                  <a:cubicBezTo>
                    <a:pt x="1107" y="861"/>
                    <a:pt x="1243" y="765"/>
                    <a:pt x="1314" y="685"/>
                  </a:cubicBezTo>
                  <a:cubicBezTo>
                    <a:pt x="1385" y="605"/>
                    <a:pt x="1399" y="496"/>
                    <a:pt x="1398" y="403"/>
                  </a:cubicBezTo>
                  <a:cubicBezTo>
                    <a:pt x="1397" y="310"/>
                    <a:pt x="1352" y="191"/>
                    <a:pt x="1308" y="127"/>
                  </a:cubicBezTo>
                  <a:cubicBezTo>
                    <a:pt x="1264" y="63"/>
                    <a:pt x="1193" y="38"/>
                    <a:pt x="1134" y="19"/>
                  </a:cubicBezTo>
                  <a:cubicBezTo>
                    <a:pt x="1075" y="0"/>
                    <a:pt x="1005" y="1"/>
                    <a:pt x="954" y="13"/>
                  </a:cubicBezTo>
                  <a:cubicBezTo>
                    <a:pt x="903" y="25"/>
                    <a:pt x="858" y="60"/>
                    <a:pt x="828" y="91"/>
                  </a:cubicBezTo>
                  <a:cubicBezTo>
                    <a:pt x="798" y="122"/>
                    <a:pt x="783" y="161"/>
                    <a:pt x="774" y="199"/>
                  </a:cubicBezTo>
                  <a:cubicBezTo>
                    <a:pt x="765" y="237"/>
                    <a:pt x="766" y="273"/>
                    <a:pt x="774" y="319"/>
                  </a:cubicBezTo>
                  <a:cubicBezTo>
                    <a:pt x="782" y="365"/>
                    <a:pt x="811" y="443"/>
                    <a:pt x="821" y="475"/>
                  </a:cubicBezTo>
                </a:path>
              </a:pathLst>
            </a:custGeom>
            <a:noFill/>
            <a:ln w="28575" cap="flat" cmpd="sng">
              <a:solidFill>
                <a:srgbClr val="FF0000"/>
              </a:solidFill>
              <a:prstDash val="solid"/>
              <a:headEnd type="none" w="med" len="med"/>
              <a:tailEnd type="triangle" w="sm" len="lg"/>
            </a:ln>
          </p:spPr>
          <p:txBody>
            <a:bodyPr/>
            <a:p>
              <a:endParaRPr lang="zh-CN" altLang="en-US">
                <a:solidFill>
                  <a:schemeClr val="tx1"/>
                </a:solidFill>
              </a:endParaRPr>
            </a:p>
          </p:txBody>
        </p:sp>
        <p:graphicFrame>
          <p:nvGraphicFramePr>
            <p:cNvPr id="9245" name="对象 9244"/>
            <p:cNvGraphicFramePr/>
            <p:nvPr/>
          </p:nvGraphicFramePr>
          <p:xfrm>
            <a:off x="3781" y="2674"/>
            <a:ext cx="443" cy="256"/>
          </p:xfrm>
          <a:graphic>
            <a:graphicData uri="http://schemas.openxmlformats.org/presentationml/2006/ole">
              <mc:AlternateContent xmlns:mc="http://schemas.openxmlformats.org/markup-compatibility/2006">
                <mc:Choice xmlns:v="urn:schemas-microsoft-com:vml" Requires="v">
                  <p:oleObj spid="_x0000_s3094" name="" r:id="rId12" imgW="330200" imgH="190500" progId="Equation.3">
                    <p:embed/>
                  </p:oleObj>
                </mc:Choice>
                <mc:Fallback>
                  <p:oleObj name="" r:id="rId12" imgW="330200" imgH="190500" progId="Equation.3">
                    <p:embed/>
                    <p:pic>
                      <p:nvPicPr>
                        <p:cNvPr id="0" name="图片 3093"/>
                        <p:cNvPicPr/>
                        <p:nvPr/>
                      </p:nvPicPr>
                      <p:blipFill>
                        <a:blip r:embed="rId13"/>
                        <a:stretch>
                          <a:fillRect/>
                        </a:stretch>
                      </p:blipFill>
                      <p:spPr>
                        <a:xfrm>
                          <a:off x="3781" y="2674"/>
                          <a:ext cx="443" cy="256"/>
                        </a:xfrm>
                        <a:prstGeom prst="rect">
                          <a:avLst/>
                        </a:prstGeom>
                        <a:noFill/>
                        <a:ln w="38100">
                          <a:noFill/>
                          <a:miter/>
                        </a:ln>
                      </p:spPr>
                    </p:pic>
                  </p:oleObj>
                </mc:Fallback>
              </mc:AlternateContent>
            </a:graphicData>
          </a:graphic>
        </p:graphicFrame>
        <p:grpSp>
          <p:nvGrpSpPr>
            <p:cNvPr id="9246" name="组合 9245"/>
            <p:cNvGrpSpPr/>
            <p:nvPr/>
          </p:nvGrpSpPr>
          <p:grpSpPr>
            <a:xfrm>
              <a:off x="4671" y="3408"/>
              <a:ext cx="199" cy="318"/>
              <a:chOff x="4416" y="1536"/>
              <a:chExt cx="199" cy="318"/>
            </a:xfrm>
          </p:grpSpPr>
          <p:sp>
            <p:nvSpPr>
              <p:cNvPr id="9247" name="椭圆 9246"/>
              <p:cNvSpPr/>
              <p:nvPr/>
            </p:nvSpPr>
            <p:spPr>
              <a:xfrm>
                <a:off x="4423" y="1584"/>
                <a:ext cx="192" cy="192"/>
              </a:xfrm>
              <a:prstGeom prst="ellipse">
                <a:avLst/>
              </a:prstGeom>
              <a:gradFill rotWithShape="0">
                <a:gsLst>
                  <a:gs pos="0">
                    <a:schemeClr val="bg1"/>
                  </a:gs>
                  <a:gs pos="100000">
                    <a:srgbClr val="FF9999"/>
                  </a:gs>
                </a:gsLst>
                <a:path path="shape">
                  <a:fillToRect l="50000" t="50000" r="50000" b="50000"/>
                </a:path>
                <a:tileRect/>
              </a:gradFill>
              <a:ln w="9525" cap="flat" cmpd="sng">
                <a:solidFill>
                  <a:schemeClr val="tx1"/>
                </a:solidFill>
                <a:prstDash val="solid"/>
                <a:headEnd type="none" w="med" len="med"/>
                <a:tailEnd type="none" w="med" len="med"/>
              </a:ln>
            </p:spPr>
            <p:txBody>
              <a:bodyPr/>
              <a:p>
                <a:endParaRPr lang="zh-CN" altLang="en-US">
                  <a:solidFill>
                    <a:schemeClr val="tx1"/>
                  </a:solidFill>
                </a:endParaRPr>
              </a:p>
            </p:txBody>
          </p:sp>
          <p:sp>
            <p:nvSpPr>
              <p:cNvPr id="9248" name="文本框 9247"/>
              <p:cNvSpPr txBox="1"/>
              <p:nvPr/>
            </p:nvSpPr>
            <p:spPr>
              <a:xfrm>
                <a:off x="4416" y="1536"/>
                <a:ext cx="129" cy="318"/>
              </a:xfrm>
              <a:prstGeom prst="rect">
                <a:avLst/>
              </a:prstGeom>
              <a:noFill/>
              <a:ln w="9525">
                <a:noFill/>
              </a:ln>
            </p:spPr>
            <p:txBody>
              <a:bodyPr wrap="none">
                <a:spAutoFit/>
              </a:bodyPr>
              <a:p>
                <a:pPr>
                  <a:spcBef>
                    <a:spcPct val="50000"/>
                  </a:spcBef>
                </a:pPr>
                <a:endParaRPr sz="2400" b="1">
                  <a:solidFill>
                    <a:schemeClr val="tx1"/>
                  </a:solidFill>
                  <a:latin typeface="Times New Roman" panose="02020603050405020304" pitchFamily="18" charset="0"/>
                </a:endParaRPr>
              </a:p>
            </p:txBody>
          </p:sp>
        </p:grpSp>
        <p:sp>
          <p:nvSpPr>
            <p:cNvPr id="9249" name="椭圆 9248"/>
            <p:cNvSpPr/>
            <p:nvPr/>
          </p:nvSpPr>
          <p:spPr>
            <a:xfrm>
              <a:off x="3888" y="2928"/>
              <a:ext cx="96" cy="96"/>
            </a:xfrm>
            <a:prstGeom prst="ellipse">
              <a:avLst/>
            </a:prstGeom>
            <a:gradFill rotWithShape="0">
              <a:gsLst>
                <a:gs pos="0">
                  <a:schemeClr val="bg1"/>
                </a:gs>
                <a:gs pos="100000">
                  <a:srgbClr val="CCECFF"/>
                </a:gs>
              </a:gsLst>
              <a:path path="shape">
                <a:fillToRect l="50000" t="50000" r="50000" b="50000"/>
              </a:path>
              <a:tileRect/>
            </a:gradFill>
            <a:ln w="28575" cap="flat" cmpd="sng">
              <a:solidFill>
                <a:srgbClr val="0000FF"/>
              </a:solidFill>
              <a:prstDash val="solid"/>
              <a:headEnd type="none" w="med" len="med"/>
              <a:tailEnd type="none" w="med" len="med"/>
            </a:ln>
          </p:spPr>
          <p:txBody>
            <a:bodyPr/>
            <a:p>
              <a:endParaRPr lang="zh-CN" altLang="en-US">
                <a:solidFill>
                  <a:schemeClr val="tx1"/>
                </a:solidFill>
              </a:endParaRPr>
            </a:p>
          </p:txBody>
        </p:sp>
        <p:graphicFrame>
          <p:nvGraphicFramePr>
            <p:cNvPr id="9250" name="对象 9249"/>
            <p:cNvGraphicFramePr/>
            <p:nvPr/>
          </p:nvGraphicFramePr>
          <p:xfrm>
            <a:off x="4224" y="3312"/>
            <a:ext cx="441" cy="260"/>
          </p:xfrm>
          <a:graphic>
            <a:graphicData uri="http://schemas.openxmlformats.org/presentationml/2006/ole">
              <mc:AlternateContent xmlns:mc="http://schemas.openxmlformats.org/markup-compatibility/2006">
                <mc:Choice xmlns:v="urn:schemas-microsoft-com:vml" Requires="v">
                  <p:oleObj spid="_x0000_s3088" name="" r:id="rId14" imgW="342900" imgH="203200" progId="Equation.3">
                    <p:embed/>
                  </p:oleObj>
                </mc:Choice>
                <mc:Fallback>
                  <p:oleObj name="" r:id="rId14" imgW="342900" imgH="203200" progId="Equation.3">
                    <p:embed/>
                    <p:pic>
                      <p:nvPicPr>
                        <p:cNvPr id="0" name="图片 3087"/>
                        <p:cNvPicPr/>
                        <p:nvPr/>
                      </p:nvPicPr>
                      <p:blipFill>
                        <a:blip r:embed="rId10"/>
                        <a:stretch>
                          <a:fillRect/>
                        </a:stretch>
                      </p:blipFill>
                      <p:spPr>
                        <a:xfrm>
                          <a:off x="4224" y="3312"/>
                          <a:ext cx="441" cy="260"/>
                        </a:xfrm>
                        <a:prstGeom prst="rect">
                          <a:avLst/>
                        </a:prstGeom>
                        <a:noFill/>
                        <a:ln w="38100">
                          <a:noFill/>
                          <a:miter/>
                        </a:ln>
                      </p:spPr>
                    </p:pic>
                  </p:oleObj>
                </mc:Fallback>
              </mc:AlternateContent>
            </a:graphicData>
          </a:graphic>
        </p:graphicFrame>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37"/>
                                        </p:tgtEl>
                                        <p:attrNameLst>
                                          <p:attrName>style.visibility</p:attrName>
                                        </p:attrNameLst>
                                      </p:cBhvr>
                                      <p:to>
                                        <p:strVal val="visible"/>
                                      </p:to>
                                    </p:set>
                                    <p:animEffect transition="in" filter="blinds(horizontal)">
                                      <p:cBhvr>
                                        <p:cTn id="7" dur="500"/>
                                        <p:tgtEl>
                                          <p:spTgt spid="923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240"/>
                                        </p:tgtEl>
                                        <p:attrNameLst>
                                          <p:attrName>style.visibility</p:attrName>
                                        </p:attrNameLst>
                                      </p:cBhvr>
                                      <p:to>
                                        <p:strVal val="visible"/>
                                      </p:to>
                                    </p:set>
                                    <p:animEffect transition="in" filter="blinds(horizontal)">
                                      <p:cBhvr>
                                        <p:cTn id="12" dur="500"/>
                                        <p:tgtEl>
                                          <p:spTgt spid="9240"/>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9242"/>
                                        </p:tgtEl>
                                        <p:attrNameLst>
                                          <p:attrName>style.visibility</p:attrName>
                                        </p:attrNameLst>
                                      </p:cBhvr>
                                      <p:to>
                                        <p:strVal val="visible"/>
                                      </p:to>
                                    </p:set>
                                    <p:animEffect transition="in" filter="box(out)">
                                      <p:cBhvr>
                                        <p:cTn id="17" dur="500"/>
                                        <p:tgtEl>
                                          <p:spTgt spid="9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37" grpId="0"/>
      <p:bldP spid="9240"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pic>
        <p:nvPicPr>
          <p:cNvPr id="30731" name="图片 30730" descr="玻尔2"/>
          <p:cNvPicPr>
            <a:picLocks noChangeAspect="1"/>
          </p:cNvPicPr>
          <p:nvPr/>
        </p:nvPicPr>
        <p:blipFill>
          <a:blip r:embed="rId1"/>
          <a:stretch>
            <a:fillRect/>
          </a:stretch>
        </p:blipFill>
        <p:spPr>
          <a:xfrm>
            <a:off x="1066800" y="1981200"/>
            <a:ext cx="2693988" cy="3810000"/>
          </a:xfrm>
          <a:prstGeom prst="rect">
            <a:avLst/>
          </a:prstGeom>
          <a:noFill/>
          <a:ln w="9525">
            <a:noFill/>
          </a:ln>
        </p:spPr>
      </p:pic>
      <p:sp>
        <p:nvSpPr>
          <p:cNvPr id="30725" name="矩形 30724"/>
          <p:cNvSpPr/>
          <p:nvPr/>
        </p:nvSpPr>
        <p:spPr>
          <a:xfrm>
            <a:off x="1058863" y="1106488"/>
            <a:ext cx="6681787" cy="738187"/>
          </a:xfrm>
          <a:prstGeom prst="rect">
            <a:avLst/>
          </a:prstGeom>
          <a:noFill/>
          <a:ln w="9525">
            <a:noFill/>
          </a:ln>
        </p:spPr>
        <p:txBody>
          <a:bodyPr/>
          <a:p>
            <a:pPr algn="ctr" eaLnBrk="0" hangingPunct="0"/>
            <a:r>
              <a:rPr lang="zh-CN" altLang="en-US" b="1" dirty="0">
                <a:latin typeface="Times New Roman" panose="02020603050405020304" pitchFamily="18" charset="0"/>
              </a:rPr>
              <a:t>玻  尔   </a:t>
            </a:r>
            <a:r>
              <a:rPr lang="en-US" altLang="zh-CN">
                <a:latin typeface="宋体" panose="02010600030101010101" pitchFamily="2" charset="-122"/>
              </a:rPr>
              <a:t>(</a:t>
            </a:r>
            <a:r>
              <a:rPr lang="en-US" altLang="zh-CN" err="1">
                <a:latin typeface="Times New Roman" panose="02020603050405020304" pitchFamily="18" charset="0"/>
              </a:rPr>
              <a:t>Bohr .  Niels</a:t>
            </a:r>
            <a:r>
              <a:rPr lang="en-US" altLang="zh-CN">
                <a:latin typeface="Times New Roman" panose="02020603050405020304" pitchFamily="18" charset="0"/>
              </a:rPr>
              <a:t> 1885—1962</a:t>
            </a:r>
            <a:r>
              <a:rPr lang="en-US" altLang="zh-CN">
                <a:latin typeface="宋体" panose="02010600030101010101" pitchFamily="2" charset="-122"/>
              </a:rPr>
              <a:t>)</a:t>
            </a:r>
            <a:endParaRPr lang="en-US" altLang="zh-CN">
              <a:latin typeface="宋体" panose="02010600030101010101" pitchFamily="2" charset="-122"/>
            </a:endParaRPr>
          </a:p>
        </p:txBody>
      </p:sp>
      <p:grpSp>
        <p:nvGrpSpPr>
          <p:cNvPr id="30729" name="组合 30728"/>
          <p:cNvGrpSpPr/>
          <p:nvPr/>
        </p:nvGrpSpPr>
        <p:grpSpPr>
          <a:xfrm>
            <a:off x="3887788" y="1879600"/>
            <a:ext cx="5078412" cy="4029075"/>
            <a:chOff x="2449" y="1184"/>
            <a:chExt cx="3199" cy="2538"/>
          </a:xfrm>
        </p:grpSpPr>
        <p:sp>
          <p:nvSpPr>
            <p:cNvPr id="30726" name="矩形 30725"/>
            <p:cNvSpPr/>
            <p:nvPr/>
          </p:nvSpPr>
          <p:spPr>
            <a:xfrm>
              <a:off x="2472" y="1184"/>
              <a:ext cx="3176" cy="704"/>
            </a:xfrm>
            <a:prstGeom prst="rect">
              <a:avLst/>
            </a:prstGeom>
            <a:noFill/>
            <a:ln w="9525">
              <a:noFill/>
            </a:ln>
          </p:spPr>
          <p:txBody>
            <a:bodyPr>
              <a:spAutoFit/>
            </a:bodyPr>
            <a:p>
              <a:pPr eaLnBrk="0" hangingPunct="0">
                <a:lnSpc>
                  <a:spcPct val="120000"/>
                </a:lnSpc>
                <a:spcBef>
                  <a:spcPct val="40000"/>
                </a:spcBef>
                <a:spcAft>
                  <a:spcPct val="30000"/>
                </a:spcAft>
                <a:buClr>
                  <a:schemeClr val="bg2"/>
                </a:buClr>
                <a:buFont typeface="Times New Roman" panose="02020603050405020304" pitchFamily="18" charset="0"/>
              </a:pPr>
              <a:r>
                <a:rPr lang="en-US" altLang="zh-CN" sz="2800" b="1" dirty="0">
                  <a:latin typeface="Arial" panose="020B0604020202020204" pitchFamily="34" charset="0"/>
                </a:rPr>
                <a:t>       </a:t>
              </a:r>
              <a:r>
                <a:rPr lang="zh-CN" altLang="en-US" sz="2800" b="1" dirty="0">
                  <a:latin typeface="Arial" panose="020B0604020202020204" pitchFamily="34" charset="0"/>
                </a:rPr>
                <a:t>丹麦理论物理学家，现代物理学的创始人之一</a:t>
              </a:r>
              <a:r>
                <a:rPr lang="en-US" altLang="zh-CN" sz="2800" b="1">
                  <a:latin typeface="Times New Roman" panose="02020603050405020304" pitchFamily="18" charset="0"/>
                </a:rPr>
                <a:t>.</a:t>
              </a:r>
              <a:endParaRPr lang="en-US" altLang="zh-CN" sz="2800" b="1">
                <a:latin typeface="Times New Roman" panose="02020603050405020304" pitchFamily="18" charset="0"/>
              </a:endParaRPr>
            </a:p>
          </p:txBody>
        </p:sp>
        <p:sp>
          <p:nvSpPr>
            <p:cNvPr id="30727" name="矩形 30726"/>
            <p:cNvSpPr/>
            <p:nvPr/>
          </p:nvSpPr>
          <p:spPr>
            <a:xfrm>
              <a:off x="2449" y="1899"/>
              <a:ext cx="3107" cy="1350"/>
            </a:xfrm>
            <a:prstGeom prst="rect">
              <a:avLst/>
            </a:prstGeom>
            <a:noFill/>
            <a:ln w="9525">
              <a:noFill/>
            </a:ln>
          </p:spPr>
          <p:txBody>
            <a:bodyPr>
              <a:spAutoFit/>
            </a:bodyPr>
            <a:p>
              <a:pPr eaLnBrk="0" hangingPunct="0">
                <a:lnSpc>
                  <a:spcPct val="120000"/>
                </a:lnSpc>
                <a:spcBef>
                  <a:spcPct val="40000"/>
                </a:spcBef>
                <a:spcAft>
                  <a:spcPct val="30000"/>
                </a:spcAft>
                <a:buClr>
                  <a:schemeClr val="bg2"/>
                </a:buClr>
                <a:buFont typeface="Times New Roman" panose="02020603050405020304" pitchFamily="18" charset="0"/>
              </a:pPr>
              <a:r>
                <a:rPr lang="zh-CN" altLang="en-US" sz="2800" b="1" dirty="0">
                  <a:latin typeface="Arial" panose="020B0604020202020204" pitchFamily="34" charset="0"/>
                </a:rPr>
                <a:t>在卢瑟福原子有核模型基础上提出了关于原子稳定性和量子跃迁理论的三条假设，从而完满地解释了</a:t>
              </a:r>
              <a:r>
                <a:rPr lang="zh-CN" altLang="en-US" sz="2800" b="1" dirty="0">
                  <a:solidFill>
                    <a:srgbClr val="CC0000"/>
                  </a:solidFill>
                  <a:latin typeface="Arial" panose="020B0604020202020204" pitchFamily="34" charset="0"/>
                </a:rPr>
                <a:t>氢原子光谱</a:t>
              </a:r>
              <a:r>
                <a:rPr lang="zh-CN" altLang="en-US" sz="2800" b="1" dirty="0">
                  <a:latin typeface="Arial" panose="020B0604020202020204" pitchFamily="34" charset="0"/>
                </a:rPr>
                <a:t>的规律</a:t>
              </a:r>
              <a:r>
                <a:rPr lang="en-US" altLang="zh-CN" sz="2800" b="1">
                  <a:latin typeface="Times New Roman" panose="02020603050405020304" pitchFamily="18" charset="0"/>
                </a:rPr>
                <a:t>.</a:t>
              </a:r>
              <a:endParaRPr lang="en-US" altLang="zh-CN" sz="2800" b="1">
                <a:latin typeface="Times New Roman" panose="02020603050405020304" pitchFamily="18" charset="0"/>
              </a:endParaRPr>
            </a:p>
          </p:txBody>
        </p:sp>
        <p:sp>
          <p:nvSpPr>
            <p:cNvPr id="30728" name="矩形 30727"/>
            <p:cNvSpPr/>
            <p:nvPr/>
          </p:nvSpPr>
          <p:spPr>
            <a:xfrm>
              <a:off x="2455" y="3341"/>
              <a:ext cx="3095" cy="381"/>
            </a:xfrm>
            <a:prstGeom prst="rect">
              <a:avLst/>
            </a:prstGeom>
            <a:noFill/>
            <a:ln w="9525">
              <a:noFill/>
            </a:ln>
          </p:spPr>
          <p:txBody>
            <a:bodyPr wrap="none" anchor="t">
              <a:spAutoFit/>
            </a:bodyPr>
            <a:p>
              <a:pPr eaLnBrk="0" hangingPunct="0">
                <a:lnSpc>
                  <a:spcPct val="120000"/>
                </a:lnSpc>
                <a:spcBef>
                  <a:spcPct val="40000"/>
                </a:spcBef>
                <a:spcAft>
                  <a:spcPct val="30000"/>
                </a:spcAft>
                <a:buClr>
                  <a:schemeClr val="bg2"/>
                </a:buClr>
                <a:buFont typeface="Times New Roman" panose="02020603050405020304" pitchFamily="18" charset="0"/>
              </a:pPr>
              <a:r>
                <a:rPr lang="en-US" altLang="zh-CN" sz="2800">
                  <a:latin typeface="Times New Roman" panose="02020603050405020304" pitchFamily="18" charset="0"/>
                </a:rPr>
                <a:t>1922</a:t>
              </a:r>
              <a:r>
                <a:rPr lang="zh-CN" altLang="en-US" sz="2800" b="1" dirty="0">
                  <a:latin typeface="Arial" panose="020B0604020202020204" pitchFamily="34" charset="0"/>
                </a:rPr>
                <a:t>年玻尔获诺贝尔物理学奖</a:t>
              </a:r>
              <a:r>
                <a:rPr lang="en-US" altLang="zh-CN" sz="2800" b="1">
                  <a:latin typeface="Times New Roman" panose="02020603050405020304" pitchFamily="18" charset="0"/>
                </a:rPr>
                <a:t>.</a:t>
              </a:r>
              <a:endParaRPr lang="en-US" altLang="zh-CN" sz="2800" b="1">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729"/>
                                        </p:tgtEl>
                                        <p:attrNameLst>
                                          <p:attrName>style.visibility</p:attrName>
                                        </p:attrNameLst>
                                      </p:cBhvr>
                                      <p:to>
                                        <p:strVal val="visible"/>
                                      </p:to>
                                    </p:set>
                                    <p:animEffect transition="in" filter="blinds(horizontal)">
                                      <p:cBhvr>
                                        <p:cTn id="7" dur="500"/>
                                        <p:tgtEl>
                                          <p:spTgt spid="307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10242" name="矩形 10241"/>
          <p:cNvSpPr/>
          <p:nvPr/>
        </p:nvSpPr>
        <p:spPr>
          <a:xfrm>
            <a:off x="685800" y="1905000"/>
            <a:ext cx="8229600" cy="1844675"/>
          </a:xfrm>
          <a:prstGeom prst="rect">
            <a:avLst/>
          </a:prstGeom>
          <a:noFill/>
          <a:ln w="9525">
            <a:noFill/>
          </a:ln>
        </p:spPr>
        <p:txBody>
          <a:bodyPr>
            <a:spAutoFit/>
          </a:bodyPr>
          <a:p>
            <a:pPr eaLnBrk="0" hangingPunct="0">
              <a:lnSpc>
                <a:spcPct val="120000"/>
              </a:lnSpc>
            </a:pPr>
            <a:r>
              <a:rPr lang="en-US" altLang="zh-CN" b="1" dirty="0">
                <a:solidFill>
                  <a:srgbClr val="FFFF00"/>
                </a:solidFill>
                <a:latin typeface="Times New Roman" panose="02020603050405020304" pitchFamily="18" charset="0"/>
              </a:rPr>
              <a:t>       </a:t>
            </a:r>
            <a:r>
              <a:rPr lang="en-US" altLang="zh-CN" dirty="0">
                <a:solidFill>
                  <a:srgbClr val="FFFF00"/>
                </a:solidFill>
                <a:latin typeface="Times New Roman" panose="02020603050405020304" pitchFamily="18" charset="0"/>
              </a:rPr>
              <a:t> </a:t>
            </a:r>
            <a:r>
              <a:rPr lang="en-US" altLang="zh-CN">
                <a:solidFill>
                  <a:schemeClr val="tx2"/>
                </a:solidFill>
                <a:latin typeface="Times New Roman" panose="02020603050405020304" pitchFamily="18" charset="0"/>
              </a:rPr>
              <a:t>1913</a:t>
            </a:r>
            <a:r>
              <a:rPr lang="zh-CN" altLang="en-US" b="1" dirty="0">
                <a:solidFill>
                  <a:schemeClr val="tx2"/>
                </a:solidFill>
                <a:latin typeface="Times New Roman" panose="02020603050405020304" pitchFamily="18" charset="0"/>
              </a:rPr>
              <a:t>年玻尔在卢瑟福的原子结构模型的基础上，将量子化概念应用于原子系统，提出三条假设：</a:t>
            </a:r>
            <a:endParaRPr lang="zh-CN" altLang="en-US" b="1" dirty="0">
              <a:solidFill>
                <a:srgbClr val="FFFF00"/>
              </a:solidFill>
              <a:latin typeface="Times New Roman" panose="02020603050405020304" pitchFamily="18" charset="0"/>
            </a:endParaRPr>
          </a:p>
        </p:txBody>
      </p:sp>
      <p:sp>
        <p:nvSpPr>
          <p:cNvPr id="10243" name="矩形 10242"/>
          <p:cNvSpPr/>
          <p:nvPr/>
        </p:nvSpPr>
        <p:spPr>
          <a:xfrm>
            <a:off x="1454150" y="1249363"/>
            <a:ext cx="4260850" cy="579437"/>
          </a:xfrm>
          <a:prstGeom prst="rect">
            <a:avLst/>
          </a:prstGeom>
          <a:noFill/>
          <a:ln w="9525">
            <a:noFill/>
          </a:ln>
        </p:spPr>
        <p:txBody>
          <a:bodyPr wrap="none" anchor="t">
            <a:spAutoFit/>
          </a:bodyPr>
          <a:p>
            <a:r>
              <a:rPr lang="en-US" altLang="zh-CN" b="1">
                <a:solidFill>
                  <a:srgbClr val="FF3300"/>
                </a:solidFill>
                <a:latin typeface="Times New Roman" panose="02020603050405020304" pitchFamily="18" charset="0"/>
              </a:rPr>
              <a:t> </a:t>
            </a:r>
            <a:r>
              <a:rPr lang="en-US" altLang="zh-CN" b="1">
                <a:solidFill>
                  <a:srgbClr val="CC0000"/>
                </a:solidFill>
                <a:latin typeface="Times New Roman" panose="02020603050405020304" pitchFamily="18" charset="0"/>
              </a:rPr>
              <a:t>2</a:t>
            </a:r>
            <a:r>
              <a:rPr lang="en-US" altLang="zh-CN" b="1">
                <a:solidFill>
                  <a:srgbClr val="FF3300"/>
                </a:solidFill>
                <a:latin typeface="Times New Roman" panose="02020603050405020304" pitchFamily="18" charset="0"/>
              </a:rPr>
              <a:t>     </a:t>
            </a:r>
            <a:r>
              <a:rPr lang="zh-CN" altLang="en-US" b="1" dirty="0">
                <a:latin typeface="Times New Roman" panose="02020603050405020304" pitchFamily="18" charset="0"/>
              </a:rPr>
              <a:t>玻尔的氢原子理论</a:t>
            </a:r>
            <a:endParaRPr lang="zh-CN" altLang="en-US" b="1" dirty="0">
              <a:latin typeface="Times New Roman" panose="02020603050405020304" pitchFamily="18" charset="0"/>
            </a:endParaRPr>
          </a:p>
        </p:txBody>
      </p:sp>
      <p:sp>
        <p:nvSpPr>
          <p:cNvPr id="10249" name="矩形 10248"/>
          <p:cNvSpPr/>
          <p:nvPr/>
        </p:nvSpPr>
        <p:spPr>
          <a:xfrm>
            <a:off x="1563688" y="4572000"/>
            <a:ext cx="2428875" cy="725488"/>
          </a:xfrm>
          <a:prstGeom prst="rect">
            <a:avLst/>
          </a:prstGeom>
          <a:noFill/>
          <a:ln w="9525">
            <a:noFill/>
          </a:ln>
        </p:spPr>
        <p:txBody>
          <a:bodyPr wrap="none" anchor="t">
            <a:spAutoFit/>
          </a:bodyPr>
          <a:p>
            <a:pPr>
              <a:lnSpc>
                <a:spcPct val="130000"/>
              </a:lnSpc>
              <a:spcBef>
                <a:spcPct val="50000"/>
              </a:spcBef>
            </a:pPr>
            <a:r>
              <a:rPr lang="en-US" altLang="zh-CN" b="1">
                <a:solidFill>
                  <a:srgbClr val="CC0000"/>
                </a:solidFill>
                <a:latin typeface="宋体" panose="02010600030101010101" pitchFamily="2" charset="-122"/>
              </a:rPr>
              <a:t>(</a:t>
            </a:r>
            <a:r>
              <a:rPr lang="en-US" altLang="zh-CN" b="1">
                <a:solidFill>
                  <a:srgbClr val="CC0000"/>
                </a:solidFill>
                <a:latin typeface="Times New Roman" panose="02020603050405020304" pitchFamily="18" charset="0"/>
              </a:rPr>
              <a:t>2</a:t>
            </a:r>
            <a:r>
              <a:rPr lang="en-US" altLang="zh-CN" b="1">
                <a:solidFill>
                  <a:srgbClr val="CC0000"/>
                </a:solidFill>
                <a:latin typeface="宋体" panose="02010600030101010101" pitchFamily="2" charset="-122"/>
              </a:rPr>
              <a:t>)</a:t>
            </a:r>
            <a:r>
              <a:rPr lang="zh-CN" altLang="en-US" b="1" dirty="0">
                <a:solidFill>
                  <a:srgbClr val="CC0000"/>
                </a:solidFill>
                <a:latin typeface="Times New Roman" panose="02020603050405020304" pitchFamily="18" charset="0"/>
              </a:rPr>
              <a:t>频率条件</a:t>
            </a:r>
            <a:endParaRPr lang="zh-CN" altLang="en-US" b="1" dirty="0">
              <a:solidFill>
                <a:srgbClr val="CC0000"/>
              </a:solidFill>
              <a:latin typeface="Times New Roman" panose="02020603050405020304" pitchFamily="18" charset="0"/>
            </a:endParaRPr>
          </a:p>
        </p:txBody>
      </p:sp>
      <p:sp>
        <p:nvSpPr>
          <p:cNvPr id="10250" name="矩形 10249"/>
          <p:cNvSpPr/>
          <p:nvPr/>
        </p:nvSpPr>
        <p:spPr>
          <a:xfrm>
            <a:off x="1563688" y="3962400"/>
            <a:ext cx="2428875" cy="579438"/>
          </a:xfrm>
          <a:prstGeom prst="rect">
            <a:avLst/>
          </a:prstGeom>
          <a:noFill/>
          <a:ln w="9525">
            <a:noFill/>
          </a:ln>
        </p:spPr>
        <p:txBody>
          <a:bodyPr wrap="none" anchor="t">
            <a:spAutoFit/>
          </a:bodyPr>
          <a:p>
            <a:r>
              <a:rPr lang="en-US" altLang="zh-CN" b="1">
                <a:solidFill>
                  <a:srgbClr val="CC0000"/>
                </a:solidFill>
                <a:latin typeface="宋体" panose="02010600030101010101" pitchFamily="2" charset="-122"/>
              </a:rPr>
              <a:t>(</a:t>
            </a:r>
            <a:r>
              <a:rPr lang="en-US" altLang="zh-CN" b="1">
                <a:solidFill>
                  <a:srgbClr val="CC0000"/>
                </a:solidFill>
                <a:latin typeface="Times New Roman" panose="02020603050405020304" pitchFamily="18" charset="0"/>
              </a:rPr>
              <a:t>1</a:t>
            </a:r>
            <a:r>
              <a:rPr lang="en-US" altLang="zh-CN" b="1">
                <a:solidFill>
                  <a:srgbClr val="CC0000"/>
                </a:solidFill>
                <a:latin typeface="宋体" panose="02010600030101010101" pitchFamily="2" charset="-122"/>
              </a:rPr>
              <a:t>)</a:t>
            </a:r>
            <a:r>
              <a:rPr lang="zh-CN" altLang="en-US" b="1" dirty="0">
                <a:solidFill>
                  <a:srgbClr val="CC0000"/>
                </a:solidFill>
                <a:latin typeface="Times New Roman" panose="02020603050405020304" pitchFamily="18" charset="0"/>
              </a:rPr>
              <a:t>定态假设</a:t>
            </a:r>
            <a:endParaRPr lang="zh-CN" altLang="en-US" b="1" dirty="0">
              <a:solidFill>
                <a:srgbClr val="CC0000"/>
              </a:solidFill>
              <a:latin typeface="Times New Roman" panose="02020603050405020304" pitchFamily="18" charset="0"/>
            </a:endParaRPr>
          </a:p>
        </p:txBody>
      </p:sp>
      <p:sp>
        <p:nvSpPr>
          <p:cNvPr id="10251" name="矩形 10250"/>
          <p:cNvSpPr/>
          <p:nvPr/>
        </p:nvSpPr>
        <p:spPr>
          <a:xfrm>
            <a:off x="1582738" y="5194300"/>
            <a:ext cx="2836862" cy="749300"/>
          </a:xfrm>
          <a:prstGeom prst="rect">
            <a:avLst/>
          </a:prstGeom>
          <a:noFill/>
          <a:ln w="9525">
            <a:noFill/>
          </a:ln>
        </p:spPr>
        <p:txBody>
          <a:bodyPr wrap="none" anchor="t">
            <a:spAutoFit/>
          </a:bodyPr>
          <a:p>
            <a:pPr>
              <a:lnSpc>
                <a:spcPct val="135000"/>
              </a:lnSpc>
              <a:spcBef>
                <a:spcPct val="50000"/>
              </a:spcBef>
            </a:pPr>
            <a:r>
              <a:rPr lang="en-US" altLang="zh-CN" b="1">
                <a:solidFill>
                  <a:srgbClr val="CC0000"/>
                </a:solidFill>
                <a:latin typeface="宋体" panose="02010600030101010101" pitchFamily="2" charset="-122"/>
              </a:rPr>
              <a:t>(</a:t>
            </a:r>
            <a:r>
              <a:rPr lang="en-US" altLang="zh-CN" b="1">
                <a:solidFill>
                  <a:srgbClr val="CC0000"/>
                </a:solidFill>
                <a:latin typeface="Times New Roman" panose="02020603050405020304" pitchFamily="18" charset="0"/>
              </a:rPr>
              <a:t>3</a:t>
            </a:r>
            <a:r>
              <a:rPr lang="en-US" altLang="zh-CN" b="1">
                <a:solidFill>
                  <a:srgbClr val="CC0000"/>
                </a:solidFill>
                <a:latin typeface="宋体" panose="02010600030101010101" pitchFamily="2" charset="-122"/>
              </a:rPr>
              <a:t>)</a:t>
            </a:r>
            <a:r>
              <a:rPr lang="zh-CN" altLang="en-US" b="1" dirty="0">
                <a:solidFill>
                  <a:srgbClr val="CC0000"/>
                </a:solidFill>
                <a:latin typeface="Times New Roman" panose="02020603050405020304" pitchFamily="18" charset="0"/>
              </a:rPr>
              <a:t>量子化条件</a:t>
            </a:r>
            <a:endParaRPr lang="zh-CN" altLang="en-US" b="1" dirty="0">
              <a:solidFill>
                <a:srgbClr val="CC0000"/>
              </a:solidFill>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blinds(horizontal)">
                                      <p:cBhvr>
                                        <p:cTn id="7" dur="500"/>
                                        <p:tgtEl>
                                          <p:spTgt spid="1024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250"/>
                                        </p:tgtEl>
                                        <p:attrNameLst>
                                          <p:attrName>style.visibility</p:attrName>
                                        </p:attrNameLst>
                                      </p:cBhvr>
                                      <p:to>
                                        <p:strVal val="visible"/>
                                      </p:to>
                                    </p:set>
                                    <p:animEffect transition="in" filter="blinds(horizontal)">
                                      <p:cBhvr>
                                        <p:cTn id="12" dur="500"/>
                                        <p:tgtEl>
                                          <p:spTgt spid="1025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249"/>
                                        </p:tgtEl>
                                        <p:attrNameLst>
                                          <p:attrName>style.visibility</p:attrName>
                                        </p:attrNameLst>
                                      </p:cBhvr>
                                      <p:to>
                                        <p:strVal val="visible"/>
                                      </p:to>
                                    </p:set>
                                    <p:animEffect transition="in" filter="blinds(horizontal)">
                                      <p:cBhvr>
                                        <p:cTn id="17" dur="500"/>
                                        <p:tgtEl>
                                          <p:spTgt spid="1024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251"/>
                                        </p:tgtEl>
                                        <p:attrNameLst>
                                          <p:attrName>style.visibility</p:attrName>
                                        </p:attrNameLst>
                                      </p:cBhvr>
                                      <p:to>
                                        <p:strVal val="visible"/>
                                      </p:to>
                                    </p:set>
                                    <p:animEffect transition="in" filter="blinds(horizontal)">
                                      <p:cBhvr>
                                        <p:cTn id="22" dur="500"/>
                                        <p:tgtEl>
                                          <p:spTgt spid="102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p:bldP spid="10249" grpId="0"/>
      <p:bldP spid="10250" grpId="0"/>
      <p:bldP spid="10251"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11266" name="文本框 11265"/>
          <p:cNvSpPr txBox="1"/>
          <p:nvPr/>
        </p:nvSpPr>
        <p:spPr>
          <a:xfrm>
            <a:off x="685800" y="1981200"/>
            <a:ext cx="8153400" cy="1844675"/>
          </a:xfrm>
          <a:prstGeom prst="rect">
            <a:avLst/>
          </a:prstGeom>
          <a:noFill/>
          <a:ln w="9525">
            <a:noFill/>
          </a:ln>
        </p:spPr>
        <p:txBody>
          <a:bodyPr>
            <a:spAutoFit/>
          </a:bodyPr>
          <a:p>
            <a:pPr>
              <a:lnSpc>
                <a:spcPct val="120000"/>
              </a:lnSpc>
              <a:spcBef>
                <a:spcPct val="50000"/>
              </a:spcBef>
            </a:pPr>
            <a:r>
              <a:rPr lang="en-US" altLang="zh-CN" b="1" dirty="0">
                <a:solidFill>
                  <a:schemeClr val="tx2"/>
                </a:solidFill>
                <a:latin typeface="Times New Roman" panose="02020603050405020304" pitchFamily="18" charset="0"/>
              </a:rPr>
              <a:t>        </a:t>
            </a:r>
            <a:r>
              <a:rPr lang="zh-CN" altLang="en-US" b="1" dirty="0">
                <a:solidFill>
                  <a:schemeClr val="tx2"/>
                </a:solidFill>
                <a:latin typeface="Times New Roman" panose="02020603050405020304" pitchFamily="18" charset="0"/>
              </a:rPr>
              <a:t>电子在原子中可以在一些特定的圆轨道上运动而不辐射电磁波，这时，原子处于稳定状态，简称</a:t>
            </a:r>
            <a:r>
              <a:rPr lang="zh-CN" altLang="en-US" b="1" dirty="0">
                <a:solidFill>
                  <a:srgbClr val="CC0000"/>
                </a:solidFill>
                <a:latin typeface="Times New Roman" panose="02020603050405020304" pitchFamily="18" charset="0"/>
              </a:rPr>
              <a:t>定态</a:t>
            </a:r>
            <a:r>
              <a:rPr lang="en-US" altLang="zh-CN" b="1">
                <a:solidFill>
                  <a:schemeClr val="tx2"/>
                </a:solidFill>
                <a:latin typeface="Times New Roman" panose="02020603050405020304" pitchFamily="18" charset="0"/>
              </a:rPr>
              <a:t>.</a:t>
            </a:r>
            <a:endParaRPr lang="en-US" altLang="zh-CN" b="1">
              <a:solidFill>
                <a:schemeClr val="tx2"/>
              </a:solidFill>
              <a:latin typeface="Times New Roman" panose="02020603050405020304" pitchFamily="18" charset="0"/>
            </a:endParaRPr>
          </a:p>
        </p:txBody>
      </p:sp>
      <p:sp>
        <p:nvSpPr>
          <p:cNvPr id="11267" name="矩形 11266"/>
          <p:cNvSpPr/>
          <p:nvPr/>
        </p:nvSpPr>
        <p:spPr>
          <a:xfrm>
            <a:off x="1457325" y="1295400"/>
            <a:ext cx="2428875" cy="579438"/>
          </a:xfrm>
          <a:prstGeom prst="rect">
            <a:avLst/>
          </a:prstGeom>
          <a:noFill/>
          <a:ln w="9525">
            <a:noFill/>
          </a:ln>
        </p:spPr>
        <p:txBody>
          <a:bodyPr wrap="none" anchor="t">
            <a:spAutoFit/>
          </a:bodyPr>
          <a:p>
            <a:r>
              <a:rPr lang="en-US" altLang="zh-CN" b="1">
                <a:solidFill>
                  <a:srgbClr val="CC0000"/>
                </a:solidFill>
                <a:latin typeface="宋体" panose="02010600030101010101" pitchFamily="2" charset="-122"/>
              </a:rPr>
              <a:t>(</a:t>
            </a:r>
            <a:r>
              <a:rPr lang="en-US" altLang="zh-CN" b="1">
                <a:solidFill>
                  <a:srgbClr val="CC0000"/>
                </a:solidFill>
                <a:latin typeface="Times New Roman" panose="02020603050405020304" pitchFamily="18" charset="0"/>
              </a:rPr>
              <a:t>1</a:t>
            </a:r>
            <a:r>
              <a:rPr lang="en-US" altLang="zh-CN" b="1">
                <a:solidFill>
                  <a:srgbClr val="CC0000"/>
                </a:solidFill>
                <a:latin typeface="宋体" panose="02010600030101010101" pitchFamily="2" charset="-122"/>
              </a:rPr>
              <a:t>)</a:t>
            </a:r>
            <a:r>
              <a:rPr lang="zh-CN" altLang="en-US" b="1" dirty="0">
                <a:latin typeface="Times New Roman" panose="02020603050405020304" pitchFamily="18" charset="0"/>
              </a:rPr>
              <a:t>定态假设</a:t>
            </a:r>
            <a:endParaRPr lang="zh-CN" altLang="en-US" b="1" dirty="0">
              <a:latin typeface="Times New Roman" panose="02020603050405020304" pitchFamily="18" charset="0"/>
            </a:endParaRPr>
          </a:p>
        </p:txBody>
      </p:sp>
      <p:sp>
        <p:nvSpPr>
          <p:cNvPr id="11286" name="矩形 11285"/>
          <p:cNvSpPr/>
          <p:nvPr/>
        </p:nvSpPr>
        <p:spPr>
          <a:xfrm>
            <a:off x="762000" y="3886200"/>
            <a:ext cx="4038600" cy="1844675"/>
          </a:xfrm>
          <a:prstGeom prst="rect">
            <a:avLst/>
          </a:prstGeom>
          <a:noFill/>
          <a:ln w="9525">
            <a:noFill/>
          </a:ln>
        </p:spPr>
        <p:txBody>
          <a:bodyPr>
            <a:spAutoFit/>
          </a:bodyPr>
          <a:p>
            <a:pPr>
              <a:lnSpc>
                <a:spcPct val="120000"/>
              </a:lnSpc>
              <a:spcBef>
                <a:spcPct val="50000"/>
              </a:spcBef>
            </a:pPr>
            <a:r>
              <a:rPr lang="en-US" altLang="zh-CN" b="1" dirty="0">
                <a:solidFill>
                  <a:schemeClr val="tx2"/>
                </a:solidFill>
                <a:latin typeface="Times New Roman" panose="02020603050405020304" pitchFamily="18" charset="0"/>
              </a:rPr>
              <a:t>        </a:t>
            </a:r>
            <a:r>
              <a:rPr lang="zh-CN" altLang="en-US" b="1" dirty="0">
                <a:solidFill>
                  <a:schemeClr val="tx2"/>
                </a:solidFill>
                <a:latin typeface="Times New Roman" panose="02020603050405020304" pitchFamily="18" charset="0"/>
              </a:rPr>
              <a:t>与定态相应的能量分别为 </a:t>
            </a:r>
            <a:r>
              <a:rPr lang="en-US" altLang="zh-CN" i="1">
                <a:solidFill>
                  <a:schemeClr val="tx2"/>
                </a:solidFill>
                <a:latin typeface="Times New Roman" panose="02020603050405020304" pitchFamily="18" charset="0"/>
              </a:rPr>
              <a:t>E</a:t>
            </a:r>
            <a:r>
              <a:rPr lang="en-US" altLang="zh-CN" baseline="-25000">
                <a:solidFill>
                  <a:schemeClr val="tx2"/>
                </a:solidFill>
                <a:latin typeface="Times New Roman" panose="02020603050405020304" pitchFamily="18" charset="0"/>
              </a:rPr>
              <a:t>1</a:t>
            </a:r>
            <a:r>
              <a:rPr lang="zh-CN" altLang="en-US">
                <a:solidFill>
                  <a:schemeClr val="tx2"/>
                </a:solidFill>
                <a:latin typeface="Times New Roman" panose="02020603050405020304" pitchFamily="18" charset="0"/>
              </a:rPr>
              <a:t>，</a:t>
            </a:r>
            <a:r>
              <a:rPr lang="en-US" altLang="zh-CN" i="1">
                <a:solidFill>
                  <a:schemeClr val="tx2"/>
                </a:solidFill>
                <a:latin typeface="Times New Roman" panose="02020603050405020304" pitchFamily="18" charset="0"/>
              </a:rPr>
              <a:t>E</a:t>
            </a:r>
            <a:r>
              <a:rPr lang="en-US" altLang="zh-CN" baseline="-25000">
                <a:solidFill>
                  <a:schemeClr val="tx2"/>
                </a:solidFill>
                <a:latin typeface="Times New Roman" panose="02020603050405020304" pitchFamily="18" charset="0"/>
              </a:rPr>
              <a:t>2</a:t>
            </a:r>
            <a:r>
              <a:rPr lang="en-US" altLang="zh-CN" b="1" baseline="30000">
                <a:solidFill>
                  <a:schemeClr val="tx2"/>
                </a:solidFill>
                <a:latin typeface="Times New Roman" panose="02020603050405020304" pitchFamily="18" charset="0"/>
                <a:ea typeface="Times New Roman" panose="02020603050405020304" pitchFamily="18" charset="0"/>
              </a:rPr>
              <a:t>…</a:t>
            </a:r>
            <a:r>
              <a:rPr lang="en-US" altLang="zh-CN" b="1" baseline="30000">
                <a:solidFill>
                  <a:schemeClr val="tx2"/>
                </a:solidFill>
                <a:latin typeface="Times New Roman" panose="02020603050405020304" pitchFamily="18" charset="0"/>
                <a:cs typeface="Times New Roman" panose="02020603050405020304" pitchFamily="18" charset="0"/>
              </a:rPr>
              <a:t> </a:t>
            </a:r>
            <a:r>
              <a:rPr lang="zh-CN" altLang="en-US">
                <a:solidFill>
                  <a:schemeClr val="tx2"/>
                </a:solidFill>
                <a:latin typeface="Times New Roman" panose="02020603050405020304" pitchFamily="18" charset="0"/>
              </a:rPr>
              <a:t>，</a:t>
            </a:r>
            <a:r>
              <a:rPr lang="zh-CN" altLang="en-US" b="1">
                <a:solidFill>
                  <a:schemeClr val="tx2"/>
                </a:solidFill>
                <a:latin typeface="Times New Roman" panose="02020603050405020304" pitchFamily="18" charset="0"/>
              </a:rPr>
              <a:t> </a:t>
            </a:r>
            <a:r>
              <a:rPr lang="en-US" altLang="zh-CN" i="1">
                <a:solidFill>
                  <a:schemeClr val="tx2"/>
                </a:solidFill>
                <a:latin typeface="Times New Roman" panose="02020603050405020304" pitchFamily="18" charset="0"/>
              </a:rPr>
              <a:t>E</a:t>
            </a:r>
            <a:r>
              <a:rPr lang="en-US" altLang="zh-CN" baseline="-25000">
                <a:solidFill>
                  <a:schemeClr val="tx2"/>
                </a:solidFill>
                <a:latin typeface="Times New Roman" panose="02020603050405020304" pitchFamily="18" charset="0"/>
              </a:rPr>
              <a:t>1</a:t>
            </a:r>
            <a:r>
              <a:rPr lang="en-US" altLang="zh-CN">
                <a:solidFill>
                  <a:schemeClr val="tx2"/>
                </a:solidFill>
                <a:latin typeface="Times New Roman" panose="02020603050405020304" pitchFamily="18" charset="0"/>
              </a:rPr>
              <a:t> &lt; </a:t>
            </a:r>
            <a:r>
              <a:rPr lang="en-US" altLang="zh-CN" i="1">
                <a:solidFill>
                  <a:schemeClr val="tx2"/>
                </a:solidFill>
                <a:latin typeface="Times New Roman" panose="02020603050405020304" pitchFamily="18" charset="0"/>
              </a:rPr>
              <a:t>E</a:t>
            </a:r>
            <a:r>
              <a:rPr lang="en-US" altLang="zh-CN" baseline="-25000">
                <a:solidFill>
                  <a:schemeClr val="tx2"/>
                </a:solidFill>
                <a:latin typeface="Times New Roman" panose="02020603050405020304" pitchFamily="18" charset="0"/>
              </a:rPr>
              <a:t>2</a:t>
            </a:r>
            <a:r>
              <a:rPr lang="en-US" altLang="zh-CN">
                <a:solidFill>
                  <a:schemeClr val="tx2"/>
                </a:solidFill>
                <a:latin typeface="Times New Roman" panose="02020603050405020304" pitchFamily="18" charset="0"/>
              </a:rPr>
              <a:t>&lt; </a:t>
            </a:r>
            <a:r>
              <a:rPr lang="en-US" altLang="zh-CN" i="1">
                <a:solidFill>
                  <a:schemeClr val="tx2"/>
                </a:solidFill>
                <a:latin typeface="Times New Roman" panose="02020603050405020304" pitchFamily="18" charset="0"/>
              </a:rPr>
              <a:t>E</a:t>
            </a:r>
            <a:r>
              <a:rPr lang="en-US" altLang="zh-CN" baseline="-25000">
                <a:solidFill>
                  <a:schemeClr val="tx2"/>
                </a:solidFill>
                <a:latin typeface="Times New Roman" panose="02020603050405020304" pitchFamily="18" charset="0"/>
              </a:rPr>
              <a:t>3</a:t>
            </a:r>
            <a:r>
              <a:rPr lang="en-US" altLang="zh-CN" b="1">
                <a:solidFill>
                  <a:schemeClr val="tx2"/>
                </a:solidFill>
                <a:latin typeface="Times New Roman" panose="02020603050405020304" pitchFamily="18" charset="0"/>
              </a:rPr>
              <a:t>     </a:t>
            </a:r>
            <a:endParaRPr lang="en-US" altLang="zh-CN" b="1">
              <a:solidFill>
                <a:schemeClr val="tx2"/>
              </a:solidFill>
              <a:latin typeface="Times New Roman" panose="02020603050405020304" pitchFamily="18" charset="0"/>
            </a:endParaRPr>
          </a:p>
        </p:txBody>
      </p:sp>
      <p:grpSp>
        <p:nvGrpSpPr>
          <p:cNvPr id="11291" name="组合 11290"/>
          <p:cNvGrpSpPr/>
          <p:nvPr/>
        </p:nvGrpSpPr>
        <p:grpSpPr>
          <a:xfrm>
            <a:off x="5562600" y="3429000"/>
            <a:ext cx="2514600" cy="2514600"/>
            <a:chOff x="3504" y="2160"/>
            <a:chExt cx="1584" cy="1584"/>
          </a:xfrm>
        </p:grpSpPr>
        <p:grpSp>
          <p:nvGrpSpPr>
            <p:cNvPr id="11290" name="组合 11289"/>
            <p:cNvGrpSpPr/>
            <p:nvPr/>
          </p:nvGrpSpPr>
          <p:grpSpPr>
            <a:xfrm>
              <a:off x="3504" y="2160"/>
              <a:ext cx="1584" cy="1584"/>
              <a:chOff x="3504" y="2160"/>
              <a:chExt cx="1584" cy="1584"/>
            </a:xfrm>
          </p:grpSpPr>
          <p:sp>
            <p:nvSpPr>
              <p:cNvPr id="11284" name="矩形 11283"/>
              <p:cNvSpPr/>
              <p:nvPr/>
            </p:nvSpPr>
            <p:spPr>
              <a:xfrm>
                <a:off x="3504" y="2160"/>
                <a:ext cx="1584" cy="1584"/>
              </a:xfrm>
              <a:prstGeom prst="rect">
                <a:avLst/>
              </a:prstGeom>
              <a:solidFill>
                <a:schemeClr val="bg1"/>
              </a:solidFill>
              <a:ln w="9525" cap="flat" cmpd="sng">
                <a:solidFill>
                  <a:schemeClr val="tx1"/>
                </a:solidFill>
                <a:prstDash val="solid"/>
                <a:miter/>
                <a:headEnd type="none" w="med" len="med"/>
                <a:tailEnd type="none" w="med" len="med"/>
              </a:ln>
            </p:spPr>
            <p:txBody>
              <a:bodyPr/>
              <a:p>
                <a:endParaRPr lang="zh-CN" altLang="en-US">
                  <a:solidFill>
                    <a:schemeClr val="tx1"/>
                  </a:solidFill>
                </a:endParaRPr>
              </a:p>
            </p:txBody>
          </p:sp>
          <p:sp>
            <p:nvSpPr>
              <p:cNvPr id="11269" name="椭圆 11268"/>
              <p:cNvSpPr/>
              <p:nvPr/>
            </p:nvSpPr>
            <p:spPr>
              <a:xfrm>
                <a:off x="4007" y="2647"/>
                <a:ext cx="617" cy="650"/>
              </a:xfrm>
              <a:prstGeom prst="ellipse">
                <a:avLst/>
              </a:prstGeom>
              <a:noFill/>
              <a:ln w="9525" cap="flat" cmpd="sng">
                <a:solidFill>
                  <a:schemeClr val="tx1"/>
                </a:solidFill>
                <a:prstDash val="solid"/>
                <a:headEnd type="none" w="med" len="med"/>
                <a:tailEnd type="none" w="med" len="med"/>
              </a:ln>
            </p:spPr>
            <p:txBody>
              <a:bodyPr/>
              <a:p>
                <a:endParaRPr lang="zh-CN" altLang="en-US">
                  <a:solidFill>
                    <a:schemeClr val="tx1"/>
                  </a:solidFill>
                </a:endParaRPr>
              </a:p>
            </p:txBody>
          </p:sp>
          <p:sp>
            <p:nvSpPr>
              <p:cNvPr id="11270" name="椭圆 11269"/>
              <p:cNvSpPr/>
              <p:nvPr/>
            </p:nvSpPr>
            <p:spPr>
              <a:xfrm>
                <a:off x="4238" y="2880"/>
                <a:ext cx="155" cy="162"/>
              </a:xfrm>
              <a:prstGeom prst="ellipse">
                <a:avLst/>
              </a:prstGeom>
              <a:gradFill rotWithShape="0">
                <a:gsLst>
                  <a:gs pos="0">
                    <a:srgbClr val="FFFFFF"/>
                  </a:gs>
                  <a:gs pos="100000">
                    <a:srgbClr val="CC6600"/>
                  </a:gs>
                </a:gsLst>
                <a:path path="shape">
                  <a:fillToRect l="50000" t="50000" r="50000" b="50000"/>
                </a:path>
                <a:tileRect/>
              </a:gradFill>
              <a:ln w="9525">
                <a:noFill/>
              </a:ln>
            </p:spPr>
            <p:txBody>
              <a:bodyPr wrap="none" anchor="ctr" anchorCtr="1"/>
              <a:p>
                <a:pPr algn="ctr"/>
                <a:r>
                  <a:rPr lang="en-US" altLang="zh-CN" sz="1800" b="1">
                    <a:solidFill>
                      <a:schemeClr val="tx1"/>
                    </a:solidFill>
                    <a:latin typeface="Times New Roman" panose="02020603050405020304" pitchFamily="18" charset="0"/>
                  </a:rPr>
                  <a:t>+</a:t>
                </a:r>
                <a:endParaRPr lang="en-US" altLang="zh-CN" sz="1800" b="1">
                  <a:solidFill>
                    <a:schemeClr val="tx1"/>
                  </a:solidFill>
                  <a:latin typeface="Times New Roman" panose="02020603050405020304" pitchFamily="18" charset="0"/>
                </a:endParaRPr>
              </a:p>
            </p:txBody>
          </p:sp>
          <p:sp>
            <p:nvSpPr>
              <p:cNvPr id="11271" name="椭圆 11270"/>
              <p:cNvSpPr/>
              <p:nvPr/>
            </p:nvSpPr>
            <p:spPr>
              <a:xfrm>
                <a:off x="3852" y="2485"/>
                <a:ext cx="927" cy="975"/>
              </a:xfrm>
              <a:prstGeom prst="ellipse">
                <a:avLst/>
              </a:prstGeom>
              <a:noFill/>
              <a:ln w="9525" cap="flat" cmpd="sng">
                <a:solidFill>
                  <a:schemeClr val="tx1"/>
                </a:solidFill>
                <a:prstDash val="solid"/>
                <a:headEnd type="none" w="med" len="med"/>
                <a:tailEnd type="none" w="med" len="med"/>
              </a:ln>
            </p:spPr>
            <p:txBody>
              <a:bodyPr/>
              <a:p>
                <a:endParaRPr lang="zh-CN" altLang="en-US">
                  <a:solidFill>
                    <a:schemeClr val="tx1"/>
                  </a:solidFill>
                </a:endParaRPr>
              </a:p>
            </p:txBody>
          </p:sp>
          <p:sp>
            <p:nvSpPr>
              <p:cNvPr id="11272" name="椭圆 11271"/>
              <p:cNvSpPr/>
              <p:nvPr/>
            </p:nvSpPr>
            <p:spPr>
              <a:xfrm>
                <a:off x="3659" y="2322"/>
                <a:ext cx="1313" cy="1300"/>
              </a:xfrm>
              <a:prstGeom prst="ellipse">
                <a:avLst/>
              </a:prstGeom>
              <a:noFill/>
              <a:ln w="9525" cap="flat" cmpd="sng">
                <a:solidFill>
                  <a:schemeClr val="tx1"/>
                </a:solidFill>
                <a:prstDash val="solid"/>
                <a:headEnd type="none" w="med" len="med"/>
                <a:tailEnd type="none" w="med" len="med"/>
              </a:ln>
            </p:spPr>
            <p:txBody>
              <a:bodyPr/>
              <a:p>
                <a:endParaRPr lang="zh-CN" altLang="en-US">
                  <a:solidFill>
                    <a:schemeClr val="tx1"/>
                  </a:solidFill>
                </a:endParaRPr>
              </a:p>
            </p:txBody>
          </p:sp>
          <p:sp>
            <p:nvSpPr>
              <p:cNvPr id="11276" name="矩形 11275"/>
              <p:cNvSpPr/>
              <p:nvPr/>
            </p:nvSpPr>
            <p:spPr>
              <a:xfrm>
                <a:off x="4012" y="2880"/>
                <a:ext cx="308" cy="288"/>
              </a:xfrm>
              <a:prstGeom prst="rect">
                <a:avLst/>
              </a:prstGeom>
              <a:noFill/>
              <a:ln w="9525">
                <a:noFill/>
              </a:ln>
            </p:spPr>
            <p:txBody>
              <a:bodyPr wrap="none" anchor="t">
                <a:spAutoFit/>
              </a:bodyPr>
              <a:p>
                <a:r>
                  <a:rPr lang="en-US" altLang="zh-CN" sz="2400" b="1" i="1">
                    <a:solidFill>
                      <a:schemeClr val="tx1"/>
                    </a:solidFill>
                    <a:latin typeface="Times New Roman" panose="02020603050405020304" pitchFamily="18" charset="0"/>
                  </a:rPr>
                  <a:t>E</a:t>
                </a:r>
                <a:r>
                  <a:rPr lang="en-US" altLang="zh-CN" sz="2400" b="1" baseline="-25000">
                    <a:solidFill>
                      <a:schemeClr val="tx1"/>
                    </a:solidFill>
                    <a:latin typeface="Times New Roman" panose="02020603050405020304" pitchFamily="18" charset="0"/>
                  </a:rPr>
                  <a:t>1</a:t>
                </a:r>
                <a:endParaRPr lang="en-US" altLang="zh-CN" sz="2400" b="1" baseline="-25000">
                  <a:solidFill>
                    <a:schemeClr val="tx1"/>
                  </a:solidFill>
                  <a:latin typeface="Times New Roman" panose="02020603050405020304" pitchFamily="18" charset="0"/>
                </a:endParaRPr>
              </a:p>
            </p:txBody>
          </p:sp>
          <p:sp>
            <p:nvSpPr>
              <p:cNvPr id="11278" name="矩形 11277"/>
              <p:cNvSpPr/>
              <p:nvPr/>
            </p:nvSpPr>
            <p:spPr>
              <a:xfrm>
                <a:off x="3552" y="3329"/>
                <a:ext cx="308" cy="288"/>
              </a:xfrm>
              <a:prstGeom prst="rect">
                <a:avLst/>
              </a:prstGeom>
              <a:noFill/>
              <a:ln w="9525">
                <a:noFill/>
              </a:ln>
            </p:spPr>
            <p:txBody>
              <a:bodyPr wrap="none" anchor="t">
                <a:spAutoFit/>
              </a:bodyPr>
              <a:p>
                <a:r>
                  <a:rPr lang="en-US" altLang="zh-CN" sz="2400" b="1" i="1">
                    <a:solidFill>
                      <a:schemeClr val="tx1"/>
                    </a:solidFill>
                    <a:latin typeface="Times New Roman" panose="02020603050405020304" pitchFamily="18" charset="0"/>
                  </a:rPr>
                  <a:t>E</a:t>
                </a:r>
                <a:r>
                  <a:rPr lang="en-US" altLang="zh-CN" sz="2400" b="1" baseline="-25000">
                    <a:solidFill>
                      <a:schemeClr val="tx1"/>
                    </a:solidFill>
                    <a:latin typeface="Times New Roman" panose="02020603050405020304" pitchFamily="18" charset="0"/>
                  </a:rPr>
                  <a:t>3</a:t>
                </a:r>
                <a:endParaRPr lang="en-US" altLang="zh-CN" sz="2400" b="1" baseline="-25000">
                  <a:solidFill>
                    <a:schemeClr val="tx1"/>
                  </a:solidFill>
                  <a:latin typeface="Times New Roman" panose="02020603050405020304" pitchFamily="18" charset="0"/>
                </a:endParaRPr>
              </a:p>
            </p:txBody>
          </p:sp>
        </p:grpSp>
        <p:sp>
          <p:nvSpPr>
            <p:cNvPr id="11287" name="椭圆 11286"/>
            <p:cNvSpPr/>
            <p:nvPr/>
          </p:nvSpPr>
          <p:spPr>
            <a:xfrm>
              <a:off x="4224" y="3408"/>
              <a:ext cx="96" cy="96"/>
            </a:xfrm>
            <a:prstGeom prst="ellipse">
              <a:avLst/>
            </a:prstGeom>
            <a:gradFill rotWithShape="0">
              <a:gsLst>
                <a:gs pos="0">
                  <a:schemeClr val="bg1"/>
                </a:gs>
                <a:gs pos="100000">
                  <a:schemeClr val="hlink"/>
                </a:gs>
              </a:gsLst>
              <a:path path="shape">
                <a:fillToRect l="50000" t="50000" r="50000" b="50000"/>
              </a:path>
              <a:tileRect/>
            </a:gradFill>
            <a:ln w="9525" cap="flat" cmpd="sng">
              <a:solidFill>
                <a:schemeClr val="hlink"/>
              </a:solidFill>
              <a:prstDash val="solid"/>
              <a:miter/>
              <a:headEnd type="none" w="med" len="med"/>
              <a:tailEnd type="none" w="med" len="med"/>
            </a:ln>
          </p:spPr>
          <p:txBody>
            <a:bodyPr wrap="none" anchor="ctr"/>
            <a:p>
              <a:pPr algn="ctr"/>
              <a:r>
                <a:rPr lang="en-US" altLang="zh-CN" sz="1800">
                  <a:solidFill>
                    <a:schemeClr val="tx1"/>
                  </a:solidFill>
                  <a:latin typeface="Arial" panose="020B0604020202020204" pitchFamily="34" charset="0"/>
                </a:rPr>
                <a:t> </a:t>
              </a:r>
              <a:endParaRPr lang="en-US" altLang="zh-CN" sz="1800">
                <a:solidFill>
                  <a:schemeClr val="tx1"/>
                </a:solidFill>
                <a:latin typeface="Arial" panose="020B0604020202020204" pitchFamily="34" charset="0"/>
              </a:endParaRPr>
            </a:p>
          </p:txBody>
        </p:sp>
        <p:sp>
          <p:nvSpPr>
            <p:cNvPr id="11288" name="椭圆 11287"/>
            <p:cNvSpPr/>
            <p:nvPr/>
          </p:nvSpPr>
          <p:spPr>
            <a:xfrm>
              <a:off x="4752" y="2496"/>
              <a:ext cx="96" cy="96"/>
            </a:xfrm>
            <a:prstGeom prst="ellipse">
              <a:avLst/>
            </a:prstGeom>
            <a:gradFill rotWithShape="0">
              <a:gsLst>
                <a:gs pos="0">
                  <a:schemeClr val="bg1"/>
                </a:gs>
                <a:gs pos="100000">
                  <a:schemeClr val="hlink"/>
                </a:gs>
              </a:gsLst>
              <a:path path="shape">
                <a:fillToRect l="50000" t="50000" r="50000" b="50000"/>
              </a:path>
              <a:tileRect/>
            </a:gradFill>
            <a:ln w="9525" cap="flat" cmpd="sng">
              <a:solidFill>
                <a:schemeClr val="hlink"/>
              </a:solidFill>
              <a:prstDash val="solid"/>
              <a:miter/>
              <a:headEnd type="none" w="med" len="med"/>
              <a:tailEnd type="none" w="med" len="med"/>
            </a:ln>
          </p:spPr>
          <p:txBody>
            <a:bodyPr wrap="none" anchor="ctr"/>
            <a:p>
              <a:pPr algn="ctr"/>
              <a:r>
                <a:rPr lang="en-US" altLang="zh-CN" sz="1800">
                  <a:solidFill>
                    <a:schemeClr val="tx1"/>
                  </a:solidFill>
                  <a:latin typeface="Arial" panose="020B0604020202020204" pitchFamily="34" charset="0"/>
                </a:rPr>
                <a:t> </a:t>
              </a:r>
              <a:endParaRPr lang="en-US" altLang="zh-CN" sz="1800">
                <a:solidFill>
                  <a:schemeClr val="tx1"/>
                </a:solidFill>
                <a:latin typeface="Arial" panose="020B0604020202020204" pitchFamily="34" charset="0"/>
              </a:endParaRPr>
            </a:p>
          </p:txBody>
        </p:sp>
        <p:sp>
          <p:nvSpPr>
            <p:cNvPr id="11289" name="椭圆 11288"/>
            <p:cNvSpPr/>
            <p:nvPr/>
          </p:nvSpPr>
          <p:spPr>
            <a:xfrm>
              <a:off x="4572" y="2880"/>
              <a:ext cx="96" cy="96"/>
            </a:xfrm>
            <a:prstGeom prst="ellipse">
              <a:avLst/>
            </a:prstGeom>
            <a:gradFill rotWithShape="0">
              <a:gsLst>
                <a:gs pos="0">
                  <a:schemeClr val="bg1"/>
                </a:gs>
                <a:gs pos="100000">
                  <a:schemeClr val="hlink"/>
                </a:gs>
              </a:gsLst>
              <a:path path="shape">
                <a:fillToRect l="50000" t="50000" r="50000" b="50000"/>
              </a:path>
              <a:tileRect/>
            </a:gradFill>
            <a:ln w="9525" cap="flat" cmpd="sng">
              <a:solidFill>
                <a:schemeClr val="hlink"/>
              </a:solidFill>
              <a:prstDash val="solid"/>
              <a:miter/>
              <a:headEnd type="none" w="med" len="med"/>
              <a:tailEnd type="none" w="med" len="med"/>
            </a:ln>
          </p:spPr>
          <p:txBody>
            <a:bodyPr wrap="none" anchor="ctr"/>
            <a:p>
              <a:pPr algn="ctr"/>
              <a:r>
                <a:rPr lang="en-US" altLang="zh-CN" sz="1800">
                  <a:solidFill>
                    <a:schemeClr val="tx1"/>
                  </a:solidFill>
                  <a:latin typeface="Arial" panose="020B0604020202020204" pitchFamily="34" charset="0"/>
                </a:rPr>
                <a:t> </a:t>
              </a:r>
              <a:endParaRPr lang="en-US" altLang="zh-CN" sz="1800">
                <a:solidFill>
                  <a:schemeClr val="tx1"/>
                </a:solidFill>
                <a:latin typeface="Arial" panose="020B0604020202020204" pitchFamily="34" charset="0"/>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barn(inHorizontal)">
                                      <p:cBhvr>
                                        <p:cTn id="7" dur="500"/>
                                        <p:tgtEl>
                                          <p:spTgt spid="1126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1291"/>
                                        </p:tgtEl>
                                        <p:attrNameLst>
                                          <p:attrName>style.visibility</p:attrName>
                                        </p:attrNameLst>
                                      </p:cBhvr>
                                      <p:to>
                                        <p:strVal val="visible"/>
                                      </p:to>
                                    </p:set>
                                    <p:animEffect transition="in" filter="box(in)">
                                      <p:cBhvr>
                                        <p:cTn id="12" dur="500"/>
                                        <p:tgtEl>
                                          <p:spTgt spid="1129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286"/>
                                        </p:tgtEl>
                                        <p:attrNameLst>
                                          <p:attrName>style.visibility</p:attrName>
                                        </p:attrNameLst>
                                      </p:cBhvr>
                                      <p:to>
                                        <p:strVal val="visible"/>
                                      </p:to>
                                    </p:set>
                                    <p:animEffect transition="in" filter="blinds(horizontal)">
                                      <p:cBhvr>
                                        <p:cTn id="17" dur="500"/>
                                        <p:tgtEl>
                                          <p:spTgt spid="112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p:bldP spid="11286"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12296" name="矩形 12295"/>
          <p:cNvSpPr/>
          <p:nvPr/>
        </p:nvSpPr>
        <p:spPr>
          <a:xfrm>
            <a:off x="1295400" y="1079500"/>
            <a:ext cx="3276600" cy="725488"/>
          </a:xfrm>
          <a:prstGeom prst="rect">
            <a:avLst/>
          </a:prstGeom>
          <a:noFill/>
          <a:ln w="9525">
            <a:noFill/>
          </a:ln>
        </p:spPr>
        <p:txBody>
          <a:bodyPr>
            <a:spAutoFit/>
          </a:bodyPr>
          <a:p>
            <a:pPr>
              <a:lnSpc>
                <a:spcPct val="130000"/>
              </a:lnSpc>
              <a:spcBef>
                <a:spcPct val="50000"/>
              </a:spcBef>
            </a:pPr>
            <a:r>
              <a:rPr lang="en-US" altLang="zh-CN" b="1">
                <a:solidFill>
                  <a:srgbClr val="CC0000"/>
                </a:solidFill>
                <a:latin typeface="宋体" panose="02010600030101010101" pitchFamily="2" charset="-122"/>
              </a:rPr>
              <a:t>(</a:t>
            </a:r>
            <a:r>
              <a:rPr lang="en-US" altLang="zh-CN" b="1">
                <a:solidFill>
                  <a:srgbClr val="CC0000"/>
                </a:solidFill>
                <a:latin typeface="Times New Roman" panose="02020603050405020304" pitchFamily="18" charset="0"/>
              </a:rPr>
              <a:t>2</a:t>
            </a:r>
            <a:r>
              <a:rPr lang="en-US" altLang="zh-CN" b="1">
                <a:solidFill>
                  <a:srgbClr val="CC0000"/>
                </a:solidFill>
                <a:latin typeface="宋体" panose="02010600030101010101" pitchFamily="2" charset="-122"/>
              </a:rPr>
              <a:t>)</a:t>
            </a:r>
            <a:r>
              <a:rPr lang="en-US" altLang="zh-CN" b="1">
                <a:solidFill>
                  <a:srgbClr val="CC0000"/>
                </a:solidFill>
                <a:latin typeface="Times New Roman" panose="02020603050405020304" pitchFamily="18" charset="0"/>
              </a:rPr>
              <a:t> </a:t>
            </a:r>
            <a:r>
              <a:rPr lang="zh-CN" altLang="en-US" b="1" dirty="0">
                <a:latin typeface="Times New Roman" panose="02020603050405020304" pitchFamily="18" charset="0"/>
              </a:rPr>
              <a:t>频率条件</a:t>
            </a:r>
            <a:endParaRPr lang="zh-CN" altLang="en-US" b="1">
              <a:latin typeface="Times New Roman" panose="02020603050405020304" pitchFamily="18" charset="0"/>
            </a:endParaRPr>
          </a:p>
        </p:txBody>
      </p:sp>
      <p:graphicFrame>
        <p:nvGraphicFramePr>
          <p:cNvPr id="12316" name="对象 12315"/>
          <p:cNvGraphicFramePr/>
          <p:nvPr/>
        </p:nvGraphicFramePr>
        <p:xfrm>
          <a:off x="990600" y="2008188"/>
          <a:ext cx="3048000" cy="658812"/>
        </p:xfrm>
        <a:graphic>
          <a:graphicData uri="http://schemas.openxmlformats.org/presentationml/2006/ole">
            <mc:AlternateContent xmlns:mc="http://schemas.openxmlformats.org/markup-compatibility/2006">
              <mc:Choice xmlns:v="urn:schemas-microsoft-com:vml" Requires="v">
                <p:oleObj spid="_x0000_s3097" name="" r:id="rId1" imgW="1306830" imgH="355600" progId="Equation.3">
                  <p:embed/>
                </p:oleObj>
              </mc:Choice>
              <mc:Fallback>
                <p:oleObj name="" r:id="rId1" imgW="1306830" imgH="355600" progId="Equation.3">
                  <p:embed/>
                  <p:pic>
                    <p:nvPicPr>
                      <p:cNvPr id="0" name="图片 3096"/>
                      <p:cNvPicPr/>
                      <p:nvPr/>
                    </p:nvPicPr>
                    <p:blipFill>
                      <a:blip r:embed="rId2"/>
                      <a:stretch>
                        <a:fillRect/>
                      </a:stretch>
                    </p:blipFill>
                    <p:spPr>
                      <a:xfrm>
                        <a:off x="990600" y="2008188"/>
                        <a:ext cx="3048000" cy="658812"/>
                      </a:xfrm>
                      <a:prstGeom prst="rect">
                        <a:avLst/>
                      </a:prstGeom>
                      <a:noFill/>
                      <a:ln w="38100">
                        <a:noFill/>
                        <a:miter/>
                      </a:ln>
                    </p:spPr>
                  </p:pic>
                </p:oleObj>
              </mc:Fallback>
            </mc:AlternateContent>
          </a:graphicData>
        </a:graphic>
      </p:graphicFrame>
      <p:sp>
        <p:nvSpPr>
          <p:cNvPr id="12321" name="矩形 12320"/>
          <p:cNvSpPr/>
          <p:nvPr/>
        </p:nvSpPr>
        <p:spPr>
          <a:xfrm>
            <a:off x="1295400" y="2755900"/>
            <a:ext cx="3581400" cy="749300"/>
          </a:xfrm>
          <a:prstGeom prst="rect">
            <a:avLst/>
          </a:prstGeom>
          <a:noFill/>
          <a:ln w="9525">
            <a:noFill/>
          </a:ln>
        </p:spPr>
        <p:txBody>
          <a:bodyPr>
            <a:spAutoFit/>
          </a:bodyPr>
          <a:p>
            <a:pPr>
              <a:lnSpc>
                <a:spcPct val="135000"/>
              </a:lnSpc>
              <a:spcBef>
                <a:spcPct val="50000"/>
              </a:spcBef>
            </a:pPr>
            <a:r>
              <a:rPr lang="en-US" altLang="zh-CN" b="1">
                <a:solidFill>
                  <a:srgbClr val="CC0000"/>
                </a:solidFill>
                <a:latin typeface="宋体" panose="02010600030101010101" pitchFamily="2" charset="-122"/>
              </a:rPr>
              <a:t>(</a:t>
            </a:r>
            <a:r>
              <a:rPr lang="en-US" altLang="zh-CN" b="1">
                <a:solidFill>
                  <a:srgbClr val="CC0000"/>
                </a:solidFill>
                <a:latin typeface="Times New Roman" panose="02020603050405020304" pitchFamily="18" charset="0"/>
              </a:rPr>
              <a:t>3</a:t>
            </a:r>
            <a:r>
              <a:rPr lang="en-US" altLang="zh-CN" b="1">
                <a:solidFill>
                  <a:srgbClr val="CC0000"/>
                </a:solidFill>
                <a:latin typeface="宋体" panose="02010600030101010101" pitchFamily="2" charset="-122"/>
              </a:rPr>
              <a:t>)</a:t>
            </a:r>
            <a:r>
              <a:rPr lang="zh-CN" altLang="en-US" b="1" dirty="0">
                <a:latin typeface="Times New Roman" panose="02020603050405020304" pitchFamily="18" charset="0"/>
              </a:rPr>
              <a:t>量子化条件</a:t>
            </a:r>
            <a:endParaRPr lang="zh-CN" altLang="en-US" b="1">
              <a:latin typeface="Times New Roman" panose="02020603050405020304" pitchFamily="18" charset="0"/>
            </a:endParaRPr>
          </a:p>
        </p:txBody>
      </p:sp>
      <p:grpSp>
        <p:nvGrpSpPr>
          <p:cNvPr id="12332" name="组合 12331"/>
          <p:cNvGrpSpPr/>
          <p:nvPr/>
        </p:nvGrpSpPr>
        <p:grpSpPr>
          <a:xfrm>
            <a:off x="4724400" y="1295400"/>
            <a:ext cx="3276600" cy="2133600"/>
            <a:chOff x="2976" y="672"/>
            <a:chExt cx="2064" cy="1344"/>
          </a:xfrm>
        </p:grpSpPr>
        <p:sp>
          <p:nvSpPr>
            <p:cNvPr id="12318" name="矩形 12317"/>
            <p:cNvSpPr/>
            <p:nvPr/>
          </p:nvSpPr>
          <p:spPr>
            <a:xfrm>
              <a:off x="2976" y="672"/>
              <a:ext cx="2064" cy="1344"/>
            </a:xfrm>
            <a:prstGeom prst="rect">
              <a:avLst/>
            </a:prstGeom>
            <a:solidFill>
              <a:schemeClr val="bg1"/>
            </a:solidFill>
            <a:ln w="9525" cap="flat" cmpd="sng">
              <a:solidFill>
                <a:schemeClr val="tx1"/>
              </a:solidFill>
              <a:prstDash val="solid"/>
              <a:miter/>
              <a:headEnd type="none" w="med" len="med"/>
              <a:tailEnd type="none" w="med" len="med"/>
            </a:ln>
          </p:spPr>
          <p:txBody>
            <a:bodyPr/>
            <a:p>
              <a:endParaRPr lang="zh-CN" altLang="en-US">
                <a:solidFill>
                  <a:schemeClr val="tx1"/>
                </a:solidFill>
              </a:endParaRPr>
            </a:p>
          </p:txBody>
        </p:sp>
        <p:sp>
          <p:nvSpPr>
            <p:cNvPr id="12300" name="直接连接符 12299"/>
            <p:cNvSpPr/>
            <p:nvPr/>
          </p:nvSpPr>
          <p:spPr>
            <a:xfrm>
              <a:off x="3306" y="912"/>
              <a:ext cx="1172" cy="0"/>
            </a:xfrm>
            <a:prstGeom prst="line">
              <a:avLst/>
            </a:prstGeom>
            <a:ln w="9525" cap="flat" cmpd="sng">
              <a:solidFill>
                <a:schemeClr val="tx1"/>
              </a:solidFill>
              <a:prstDash val="solid"/>
              <a:headEnd type="none" w="med" len="med"/>
              <a:tailEnd type="none" w="med" len="med"/>
            </a:ln>
          </p:spPr>
        </p:sp>
        <p:sp>
          <p:nvSpPr>
            <p:cNvPr id="12301" name="直接连接符 12300"/>
            <p:cNvSpPr/>
            <p:nvPr/>
          </p:nvSpPr>
          <p:spPr>
            <a:xfrm>
              <a:off x="3306" y="1759"/>
              <a:ext cx="1172" cy="0"/>
            </a:xfrm>
            <a:prstGeom prst="line">
              <a:avLst/>
            </a:prstGeom>
            <a:ln w="9525" cap="flat" cmpd="sng">
              <a:solidFill>
                <a:schemeClr val="tx1"/>
              </a:solidFill>
              <a:prstDash val="solid"/>
              <a:headEnd type="none" w="med" len="med"/>
              <a:tailEnd type="none" w="med" len="med"/>
            </a:ln>
          </p:spPr>
        </p:sp>
        <p:sp>
          <p:nvSpPr>
            <p:cNvPr id="12303" name="矩形 12302"/>
            <p:cNvSpPr/>
            <p:nvPr/>
          </p:nvSpPr>
          <p:spPr>
            <a:xfrm>
              <a:off x="4560" y="1632"/>
              <a:ext cx="373" cy="288"/>
            </a:xfrm>
            <a:prstGeom prst="rect">
              <a:avLst/>
            </a:prstGeom>
            <a:noFill/>
            <a:ln w="9525">
              <a:noFill/>
            </a:ln>
          </p:spPr>
          <p:txBody>
            <a:bodyPr>
              <a:spAutoFit/>
            </a:bodyPr>
            <a:p>
              <a:r>
                <a:rPr lang="en-US" altLang="zh-CN" sz="2400" b="1" i="1" err="1">
                  <a:solidFill>
                    <a:schemeClr val="tx1"/>
                  </a:solidFill>
                  <a:latin typeface="Times New Roman" panose="02020603050405020304" pitchFamily="18" charset="0"/>
                </a:rPr>
                <a:t>E</a:t>
              </a:r>
              <a:r>
                <a:rPr lang="en-US" altLang="zh-CN" sz="2400" b="1" i="1" baseline="-25000" err="1">
                  <a:solidFill>
                    <a:schemeClr val="tx1"/>
                  </a:solidFill>
                  <a:latin typeface="Times New Roman" panose="02020603050405020304" pitchFamily="18" charset="0"/>
                </a:rPr>
                <a:t>f</a:t>
              </a:r>
              <a:endParaRPr lang="en-US" altLang="zh-CN" sz="2400" b="1" i="1" baseline="-25000" err="1">
                <a:solidFill>
                  <a:schemeClr val="tx1"/>
                </a:solidFill>
                <a:latin typeface="Times New Roman" panose="02020603050405020304" pitchFamily="18" charset="0"/>
              </a:endParaRPr>
            </a:p>
          </p:txBody>
        </p:sp>
        <p:sp>
          <p:nvSpPr>
            <p:cNvPr id="12304" name="矩形 12303"/>
            <p:cNvSpPr/>
            <p:nvPr/>
          </p:nvSpPr>
          <p:spPr>
            <a:xfrm>
              <a:off x="4568" y="768"/>
              <a:ext cx="280" cy="288"/>
            </a:xfrm>
            <a:prstGeom prst="rect">
              <a:avLst/>
            </a:prstGeom>
            <a:noFill/>
            <a:ln w="9525">
              <a:noFill/>
            </a:ln>
          </p:spPr>
          <p:txBody>
            <a:bodyPr wrap="none" anchor="t">
              <a:spAutoFit/>
            </a:bodyPr>
            <a:p>
              <a:r>
                <a:rPr lang="en-US" altLang="zh-CN" sz="2400" b="1" i="1" err="1">
                  <a:solidFill>
                    <a:schemeClr val="tx1"/>
                  </a:solidFill>
                  <a:latin typeface="Times New Roman" panose="02020603050405020304" pitchFamily="18" charset="0"/>
                </a:rPr>
                <a:t>E</a:t>
              </a:r>
              <a:r>
                <a:rPr lang="en-US" altLang="zh-CN" sz="2400" b="1" i="1" baseline="-25000" err="1">
                  <a:solidFill>
                    <a:schemeClr val="tx1"/>
                  </a:solidFill>
                  <a:latin typeface="Times New Roman" panose="02020603050405020304" pitchFamily="18" charset="0"/>
                </a:rPr>
                <a:t>i</a:t>
              </a:r>
              <a:endParaRPr lang="en-US" altLang="zh-CN" sz="2400" b="1" i="1" baseline="-25000" err="1">
                <a:solidFill>
                  <a:schemeClr val="tx1"/>
                </a:solidFill>
                <a:latin typeface="Times New Roman" panose="02020603050405020304" pitchFamily="18" charset="0"/>
              </a:endParaRPr>
            </a:p>
          </p:txBody>
        </p:sp>
        <p:sp>
          <p:nvSpPr>
            <p:cNvPr id="12308" name="下箭头 12307"/>
            <p:cNvSpPr/>
            <p:nvPr/>
          </p:nvSpPr>
          <p:spPr>
            <a:xfrm>
              <a:off x="3635" y="1104"/>
              <a:ext cx="109" cy="477"/>
            </a:xfrm>
            <a:prstGeom prst="downArrow">
              <a:avLst>
                <a:gd name="adj1" fmla="val 50000"/>
                <a:gd name="adj2" fmla="val 109403"/>
              </a:avLst>
            </a:prstGeom>
            <a:solidFill>
              <a:srgbClr val="FF3300"/>
            </a:solidFill>
            <a:ln w="9525">
              <a:noFill/>
            </a:ln>
          </p:spPr>
          <p:txBody>
            <a:bodyPr/>
            <a:p>
              <a:endParaRPr lang="zh-CN" altLang="en-US">
                <a:solidFill>
                  <a:schemeClr val="tx1"/>
                </a:solidFill>
              </a:endParaRPr>
            </a:p>
          </p:txBody>
        </p:sp>
        <p:sp>
          <p:nvSpPr>
            <p:cNvPr id="12309" name="上箭头 12308"/>
            <p:cNvSpPr/>
            <p:nvPr/>
          </p:nvSpPr>
          <p:spPr>
            <a:xfrm>
              <a:off x="4151" y="1094"/>
              <a:ext cx="121" cy="490"/>
            </a:xfrm>
            <a:prstGeom prst="upArrow">
              <a:avLst>
                <a:gd name="adj1" fmla="val 50000"/>
                <a:gd name="adj2" fmla="val 101239"/>
              </a:avLst>
            </a:prstGeom>
            <a:solidFill>
              <a:srgbClr val="AFE4EF"/>
            </a:solidFill>
            <a:ln w="9525">
              <a:noFill/>
            </a:ln>
          </p:spPr>
          <p:txBody>
            <a:bodyPr/>
            <a:p>
              <a:endParaRPr lang="zh-CN" altLang="en-US">
                <a:solidFill>
                  <a:schemeClr val="tx1"/>
                </a:solidFill>
              </a:endParaRPr>
            </a:p>
          </p:txBody>
        </p:sp>
        <p:sp>
          <p:nvSpPr>
            <p:cNvPr id="12310" name="矩形 12309"/>
            <p:cNvSpPr/>
            <p:nvPr/>
          </p:nvSpPr>
          <p:spPr>
            <a:xfrm>
              <a:off x="3259" y="1091"/>
              <a:ext cx="469" cy="518"/>
            </a:xfrm>
            <a:prstGeom prst="rect">
              <a:avLst/>
            </a:prstGeom>
            <a:noFill/>
            <a:ln w="9525">
              <a:noFill/>
            </a:ln>
          </p:spPr>
          <p:txBody>
            <a:bodyPr>
              <a:spAutoFit/>
            </a:bodyPr>
            <a:p>
              <a:r>
                <a:rPr lang="zh-CN" altLang="en-US" sz="2400" b="1" dirty="0">
                  <a:solidFill>
                    <a:schemeClr val="tx1"/>
                  </a:solidFill>
                  <a:latin typeface="Times New Roman" panose="02020603050405020304" pitchFamily="18" charset="0"/>
                </a:rPr>
                <a:t>发射</a:t>
              </a:r>
              <a:endParaRPr lang="zh-CN" altLang="en-US" sz="2400" b="1" dirty="0">
                <a:solidFill>
                  <a:schemeClr val="tx1"/>
                </a:solidFill>
                <a:latin typeface="Times New Roman" panose="02020603050405020304" pitchFamily="18" charset="0"/>
              </a:endParaRPr>
            </a:p>
          </p:txBody>
        </p:sp>
        <p:sp>
          <p:nvSpPr>
            <p:cNvPr id="12311" name="矩形 12310"/>
            <p:cNvSpPr/>
            <p:nvPr/>
          </p:nvSpPr>
          <p:spPr>
            <a:xfrm>
              <a:off x="4290" y="911"/>
              <a:ext cx="469" cy="518"/>
            </a:xfrm>
            <a:prstGeom prst="rect">
              <a:avLst/>
            </a:prstGeom>
            <a:noFill/>
            <a:ln w="9525">
              <a:noFill/>
            </a:ln>
          </p:spPr>
          <p:txBody>
            <a:bodyPr>
              <a:spAutoFit/>
            </a:bodyPr>
            <a:p>
              <a:r>
                <a:rPr lang="zh-CN" altLang="en-US" sz="2400" b="1" dirty="0">
                  <a:solidFill>
                    <a:schemeClr val="tx1"/>
                  </a:solidFill>
                  <a:latin typeface="Times New Roman" panose="02020603050405020304" pitchFamily="18" charset="0"/>
                </a:rPr>
                <a:t>吸收</a:t>
              </a:r>
              <a:endParaRPr lang="zh-CN" altLang="en-US" sz="2400" b="1" dirty="0">
                <a:solidFill>
                  <a:schemeClr val="tx1"/>
                </a:solidFill>
                <a:latin typeface="Times New Roman" panose="02020603050405020304" pitchFamily="18" charset="0"/>
              </a:endParaRPr>
            </a:p>
          </p:txBody>
        </p:sp>
        <p:sp>
          <p:nvSpPr>
            <p:cNvPr id="12312" name="任意多边形 12311"/>
            <p:cNvSpPr/>
            <p:nvPr/>
          </p:nvSpPr>
          <p:spPr>
            <a:xfrm>
              <a:off x="3306" y="957"/>
              <a:ext cx="281" cy="148"/>
            </a:xfrm>
            <a:custGeom>
              <a:avLst/>
              <a:gdLst/>
              <a:ahLst/>
              <a:cxnLst/>
              <a:pathLst>
                <a:path w="288" h="160">
                  <a:moveTo>
                    <a:pt x="288" y="16"/>
                  </a:moveTo>
                  <a:cubicBezTo>
                    <a:pt x="256" y="16"/>
                    <a:pt x="224" y="16"/>
                    <a:pt x="192" y="16"/>
                  </a:cubicBezTo>
                  <a:cubicBezTo>
                    <a:pt x="160" y="16"/>
                    <a:pt x="96" y="0"/>
                    <a:pt x="96" y="16"/>
                  </a:cubicBezTo>
                  <a:cubicBezTo>
                    <a:pt x="96" y="32"/>
                    <a:pt x="192" y="96"/>
                    <a:pt x="192" y="112"/>
                  </a:cubicBezTo>
                  <a:cubicBezTo>
                    <a:pt x="192" y="128"/>
                    <a:pt x="128" y="104"/>
                    <a:pt x="96" y="112"/>
                  </a:cubicBezTo>
                  <a:cubicBezTo>
                    <a:pt x="64" y="120"/>
                    <a:pt x="32" y="140"/>
                    <a:pt x="0" y="160"/>
                  </a:cubicBezTo>
                </a:path>
              </a:pathLst>
            </a:custGeom>
            <a:noFill/>
            <a:ln w="9525" cap="flat" cmpd="sng">
              <a:solidFill>
                <a:srgbClr val="FF3300"/>
              </a:solidFill>
              <a:prstDash val="solid"/>
              <a:headEnd type="none" w="med" len="med"/>
              <a:tailEnd type="triangle" w="med" len="med"/>
            </a:ln>
          </p:spPr>
          <p:txBody>
            <a:bodyPr/>
            <a:p>
              <a:endParaRPr lang="zh-CN" altLang="en-US">
                <a:solidFill>
                  <a:schemeClr val="tx1"/>
                </a:solidFill>
              </a:endParaRPr>
            </a:p>
          </p:txBody>
        </p:sp>
        <p:sp>
          <p:nvSpPr>
            <p:cNvPr id="12313" name="任意多边形 12312"/>
            <p:cNvSpPr/>
            <p:nvPr/>
          </p:nvSpPr>
          <p:spPr>
            <a:xfrm>
              <a:off x="4290" y="1492"/>
              <a:ext cx="281" cy="148"/>
            </a:xfrm>
            <a:custGeom>
              <a:avLst/>
              <a:gdLst/>
              <a:ahLst/>
              <a:cxnLst/>
              <a:pathLst>
                <a:path w="288" h="160">
                  <a:moveTo>
                    <a:pt x="288" y="16"/>
                  </a:moveTo>
                  <a:cubicBezTo>
                    <a:pt x="256" y="16"/>
                    <a:pt x="224" y="16"/>
                    <a:pt x="192" y="16"/>
                  </a:cubicBezTo>
                  <a:cubicBezTo>
                    <a:pt x="160" y="16"/>
                    <a:pt x="96" y="0"/>
                    <a:pt x="96" y="16"/>
                  </a:cubicBezTo>
                  <a:cubicBezTo>
                    <a:pt x="96" y="32"/>
                    <a:pt x="192" y="96"/>
                    <a:pt x="192" y="112"/>
                  </a:cubicBezTo>
                  <a:cubicBezTo>
                    <a:pt x="192" y="128"/>
                    <a:pt x="128" y="104"/>
                    <a:pt x="96" y="112"/>
                  </a:cubicBezTo>
                  <a:cubicBezTo>
                    <a:pt x="64" y="120"/>
                    <a:pt x="32" y="140"/>
                    <a:pt x="0" y="160"/>
                  </a:cubicBezTo>
                </a:path>
              </a:pathLst>
            </a:custGeom>
            <a:noFill/>
            <a:ln w="9525" cap="flat" cmpd="sng">
              <a:solidFill>
                <a:srgbClr val="FF3300"/>
              </a:solidFill>
              <a:prstDash val="solid"/>
              <a:headEnd type="none" w="med" len="med"/>
              <a:tailEnd type="triangle" w="med" len="med"/>
            </a:ln>
          </p:spPr>
          <p:txBody>
            <a:bodyPr/>
            <a:p>
              <a:endParaRPr lang="zh-CN" altLang="en-US">
                <a:solidFill>
                  <a:schemeClr val="tx1"/>
                </a:solidFill>
              </a:endParaRPr>
            </a:p>
          </p:txBody>
        </p:sp>
        <p:sp>
          <p:nvSpPr>
            <p:cNvPr id="12328" name="椭圆 12327"/>
            <p:cNvSpPr/>
            <p:nvPr/>
          </p:nvSpPr>
          <p:spPr>
            <a:xfrm>
              <a:off x="4128" y="1680"/>
              <a:ext cx="165" cy="141"/>
            </a:xfrm>
            <a:prstGeom prst="ellipse">
              <a:avLst/>
            </a:prstGeom>
            <a:gradFill rotWithShape="0">
              <a:gsLst>
                <a:gs pos="0">
                  <a:schemeClr val="bg1"/>
                </a:gs>
                <a:gs pos="100000">
                  <a:schemeClr val="hlink"/>
                </a:gs>
              </a:gsLst>
              <a:path path="shape">
                <a:fillToRect l="50000" t="50000" r="50000" b="50000"/>
              </a:path>
              <a:tileRect/>
            </a:gradFill>
            <a:ln w="9525">
              <a:noFill/>
            </a:ln>
          </p:spPr>
          <p:txBody>
            <a:bodyPr wrap="none" anchor="ctr"/>
            <a:p>
              <a:pPr algn="ctr"/>
              <a:endParaRPr sz="1800">
                <a:solidFill>
                  <a:schemeClr val="tx1"/>
                </a:solidFill>
                <a:latin typeface="Arial" panose="020B0604020202020204" pitchFamily="34" charset="0"/>
              </a:endParaRPr>
            </a:p>
          </p:txBody>
        </p:sp>
        <p:sp>
          <p:nvSpPr>
            <p:cNvPr id="12329" name="椭圆 12328"/>
            <p:cNvSpPr/>
            <p:nvPr/>
          </p:nvSpPr>
          <p:spPr>
            <a:xfrm>
              <a:off x="3600" y="1683"/>
              <a:ext cx="165" cy="141"/>
            </a:xfrm>
            <a:prstGeom prst="ellipse">
              <a:avLst/>
            </a:prstGeom>
            <a:gradFill rotWithShape="0">
              <a:gsLst>
                <a:gs pos="0">
                  <a:schemeClr val="bg1"/>
                </a:gs>
                <a:gs pos="100000">
                  <a:schemeClr val="hlink"/>
                </a:gs>
              </a:gsLst>
              <a:path path="shape">
                <a:fillToRect l="50000" t="50000" r="50000" b="50000"/>
              </a:path>
              <a:tileRect/>
            </a:gradFill>
            <a:ln w="9525">
              <a:noFill/>
            </a:ln>
          </p:spPr>
          <p:txBody>
            <a:bodyPr wrap="none" anchor="ctr"/>
            <a:p>
              <a:pPr algn="ctr"/>
              <a:endParaRPr sz="1800">
                <a:solidFill>
                  <a:schemeClr val="tx1"/>
                </a:solidFill>
                <a:latin typeface="Arial" panose="020B0604020202020204" pitchFamily="34" charset="0"/>
              </a:endParaRPr>
            </a:p>
          </p:txBody>
        </p:sp>
        <p:sp>
          <p:nvSpPr>
            <p:cNvPr id="12330" name="椭圆 12329"/>
            <p:cNvSpPr/>
            <p:nvPr/>
          </p:nvSpPr>
          <p:spPr>
            <a:xfrm>
              <a:off x="4116" y="864"/>
              <a:ext cx="165" cy="141"/>
            </a:xfrm>
            <a:prstGeom prst="ellipse">
              <a:avLst/>
            </a:prstGeom>
            <a:gradFill rotWithShape="0">
              <a:gsLst>
                <a:gs pos="0">
                  <a:schemeClr val="bg1"/>
                </a:gs>
                <a:gs pos="100000">
                  <a:schemeClr val="hlink"/>
                </a:gs>
              </a:gsLst>
              <a:path path="shape">
                <a:fillToRect l="50000" t="50000" r="50000" b="50000"/>
              </a:path>
              <a:tileRect/>
            </a:gradFill>
            <a:ln w="9525">
              <a:noFill/>
            </a:ln>
          </p:spPr>
          <p:txBody>
            <a:bodyPr wrap="none" anchor="ctr"/>
            <a:p>
              <a:pPr algn="ctr"/>
              <a:endParaRPr sz="1800">
                <a:solidFill>
                  <a:schemeClr val="tx1"/>
                </a:solidFill>
                <a:latin typeface="Arial" panose="020B0604020202020204" pitchFamily="34" charset="0"/>
              </a:endParaRPr>
            </a:p>
          </p:txBody>
        </p:sp>
        <p:sp>
          <p:nvSpPr>
            <p:cNvPr id="12331" name="椭圆 12330"/>
            <p:cNvSpPr/>
            <p:nvPr/>
          </p:nvSpPr>
          <p:spPr>
            <a:xfrm>
              <a:off x="3603" y="852"/>
              <a:ext cx="165" cy="141"/>
            </a:xfrm>
            <a:prstGeom prst="ellipse">
              <a:avLst/>
            </a:prstGeom>
            <a:gradFill rotWithShape="0">
              <a:gsLst>
                <a:gs pos="0">
                  <a:schemeClr val="bg1"/>
                </a:gs>
                <a:gs pos="100000">
                  <a:schemeClr val="hlink"/>
                </a:gs>
              </a:gsLst>
              <a:path path="shape">
                <a:fillToRect l="50000" t="50000" r="50000" b="50000"/>
              </a:path>
              <a:tileRect/>
            </a:gradFill>
            <a:ln w="9525">
              <a:noFill/>
            </a:ln>
          </p:spPr>
          <p:txBody>
            <a:bodyPr wrap="none" anchor="ctr"/>
            <a:p>
              <a:pPr algn="ctr"/>
              <a:endParaRPr sz="1800">
                <a:solidFill>
                  <a:schemeClr val="tx1"/>
                </a:solidFill>
                <a:latin typeface="Arial" panose="020B0604020202020204" pitchFamily="34" charset="0"/>
              </a:endParaRPr>
            </a:p>
          </p:txBody>
        </p:sp>
      </p:grpSp>
      <p:graphicFrame>
        <p:nvGraphicFramePr>
          <p:cNvPr id="12335" name="对象 12334"/>
          <p:cNvGraphicFramePr/>
          <p:nvPr/>
        </p:nvGraphicFramePr>
        <p:xfrm>
          <a:off x="2232025" y="3886200"/>
          <a:ext cx="3478213" cy="1092200"/>
        </p:xfrm>
        <a:graphic>
          <a:graphicData uri="http://schemas.openxmlformats.org/presentationml/2006/ole">
            <mc:AlternateContent xmlns:mc="http://schemas.openxmlformats.org/markup-compatibility/2006">
              <mc:Choice xmlns:v="urn:schemas-microsoft-com:vml" Requires="v">
                <p:oleObj spid="_x0000_s3096" name="" r:id="rId3" imgW="989965" imgH="393700" progId="Equation.3">
                  <p:embed/>
                </p:oleObj>
              </mc:Choice>
              <mc:Fallback>
                <p:oleObj name="" r:id="rId3" imgW="989965" imgH="393700" progId="Equation.3">
                  <p:embed/>
                  <p:pic>
                    <p:nvPicPr>
                      <p:cNvPr id="0" name="图片 3095"/>
                      <p:cNvPicPr/>
                      <p:nvPr/>
                    </p:nvPicPr>
                    <p:blipFill>
                      <a:blip r:embed="rId4"/>
                      <a:stretch>
                        <a:fillRect/>
                      </a:stretch>
                    </p:blipFill>
                    <p:spPr>
                      <a:xfrm>
                        <a:off x="2232025" y="3886200"/>
                        <a:ext cx="3478213" cy="1092200"/>
                      </a:xfrm>
                      <a:prstGeom prst="rect">
                        <a:avLst/>
                      </a:prstGeom>
                      <a:gradFill rotWithShape="0">
                        <a:gsLst>
                          <a:gs pos="0">
                            <a:schemeClr val="accent1"/>
                          </a:gs>
                          <a:gs pos="50000">
                            <a:schemeClr val="bg1"/>
                          </a:gs>
                          <a:gs pos="100000">
                            <a:schemeClr val="accent1"/>
                          </a:gs>
                        </a:gsLst>
                        <a:lin ang="5400000" scaled="1"/>
                        <a:tileRect/>
                      </a:gradFill>
                      <a:ln w="9525" cap="flat" cmpd="sng">
                        <a:solidFill>
                          <a:schemeClr val="tx1"/>
                        </a:solidFill>
                        <a:prstDash val="solid"/>
                        <a:miter/>
                        <a:headEnd type="none" w="med" len="med"/>
                        <a:tailEnd type="none" w="med" len="med"/>
                      </a:ln>
                    </p:spPr>
                  </p:pic>
                </p:oleObj>
              </mc:Fallback>
            </mc:AlternateContent>
          </a:graphicData>
        </a:graphic>
      </p:graphicFrame>
      <p:grpSp>
        <p:nvGrpSpPr>
          <p:cNvPr id="12340" name="组合 12339"/>
          <p:cNvGrpSpPr/>
          <p:nvPr/>
        </p:nvGrpSpPr>
        <p:grpSpPr>
          <a:xfrm>
            <a:off x="1600200" y="5364163"/>
            <a:ext cx="5429250" cy="579437"/>
            <a:chOff x="1008" y="3379"/>
            <a:chExt cx="3420" cy="365"/>
          </a:xfrm>
        </p:grpSpPr>
        <p:sp>
          <p:nvSpPr>
            <p:cNvPr id="12338" name="文本框 12337"/>
            <p:cNvSpPr txBox="1"/>
            <p:nvPr/>
          </p:nvSpPr>
          <p:spPr>
            <a:xfrm>
              <a:off x="2928" y="3379"/>
              <a:ext cx="1500" cy="365"/>
            </a:xfrm>
            <a:prstGeom prst="rect">
              <a:avLst/>
            </a:prstGeom>
            <a:noFill/>
            <a:ln w="9525">
              <a:noFill/>
            </a:ln>
          </p:spPr>
          <p:txBody>
            <a:bodyPr>
              <a:spAutoFit/>
            </a:bodyPr>
            <a:p>
              <a:pPr>
                <a:spcBef>
                  <a:spcPct val="50000"/>
                </a:spcBef>
              </a:pPr>
              <a:r>
                <a:rPr lang="zh-CN" altLang="en-US" b="1" dirty="0">
                  <a:solidFill>
                    <a:srgbClr val="CC0000"/>
                  </a:solidFill>
                  <a:latin typeface="Times New Roman" panose="02020603050405020304" pitchFamily="18" charset="0"/>
                </a:rPr>
                <a:t>主</a:t>
              </a:r>
              <a:r>
                <a:rPr lang="zh-CN" altLang="en-US" b="1" dirty="0">
                  <a:latin typeface="Times New Roman" panose="02020603050405020304" pitchFamily="18" charset="0"/>
                </a:rPr>
                <a:t>量子数</a:t>
              </a:r>
              <a:endParaRPr lang="zh-CN" altLang="en-US" b="1" dirty="0">
                <a:latin typeface="Times New Roman" panose="02020603050405020304" pitchFamily="18" charset="0"/>
              </a:endParaRPr>
            </a:p>
          </p:txBody>
        </p:sp>
        <p:graphicFrame>
          <p:nvGraphicFramePr>
            <p:cNvPr id="12339" name="对象 12338"/>
            <p:cNvGraphicFramePr/>
            <p:nvPr/>
          </p:nvGraphicFramePr>
          <p:xfrm>
            <a:off x="1008" y="3420"/>
            <a:ext cx="1392" cy="324"/>
          </p:xfrm>
          <a:graphic>
            <a:graphicData uri="http://schemas.openxmlformats.org/presentationml/2006/ole">
              <mc:AlternateContent xmlns:mc="http://schemas.openxmlformats.org/markup-compatibility/2006">
                <mc:Choice xmlns:v="urn:schemas-microsoft-com:vml" Requires="v">
                  <p:oleObj spid="_x0000_s3095" name="" r:id="rId5" imgW="723900" imgH="190500" progId="Equation.3">
                    <p:embed/>
                  </p:oleObj>
                </mc:Choice>
                <mc:Fallback>
                  <p:oleObj name="" r:id="rId5" imgW="723900" imgH="190500" progId="Equation.3">
                    <p:embed/>
                    <p:pic>
                      <p:nvPicPr>
                        <p:cNvPr id="0" name="图片 3094"/>
                        <p:cNvPicPr/>
                        <p:nvPr/>
                      </p:nvPicPr>
                      <p:blipFill>
                        <a:blip r:embed="rId6"/>
                        <a:stretch>
                          <a:fillRect/>
                        </a:stretch>
                      </p:blipFill>
                      <p:spPr>
                        <a:xfrm>
                          <a:off x="1008" y="3420"/>
                          <a:ext cx="1392" cy="324"/>
                        </a:xfrm>
                        <a:prstGeom prst="rect">
                          <a:avLst/>
                        </a:prstGeom>
                        <a:noFill/>
                        <a:ln w="38100">
                          <a:noFill/>
                          <a:miter/>
                        </a:ln>
                      </p:spPr>
                    </p:pic>
                  </p:oleObj>
                </mc:Fallback>
              </mc:AlternateContent>
            </a:graphicData>
          </a:graphic>
        </p:graphicFrame>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316"/>
                                        </p:tgtEl>
                                        <p:attrNameLst>
                                          <p:attrName>style.visibility</p:attrName>
                                        </p:attrNameLst>
                                      </p:cBhvr>
                                    </p:set>
                                    <p:animEffect transition="in" filter="blinds(horizontal)">
                                      <p:cBhvr>
                                        <p:cTn id="7" dur="500"/>
                                        <p:tgtEl>
                                          <p:spTgt spid="1231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321">
                                            <p:txEl>
                                              <p:charRg st="4294967295" end="4294967295"/>
                                            </p:txEl>
                                          </p:spTgt>
                                        </p:tgtEl>
                                        <p:attrNameLst>
                                          <p:attrName>style.visibility</p:attrName>
                                        </p:attrNameLst>
                                      </p:cBhvr>
                                    </p:set>
                                    <p:animEffect transition="in" filter="blinds(horizontal)">
                                      <p:cBhvr>
                                        <p:cTn id="12" dur="500"/>
                                        <p:tgtEl>
                                          <p:spTgt spid="12321">
                                            <p:txEl>
                                              <p:charRg st="4294967295" end="429496729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335"/>
                                        </p:tgtEl>
                                        <p:attrNameLst>
                                          <p:attrName>style.visibility</p:attrName>
                                        </p:attrNameLst>
                                      </p:cBhvr>
                                    </p:set>
                                    <p:animEffect transition="in" filter="blinds(horizontal)">
                                      <p:cBhvr>
                                        <p:cTn id="17" dur="500"/>
                                        <p:tgtEl>
                                          <p:spTgt spid="1233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2340"/>
                                        </p:tgtEl>
                                        <p:attrNameLst>
                                          <p:attrName>style.visibility</p:attrName>
                                        </p:attrNameLst>
                                      </p:cBhvr>
                                    </p:set>
                                    <p:animEffect transition="in" filter="blinds(horizontal)">
                                      <p:cBhvr>
                                        <p:cTn id="22" dur="500"/>
                                        <p:tgtEl>
                                          <p:spTgt spid="123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21" grpId="0" animBg="1" advAuto="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solidFill>
                  <a:schemeClr val="tx1"/>
                </a:solidFill>
              </a:rPr>
            </a:fld>
            <a:endParaRPr lang="zh-CN" altLang="en-US" dirty="0">
              <a:solidFill>
                <a:schemeClr val="tx1"/>
              </a:solidFill>
              <a:latin typeface="Times New Roman" panose="02020603050405020304" pitchFamily="18" charset="0"/>
            </a:endParaRPr>
          </a:p>
        </p:txBody>
      </p:sp>
      <p:sp>
        <p:nvSpPr>
          <p:cNvPr id="14343" name="文本框 14342"/>
          <p:cNvSpPr txBox="1"/>
          <p:nvPr/>
        </p:nvSpPr>
        <p:spPr>
          <a:xfrm>
            <a:off x="1295400" y="1143000"/>
            <a:ext cx="6629400" cy="579438"/>
          </a:xfrm>
          <a:prstGeom prst="rect">
            <a:avLst/>
          </a:prstGeom>
          <a:noFill/>
          <a:ln w="9525">
            <a:noFill/>
          </a:ln>
        </p:spPr>
        <p:txBody>
          <a:bodyPr>
            <a:spAutoFit/>
          </a:bodyPr>
          <a:p>
            <a:pPr>
              <a:spcBef>
                <a:spcPct val="50000"/>
              </a:spcBef>
            </a:pPr>
            <a:r>
              <a:rPr lang="en-US" altLang="zh-CN" b="1">
                <a:solidFill>
                  <a:schemeClr val="tx1"/>
                </a:solidFill>
                <a:latin typeface="Times New Roman" panose="02020603050405020304" pitchFamily="18" charset="0"/>
              </a:rPr>
              <a:t> 3    </a:t>
            </a:r>
            <a:r>
              <a:rPr lang="zh-CN" altLang="en-US" b="1" dirty="0">
                <a:solidFill>
                  <a:schemeClr val="tx1"/>
                </a:solidFill>
                <a:latin typeface="Times New Roman" panose="02020603050405020304" pitchFamily="18" charset="0"/>
              </a:rPr>
              <a:t>氢原子轨道半径和能量的计算  </a:t>
            </a:r>
            <a:endParaRPr lang="zh-CN" altLang="en-US" b="1" dirty="0">
              <a:solidFill>
                <a:schemeClr val="tx1"/>
              </a:solidFill>
              <a:latin typeface="Times New Roman" panose="02020603050405020304" pitchFamily="18" charset="0"/>
            </a:endParaRPr>
          </a:p>
        </p:txBody>
      </p:sp>
      <p:sp>
        <p:nvSpPr>
          <p:cNvPr id="14347" name="矩形 14346"/>
          <p:cNvSpPr/>
          <p:nvPr/>
        </p:nvSpPr>
        <p:spPr>
          <a:xfrm>
            <a:off x="1295400" y="1981200"/>
            <a:ext cx="2428875" cy="579438"/>
          </a:xfrm>
          <a:prstGeom prst="rect">
            <a:avLst/>
          </a:prstGeom>
          <a:noFill/>
          <a:ln w="9525">
            <a:noFill/>
          </a:ln>
        </p:spPr>
        <p:txBody>
          <a:bodyPr wrap="none" anchor="t">
            <a:spAutoFit/>
          </a:bodyPr>
          <a:p>
            <a:r>
              <a:rPr lang="en-US" altLang="zh-CN" b="1">
                <a:solidFill>
                  <a:schemeClr val="tx1"/>
                </a:solidFill>
                <a:latin typeface="宋体" panose="02010600030101010101" pitchFamily="2" charset="-122"/>
              </a:rPr>
              <a:t>(</a:t>
            </a:r>
            <a:r>
              <a:rPr lang="en-US" altLang="zh-CN" b="1">
                <a:solidFill>
                  <a:schemeClr val="tx1"/>
                </a:solidFill>
                <a:latin typeface="Times New Roman" panose="02020603050405020304" pitchFamily="18" charset="0"/>
              </a:rPr>
              <a:t>1</a:t>
            </a:r>
            <a:r>
              <a:rPr lang="en-US" altLang="zh-CN" b="1">
                <a:solidFill>
                  <a:schemeClr val="tx1"/>
                </a:solidFill>
                <a:latin typeface="宋体" panose="02010600030101010101" pitchFamily="2" charset="-122"/>
              </a:rPr>
              <a:t>)</a:t>
            </a:r>
            <a:r>
              <a:rPr lang="zh-CN" altLang="en-US" b="1" dirty="0">
                <a:solidFill>
                  <a:schemeClr val="tx1"/>
                </a:solidFill>
                <a:latin typeface="Times New Roman" panose="02020603050405020304" pitchFamily="18" charset="0"/>
              </a:rPr>
              <a:t>轨道半径</a:t>
            </a:r>
            <a:endParaRPr lang="zh-CN" altLang="en-US" b="1" dirty="0">
              <a:solidFill>
                <a:schemeClr val="tx1"/>
              </a:solidFill>
              <a:latin typeface="Times New Roman" panose="02020603050405020304" pitchFamily="18" charset="0"/>
            </a:endParaRPr>
          </a:p>
        </p:txBody>
      </p:sp>
      <p:grpSp>
        <p:nvGrpSpPr>
          <p:cNvPr id="14377" name="组合 14376"/>
          <p:cNvGrpSpPr/>
          <p:nvPr/>
        </p:nvGrpSpPr>
        <p:grpSpPr>
          <a:xfrm>
            <a:off x="685800" y="3732213"/>
            <a:ext cx="5334000" cy="1068387"/>
            <a:chOff x="336" y="1823"/>
            <a:chExt cx="3600" cy="673"/>
          </a:xfrm>
        </p:grpSpPr>
        <p:graphicFrame>
          <p:nvGraphicFramePr>
            <p:cNvPr id="14361" name="对象 14360"/>
            <p:cNvGraphicFramePr/>
            <p:nvPr/>
          </p:nvGraphicFramePr>
          <p:xfrm>
            <a:off x="2160" y="1823"/>
            <a:ext cx="1776" cy="673"/>
          </p:xfrm>
          <a:graphic>
            <a:graphicData uri="http://schemas.openxmlformats.org/presentationml/2006/ole">
              <mc:AlternateContent xmlns:mc="http://schemas.openxmlformats.org/markup-compatibility/2006">
                <mc:Choice xmlns:v="urn:schemas-microsoft-com:vml" Requires="v">
                  <p:oleObj spid="_x0000_s3086" name="" r:id="rId1" imgW="850265" imgH="393700" progId="Equation.3">
                    <p:embed/>
                  </p:oleObj>
                </mc:Choice>
                <mc:Fallback>
                  <p:oleObj name="" r:id="rId1" imgW="850265" imgH="393700" progId="Equation.3">
                    <p:embed/>
                    <p:pic>
                      <p:nvPicPr>
                        <p:cNvPr id="0" name="图片 3085"/>
                        <p:cNvPicPr/>
                        <p:nvPr/>
                      </p:nvPicPr>
                      <p:blipFill>
                        <a:blip r:embed="rId2"/>
                        <a:stretch>
                          <a:fillRect/>
                        </a:stretch>
                      </p:blipFill>
                      <p:spPr>
                        <a:xfrm>
                          <a:off x="2160" y="1823"/>
                          <a:ext cx="1776" cy="673"/>
                        </a:xfrm>
                        <a:prstGeom prst="rect">
                          <a:avLst/>
                        </a:prstGeom>
                        <a:noFill/>
                        <a:ln w="38100">
                          <a:noFill/>
                          <a:miter/>
                        </a:ln>
                      </p:spPr>
                    </p:pic>
                  </p:oleObj>
                </mc:Fallback>
              </mc:AlternateContent>
            </a:graphicData>
          </a:graphic>
        </p:graphicFrame>
        <p:sp>
          <p:nvSpPr>
            <p:cNvPr id="14362" name="文本框 14361"/>
            <p:cNvSpPr txBox="1"/>
            <p:nvPr/>
          </p:nvSpPr>
          <p:spPr>
            <a:xfrm>
              <a:off x="336" y="1968"/>
              <a:ext cx="2640" cy="365"/>
            </a:xfrm>
            <a:prstGeom prst="rect">
              <a:avLst/>
            </a:prstGeom>
            <a:noFill/>
            <a:ln w="9525">
              <a:noFill/>
            </a:ln>
          </p:spPr>
          <p:txBody>
            <a:bodyPr>
              <a:spAutoFit/>
            </a:bodyPr>
            <a:p>
              <a:pPr>
                <a:spcBef>
                  <a:spcPct val="50000"/>
                </a:spcBef>
              </a:pPr>
              <a:r>
                <a:rPr lang="en-US" altLang="zh-CN" b="1" dirty="0">
                  <a:solidFill>
                    <a:schemeClr val="tx1"/>
                  </a:solidFill>
                  <a:latin typeface="Arial" panose="020B0604020202020204" pitchFamily="34" charset="0"/>
                </a:rPr>
                <a:t>  </a:t>
              </a:r>
              <a:r>
                <a:rPr lang="zh-CN" altLang="en-US" b="1" dirty="0">
                  <a:solidFill>
                    <a:schemeClr val="tx1"/>
                  </a:solidFill>
                  <a:latin typeface="Arial" panose="020B0604020202020204" pitchFamily="34" charset="0"/>
                </a:rPr>
                <a:t>量子化条件：</a:t>
              </a:r>
              <a:endParaRPr lang="zh-CN" altLang="en-US" b="1" dirty="0">
                <a:solidFill>
                  <a:schemeClr val="tx1"/>
                </a:solidFill>
                <a:latin typeface="Arial" panose="020B0604020202020204" pitchFamily="34" charset="0"/>
              </a:endParaRPr>
            </a:p>
          </p:txBody>
        </p:sp>
      </p:grpSp>
      <p:grpSp>
        <p:nvGrpSpPr>
          <p:cNvPr id="14406" name="组合 14405"/>
          <p:cNvGrpSpPr/>
          <p:nvPr/>
        </p:nvGrpSpPr>
        <p:grpSpPr>
          <a:xfrm>
            <a:off x="685800" y="2584450"/>
            <a:ext cx="5334000" cy="1752600"/>
            <a:chOff x="432" y="1628"/>
            <a:chExt cx="3360" cy="1104"/>
          </a:xfrm>
        </p:grpSpPr>
        <p:grpSp>
          <p:nvGrpSpPr>
            <p:cNvPr id="14376" name="组合 14375"/>
            <p:cNvGrpSpPr/>
            <p:nvPr/>
          </p:nvGrpSpPr>
          <p:grpSpPr>
            <a:xfrm>
              <a:off x="432" y="1628"/>
              <a:ext cx="3360" cy="772"/>
              <a:chOff x="336" y="1100"/>
              <a:chExt cx="3600" cy="772"/>
            </a:xfrm>
          </p:grpSpPr>
          <p:graphicFrame>
            <p:nvGraphicFramePr>
              <p:cNvPr id="14364" name="对象 14363"/>
              <p:cNvGraphicFramePr/>
              <p:nvPr/>
            </p:nvGraphicFramePr>
            <p:xfrm>
              <a:off x="1920" y="1100"/>
              <a:ext cx="2016" cy="772"/>
            </p:xfrm>
            <a:graphic>
              <a:graphicData uri="http://schemas.openxmlformats.org/presentationml/2006/ole">
                <mc:AlternateContent xmlns:mc="http://schemas.openxmlformats.org/markup-compatibility/2006">
                  <mc:Choice xmlns:v="urn:schemas-microsoft-com:vml" Requires="v">
                    <p:oleObj spid="_x0000_s3100" name="" r:id="rId3" imgW="989965" imgH="457200" progId="Equation.3">
                      <p:embed/>
                    </p:oleObj>
                  </mc:Choice>
                  <mc:Fallback>
                    <p:oleObj name="" r:id="rId3" imgW="989965" imgH="457200" progId="Equation.3">
                      <p:embed/>
                      <p:pic>
                        <p:nvPicPr>
                          <p:cNvPr id="0" name="图片 3099"/>
                          <p:cNvPicPr/>
                          <p:nvPr/>
                        </p:nvPicPr>
                        <p:blipFill>
                          <a:blip r:embed="rId4"/>
                          <a:stretch>
                            <a:fillRect/>
                          </a:stretch>
                        </p:blipFill>
                        <p:spPr>
                          <a:xfrm>
                            <a:off x="1920" y="1100"/>
                            <a:ext cx="2016" cy="772"/>
                          </a:xfrm>
                          <a:prstGeom prst="rect">
                            <a:avLst/>
                          </a:prstGeom>
                          <a:noFill/>
                          <a:ln w="38100">
                            <a:noFill/>
                            <a:miter/>
                          </a:ln>
                        </p:spPr>
                      </p:pic>
                    </p:oleObj>
                  </mc:Fallback>
                </mc:AlternateContent>
              </a:graphicData>
            </a:graphic>
          </p:graphicFrame>
          <p:sp>
            <p:nvSpPr>
              <p:cNvPr id="14365" name="文本框 14364"/>
              <p:cNvSpPr txBox="1"/>
              <p:nvPr/>
            </p:nvSpPr>
            <p:spPr>
              <a:xfrm>
                <a:off x="336" y="1315"/>
                <a:ext cx="1776" cy="365"/>
              </a:xfrm>
              <a:prstGeom prst="rect">
                <a:avLst/>
              </a:prstGeom>
              <a:noFill/>
              <a:ln w="9525">
                <a:noFill/>
              </a:ln>
            </p:spPr>
            <p:txBody>
              <a:bodyPr>
                <a:spAutoFit/>
              </a:bodyPr>
              <a:p>
                <a:pPr>
                  <a:spcBef>
                    <a:spcPct val="50000"/>
                  </a:spcBef>
                </a:pPr>
                <a:r>
                  <a:rPr lang="en-US" altLang="zh-CN" b="1" dirty="0">
                    <a:solidFill>
                      <a:schemeClr val="tx1"/>
                    </a:solidFill>
                    <a:latin typeface="Arial" panose="020B0604020202020204" pitchFamily="34" charset="0"/>
                  </a:rPr>
                  <a:t>  </a:t>
                </a:r>
                <a:r>
                  <a:rPr lang="zh-CN" altLang="en-US" b="1" dirty="0">
                    <a:solidFill>
                      <a:schemeClr val="tx1"/>
                    </a:solidFill>
                    <a:latin typeface="Arial" panose="020B0604020202020204" pitchFamily="34" charset="0"/>
                  </a:rPr>
                  <a:t>经典力学：</a:t>
                </a:r>
                <a:endParaRPr lang="zh-CN" altLang="en-US" b="1" dirty="0">
                  <a:solidFill>
                    <a:schemeClr val="tx1"/>
                  </a:solidFill>
                  <a:latin typeface="Arial" panose="020B0604020202020204" pitchFamily="34" charset="0"/>
                </a:endParaRPr>
              </a:p>
            </p:txBody>
          </p:sp>
        </p:grpSp>
        <p:sp>
          <p:nvSpPr>
            <p:cNvPr id="14366" name="左大括号 14365"/>
            <p:cNvSpPr/>
            <p:nvPr/>
          </p:nvSpPr>
          <p:spPr>
            <a:xfrm>
              <a:off x="480" y="2060"/>
              <a:ext cx="96" cy="672"/>
            </a:xfrm>
            <a:prstGeom prst="leftBrace">
              <a:avLst>
                <a:gd name="adj1" fmla="val 58333"/>
                <a:gd name="adj2" fmla="val 50000"/>
              </a:avLst>
            </a:prstGeom>
            <a:noFill/>
            <a:ln w="28575" cap="flat" cmpd="sng">
              <a:solidFill>
                <a:srgbClr val="000000"/>
              </a:solidFill>
              <a:prstDash val="solid"/>
              <a:headEnd type="none" w="med" len="med"/>
              <a:tailEnd type="none" w="sm" len="lg"/>
            </a:ln>
          </p:spPr>
          <p:txBody>
            <a:bodyPr/>
            <a:p>
              <a:endParaRPr lang="zh-CN" altLang="en-US">
                <a:solidFill>
                  <a:schemeClr val="tx1"/>
                </a:solidFill>
              </a:endParaRPr>
            </a:p>
          </p:txBody>
        </p:sp>
      </p:grpSp>
      <p:grpSp>
        <p:nvGrpSpPr>
          <p:cNvPr id="14407" name="组合 14406"/>
          <p:cNvGrpSpPr/>
          <p:nvPr/>
        </p:nvGrpSpPr>
        <p:grpSpPr>
          <a:xfrm>
            <a:off x="812800" y="4953000"/>
            <a:ext cx="7035800" cy="1143000"/>
            <a:chOff x="512" y="3120"/>
            <a:chExt cx="4432" cy="720"/>
          </a:xfrm>
        </p:grpSpPr>
        <p:sp>
          <p:nvSpPr>
            <p:cNvPr id="14382" name="矩形 14381"/>
            <p:cNvSpPr/>
            <p:nvPr/>
          </p:nvSpPr>
          <p:spPr>
            <a:xfrm>
              <a:off x="512" y="3130"/>
              <a:ext cx="4432" cy="666"/>
            </a:xfrm>
            <a:prstGeom prst="rect">
              <a:avLst/>
            </a:prstGeom>
            <a:gradFill rotWithShape="0">
              <a:gsLst>
                <a:gs pos="0">
                  <a:schemeClr val="accent1"/>
                </a:gs>
                <a:gs pos="50000">
                  <a:schemeClr val="bg1"/>
                </a:gs>
                <a:gs pos="100000">
                  <a:schemeClr val="accent1"/>
                </a:gs>
              </a:gsLst>
              <a:lin ang="5400000" scaled="1"/>
              <a:tileRect/>
            </a:gradFill>
            <a:ln w="12700" cap="flat" cmpd="sng">
              <a:solidFill>
                <a:srgbClr val="006666"/>
              </a:solidFill>
              <a:prstDash val="solid"/>
              <a:miter/>
              <a:headEnd type="none" w="med" len="med"/>
              <a:tailEnd type="none" w="sm" len="lg"/>
            </a:ln>
          </p:spPr>
          <p:txBody>
            <a:bodyPr/>
            <a:p>
              <a:endParaRPr lang="zh-CN" altLang="en-US">
                <a:solidFill>
                  <a:schemeClr val="tx1"/>
                </a:solidFill>
              </a:endParaRPr>
            </a:p>
          </p:txBody>
        </p:sp>
        <p:graphicFrame>
          <p:nvGraphicFramePr>
            <p:cNvPr id="14383" name="对象 14382"/>
            <p:cNvGraphicFramePr/>
            <p:nvPr/>
          </p:nvGraphicFramePr>
          <p:xfrm>
            <a:off x="738" y="3120"/>
            <a:ext cx="2352" cy="720"/>
          </p:xfrm>
          <a:graphic>
            <a:graphicData uri="http://schemas.openxmlformats.org/presentationml/2006/ole">
              <mc:AlternateContent xmlns:mc="http://schemas.openxmlformats.org/markup-compatibility/2006">
                <mc:Choice xmlns:v="urn:schemas-microsoft-com:vml" Requires="v">
                  <p:oleObj spid="_x0000_s3094" name="" r:id="rId5" imgW="1219200" imgH="419100" progId="Equation.3">
                    <p:embed/>
                  </p:oleObj>
                </mc:Choice>
                <mc:Fallback>
                  <p:oleObj name="" r:id="rId5" imgW="1219200" imgH="419100" progId="Equation.3">
                    <p:embed/>
                    <p:pic>
                      <p:nvPicPr>
                        <p:cNvPr id="0" name="图片 3093"/>
                        <p:cNvPicPr/>
                        <p:nvPr/>
                      </p:nvPicPr>
                      <p:blipFill>
                        <a:blip r:embed="rId6"/>
                        <a:stretch>
                          <a:fillRect/>
                        </a:stretch>
                      </p:blipFill>
                      <p:spPr>
                        <a:xfrm>
                          <a:off x="738" y="3120"/>
                          <a:ext cx="2352" cy="720"/>
                        </a:xfrm>
                        <a:prstGeom prst="rect">
                          <a:avLst/>
                        </a:prstGeom>
                        <a:noFill/>
                        <a:ln w="38100">
                          <a:noFill/>
                          <a:miter/>
                        </a:ln>
                      </p:spPr>
                    </p:pic>
                  </p:oleObj>
                </mc:Fallback>
              </mc:AlternateContent>
            </a:graphicData>
          </a:graphic>
        </p:graphicFrame>
        <p:graphicFrame>
          <p:nvGraphicFramePr>
            <p:cNvPr id="14384" name="对象 14383"/>
            <p:cNvGraphicFramePr/>
            <p:nvPr/>
          </p:nvGraphicFramePr>
          <p:xfrm>
            <a:off x="3072" y="3345"/>
            <a:ext cx="1632" cy="340"/>
          </p:xfrm>
          <a:graphic>
            <a:graphicData uri="http://schemas.openxmlformats.org/presentationml/2006/ole">
              <mc:AlternateContent xmlns:mc="http://schemas.openxmlformats.org/markup-compatibility/2006">
                <mc:Choice xmlns:v="urn:schemas-microsoft-com:vml" Requires="v">
                  <p:oleObj spid="_x0000_s3080" name="" r:id="rId7" imgW="824865" imgH="203200" progId="Equation.3">
                    <p:embed/>
                  </p:oleObj>
                </mc:Choice>
                <mc:Fallback>
                  <p:oleObj name="" r:id="rId7" imgW="824865" imgH="203200" progId="Equation.3">
                    <p:embed/>
                    <p:pic>
                      <p:nvPicPr>
                        <p:cNvPr id="0" name="图片 3079"/>
                        <p:cNvPicPr/>
                        <p:nvPr/>
                      </p:nvPicPr>
                      <p:blipFill>
                        <a:blip r:embed="rId8"/>
                        <a:stretch>
                          <a:fillRect/>
                        </a:stretch>
                      </p:blipFill>
                      <p:spPr>
                        <a:xfrm>
                          <a:off x="3072" y="3345"/>
                          <a:ext cx="1632" cy="340"/>
                        </a:xfrm>
                        <a:prstGeom prst="rect">
                          <a:avLst/>
                        </a:prstGeom>
                        <a:noFill/>
                        <a:ln w="38100">
                          <a:noFill/>
                          <a:miter/>
                        </a:ln>
                      </p:spPr>
                    </p:pic>
                  </p:oleObj>
                </mc:Fallback>
              </mc:AlternateContent>
            </a:graphicData>
          </a:graphic>
        </p:graphicFrame>
      </p:grpSp>
      <p:grpSp>
        <p:nvGrpSpPr>
          <p:cNvPr id="14405" name="组合 14404"/>
          <p:cNvGrpSpPr/>
          <p:nvPr/>
        </p:nvGrpSpPr>
        <p:grpSpPr>
          <a:xfrm>
            <a:off x="6172200" y="2286000"/>
            <a:ext cx="2362200" cy="2362200"/>
            <a:chOff x="3888" y="1440"/>
            <a:chExt cx="1488" cy="1488"/>
          </a:xfrm>
        </p:grpSpPr>
        <p:sp>
          <p:nvSpPr>
            <p:cNvPr id="14388" name="矩形 14387"/>
            <p:cNvSpPr/>
            <p:nvPr/>
          </p:nvSpPr>
          <p:spPr>
            <a:xfrm>
              <a:off x="3888" y="1440"/>
              <a:ext cx="1488" cy="1488"/>
            </a:xfrm>
            <a:prstGeom prst="rect">
              <a:avLst/>
            </a:prstGeom>
            <a:solidFill>
              <a:schemeClr val="bg1"/>
            </a:solidFill>
            <a:ln w="9525" cap="flat" cmpd="sng">
              <a:solidFill>
                <a:schemeClr val="tx1"/>
              </a:solidFill>
              <a:prstDash val="solid"/>
              <a:miter/>
              <a:headEnd type="none" w="med" len="med"/>
              <a:tailEnd type="none" w="med" len="med"/>
            </a:ln>
          </p:spPr>
          <p:txBody>
            <a:bodyPr/>
            <a:p>
              <a:endParaRPr lang="zh-CN" altLang="en-US">
                <a:solidFill>
                  <a:schemeClr val="tx1"/>
                </a:solidFill>
              </a:endParaRPr>
            </a:p>
          </p:txBody>
        </p:sp>
        <p:sp>
          <p:nvSpPr>
            <p:cNvPr id="14389" name="椭圆 14388"/>
            <p:cNvSpPr/>
            <p:nvPr/>
          </p:nvSpPr>
          <p:spPr>
            <a:xfrm>
              <a:off x="4361" y="1897"/>
              <a:ext cx="579" cy="611"/>
            </a:xfrm>
            <a:prstGeom prst="ellipse">
              <a:avLst/>
            </a:prstGeom>
            <a:noFill/>
            <a:ln w="9525" cap="flat" cmpd="sng">
              <a:solidFill>
                <a:schemeClr val="tx1"/>
              </a:solidFill>
              <a:prstDash val="solid"/>
              <a:headEnd type="none" w="med" len="med"/>
              <a:tailEnd type="none" w="med" len="med"/>
            </a:ln>
          </p:spPr>
          <p:txBody>
            <a:bodyPr/>
            <a:p>
              <a:endParaRPr lang="zh-CN" altLang="en-US">
                <a:solidFill>
                  <a:schemeClr val="tx1"/>
                </a:solidFill>
              </a:endParaRPr>
            </a:p>
          </p:txBody>
        </p:sp>
        <p:sp>
          <p:nvSpPr>
            <p:cNvPr id="14390" name="椭圆 14389"/>
            <p:cNvSpPr/>
            <p:nvPr/>
          </p:nvSpPr>
          <p:spPr>
            <a:xfrm>
              <a:off x="4578" y="2116"/>
              <a:ext cx="145" cy="153"/>
            </a:xfrm>
            <a:prstGeom prst="ellipse">
              <a:avLst/>
            </a:prstGeom>
            <a:gradFill rotWithShape="0">
              <a:gsLst>
                <a:gs pos="0">
                  <a:srgbClr val="FFFFFF"/>
                </a:gs>
                <a:gs pos="100000">
                  <a:srgbClr val="CC6600"/>
                </a:gs>
              </a:gsLst>
              <a:path path="shape">
                <a:fillToRect l="50000" t="50000" r="50000" b="50000"/>
              </a:path>
              <a:tileRect/>
            </a:gradFill>
            <a:ln w="9525">
              <a:noFill/>
            </a:ln>
          </p:spPr>
          <p:txBody>
            <a:bodyPr wrap="none" anchor="ctr" anchorCtr="1"/>
            <a:p>
              <a:pPr algn="ctr"/>
              <a:r>
                <a:rPr lang="en-US" altLang="zh-CN" sz="1800" b="1">
                  <a:solidFill>
                    <a:schemeClr val="tx1"/>
                  </a:solidFill>
                  <a:latin typeface="Times New Roman" panose="02020603050405020304" pitchFamily="18" charset="0"/>
                </a:rPr>
                <a:t>+</a:t>
              </a:r>
              <a:endParaRPr lang="en-US" altLang="zh-CN" sz="1800" b="1">
                <a:solidFill>
                  <a:schemeClr val="tx1"/>
                </a:solidFill>
                <a:latin typeface="Times New Roman" panose="02020603050405020304" pitchFamily="18" charset="0"/>
              </a:endParaRPr>
            </a:p>
          </p:txBody>
        </p:sp>
        <p:sp>
          <p:nvSpPr>
            <p:cNvPr id="14391" name="椭圆 14390"/>
            <p:cNvSpPr/>
            <p:nvPr/>
          </p:nvSpPr>
          <p:spPr>
            <a:xfrm>
              <a:off x="4215" y="1745"/>
              <a:ext cx="871" cy="916"/>
            </a:xfrm>
            <a:prstGeom prst="ellipse">
              <a:avLst/>
            </a:prstGeom>
            <a:noFill/>
            <a:ln w="9525" cap="flat" cmpd="sng">
              <a:solidFill>
                <a:schemeClr val="tx1"/>
              </a:solidFill>
              <a:prstDash val="solid"/>
              <a:headEnd type="none" w="med" len="med"/>
              <a:tailEnd type="none" w="med" len="med"/>
            </a:ln>
          </p:spPr>
          <p:txBody>
            <a:bodyPr/>
            <a:p>
              <a:endParaRPr lang="zh-CN" altLang="en-US">
                <a:solidFill>
                  <a:schemeClr val="tx1"/>
                </a:solidFill>
              </a:endParaRPr>
            </a:p>
          </p:txBody>
        </p:sp>
        <p:sp>
          <p:nvSpPr>
            <p:cNvPr id="14392" name="椭圆 14391"/>
            <p:cNvSpPr/>
            <p:nvPr/>
          </p:nvSpPr>
          <p:spPr>
            <a:xfrm>
              <a:off x="4034" y="1592"/>
              <a:ext cx="1233" cy="1221"/>
            </a:xfrm>
            <a:prstGeom prst="ellipse">
              <a:avLst/>
            </a:prstGeom>
            <a:noFill/>
            <a:ln w="9525" cap="flat" cmpd="sng">
              <a:solidFill>
                <a:schemeClr val="tx1"/>
              </a:solidFill>
              <a:prstDash val="solid"/>
              <a:headEnd type="none" w="med" len="med"/>
              <a:tailEnd type="none" w="med" len="med"/>
            </a:ln>
          </p:spPr>
          <p:txBody>
            <a:bodyPr/>
            <a:p>
              <a:endParaRPr lang="zh-CN" altLang="en-US">
                <a:solidFill>
                  <a:schemeClr val="tx1"/>
                </a:solidFill>
              </a:endParaRPr>
            </a:p>
          </p:txBody>
        </p:sp>
        <p:sp>
          <p:nvSpPr>
            <p:cNvPr id="14395" name="椭圆 14394"/>
            <p:cNvSpPr/>
            <p:nvPr/>
          </p:nvSpPr>
          <p:spPr>
            <a:xfrm>
              <a:off x="4564" y="2612"/>
              <a:ext cx="91" cy="91"/>
            </a:xfrm>
            <a:prstGeom prst="ellipse">
              <a:avLst/>
            </a:prstGeom>
            <a:gradFill rotWithShape="0">
              <a:gsLst>
                <a:gs pos="0">
                  <a:schemeClr val="bg1"/>
                </a:gs>
                <a:gs pos="100000">
                  <a:schemeClr val="hlink"/>
                </a:gs>
              </a:gsLst>
              <a:path path="shape">
                <a:fillToRect l="50000" t="50000" r="50000" b="50000"/>
              </a:path>
              <a:tileRect/>
            </a:gradFill>
            <a:ln w="9525" cap="flat" cmpd="sng">
              <a:solidFill>
                <a:schemeClr val="hlink"/>
              </a:solidFill>
              <a:prstDash val="solid"/>
              <a:miter/>
              <a:headEnd type="none" w="med" len="med"/>
              <a:tailEnd type="none" w="med" len="med"/>
            </a:ln>
          </p:spPr>
          <p:txBody>
            <a:bodyPr wrap="none" anchor="ctr"/>
            <a:p>
              <a:pPr algn="ctr"/>
              <a:r>
                <a:rPr lang="en-US" altLang="zh-CN" sz="1800">
                  <a:solidFill>
                    <a:schemeClr val="tx1"/>
                  </a:solidFill>
                  <a:latin typeface="Arial" panose="020B0604020202020204" pitchFamily="34" charset="0"/>
                </a:rPr>
                <a:t> </a:t>
              </a:r>
              <a:endParaRPr lang="en-US" altLang="zh-CN" sz="1800">
                <a:solidFill>
                  <a:schemeClr val="tx1"/>
                </a:solidFill>
                <a:latin typeface="Arial" panose="020B0604020202020204" pitchFamily="34" charset="0"/>
              </a:endParaRPr>
            </a:p>
          </p:txBody>
        </p:sp>
        <p:sp>
          <p:nvSpPr>
            <p:cNvPr id="14400" name="直接连接符 14399"/>
            <p:cNvSpPr/>
            <p:nvPr/>
          </p:nvSpPr>
          <p:spPr>
            <a:xfrm>
              <a:off x="4716" y="2208"/>
              <a:ext cx="336" cy="144"/>
            </a:xfrm>
            <a:prstGeom prst="line">
              <a:avLst/>
            </a:prstGeom>
            <a:ln w="9525" cap="flat" cmpd="sng">
              <a:solidFill>
                <a:srgbClr val="CC6600"/>
              </a:solidFill>
              <a:prstDash val="solid"/>
              <a:miter/>
              <a:headEnd type="none" w="med" len="med"/>
              <a:tailEnd type="triangle" w="med" len="med"/>
            </a:ln>
          </p:spPr>
        </p:sp>
        <p:sp>
          <p:nvSpPr>
            <p:cNvPr id="14401" name="文本框 14400"/>
            <p:cNvSpPr txBox="1"/>
            <p:nvPr/>
          </p:nvSpPr>
          <p:spPr>
            <a:xfrm>
              <a:off x="4704" y="1929"/>
              <a:ext cx="288" cy="327"/>
            </a:xfrm>
            <a:prstGeom prst="rect">
              <a:avLst/>
            </a:prstGeom>
            <a:noFill/>
            <a:ln w="9525">
              <a:noFill/>
            </a:ln>
          </p:spPr>
          <p:txBody>
            <a:bodyPr>
              <a:spAutoFit/>
            </a:bodyPr>
            <a:p>
              <a:pPr>
                <a:spcBef>
                  <a:spcPct val="50000"/>
                </a:spcBef>
              </a:pPr>
              <a:r>
                <a:rPr lang="en-US" altLang="zh-CN" sz="2800" i="1" err="1">
                  <a:solidFill>
                    <a:schemeClr val="tx1"/>
                  </a:solidFill>
                  <a:latin typeface="Times New Roman" panose="02020603050405020304" pitchFamily="18" charset="0"/>
                </a:rPr>
                <a:t>r</a:t>
              </a:r>
              <a:r>
                <a:rPr lang="en-US" altLang="zh-CN" sz="2800" i="1" baseline="-25000" err="1">
                  <a:solidFill>
                    <a:schemeClr val="tx1"/>
                  </a:solidFill>
                  <a:latin typeface="Times New Roman" panose="02020603050405020304" pitchFamily="18" charset="0"/>
                </a:rPr>
                <a:t>n</a:t>
              </a:r>
              <a:endParaRPr lang="en-US" altLang="zh-CN" sz="2800" i="1" baseline="-25000" err="1">
                <a:solidFill>
                  <a:schemeClr val="tx1"/>
                </a:solidFill>
                <a:latin typeface="Times New Roman" panose="02020603050405020304" pitchFamily="18" charset="0"/>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406"/>
                                        </p:tgtEl>
                                        <p:attrNameLst>
                                          <p:attrName>style.visibility</p:attrName>
                                        </p:attrNameLst>
                                      </p:cBhvr>
                                    </p:set>
                                    <p:animEffect transition="in" filter="blinds(horizontal)">
                                      <p:cBhvr>
                                        <p:cTn id="7" dur="500"/>
                                        <p:tgtEl>
                                          <p:spTgt spid="1440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377"/>
                                        </p:tgtEl>
                                        <p:attrNameLst>
                                          <p:attrName>style.visibility</p:attrName>
                                        </p:attrNameLst>
                                      </p:cBhvr>
                                    </p:set>
                                    <p:animEffect transition="in" filter="blinds(horizontal)">
                                      <p:cBhvr>
                                        <p:cTn id="12" dur="500"/>
                                        <p:tgtEl>
                                          <p:spTgt spid="1437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4407"/>
                                        </p:tgtEl>
                                        <p:attrNameLst>
                                          <p:attrName>style.visibility</p:attrName>
                                        </p:attrNameLst>
                                      </p:cBhvr>
                                    </p:set>
                                    <p:animEffect transition="in" filter="blinds(horizontal)">
                                      <p:cBhvr>
                                        <p:cTn id="17" dur="500"/>
                                        <p:tgtEl>
                                          <p:spTgt spid="144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文本框 43009"/>
          <p:cNvSpPr txBox="1"/>
          <p:nvPr/>
        </p:nvSpPr>
        <p:spPr>
          <a:xfrm>
            <a:off x="533400" y="762000"/>
            <a:ext cx="4572000" cy="519113"/>
          </a:xfrm>
          <a:prstGeom prst="rect">
            <a:avLst/>
          </a:prstGeom>
          <a:noFill/>
          <a:ln w="9525">
            <a:noFill/>
          </a:ln>
        </p:spPr>
        <p:txBody>
          <a:bodyPr anchor="t">
            <a:spAutoFit/>
          </a:bodyPr>
          <a:p>
            <a:r>
              <a:rPr lang="zh-CN" altLang="en-US" dirty="0">
                <a:solidFill>
                  <a:srgbClr val="CC0000"/>
                </a:solidFill>
                <a:latin typeface="宋体" panose="02010600030101010101" pitchFamily="2" charset="-122"/>
              </a:rPr>
              <a:t>一  黑体 黑体辐射</a:t>
            </a:r>
            <a:endParaRPr lang="zh-CN" altLang="en-US" dirty="0">
              <a:solidFill>
                <a:srgbClr val="CC0000"/>
              </a:solidFill>
              <a:latin typeface="宋体" panose="02010600030101010101" pitchFamily="2" charset="-122"/>
            </a:endParaRPr>
          </a:p>
        </p:txBody>
      </p:sp>
      <p:sp>
        <p:nvSpPr>
          <p:cNvPr id="43011" name="文本框 43010"/>
          <p:cNvSpPr txBox="1"/>
          <p:nvPr/>
        </p:nvSpPr>
        <p:spPr>
          <a:xfrm>
            <a:off x="371475" y="1295400"/>
            <a:ext cx="8772525" cy="1801813"/>
          </a:xfrm>
          <a:prstGeom prst="rect">
            <a:avLst/>
          </a:prstGeom>
          <a:noFill/>
          <a:ln w="9525">
            <a:noFill/>
          </a:ln>
        </p:spPr>
        <p:txBody>
          <a:bodyPr anchor="t">
            <a:spAutoFit/>
          </a:bodyPr>
          <a:p>
            <a:r>
              <a:rPr lang="zh-CN" altLang="en-US" dirty="0">
                <a:latin typeface="宋体" panose="02010600030101010101" pitchFamily="2" charset="-122"/>
              </a:rPr>
              <a:t>    </a:t>
            </a:r>
            <a:r>
              <a:rPr lang="zh-CN" altLang="en-US" dirty="0">
                <a:solidFill>
                  <a:srgbClr val="CC0000"/>
                </a:solidFill>
                <a:latin typeface="宋体" panose="02010600030101010101" pitchFamily="2" charset="-122"/>
              </a:rPr>
              <a:t>（1）热辐射</a:t>
            </a:r>
            <a:r>
              <a:rPr lang="zh-CN" altLang="en-US" dirty="0">
                <a:latin typeface="宋体" panose="02010600030101010101" pitchFamily="2" charset="-122"/>
              </a:rPr>
              <a:t>  </a:t>
            </a:r>
            <a:r>
              <a:rPr lang="zh-CN" altLang="en-US" sz="900" dirty="0">
                <a:latin typeface="宋体" panose="02010600030101010101" pitchFamily="2" charset="-122"/>
              </a:rPr>
              <a:t>  </a:t>
            </a:r>
            <a:r>
              <a:rPr lang="zh-CN" altLang="en-US" dirty="0">
                <a:latin typeface="宋体" panose="02010600030101010101" pitchFamily="2" charset="-122"/>
              </a:rPr>
              <a:t>实验证明不同温度下物体能发出</a:t>
            </a:r>
            <a:endParaRPr lang="zh-CN" altLang="en-US" dirty="0">
              <a:latin typeface="宋体" panose="02010600030101010101" pitchFamily="2" charset="-122"/>
            </a:endParaRPr>
          </a:p>
          <a:p>
            <a:r>
              <a:rPr lang="zh-CN" altLang="en-US" dirty="0">
                <a:latin typeface="宋体" panose="02010600030101010101" pitchFamily="2" charset="-122"/>
              </a:rPr>
              <a:t>不同的电磁波，这种能量按频率的分布随温度而不同</a:t>
            </a:r>
            <a:endParaRPr lang="zh-CN" altLang="en-US" dirty="0">
              <a:latin typeface="宋体" panose="02010600030101010101" pitchFamily="2" charset="-122"/>
            </a:endParaRPr>
          </a:p>
          <a:p>
            <a:r>
              <a:rPr lang="zh-CN" altLang="en-US" dirty="0">
                <a:latin typeface="宋体" panose="02010600030101010101" pitchFamily="2" charset="-122"/>
              </a:rPr>
              <a:t>的电磁辐射叫做热辐射.</a:t>
            </a:r>
            <a:endParaRPr lang="zh-CN" altLang="en-US" dirty="0">
              <a:latin typeface="宋体" panose="02010600030101010101" pitchFamily="2"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011"/>
                                        </p:tgtEl>
                                        <p:attrNameLst>
                                          <p:attrName>style.visibility</p:attrName>
                                        </p:attrNameLst>
                                      </p:cBhvr>
                                      <p:to>
                                        <p:strVal val="visible"/>
                                      </p:to>
                                    </p:set>
                                    <p:animEffect transition="in" filter="blinds(horizontal)">
                                      <p:cBhvr>
                                        <p:cTn id="7" dur="500"/>
                                        <p:tgtEl>
                                          <p:spTgt spid="430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26631" name="矩形 26630"/>
          <p:cNvSpPr/>
          <p:nvPr/>
        </p:nvSpPr>
        <p:spPr>
          <a:xfrm>
            <a:off x="685800" y="2362200"/>
            <a:ext cx="7772400" cy="1143000"/>
          </a:xfrm>
          <a:prstGeom prst="rect">
            <a:avLst/>
          </a:prstGeom>
          <a:noFill/>
          <a:ln w="12700">
            <a:noFill/>
          </a:ln>
        </p:spPr>
        <p:txBody>
          <a:bodyPr/>
          <a:p>
            <a:endParaRPr lang="zh-CN" altLang="en-US"/>
          </a:p>
        </p:txBody>
      </p:sp>
      <p:grpSp>
        <p:nvGrpSpPr>
          <p:cNvPr id="26644" name="组合 26643"/>
          <p:cNvGrpSpPr/>
          <p:nvPr/>
        </p:nvGrpSpPr>
        <p:grpSpPr>
          <a:xfrm>
            <a:off x="765175" y="2395538"/>
            <a:ext cx="7839075" cy="1108075"/>
            <a:chOff x="482" y="1509"/>
            <a:chExt cx="4938" cy="698"/>
          </a:xfrm>
        </p:grpSpPr>
        <p:sp>
          <p:nvSpPr>
            <p:cNvPr id="26632" name="文本框 26631"/>
            <p:cNvSpPr txBox="1"/>
            <p:nvPr/>
          </p:nvSpPr>
          <p:spPr>
            <a:xfrm>
              <a:off x="1152" y="1689"/>
              <a:ext cx="1428" cy="365"/>
            </a:xfrm>
            <a:prstGeom prst="rect">
              <a:avLst/>
            </a:prstGeom>
            <a:noFill/>
            <a:ln w="19050">
              <a:noFill/>
            </a:ln>
          </p:spPr>
          <p:txBody>
            <a:bodyPr>
              <a:spAutoFit/>
            </a:bodyPr>
            <a:p>
              <a:pPr>
                <a:spcBef>
                  <a:spcPct val="50000"/>
                </a:spcBef>
              </a:pPr>
              <a:r>
                <a:rPr lang="en-US" altLang="zh-CN" sz="2800" b="1">
                  <a:latin typeface="Times New Roman" panose="02020603050405020304" pitchFamily="18" charset="0"/>
                </a:rPr>
                <a:t>,</a:t>
              </a:r>
              <a:r>
                <a:rPr lang="en-US" altLang="zh-CN" sz="2800" b="1">
                  <a:solidFill>
                    <a:srgbClr val="CC0000"/>
                  </a:solidFill>
                  <a:latin typeface="Times New Roman" panose="02020603050405020304" pitchFamily="18" charset="0"/>
                </a:rPr>
                <a:t> </a:t>
              </a:r>
              <a:r>
                <a:rPr lang="zh-CN" altLang="en-US" b="1" dirty="0">
                  <a:solidFill>
                    <a:srgbClr val="CC0000"/>
                  </a:solidFill>
                  <a:latin typeface="Times New Roman" panose="02020603050405020304" pitchFamily="18" charset="0"/>
                </a:rPr>
                <a:t>玻尔半径</a:t>
              </a:r>
              <a:endParaRPr lang="zh-CN" altLang="en-US" b="1" dirty="0">
                <a:solidFill>
                  <a:srgbClr val="CC0000"/>
                </a:solidFill>
                <a:latin typeface="Times New Roman" panose="02020603050405020304" pitchFamily="18" charset="0"/>
              </a:endParaRPr>
            </a:p>
          </p:txBody>
        </p:sp>
        <p:graphicFrame>
          <p:nvGraphicFramePr>
            <p:cNvPr id="26633" name="对象 26632"/>
            <p:cNvGraphicFramePr/>
            <p:nvPr/>
          </p:nvGraphicFramePr>
          <p:xfrm>
            <a:off x="2412" y="1509"/>
            <a:ext cx="3008" cy="698"/>
          </p:xfrm>
          <a:graphic>
            <a:graphicData uri="http://schemas.openxmlformats.org/presentationml/2006/ole">
              <mc:AlternateContent xmlns:mc="http://schemas.openxmlformats.org/markup-compatibility/2006">
                <mc:Choice xmlns:v="urn:schemas-microsoft-com:vml" Requires="v">
                  <p:oleObj spid="_x0000_s3091" name="" r:id="rId1" imgW="1638300" imgH="419100" progId="Equation.3">
                    <p:embed/>
                  </p:oleObj>
                </mc:Choice>
                <mc:Fallback>
                  <p:oleObj name="" r:id="rId1" imgW="1638300" imgH="419100" progId="Equation.3">
                    <p:embed/>
                    <p:pic>
                      <p:nvPicPr>
                        <p:cNvPr id="0" name="图片 3090"/>
                        <p:cNvPicPr/>
                        <p:nvPr/>
                      </p:nvPicPr>
                      <p:blipFill>
                        <a:blip r:embed="rId2"/>
                        <a:stretch>
                          <a:fillRect/>
                        </a:stretch>
                      </p:blipFill>
                      <p:spPr>
                        <a:xfrm>
                          <a:off x="2412" y="1509"/>
                          <a:ext cx="3008" cy="698"/>
                        </a:xfrm>
                        <a:prstGeom prst="rect">
                          <a:avLst/>
                        </a:prstGeom>
                        <a:noFill/>
                        <a:ln w="38100">
                          <a:noFill/>
                          <a:miter/>
                        </a:ln>
                      </p:spPr>
                    </p:pic>
                  </p:oleObj>
                </mc:Fallback>
              </mc:AlternateContent>
            </a:graphicData>
          </a:graphic>
        </p:graphicFrame>
        <p:graphicFrame>
          <p:nvGraphicFramePr>
            <p:cNvPr id="26634" name="对象 26633"/>
            <p:cNvGraphicFramePr/>
            <p:nvPr/>
          </p:nvGraphicFramePr>
          <p:xfrm>
            <a:off x="482" y="1680"/>
            <a:ext cx="695" cy="358"/>
          </p:xfrm>
          <a:graphic>
            <a:graphicData uri="http://schemas.openxmlformats.org/presentationml/2006/ole">
              <mc:AlternateContent xmlns:mc="http://schemas.openxmlformats.org/markup-compatibility/2006">
                <mc:Choice xmlns:v="urn:schemas-microsoft-com:vml" Requires="v">
                  <p:oleObj spid="_x0000_s3079" name="" r:id="rId3" imgW="329565" imgH="177800" progId="Equation.3">
                    <p:embed/>
                  </p:oleObj>
                </mc:Choice>
                <mc:Fallback>
                  <p:oleObj name="" r:id="rId3" imgW="329565" imgH="177800" progId="Equation.3">
                    <p:embed/>
                    <p:pic>
                      <p:nvPicPr>
                        <p:cNvPr id="0" name="图片 3078"/>
                        <p:cNvPicPr/>
                        <p:nvPr/>
                      </p:nvPicPr>
                      <p:blipFill>
                        <a:blip r:embed="rId4"/>
                        <a:stretch>
                          <a:fillRect/>
                        </a:stretch>
                      </p:blipFill>
                      <p:spPr>
                        <a:xfrm>
                          <a:off x="482" y="1680"/>
                          <a:ext cx="695" cy="358"/>
                        </a:xfrm>
                        <a:prstGeom prst="rect">
                          <a:avLst/>
                        </a:prstGeom>
                        <a:noFill/>
                        <a:ln w="38100">
                          <a:noFill/>
                          <a:miter/>
                        </a:ln>
                      </p:spPr>
                    </p:pic>
                  </p:oleObj>
                </mc:Fallback>
              </mc:AlternateContent>
            </a:graphicData>
          </a:graphic>
        </p:graphicFrame>
      </p:grpSp>
      <p:sp>
        <p:nvSpPr>
          <p:cNvPr id="26639" name="矩形 26638"/>
          <p:cNvSpPr/>
          <p:nvPr/>
        </p:nvSpPr>
        <p:spPr>
          <a:xfrm>
            <a:off x="1409700" y="3611563"/>
            <a:ext cx="1714500" cy="579437"/>
          </a:xfrm>
          <a:prstGeom prst="rect">
            <a:avLst/>
          </a:prstGeom>
          <a:noFill/>
          <a:ln w="9525">
            <a:noFill/>
          </a:ln>
        </p:spPr>
        <p:txBody>
          <a:bodyPr wrap="none" anchor="t">
            <a:spAutoFit/>
          </a:bodyPr>
          <a:p>
            <a:r>
              <a:rPr lang="en-US" altLang="zh-CN" b="1">
                <a:solidFill>
                  <a:srgbClr val="CC0000"/>
                </a:solidFill>
                <a:latin typeface="宋体" panose="02010600030101010101" pitchFamily="2" charset="-122"/>
              </a:rPr>
              <a:t>(</a:t>
            </a:r>
            <a:r>
              <a:rPr lang="en-US" altLang="zh-CN" b="1">
                <a:solidFill>
                  <a:srgbClr val="CC0000"/>
                </a:solidFill>
                <a:latin typeface="Times New Roman" panose="02020603050405020304" pitchFamily="18" charset="0"/>
              </a:rPr>
              <a:t>2</a:t>
            </a:r>
            <a:r>
              <a:rPr lang="en-US" altLang="zh-CN" b="1">
                <a:solidFill>
                  <a:srgbClr val="CC0000"/>
                </a:solidFill>
                <a:latin typeface="宋体" panose="02010600030101010101" pitchFamily="2" charset="-122"/>
              </a:rPr>
              <a:t>)</a:t>
            </a:r>
            <a:r>
              <a:rPr lang="en-US" altLang="zh-CN" b="1" dirty="0">
                <a:solidFill>
                  <a:schemeClr val="tx2"/>
                </a:solidFill>
                <a:latin typeface="Times New Roman" panose="02020603050405020304" pitchFamily="18" charset="0"/>
              </a:rPr>
              <a:t> </a:t>
            </a:r>
            <a:r>
              <a:rPr lang="zh-CN" altLang="en-US" b="1" dirty="0">
                <a:solidFill>
                  <a:schemeClr val="tx2"/>
                </a:solidFill>
                <a:latin typeface="Times New Roman" panose="02020603050405020304" pitchFamily="18" charset="0"/>
              </a:rPr>
              <a:t>能量</a:t>
            </a:r>
            <a:endParaRPr lang="zh-CN" altLang="en-US" b="1" dirty="0">
              <a:solidFill>
                <a:schemeClr val="tx2"/>
              </a:solidFill>
              <a:latin typeface="Times New Roman" panose="02020603050405020304" pitchFamily="18" charset="0"/>
            </a:endParaRPr>
          </a:p>
        </p:txBody>
      </p:sp>
      <p:graphicFrame>
        <p:nvGraphicFramePr>
          <p:cNvPr id="26640" name="对象 26639"/>
          <p:cNvGraphicFramePr/>
          <p:nvPr/>
        </p:nvGraphicFramePr>
        <p:xfrm>
          <a:off x="2590800" y="4964113"/>
          <a:ext cx="4038600" cy="1208087"/>
        </p:xfrm>
        <a:graphic>
          <a:graphicData uri="http://schemas.openxmlformats.org/presentationml/2006/ole">
            <mc:AlternateContent xmlns:mc="http://schemas.openxmlformats.org/markup-compatibility/2006">
              <mc:Choice xmlns:v="urn:schemas-microsoft-com:vml" Requires="v">
                <p:oleObj spid="_x0000_s3089" name="" r:id="rId5" imgW="1333500" imgH="457200" progId="Equation.3">
                  <p:embed/>
                </p:oleObj>
              </mc:Choice>
              <mc:Fallback>
                <p:oleObj name="" r:id="rId5" imgW="1333500" imgH="457200" progId="Equation.3">
                  <p:embed/>
                  <p:pic>
                    <p:nvPicPr>
                      <p:cNvPr id="0" name="图片 3088"/>
                      <p:cNvPicPr/>
                      <p:nvPr/>
                    </p:nvPicPr>
                    <p:blipFill>
                      <a:blip r:embed="rId6"/>
                      <a:stretch>
                        <a:fillRect/>
                      </a:stretch>
                    </p:blipFill>
                    <p:spPr>
                      <a:xfrm>
                        <a:off x="2590800" y="4964113"/>
                        <a:ext cx="4038600" cy="1208087"/>
                      </a:xfrm>
                      <a:prstGeom prst="rect">
                        <a:avLst/>
                      </a:prstGeom>
                      <a:noFill/>
                      <a:ln w="38100">
                        <a:noFill/>
                        <a:miter/>
                      </a:ln>
                    </p:spPr>
                  </p:pic>
                </p:oleObj>
              </mc:Fallback>
            </mc:AlternateContent>
          </a:graphicData>
        </a:graphic>
      </p:graphicFrame>
      <p:grpSp>
        <p:nvGrpSpPr>
          <p:cNvPr id="26641" name="组合 26640"/>
          <p:cNvGrpSpPr/>
          <p:nvPr/>
        </p:nvGrpSpPr>
        <p:grpSpPr>
          <a:xfrm>
            <a:off x="762000" y="4419600"/>
            <a:ext cx="4495800" cy="579438"/>
            <a:chOff x="0" y="1536"/>
            <a:chExt cx="2832" cy="365"/>
          </a:xfrm>
        </p:grpSpPr>
        <p:graphicFrame>
          <p:nvGraphicFramePr>
            <p:cNvPr id="26642" name="对象 26641"/>
            <p:cNvGraphicFramePr/>
            <p:nvPr/>
          </p:nvGraphicFramePr>
          <p:xfrm>
            <a:off x="336" y="1620"/>
            <a:ext cx="235" cy="252"/>
          </p:xfrm>
          <a:graphic>
            <a:graphicData uri="http://schemas.openxmlformats.org/presentationml/2006/ole">
              <mc:AlternateContent xmlns:mc="http://schemas.openxmlformats.org/markup-compatibility/2006">
                <mc:Choice xmlns:v="urn:schemas-microsoft-com:vml" Requires="v">
                  <p:oleObj spid="_x0000_s3085" name="" r:id="rId7" imgW="177800" imgH="189865" progId="Equation.3">
                    <p:embed/>
                  </p:oleObj>
                </mc:Choice>
                <mc:Fallback>
                  <p:oleObj name="" r:id="rId7" imgW="177800" imgH="189865" progId="Equation.3">
                    <p:embed/>
                    <p:pic>
                      <p:nvPicPr>
                        <p:cNvPr id="0" name="图片 3084"/>
                        <p:cNvPicPr/>
                        <p:nvPr/>
                      </p:nvPicPr>
                      <p:blipFill>
                        <a:blip r:embed="rId8"/>
                        <a:stretch>
                          <a:fillRect/>
                        </a:stretch>
                      </p:blipFill>
                      <p:spPr>
                        <a:xfrm>
                          <a:off x="336" y="1620"/>
                          <a:ext cx="235" cy="252"/>
                        </a:xfrm>
                        <a:prstGeom prst="rect">
                          <a:avLst/>
                        </a:prstGeom>
                        <a:noFill/>
                        <a:ln w="38100">
                          <a:noFill/>
                          <a:miter/>
                        </a:ln>
                      </p:spPr>
                    </p:pic>
                  </p:oleObj>
                </mc:Fallback>
              </mc:AlternateContent>
            </a:graphicData>
          </a:graphic>
        </p:graphicFrame>
        <p:sp>
          <p:nvSpPr>
            <p:cNvPr id="26643" name="文本框 26642"/>
            <p:cNvSpPr txBox="1"/>
            <p:nvPr/>
          </p:nvSpPr>
          <p:spPr>
            <a:xfrm>
              <a:off x="0" y="1536"/>
              <a:ext cx="2832" cy="365"/>
            </a:xfrm>
            <a:prstGeom prst="rect">
              <a:avLst/>
            </a:prstGeom>
            <a:noFill/>
            <a:ln w="9525">
              <a:noFill/>
            </a:ln>
          </p:spPr>
          <p:txBody>
            <a:bodyPr>
              <a:spAutoFit/>
            </a:bodyPr>
            <a:p>
              <a:pPr>
                <a:spcBef>
                  <a:spcPct val="50000"/>
                </a:spcBef>
              </a:pPr>
              <a:r>
                <a:rPr lang="zh-CN" altLang="en-US" b="1" dirty="0">
                  <a:latin typeface="Arial" panose="020B0604020202020204" pitchFamily="34" charset="0"/>
                </a:rPr>
                <a:t>第</a:t>
              </a:r>
              <a:r>
                <a:rPr lang="zh-CN" altLang="en-US" b="1" i="1" dirty="0">
                  <a:latin typeface="Arial" panose="020B0604020202020204" pitchFamily="34" charset="0"/>
                </a:rPr>
                <a:t>    </a:t>
              </a:r>
              <a:r>
                <a:rPr lang="zh-CN" altLang="en-US" b="1" dirty="0">
                  <a:latin typeface="Arial" panose="020B0604020202020204" pitchFamily="34" charset="0"/>
                </a:rPr>
                <a:t>轨道电子总能量：</a:t>
              </a:r>
              <a:endParaRPr lang="zh-CN" altLang="en-US" b="1" dirty="0">
                <a:latin typeface="Arial" panose="020B0604020202020204" pitchFamily="34" charset="0"/>
              </a:endParaRPr>
            </a:p>
          </p:txBody>
        </p:sp>
      </p:grpSp>
      <p:grpSp>
        <p:nvGrpSpPr>
          <p:cNvPr id="26645" name="组合 26644"/>
          <p:cNvGrpSpPr/>
          <p:nvPr/>
        </p:nvGrpSpPr>
        <p:grpSpPr>
          <a:xfrm>
            <a:off x="1041400" y="1066800"/>
            <a:ext cx="7035800" cy="1143000"/>
            <a:chOff x="512" y="3120"/>
            <a:chExt cx="4432" cy="720"/>
          </a:xfrm>
        </p:grpSpPr>
        <p:sp>
          <p:nvSpPr>
            <p:cNvPr id="26646" name="矩形 26645"/>
            <p:cNvSpPr/>
            <p:nvPr/>
          </p:nvSpPr>
          <p:spPr>
            <a:xfrm>
              <a:off x="512" y="3130"/>
              <a:ext cx="4432" cy="666"/>
            </a:xfrm>
            <a:prstGeom prst="rect">
              <a:avLst/>
            </a:prstGeom>
            <a:gradFill rotWithShape="0">
              <a:gsLst>
                <a:gs pos="0">
                  <a:schemeClr val="accent1"/>
                </a:gs>
                <a:gs pos="50000">
                  <a:schemeClr val="bg1"/>
                </a:gs>
                <a:gs pos="100000">
                  <a:schemeClr val="accent1"/>
                </a:gs>
              </a:gsLst>
              <a:lin ang="5400000" scaled="1"/>
              <a:tileRect/>
            </a:gradFill>
            <a:ln w="12700" cap="flat" cmpd="sng">
              <a:solidFill>
                <a:srgbClr val="006666"/>
              </a:solidFill>
              <a:prstDash val="solid"/>
              <a:miter/>
              <a:headEnd type="none" w="med" len="med"/>
              <a:tailEnd type="none" w="sm" len="lg"/>
            </a:ln>
          </p:spPr>
          <p:txBody>
            <a:bodyPr/>
            <a:p>
              <a:endParaRPr lang="zh-CN" altLang="en-US"/>
            </a:p>
          </p:txBody>
        </p:sp>
        <p:graphicFrame>
          <p:nvGraphicFramePr>
            <p:cNvPr id="26647" name="对象 26646"/>
            <p:cNvGraphicFramePr/>
            <p:nvPr/>
          </p:nvGraphicFramePr>
          <p:xfrm>
            <a:off x="738" y="3120"/>
            <a:ext cx="2352" cy="720"/>
          </p:xfrm>
          <a:graphic>
            <a:graphicData uri="http://schemas.openxmlformats.org/presentationml/2006/ole">
              <mc:AlternateContent xmlns:mc="http://schemas.openxmlformats.org/markup-compatibility/2006">
                <mc:Choice xmlns:v="urn:schemas-microsoft-com:vml" Requires="v">
                  <p:oleObj spid="_x0000_s3077" name="" r:id="rId9" imgW="1219200" imgH="419100" progId="Equation.3">
                    <p:embed/>
                  </p:oleObj>
                </mc:Choice>
                <mc:Fallback>
                  <p:oleObj name="" r:id="rId9" imgW="1219200" imgH="419100" progId="Equation.3">
                    <p:embed/>
                    <p:pic>
                      <p:nvPicPr>
                        <p:cNvPr id="0" name="图片 3076"/>
                        <p:cNvPicPr/>
                        <p:nvPr/>
                      </p:nvPicPr>
                      <p:blipFill>
                        <a:blip r:embed="rId10"/>
                        <a:stretch>
                          <a:fillRect/>
                        </a:stretch>
                      </p:blipFill>
                      <p:spPr>
                        <a:xfrm>
                          <a:off x="738" y="3120"/>
                          <a:ext cx="2352" cy="720"/>
                        </a:xfrm>
                        <a:prstGeom prst="rect">
                          <a:avLst/>
                        </a:prstGeom>
                        <a:noFill/>
                        <a:ln w="38100">
                          <a:noFill/>
                          <a:miter/>
                        </a:ln>
                      </p:spPr>
                    </p:pic>
                  </p:oleObj>
                </mc:Fallback>
              </mc:AlternateContent>
            </a:graphicData>
          </a:graphic>
        </p:graphicFrame>
        <p:graphicFrame>
          <p:nvGraphicFramePr>
            <p:cNvPr id="26648" name="对象 26647"/>
            <p:cNvGraphicFramePr/>
            <p:nvPr/>
          </p:nvGraphicFramePr>
          <p:xfrm>
            <a:off x="3072" y="3345"/>
            <a:ext cx="1632" cy="340"/>
          </p:xfrm>
          <a:graphic>
            <a:graphicData uri="http://schemas.openxmlformats.org/presentationml/2006/ole">
              <mc:AlternateContent xmlns:mc="http://schemas.openxmlformats.org/markup-compatibility/2006">
                <mc:Choice xmlns:v="urn:schemas-microsoft-com:vml" Requires="v">
                  <p:oleObj spid="_x0000_s3083" name="" r:id="rId11" imgW="824865" imgH="203200" progId="Equation.3">
                    <p:embed/>
                  </p:oleObj>
                </mc:Choice>
                <mc:Fallback>
                  <p:oleObj name="" r:id="rId11" imgW="824865" imgH="203200" progId="Equation.3">
                    <p:embed/>
                    <p:pic>
                      <p:nvPicPr>
                        <p:cNvPr id="0" name="图片 3082"/>
                        <p:cNvPicPr/>
                        <p:nvPr/>
                      </p:nvPicPr>
                      <p:blipFill>
                        <a:blip r:embed="rId12"/>
                        <a:stretch>
                          <a:fillRect/>
                        </a:stretch>
                      </p:blipFill>
                      <p:spPr>
                        <a:xfrm>
                          <a:off x="3072" y="3345"/>
                          <a:ext cx="1632" cy="340"/>
                        </a:xfrm>
                        <a:prstGeom prst="rect">
                          <a:avLst/>
                        </a:prstGeom>
                        <a:noFill/>
                        <a:ln w="38100">
                          <a:noFill/>
                          <a:miter/>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6644"/>
                                        </p:tgtEl>
                                        <p:attrNameLst>
                                          <p:attrName>style.visibility</p:attrName>
                                        </p:attrNameLst>
                                      </p:cBhvr>
                                      <p:to>
                                        <p:strVal val="visible"/>
                                      </p:to>
                                    </p:set>
                                    <p:animEffect transition="in" filter="blinds(horizontal)">
                                      <p:cBhvr>
                                        <p:cTn id="7" dur="500"/>
                                        <p:tgtEl>
                                          <p:spTgt spid="2664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6639"/>
                                        </p:tgtEl>
                                        <p:attrNameLst>
                                          <p:attrName>style.visibility</p:attrName>
                                        </p:attrNameLst>
                                      </p:cBhvr>
                                      <p:to>
                                        <p:strVal val="visible"/>
                                      </p:to>
                                    </p:set>
                                    <p:animEffect transition="in" filter="blinds(horizontal)">
                                      <p:cBhvr>
                                        <p:cTn id="12" dur="500"/>
                                        <p:tgtEl>
                                          <p:spTgt spid="2663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6641"/>
                                        </p:tgtEl>
                                        <p:attrNameLst>
                                          <p:attrName>style.visibility</p:attrName>
                                        </p:attrNameLst>
                                      </p:cBhvr>
                                      <p:to>
                                        <p:strVal val="visible"/>
                                      </p:to>
                                    </p:set>
                                    <p:animEffect transition="in" filter="blinds(horizontal)">
                                      <p:cBhvr>
                                        <p:cTn id="17" dur="500"/>
                                        <p:tgtEl>
                                          <p:spTgt spid="2664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6640"/>
                                        </p:tgtEl>
                                        <p:attrNameLst>
                                          <p:attrName>style.visibility</p:attrName>
                                        </p:attrNameLst>
                                      </p:cBhvr>
                                      <p:to>
                                        <p:strVal val="visible"/>
                                      </p:to>
                                    </p:set>
                                    <p:animEffect transition="in" filter="blinds(horizontal)">
                                      <p:cBhvr>
                                        <p:cTn id="22" dur="500"/>
                                        <p:tgtEl>
                                          <p:spTgt spid="266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9"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graphicFrame>
        <p:nvGraphicFramePr>
          <p:cNvPr id="15379" name="对象 15378"/>
          <p:cNvGraphicFramePr/>
          <p:nvPr/>
        </p:nvGraphicFramePr>
        <p:xfrm>
          <a:off x="1524000" y="1066800"/>
          <a:ext cx="4343400" cy="1216025"/>
        </p:xfrm>
        <a:graphic>
          <a:graphicData uri="http://schemas.openxmlformats.org/presentationml/2006/ole">
            <mc:AlternateContent xmlns:mc="http://schemas.openxmlformats.org/markup-compatibility/2006">
              <mc:Choice xmlns:v="urn:schemas-microsoft-com:vml" Requires="v">
                <p:oleObj spid="_x0000_s3090" name="" r:id="rId1" imgW="1409700" imgH="457200" progId="Equation.3">
                  <p:embed/>
                </p:oleObj>
              </mc:Choice>
              <mc:Fallback>
                <p:oleObj name="" r:id="rId1" imgW="1409700" imgH="457200" progId="Equation.3">
                  <p:embed/>
                  <p:pic>
                    <p:nvPicPr>
                      <p:cNvPr id="0" name="图片 3089"/>
                      <p:cNvPicPr/>
                      <p:nvPr/>
                    </p:nvPicPr>
                    <p:blipFill>
                      <a:blip r:embed="rId2"/>
                      <a:stretch>
                        <a:fillRect/>
                      </a:stretch>
                    </p:blipFill>
                    <p:spPr>
                      <a:xfrm>
                        <a:off x="1524000" y="1066800"/>
                        <a:ext cx="4343400" cy="1216025"/>
                      </a:xfrm>
                      <a:prstGeom prst="rect">
                        <a:avLst/>
                      </a:prstGeom>
                      <a:noFill/>
                      <a:ln w="38100">
                        <a:noFill/>
                        <a:miter/>
                      </a:ln>
                    </p:spPr>
                  </p:pic>
                </p:oleObj>
              </mc:Fallback>
            </mc:AlternateContent>
          </a:graphicData>
        </a:graphic>
      </p:graphicFrame>
      <p:grpSp>
        <p:nvGrpSpPr>
          <p:cNvPr id="15395" name="组合 15394"/>
          <p:cNvGrpSpPr/>
          <p:nvPr/>
        </p:nvGrpSpPr>
        <p:grpSpPr>
          <a:xfrm>
            <a:off x="1600200" y="3446463"/>
            <a:ext cx="7543800" cy="1125537"/>
            <a:chOff x="1008" y="2064"/>
            <a:chExt cx="4752" cy="709"/>
          </a:xfrm>
        </p:grpSpPr>
        <p:sp>
          <p:nvSpPr>
            <p:cNvPr id="15382" name="文本框 15381"/>
            <p:cNvSpPr txBox="1"/>
            <p:nvPr/>
          </p:nvSpPr>
          <p:spPr>
            <a:xfrm>
              <a:off x="3984" y="2227"/>
              <a:ext cx="1776" cy="365"/>
            </a:xfrm>
            <a:prstGeom prst="rect">
              <a:avLst/>
            </a:prstGeom>
            <a:noFill/>
            <a:ln w="9525">
              <a:noFill/>
            </a:ln>
          </p:spPr>
          <p:txBody>
            <a:bodyPr>
              <a:spAutoFit/>
            </a:bodyPr>
            <a:p>
              <a:pPr>
                <a:spcBef>
                  <a:spcPct val="50000"/>
                </a:spcBef>
              </a:pPr>
              <a:r>
                <a:rPr lang="en-US" altLang="zh-CN" b="1">
                  <a:solidFill>
                    <a:srgbClr val="CC0000"/>
                  </a:solidFill>
                  <a:latin typeface="宋体" panose="02010600030101010101" pitchFamily="2" charset="-122"/>
                </a:rPr>
                <a:t>(</a:t>
              </a:r>
              <a:r>
                <a:rPr lang="zh-CN" altLang="en-US" b="1" dirty="0">
                  <a:solidFill>
                    <a:srgbClr val="CC0000"/>
                  </a:solidFill>
                  <a:latin typeface="Times New Roman" panose="02020603050405020304" pitchFamily="18" charset="0"/>
                </a:rPr>
                <a:t>电离能</a:t>
              </a:r>
              <a:r>
                <a:rPr lang="en-US" altLang="zh-CN" b="1">
                  <a:solidFill>
                    <a:srgbClr val="CC0000"/>
                  </a:solidFill>
                  <a:latin typeface="宋体" panose="02010600030101010101" pitchFamily="2" charset="-122"/>
                </a:rPr>
                <a:t>)</a:t>
              </a:r>
              <a:endParaRPr lang="en-US" altLang="zh-CN" b="1">
                <a:solidFill>
                  <a:srgbClr val="CC0000"/>
                </a:solidFill>
                <a:latin typeface="宋体" panose="02010600030101010101" pitchFamily="2" charset="-122"/>
              </a:endParaRPr>
            </a:p>
          </p:txBody>
        </p:sp>
        <p:grpSp>
          <p:nvGrpSpPr>
            <p:cNvPr id="15393" name="组合 15392"/>
            <p:cNvGrpSpPr/>
            <p:nvPr/>
          </p:nvGrpSpPr>
          <p:grpSpPr>
            <a:xfrm>
              <a:off x="1008" y="2064"/>
              <a:ext cx="3048" cy="709"/>
              <a:chOff x="2400" y="2256"/>
              <a:chExt cx="3048" cy="709"/>
            </a:xfrm>
          </p:grpSpPr>
          <p:graphicFrame>
            <p:nvGraphicFramePr>
              <p:cNvPr id="15384" name="对象 15383"/>
              <p:cNvGraphicFramePr/>
              <p:nvPr/>
            </p:nvGraphicFramePr>
            <p:xfrm>
              <a:off x="2400" y="2256"/>
              <a:ext cx="1728" cy="709"/>
            </p:xfrm>
            <a:graphic>
              <a:graphicData uri="http://schemas.openxmlformats.org/presentationml/2006/ole">
                <mc:AlternateContent xmlns:mc="http://schemas.openxmlformats.org/markup-compatibility/2006">
                  <mc:Choice xmlns:v="urn:schemas-microsoft-com:vml" Requires="v">
                    <p:oleObj spid="_x0000_s3087" name="" r:id="rId3" imgW="1320165" imgH="711200" progId="Equation.3">
                      <p:embed/>
                    </p:oleObj>
                  </mc:Choice>
                  <mc:Fallback>
                    <p:oleObj name="" r:id="rId3" imgW="1320165" imgH="711200" progId="Equation.3">
                      <p:embed/>
                      <p:pic>
                        <p:nvPicPr>
                          <p:cNvPr id="0" name="图片 3086"/>
                          <p:cNvPicPr/>
                          <p:nvPr/>
                        </p:nvPicPr>
                        <p:blipFill>
                          <a:blip r:embed="rId4"/>
                          <a:stretch>
                            <a:fillRect/>
                          </a:stretch>
                        </p:blipFill>
                        <p:spPr>
                          <a:xfrm>
                            <a:off x="2400" y="2256"/>
                            <a:ext cx="1728" cy="709"/>
                          </a:xfrm>
                          <a:prstGeom prst="rect">
                            <a:avLst/>
                          </a:prstGeom>
                          <a:noFill/>
                          <a:ln w="38100">
                            <a:noFill/>
                            <a:miter/>
                          </a:ln>
                        </p:spPr>
                      </p:pic>
                    </p:oleObj>
                  </mc:Fallback>
                </mc:AlternateContent>
              </a:graphicData>
            </a:graphic>
          </p:graphicFrame>
          <p:graphicFrame>
            <p:nvGraphicFramePr>
              <p:cNvPr id="15385" name="对象 15384"/>
              <p:cNvGraphicFramePr/>
              <p:nvPr/>
            </p:nvGraphicFramePr>
            <p:xfrm>
              <a:off x="4104" y="2448"/>
              <a:ext cx="1344" cy="309"/>
            </p:xfrm>
            <a:graphic>
              <a:graphicData uri="http://schemas.openxmlformats.org/presentationml/2006/ole">
                <mc:AlternateContent xmlns:mc="http://schemas.openxmlformats.org/markup-compatibility/2006">
                  <mc:Choice xmlns:v="urn:schemas-microsoft-com:vml" Requires="v">
                    <p:oleObj spid="_x0000_s3081" name="" r:id="rId5" imgW="722630" imgH="177800" progId="Equation.3">
                      <p:embed/>
                    </p:oleObj>
                  </mc:Choice>
                  <mc:Fallback>
                    <p:oleObj name="" r:id="rId5" imgW="722630" imgH="177800" progId="Equation.3">
                      <p:embed/>
                      <p:pic>
                        <p:nvPicPr>
                          <p:cNvPr id="0" name="图片 3080"/>
                          <p:cNvPicPr/>
                          <p:nvPr/>
                        </p:nvPicPr>
                        <p:blipFill>
                          <a:blip r:embed="rId6"/>
                          <a:stretch>
                            <a:fillRect/>
                          </a:stretch>
                        </p:blipFill>
                        <p:spPr>
                          <a:xfrm>
                            <a:off x="4104" y="2448"/>
                            <a:ext cx="1344" cy="309"/>
                          </a:xfrm>
                          <a:prstGeom prst="rect">
                            <a:avLst/>
                          </a:prstGeom>
                          <a:noFill/>
                          <a:ln w="38100">
                            <a:noFill/>
                            <a:miter/>
                          </a:ln>
                        </p:spPr>
                      </p:pic>
                    </p:oleObj>
                  </mc:Fallback>
                </mc:AlternateContent>
              </a:graphicData>
            </a:graphic>
          </p:graphicFrame>
        </p:grpSp>
      </p:grpSp>
      <p:grpSp>
        <p:nvGrpSpPr>
          <p:cNvPr id="15392" name="组合 15391"/>
          <p:cNvGrpSpPr/>
          <p:nvPr/>
        </p:nvGrpSpPr>
        <p:grpSpPr>
          <a:xfrm>
            <a:off x="685800" y="2503488"/>
            <a:ext cx="2971800" cy="620712"/>
            <a:chOff x="384" y="2352"/>
            <a:chExt cx="1872" cy="391"/>
          </a:xfrm>
        </p:grpSpPr>
        <p:sp>
          <p:nvSpPr>
            <p:cNvPr id="15383" name="文本框 15382"/>
            <p:cNvSpPr txBox="1"/>
            <p:nvPr/>
          </p:nvSpPr>
          <p:spPr>
            <a:xfrm>
              <a:off x="384" y="2352"/>
              <a:ext cx="1632" cy="365"/>
            </a:xfrm>
            <a:prstGeom prst="rect">
              <a:avLst/>
            </a:prstGeom>
            <a:noFill/>
            <a:ln w="9525">
              <a:noFill/>
            </a:ln>
          </p:spPr>
          <p:txBody>
            <a:bodyPr>
              <a:spAutoFit/>
            </a:bodyPr>
            <a:p>
              <a:pPr>
                <a:spcBef>
                  <a:spcPct val="50000"/>
                </a:spcBef>
              </a:pPr>
              <a:r>
                <a:rPr lang="zh-CN" altLang="en-US" b="1" dirty="0">
                  <a:solidFill>
                    <a:srgbClr val="CC0000"/>
                  </a:solidFill>
                  <a:latin typeface="Times New Roman" panose="02020603050405020304" pitchFamily="18" charset="0"/>
                </a:rPr>
                <a:t>基态</a:t>
              </a:r>
              <a:r>
                <a:rPr lang="zh-CN" altLang="en-US" b="1" dirty="0">
                  <a:latin typeface="Times New Roman" panose="02020603050405020304" pitchFamily="18" charset="0"/>
                </a:rPr>
                <a:t>能量</a:t>
              </a:r>
              <a:endParaRPr lang="zh-CN" altLang="en-US" b="1" dirty="0">
                <a:latin typeface="Times New Roman" panose="02020603050405020304" pitchFamily="18" charset="0"/>
              </a:endParaRPr>
            </a:p>
          </p:txBody>
        </p:sp>
        <p:graphicFrame>
          <p:nvGraphicFramePr>
            <p:cNvPr id="15386" name="对象 15385"/>
            <p:cNvGraphicFramePr/>
            <p:nvPr/>
          </p:nvGraphicFramePr>
          <p:xfrm>
            <a:off x="1527" y="2400"/>
            <a:ext cx="729" cy="343"/>
          </p:xfrm>
          <a:graphic>
            <a:graphicData uri="http://schemas.openxmlformats.org/presentationml/2006/ole">
              <mc:AlternateContent xmlns:mc="http://schemas.openxmlformats.org/markup-compatibility/2006">
                <mc:Choice xmlns:v="urn:schemas-microsoft-com:vml" Requires="v">
                  <p:oleObj spid="_x0000_s3098" name="" r:id="rId7" imgW="431165" imgH="203200" progId="Equation.3">
                    <p:embed/>
                  </p:oleObj>
                </mc:Choice>
                <mc:Fallback>
                  <p:oleObj name="" r:id="rId7" imgW="431165" imgH="203200" progId="Equation.3">
                    <p:embed/>
                    <p:pic>
                      <p:nvPicPr>
                        <p:cNvPr id="0" name="图片 3097"/>
                        <p:cNvPicPr/>
                        <p:nvPr/>
                      </p:nvPicPr>
                      <p:blipFill>
                        <a:blip r:embed="rId8"/>
                        <a:stretch>
                          <a:fillRect/>
                        </a:stretch>
                      </p:blipFill>
                      <p:spPr>
                        <a:xfrm>
                          <a:off x="1527" y="2400"/>
                          <a:ext cx="729" cy="343"/>
                        </a:xfrm>
                        <a:prstGeom prst="rect">
                          <a:avLst/>
                        </a:prstGeom>
                        <a:noFill/>
                        <a:ln w="38100">
                          <a:noFill/>
                          <a:miter/>
                        </a:ln>
                      </p:spPr>
                    </p:pic>
                  </p:oleObj>
                </mc:Fallback>
              </mc:AlternateContent>
            </a:graphicData>
          </a:graphic>
        </p:graphicFrame>
      </p:grpSp>
      <p:graphicFrame>
        <p:nvGraphicFramePr>
          <p:cNvPr id="15389" name="对象 15388"/>
          <p:cNvGraphicFramePr/>
          <p:nvPr/>
        </p:nvGraphicFramePr>
        <p:xfrm>
          <a:off x="4495800" y="4953000"/>
          <a:ext cx="2895600" cy="685800"/>
        </p:xfrm>
        <a:graphic>
          <a:graphicData uri="http://schemas.openxmlformats.org/presentationml/2006/ole">
            <mc:AlternateContent xmlns:mc="http://schemas.openxmlformats.org/markup-compatibility/2006">
              <mc:Choice xmlns:v="urn:schemas-microsoft-com:vml" Requires="v">
                <p:oleObj spid="_x0000_s3092" name="" r:id="rId9" imgW="735965" imgH="241300" progId="Equation.3">
                  <p:embed/>
                </p:oleObj>
              </mc:Choice>
              <mc:Fallback>
                <p:oleObj name="" r:id="rId9" imgW="735965" imgH="241300" progId="Equation.3">
                  <p:embed/>
                  <p:pic>
                    <p:nvPicPr>
                      <p:cNvPr id="0" name="图片 3091"/>
                      <p:cNvPicPr/>
                      <p:nvPr/>
                    </p:nvPicPr>
                    <p:blipFill>
                      <a:blip r:embed="rId10"/>
                      <a:stretch>
                        <a:fillRect/>
                      </a:stretch>
                    </p:blipFill>
                    <p:spPr>
                      <a:xfrm>
                        <a:off x="4495800" y="4953000"/>
                        <a:ext cx="2895600" cy="685800"/>
                      </a:xfrm>
                      <a:prstGeom prst="rect">
                        <a:avLst/>
                      </a:prstGeom>
                      <a:noFill/>
                      <a:ln w="38100">
                        <a:noFill/>
                        <a:miter/>
                      </a:ln>
                    </p:spPr>
                  </p:pic>
                </p:oleObj>
              </mc:Fallback>
            </mc:AlternateContent>
          </a:graphicData>
        </a:graphic>
      </p:graphicFrame>
      <p:grpSp>
        <p:nvGrpSpPr>
          <p:cNvPr id="15394" name="组合 15393"/>
          <p:cNvGrpSpPr/>
          <p:nvPr/>
        </p:nvGrpSpPr>
        <p:grpSpPr>
          <a:xfrm>
            <a:off x="685800" y="4983163"/>
            <a:ext cx="3314700" cy="579437"/>
            <a:chOff x="432" y="3216"/>
            <a:chExt cx="2088" cy="365"/>
          </a:xfrm>
        </p:grpSpPr>
        <p:sp>
          <p:nvSpPr>
            <p:cNvPr id="15390" name="矩形 15389"/>
            <p:cNvSpPr/>
            <p:nvPr/>
          </p:nvSpPr>
          <p:spPr>
            <a:xfrm>
              <a:off x="432" y="3216"/>
              <a:ext cx="1920" cy="365"/>
            </a:xfrm>
            <a:prstGeom prst="rect">
              <a:avLst/>
            </a:prstGeom>
            <a:noFill/>
            <a:ln w="9525">
              <a:noFill/>
            </a:ln>
          </p:spPr>
          <p:txBody>
            <a:bodyPr>
              <a:spAutoFit/>
            </a:bodyPr>
            <a:p>
              <a:pPr>
                <a:spcBef>
                  <a:spcPct val="50000"/>
                </a:spcBef>
              </a:pPr>
              <a:r>
                <a:rPr lang="zh-CN" altLang="en-US" b="1" dirty="0">
                  <a:solidFill>
                    <a:srgbClr val="CC0000"/>
                  </a:solidFill>
                  <a:latin typeface="Times New Roman" panose="02020603050405020304" pitchFamily="18" charset="0"/>
                </a:rPr>
                <a:t>激发态</a:t>
              </a:r>
              <a:r>
                <a:rPr lang="zh-CN" altLang="en-US" b="1" dirty="0">
                  <a:latin typeface="Times New Roman" panose="02020603050405020304" pitchFamily="18" charset="0"/>
                </a:rPr>
                <a:t>能量</a:t>
              </a:r>
              <a:endParaRPr lang="zh-CN" altLang="zh-CN" b="1">
                <a:latin typeface="Times New Roman" panose="02020603050405020304" pitchFamily="18" charset="0"/>
              </a:endParaRPr>
            </a:p>
          </p:txBody>
        </p:sp>
        <p:graphicFrame>
          <p:nvGraphicFramePr>
            <p:cNvPr id="15391" name="对象 15390"/>
            <p:cNvGraphicFramePr/>
            <p:nvPr/>
          </p:nvGraphicFramePr>
          <p:xfrm>
            <a:off x="1824" y="3264"/>
            <a:ext cx="696" cy="308"/>
          </p:xfrm>
          <a:graphic>
            <a:graphicData uri="http://schemas.openxmlformats.org/presentationml/2006/ole">
              <mc:AlternateContent xmlns:mc="http://schemas.openxmlformats.org/markup-compatibility/2006">
                <mc:Choice xmlns:v="urn:schemas-microsoft-com:vml" Requires="v">
                  <p:oleObj spid="_x0000_s3088" name="" r:id="rId11" imgW="685165" imgH="304800" progId="Equation.3">
                    <p:embed/>
                  </p:oleObj>
                </mc:Choice>
                <mc:Fallback>
                  <p:oleObj name="" r:id="rId11" imgW="685165" imgH="304800" progId="Equation.3">
                    <p:embed/>
                    <p:pic>
                      <p:nvPicPr>
                        <p:cNvPr id="0" name="图片 3087"/>
                        <p:cNvPicPr/>
                        <p:nvPr/>
                      </p:nvPicPr>
                      <p:blipFill>
                        <a:blip r:embed="rId12"/>
                        <a:stretch>
                          <a:fillRect/>
                        </a:stretch>
                      </p:blipFill>
                      <p:spPr>
                        <a:xfrm>
                          <a:off x="1824" y="3264"/>
                          <a:ext cx="696" cy="308"/>
                        </a:xfrm>
                        <a:prstGeom prst="rect">
                          <a:avLst/>
                        </a:prstGeom>
                        <a:noFill/>
                        <a:ln w="38100">
                          <a:noFill/>
                          <a:miter/>
                        </a:ln>
                      </p:spPr>
                    </p:pic>
                  </p:oleObj>
                </mc:Fallback>
              </mc:AlternateContent>
            </a:graphicData>
          </a:graphic>
        </p:graphicFrame>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392"/>
                                        </p:tgtEl>
                                        <p:attrNameLst>
                                          <p:attrName>style.visibility</p:attrName>
                                        </p:attrNameLst>
                                      </p:cBhvr>
                                      <p:to>
                                        <p:strVal val="visible"/>
                                      </p:to>
                                    </p:set>
                                    <p:animEffect transition="in" filter="blinds(horizontal)">
                                      <p:cBhvr>
                                        <p:cTn id="7" dur="500"/>
                                        <p:tgtEl>
                                          <p:spTgt spid="1539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395"/>
                                        </p:tgtEl>
                                        <p:attrNameLst>
                                          <p:attrName>style.visibility</p:attrName>
                                        </p:attrNameLst>
                                      </p:cBhvr>
                                      <p:to>
                                        <p:strVal val="visible"/>
                                      </p:to>
                                    </p:set>
                                    <p:animEffect transition="in" filter="blinds(horizontal)">
                                      <p:cBhvr>
                                        <p:cTn id="12" dur="500"/>
                                        <p:tgtEl>
                                          <p:spTgt spid="1539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5394"/>
                                        </p:tgtEl>
                                        <p:attrNameLst>
                                          <p:attrName>style.visibility</p:attrName>
                                        </p:attrNameLst>
                                      </p:cBhvr>
                                      <p:to>
                                        <p:strVal val="visible"/>
                                      </p:to>
                                    </p:set>
                                    <p:animEffect transition="in" filter="blinds(horizontal)">
                                      <p:cBhvr>
                                        <p:cTn id="17" dur="500"/>
                                        <p:tgtEl>
                                          <p:spTgt spid="1539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nodeType="clickEffect">
                                  <p:stCondLst>
                                    <p:cond delay="0"/>
                                  </p:stCondLst>
                                  <p:childTnLst>
                                    <p:set>
                                      <p:cBhvr>
                                        <p:cTn id="21" dur="1" fill="hold">
                                          <p:stCondLst>
                                            <p:cond delay="0"/>
                                          </p:stCondLst>
                                        </p:cTn>
                                        <p:tgtEl>
                                          <p:spTgt spid="15389"/>
                                        </p:tgtEl>
                                        <p:attrNameLst>
                                          <p:attrName>style.visibility</p:attrName>
                                        </p:attrNameLst>
                                      </p:cBhvr>
                                      <p:to>
                                        <p:strVal val="visible"/>
                                      </p:to>
                                    </p:set>
                                    <p:animEffect transition="in" filter="blinds(vertical)">
                                      <p:cBhvr>
                                        <p:cTn id="22" dur="500"/>
                                        <p:tgtEl>
                                          <p:spTgt spid="153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16386" name="文本框 16385"/>
          <p:cNvSpPr txBox="1"/>
          <p:nvPr/>
        </p:nvSpPr>
        <p:spPr>
          <a:xfrm>
            <a:off x="2057400" y="990600"/>
            <a:ext cx="4953000" cy="579438"/>
          </a:xfrm>
          <a:prstGeom prst="rect">
            <a:avLst/>
          </a:prstGeom>
          <a:noFill/>
          <a:ln w="9525">
            <a:noFill/>
          </a:ln>
        </p:spPr>
        <p:txBody>
          <a:bodyPr>
            <a:spAutoFit/>
          </a:bodyPr>
          <a:p>
            <a:pPr>
              <a:spcBef>
                <a:spcPct val="50000"/>
              </a:spcBef>
            </a:pPr>
            <a:r>
              <a:rPr lang="en-US" altLang="zh-CN" b="1" dirty="0">
                <a:solidFill>
                  <a:srgbClr val="FF3300"/>
                </a:solidFill>
                <a:latin typeface="Times New Roman" panose="02020603050405020304" pitchFamily="18" charset="0"/>
              </a:rPr>
              <a:t>  </a:t>
            </a:r>
            <a:r>
              <a:rPr lang="zh-CN" altLang="en-US" b="1" dirty="0">
                <a:solidFill>
                  <a:srgbClr val="CC0000"/>
                </a:solidFill>
                <a:latin typeface="Times New Roman" panose="02020603050405020304" pitchFamily="18" charset="0"/>
              </a:rPr>
              <a:t>氢原子能级跃迁与光谱图</a:t>
            </a:r>
            <a:endParaRPr lang="zh-CN" altLang="en-US" b="1">
              <a:solidFill>
                <a:srgbClr val="CC0000"/>
              </a:solidFill>
              <a:latin typeface="Times New Roman" panose="02020603050405020304" pitchFamily="18" charset="0"/>
            </a:endParaRPr>
          </a:p>
        </p:txBody>
      </p:sp>
      <p:grpSp>
        <p:nvGrpSpPr>
          <p:cNvPr id="16457" name="组合 16456"/>
          <p:cNvGrpSpPr/>
          <p:nvPr/>
        </p:nvGrpSpPr>
        <p:grpSpPr>
          <a:xfrm>
            <a:off x="2632075" y="2082800"/>
            <a:ext cx="955675" cy="3656013"/>
            <a:chOff x="1658" y="1312"/>
            <a:chExt cx="602" cy="2303"/>
          </a:xfrm>
        </p:grpSpPr>
        <p:sp>
          <p:nvSpPr>
            <p:cNvPr id="16407" name="文本框 16406"/>
            <p:cNvSpPr txBox="1"/>
            <p:nvPr/>
          </p:nvSpPr>
          <p:spPr>
            <a:xfrm>
              <a:off x="1979" y="2763"/>
              <a:ext cx="281" cy="583"/>
            </a:xfrm>
            <a:prstGeom prst="rect">
              <a:avLst/>
            </a:prstGeom>
            <a:gradFill rotWithShape="0">
              <a:gsLst>
                <a:gs pos="0">
                  <a:srgbClr val="CC99FF"/>
                </a:gs>
                <a:gs pos="50000">
                  <a:srgbClr val="FFFFFF"/>
                </a:gs>
                <a:gs pos="100000">
                  <a:srgbClr val="CC99FF"/>
                </a:gs>
              </a:gsLst>
              <a:lin ang="5400000" scaled="1"/>
              <a:tileRect/>
            </a:gradFill>
            <a:ln w="9525" cap="flat" cmpd="sng">
              <a:solidFill>
                <a:schemeClr val="tx2"/>
              </a:solidFill>
              <a:prstDash val="solid"/>
              <a:miter/>
              <a:headEnd type="none" w="med" len="med"/>
              <a:tailEnd type="none" w="med" len="med"/>
            </a:ln>
          </p:spPr>
          <p:txBody>
            <a:bodyPr>
              <a:spAutoFit/>
            </a:bodyPr>
            <a:p>
              <a:pPr>
                <a:spcBef>
                  <a:spcPct val="50000"/>
                </a:spcBef>
              </a:pPr>
              <a:r>
                <a:rPr lang="zh-CN" altLang="en-US" sz="1800" b="1" dirty="0">
                  <a:latin typeface="Times New Roman" panose="02020603050405020304" pitchFamily="18" charset="0"/>
                </a:rPr>
                <a:t>莱曼系</a:t>
              </a:r>
              <a:endParaRPr lang="zh-CN" altLang="en-US" sz="1800" b="1">
                <a:latin typeface="Times New Roman" panose="02020603050405020304" pitchFamily="18" charset="0"/>
              </a:endParaRPr>
            </a:p>
          </p:txBody>
        </p:sp>
        <p:grpSp>
          <p:nvGrpSpPr>
            <p:cNvPr id="16411" name="组合 16410"/>
            <p:cNvGrpSpPr/>
            <p:nvPr/>
          </p:nvGrpSpPr>
          <p:grpSpPr>
            <a:xfrm>
              <a:off x="1658" y="1312"/>
              <a:ext cx="241" cy="2303"/>
              <a:chOff x="1392" y="1056"/>
              <a:chExt cx="384" cy="2592"/>
            </a:xfrm>
          </p:grpSpPr>
          <p:sp>
            <p:nvSpPr>
              <p:cNvPr id="16412" name="直接连接符 16411"/>
              <p:cNvSpPr/>
              <p:nvPr/>
            </p:nvSpPr>
            <p:spPr>
              <a:xfrm>
                <a:off x="1392" y="2544"/>
                <a:ext cx="0" cy="1104"/>
              </a:xfrm>
              <a:prstGeom prst="line">
                <a:avLst/>
              </a:prstGeom>
              <a:ln w="9525" cap="flat" cmpd="sng">
                <a:solidFill>
                  <a:srgbClr val="EF23D2"/>
                </a:solidFill>
                <a:prstDash val="solid"/>
                <a:headEnd type="none" w="med" len="med"/>
                <a:tailEnd type="triangle" w="med" len="med"/>
              </a:ln>
            </p:spPr>
          </p:sp>
          <p:sp>
            <p:nvSpPr>
              <p:cNvPr id="16413" name="直接连接符 16412"/>
              <p:cNvSpPr/>
              <p:nvPr/>
            </p:nvSpPr>
            <p:spPr>
              <a:xfrm>
                <a:off x="1488" y="1920"/>
                <a:ext cx="0" cy="1728"/>
              </a:xfrm>
              <a:prstGeom prst="line">
                <a:avLst/>
              </a:prstGeom>
              <a:ln w="9525" cap="flat" cmpd="sng">
                <a:solidFill>
                  <a:srgbClr val="EF23D2"/>
                </a:solidFill>
                <a:prstDash val="solid"/>
                <a:headEnd type="none" w="med" len="med"/>
                <a:tailEnd type="triangle" w="med" len="med"/>
              </a:ln>
            </p:spPr>
          </p:sp>
          <p:sp>
            <p:nvSpPr>
              <p:cNvPr id="16414" name="直接连接符 16413"/>
              <p:cNvSpPr/>
              <p:nvPr/>
            </p:nvSpPr>
            <p:spPr>
              <a:xfrm>
                <a:off x="1584" y="1536"/>
                <a:ext cx="0" cy="2112"/>
              </a:xfrm>
              <a:prstGeom prst="line">
                <a:avLst/>
              </a:prstGeom>
              <a:ln w="9525" cap="flat" cmpd="sng">
                <a:solidFill>
                  <a:srgbClr val="EF23D2"/>
                </a:solidFill>
                <a:prstDash val="solid"/>
                <a:headEnd type="none" w="med" len="med"/>
                <a:tailEnd type="triangle" w="med" len="med"/>
              </a:ln>
            </p:spPr>
          </p:sp>
          <p:sp>
            <p:nvSpPr>
              <p:cNvPr id="16415" name="直接连接符 16414"/>
              <p:cNvSpPr/>
              <p:nvPr/>
            </p:nvSpPr>
            <p:spPr>
              <a:xfrm>
                <a:off x="1680" y="1248"/>
                <a:ext cx="0" cy="2400"/>
              </a:xfrm>
              <a:prstGeom prst="line">
                <a:avLst/>
              </a:prstGeom>
              <a:ln w="9525" cap="flat" cmpd="sng">
                <a:solidFill>
                  <a:srgbClr val="EF23D2"/>
                </a:solidFill>
                <a:prstDash val="solid"/>
                <a:headEnd type="none" w="med" len="med"/>
                <a:tailEnd type="triangle" w="med" len="med"/>
              </a:ln>
            </p:spPr>
          </p:sp>
          <p:sp>
            <p:nvSpPr>
              <p:cNvPr id="16416" name="直接连接符 16415"/>
              <p:cNvSpPr/>
              <p:nvPr/>
            </p:nvSpPr>
            <p:spPr>
              <a:xfrm flipH="1">
                <a:off x="1776" y="1056"/>
                <a:ext cx="0" cy="2592"/>
              </a:xfrm>
              <a:prstGeom prst="line">
                <a:avLst/>
              </a:prstGeom>
              <a:ln w="9525" cap="flat" cmpd="sng">
                <a:solidFill>
                  <a:srgbClr val="EF23D2"/>
                </a:solidFill>
                <a:prstDash val="solid"/>
                <a:headEnd type="none" w="med" len="med"/>
                <a:tailEnd type="triangle" w="med" len="med"/>
              </a:ln>
            </p:spPr>
          </p:sp>
        </p:grpSp>
      </p:grpSp>
      <p:grpSp>
        <p:nvGrpSpPr>
          <p:cNvPr id="16458" name="组合 16457"/>
          <p:cNvGrpSpPr/>
          <p:nvPr/>
        </p:nvGrpSpPr>
        <p:grpSpPr>
          <a:xfrm>
            <a:off x="3333750" y="2014538"/>
            <a:ext cx="893763" cy="2166937"/>
            <a:chOff x="2100" y="1269"/>
            <a:chExt cx="563" cy="1365"/>
          </a:xfrm>
        </p:grpSpPr>
        <p:sp>
          <p:nvSpPr>
            <p:cNvPr id="16408" name="文本框 16407"/>
            <p:cNvSpPr txBox="1"/>
            <p:nvPr/>
          </p:nvSpPr>
          <p:spPr>
            <a:xfrm>
              <a:off x="2382" y="1680"/>
              <a:ext cx="281" cy="756"/>
            </a:xfrm>
            <a:prstGeom prst="rect">
              <a:avLst/>
            </a:prstGeom>
            <a:gradFill rotWithShape="0">
              <a:gsLst>
                <a:gs pos="0">
                  <a:srgbClr val="CC99FF"/>
                </a:gs>
                <a:gs pos="50000">
                  <a:srgbClr val="FFFFFF"/>
                </a:gs>
                <a:gs pos="100000">
                  <a:srgbClr val="CC99FF"/>
                </a:gs>
              </a:gsLst>
              <a:lin ang="2700000" scaled="1"/>
              <a:tileRect/>
            </a:gradFill>
            <a:ln w="9525" cap="flat" cmpd="sng">
              <a:solidFill>
                <a:schemeClr val="tx2"/>
              </a:solidFill>
              <a:prstDash val="solid"/>
              <a:miter/>
              <a:headEnd type="none" w="med" len="med"/>
              <a:tailEnd type="none" w="med" len="med"/>
            </a:ln>
          </p:spPr>
          <p:txBody>
            <a:bodyPr>
              <a:spAutoFit/>
            </a:bodyPr>
            <a:p>
              <a:pPr>
                <a:spcBef>
                  <a:spcPct val="50000"/>
                </a:spcBef>
              </a:pPr>
              <a:r>
                <a:rPr lang="zh-CN" altLang="en-US" sz="1800" b="1" dirty="0">
                  <a:latin typeface="Times New Roman" panose="02020603050405020304" pitchFamily="18" charset="0"/>
                </a:rPr>
                <a:t>巴耳末系</a:t>
              </a:r>
              <a:endParaRPr lang="zh-CN" altLang="en-US" sz="1800" b="1">
                <a:latin typeface="Times New Roman" panose="02020603050405020304" pitchFamily="18" charset="0"/>
              </a:endParaRPr>
            </a:p>
          </p:txBody>
        </p:sp>
        <p:grpSp>
          <p:nvGrpSpPr>
            <p:cNvPr id="16417" name="组合 16416"/>
            <p:cNvGrpSpPr/>
            <p:nvPr/>
          </p:nvGrpSpPr>
          <p:grpSpPr>
            <a:xfrm>
              <a:off x="2100" y="1269"/>
              <a:ext cx="201" cy="1365"/>
              <a:chOff x="1920" y="1008"/>
              <a:chExt cx="288" cy="1536"/>
            </a:xfrm>
          </p:grpSpPr>
          <p:sp>
            <p:nvSpPr>
              <p:cNvPr id="16418" name="直接连接符 16417"/>
              <p:cNvSpPr/>
              <p:nvPr/>
            </p:nvSpPr>
            <p:spPr>
              <a:xfrm>
                <a:off x="1920" y="1920"/>
                <a:ext cx="0" cy="624"/>
              </a:xfrm>
              <a:prstGeom prst="line">
                <a:avLst/>
              </a:prstGeom>
              <a:ln w="9525" cap="flat" cmpd="sng">
                <a:solidFill>
                  <a:schemeClr val="accent2"/>
                </a:solidFill>
                <a:prstDash val="solid"/>
                <a:headEnd type="none" w="med" len="med"/>
                <a:tailEnd type="triangle" w="med" len="med"/>
              </a:ln>
            </p:spPr>
          </p:sp>
          <p:sp>
            <p:nvSpPr>
              <p:cNvPr id="16419" name="直接连接符 16418"/>
              <p:cNvSpPr/>
              <p:nvPr/>
            </p:nvSpPr>
            <p:spPr>
              <a:xfrm>
                <a:off x="2016" y="1536"/>
                <a:ext cx="0" cy="1008"/>
              </a:xfrm>
              <a:prstGeom prst="line">
                <a:avLst/>
              </a:prstGeom>
              <a:ln w="9525" cap="flat" cmpd="sng">
                <a:solidFill>
                  <a:schemeClr val="accent2"/>
                </a:solidFill>
                <a:prstDash val="solid"/>
                <a:headEnd type="none" w="med" len="med"/>
                <a:tailEnd type="triangle" w="med" len="med"/>
              </a:ln>
            </p:spPr>
          </p:sp>
          <p:sp>
            <p:nvSpPr>
              <p:cNvPr id="16420" name="直接连接符 16419"/>
              <p:cNvSpPr/>
              <p:nvPr/>
            </p:nvSpPr>
            <p:spPr>
              <a:xfrm>
                <a:off x="2112" y="1248"/>
                <a:ext cx="0" cy="1296"/>
              </a:xfrm>
              <a:prstGeom prst="line">
                <a:avLst/>
              </a:prstGeom>
              <a:ln w="9525" cap="flat" cmpd="sng">
                <a:solidFill>
                  <a:schemeClr val="accent2"/>
                </a:solidFill>
                <a:prstDash val="solid"/>
                <a:headEnd type="none" w="med" len="med"/>
                <a:tailEnd type="triangle" w="med" len="med"/>
              </a:ln>
            </p:spPr>
          </p:sp>
          <p:sp>
            <p:nvSpPr>
              <p:cNvPr id="16421" name="直接连接符 16420"/>
              <p:cNvSpPr/>
              <p:nvPr/>
            </p:nvSpPr>
            <p:spPr>
              <a:xfrm>
                <a:off x="2208" y="1008"/>
                <a:ext cx="0" cy="1536"/>
              </a:xfrm>
              <a:prstGeom prst="line">
                <a:avLst/>
              </a:prstGeom>
              <a:ln w="9525" cap="flat" cmpd="sng">
                <a:solidFill>
                  <a:schemeClr val="accent2"/>
                </a:solidFill>
                <a:prstDash val="solid"/>
                <a:headEnd type="none" w="med" len="med"/>
                <a:tailEnd type="triangle" w="med" len="med"/>
              </a:ln>
            </p:spPr>
          </p:sp>
        </p:grpSp>
      </p:grpSp>
      <p:grpSp>
        <p:nvGrpSpPr>
          <p:cNvPr id="16460" name="组合 16459"/>
          <p:cNvGrpSpPr/>
          <p:nvPr/>
        </p:nvGrpSpPr>
        <p:grpSpPr>
          <a:xfrm>
            <a:off x="5438775" y="2001838"/>
            <a:ext cx="827088" cy="1079500"/>
            <a:chOff x="3426" y="1261"/>
            <a:chExt cx="521" cy="680"/>
          </a:xfrm>
        </p:grpSpPr>
        <p:sp>
          <p:nvSpPr>
            <p:cNvPr id="16422" name="直接连接符 16421"/>
            <p:cNvSpPr/>
            <p:nvPr/>
          </p:nvSpPr>
          <p:spPr>
            <a:xfrm>
              <a:off x="3426" y="1482"/>
              <a:ext cx="0" cy="244"/>
            </a:xfrm>
            <a:prstGeom prst="line">
              <a:avLst/>
            </a:prstGeom>
            <a:ln w="9525" cap="flat" cmpd="sng">
              <a:solidFill>
                <a:schemeClr val="accent2"/>
              </a:solidFill>
              <a:prstDash val="solid"/>
              <a:headEnd type="none" w="med" len="med"/>
              <a:tailEnd type="triangle" w="med" len="med"/>
            </a:ln>
          </p:spPr>
        </p:sp>
        <p:sp>
          <p:nvSpPr>
            <p:cNvPr id="16425" name="直接连接符 16424"/>
            <p:cNvSpPr/>
            <p:nvPr/>
          </p:nvSpPr>
          <p:spPr>
            <a:xfrm>
              <a:off x="3506" y="1397"/>
              <a:ext cx="0" cy="329"/>
            </a:xfrm>
            <a:prstGeom prst="line">
              <a:avLst/>
            </a:prstGeom>
            <a:ln w="9525" cap="flat" cmpd="sng">
              <a:solidFill>
                <a:schemeClr val="accent2"/>
              </a:solidFill>
              <a:prstDash val="solid"/>
              <a:headEnd type="none" w="med" len="med"/>
              <a:tailEnd type="triangle" w="med" len="med"/>
            </a:ln>
          </p:spPr>
        </p:sp>
        <p:sp>
          <p:nvSpPr>
            <p:cNvPr id="16426" name="直接连接符 16425"/>
            <p:cNvSpPr/>
            <p:nvPr/>
          </p:nvSpPr>
          <p:spPr>
            <a:xfrm>
              <a:off x="3587" y="1269"/>
              <a:ext cx="0" cy="457"/>
            </a:xfrm>
            <a:prstGeom prst="line">
              <a:avLst/>
            </a:prstGeom>
            <a:ln w="9525" cap="flat" cmpd="sng">
              <a:solidFill>
                <a:schemeClr val="accent2"/>
              </a:solidFill>
              <a:prstDash val="solid"/>
              <a:headEnd type="none" w="med" len="med"/>
              <a:tailEnd type="triangle" w="med" len="med"/>
            </a:ln>
          </p:spPr>
        </p:sp>
        <p:sp>
          <p:nvSpPr>
            <p:cNvPr id="16428" name="文本框 16427"/>
            <p:cNvSpPr txBox="1"/>
            <p:nvPr/>
          </p:nvSpPr>
          <p:spPr>
            <a:xfrm>
              <a:off x="3666" y="1261"/>
              <a:ext cx="281" cy="680"/>
            </a:xfrm>
            <a:prstGeom prst="rect">
              <a:avLst/>
            </a:prstGeom>
            <a:gradFill rotWithShape="0">
              <a:gsLst>
                <a:gs pos="0">
                  <a:srgbClr val="CC99FF"/>
                </a:gs>
                <a:gs pos="50000">
                  <a:srgbClr val="FFFFFF"/>
                </a:gs>
                <a:gs pos="100000">
                  <a:srgbClr val="CC99FF"/>
                </a:gs>
              </a:gsLst>
              <a:lin ang="5400000" scaled="1"/>
              <a:tileRect/>
            </a:gradFill>
            <a:ln w="9525" cap="flat" cmpd="sng">
              <a:solidFill>
                <a:schemeClr val="tx2"/>
              </a:solidFill>
              <a:prstDash val="solid"/>
              <a:miter/>
              <a:headEnd type="none" w="med" len="med"/>
              <a:tailEnd type="none" w="med" len="med"/>
            </a:ln>
          </p:spPr>
          <p:txBody>
            <a:bodyPr>
              <a:spAutoFit/>
            </a:bodyPr>
            <a:p>
              <a:pPr>
                <a:spcBef>
                  <a:spcPct val="50000"/>
                </a:spcBef>
              </a:pPr>
              <a:r>
                <a:rPr lang="zh-CN" altLang="en-US" sz="1600" b="1" dirty="0">
                  <a:latin typeface="Times New Roman" panose="02020603050405020304" pitchFamily="18" charset="0"/>
                </a:rPr>
                <a:t>布拉开系</a:t>
              </a:r>
              <a:endParaRPr lang="zh-CN" altLang="en-US" sz="1600" b="1">
                <a:latin typeface="Times New Roman" panose="02020603050405020304" pitchFamily="18" charset="0"/>
              </a:endParaRPr>
            </a:p>
          </p:txBody>
        </p:sp>
      </p:grpSp>
      <p:grpSp>
        <p:nvGrpSpPr>
          <p:cNvPr id="16459" name="组合 16458"/>
          <p:cNvGrpSpPr/>
          <p:nvPr/>
        </p:nvGrpSpPr>
        <p:grpSpPr>
          <a:xfrm>
            <a:off x="4291013" y="2014538"/>
            <a:ext cx="955675" cy="1287462"/>
            <a:chOff x="2703" y="1269"/>
            <a:chExt cx="602" cy="811"/>
          </a:xfrm>
        </p:grpSpPr>
        <p:sp>
          <p:nvSpPr>
            <p:cNvPr id="16409" name="文本框 16408"/>
            <p:cNvSpPr txBox="1"/>
            <p:nvPr/>
          </p:nvSpPr>
          <p:spPr>
            <a:xfrm>
              <a:off x="3024" y="1440"/>
              <a:ext cx="281" cy="583"/>
            </a:xfrm>
            <a:prstGeom prst="rect">
              <a:avLst/>
            </a:prstGeom>
            <a:gradFill rotWithShape="0">
              <a:gsLst>
                <a:gs pos="0">
                  <a:srgbClr val="CC99FF"/>
                </a:gs>
                <a:gs pos="50000">
                  <a:srgbClr val="FFFFFF"/>
                </a:gs>
                <a:gs pos="100000">
                  <a:srgbClr val="CC99FF"/>
                </a:gs>
              </a:gsLst>
              <a:lin ang="5400000" scaled="1"/>
              <a:tileRect/>
            </a:gradFill>
            <a:ln w="9525" cap="flat" cmpd="sng">
              <a:solidFill>
                <a:schemeClr val="tx2"/>
              </a:solidFill>
              <a:prstDash val="solid"/>
              <a:miter/>
              <a:headEnd type="none" w="med" len="med"/>
              <a:tailEnd type="none" w="med" len="med"/>
            </a:ln>
          </p:spPr>
          <p:txBody>
            <a:bodyPr>
              <a:spAutoFit/>
            </a:bodyPr>
            <a:p>
              <a:pPr>
                <a:spcBef>
                  <a:spcPct val="50000"/>
                </a:spcBef>
              </a:pPr>
              <a:r>
                <a:rPr lang="zh-CN" altLang="en-US" sz="1800" b="1" dirty="0">
                  <a:latin typeface="Times New Roman" panose="02020603050405020304" pitchFamily="18" charset="0"/>
                </a:rPr>
                <a:t>帕邢系</a:t>
              </a:r>
              <a:endParaRPr lang="zh-CN" altLang="en-US" sz="1800" b="1">
                <a:latin typeface="Times New Roman" panose="02020603050405020304" pitchFamily="18" charset="0"/>
              </a:endParaRPr>
            </a:p>
          </p:txBody>
        </p:sp>
        <p:sp>
          <p:nvSpPr>
            <p:cNvPr id="16423" name="直接连接符 16422"/>
            <p:cNvSpPr/>
            <p:nvPr/>
          </p:nvSpPr>
          <p:spPr>
            <a:xfrm>
              <a:off x="2783" y="1482"/>
              <a:ext cx="0" cy="598"/>
            </a:xfrm>
            <a:prstGeom prst="line">
              <a:avLst/>
            </a:prstGeom>
            <a:ln w="9525" cap="flat" cmpd="sng">
              <a:solidFill>
                <a:srgbClr val="FF3300"/>
              </a:solidFill>
              <a:prstDash val="solid"/>
              <a:headEnd type="none" w="med" len="med"/>
              <a:tailEnd type="triangle" w="med" len="med"/>
            </a:ln>
          </p:spPr>
        </p:sp>
        <p:sp>
          <p:nvSpPr>
            <p:cNvPr id="16424" name="直接连接符 16423"/>
            <p:cNvSpPr/>
            <p:nvPr/>
          </p:nvSpPr>
          <p:spPr>
            <a:xfrm>
              <a:off x="2944" y="1269"/>
              <a:ext cx="0" cy="810"/>
            </a:xfrm>
            <a:prstGeom prst="line">
              <a:avLst/>
            </a:prstGeom>
            <a:ln w="9525" cap="flat" cmpd="sng">
              <a:solidFill>
                <a:srgbClr val="FF3300"/>
              </a:solidFill>
              <a:prstDash val="solid"/>
              <a:headEnd type="none" w="med" len="med"/>
              <a:tailEnd type="triangle" w="med" len="med"/>
            </a:ln>
          </p:spPr>
        </p:sp>
        <p:sp>
          <p:nvSpPr>
            <p:cNvPr id="16427" name="直接连接符 16426"/>
            <p:cNvSpPr/>
            <p:nvPr/>
          </p:nvSpPr>
          <p:spPr>
            <a:xfrm>
              <a:off x="2864" y="1354"/>
              <a:ext cx="0" cy="717"/>
            </a:xfrm>
            <a:prstGeom prst="line">
              <a:avLst/>
            </a:prstGeom>
            <a:ln w="9525" cap="flat" cmpd="sng">
              <a:solidFill>
                <a:srgbClr val="FF3300"/>
              </a:solidFill>
              <a:prstDash val="solid"/>
              <a:headEnd type="none" w="med" len="med"/>
              <a:tailEnd type="triangle" w="med" len="med"/>
            </a:ln>
          </p:spPr>
        </p:sp>
        <p:sp>
          <p:nvSpPr>
            <p:cNvPr id="16434" name="直接连接符 16433"/>
            <p:cNvSpPr/>
            <p:nvPr/>
          </p:nvSpPr>
          <p:spPr>
            <a:xfrm>
              <a:off x="2703" y="1730"/>
              <a:ext cx="0" cy="341"/>
            </a:xfrm>
            <a:prstGeom prst="line">
              <a:avLst/>
            </a:prstGeom>
            <a:ln w="9525" cap="flat" cmpd="sng">
              <a:solidFill>
                <a:srgbClr val="FF0000"/>
              </a:solidFill>
              <a:prstDash val="solid"/>
              <a:headEnd type="none" w="med" len="med"/>
              <a:tailEnd type="triangle" w="med" len="med"/>
            </a:ln>
          </p:spPr>
        </p:sp>
      </p:grpSp>
      <p:grpSp>
        <p:nvGrpSpPr>
          <p:cNvPr id="16456" name="组合 16455"/>
          <p:cNvGrpSpPr/>
          <p:nvPr/>
        </p:nvGrpSpPr>
        <p:grpSpPr>
          <a:xfrm>
            <a:off x="1295400" y="1676400"/>
            <a:ext cx="6858000" cy="4419600"/>
            <a:chOff x="816" y="1056"/>
            <a:chExt cx="4320" cy="2784"/>
          </a:xfrm>
        </p:grpSpPr>
        <p:sp>
          <p:nvSpPr>
            <p:cNvPr id="16391" name="直接连接符 16390"/>
            <p:cNvSpPr/>
            <p:nvPr/>
          </p:nvSpPr>
          <p:spPr>
            <a:xfrm>
              <a:off x="1578" y="1738"/>
              <a:ext cx="2450" cy="0"/>
            </a:xfrm>
            <a:prstGeom prst="line">
              <a:avLst/>
            </a:prstGeom>
            <a:ln w="38100" cap="flat" cmpd="sng">
              <a:solidFill>
                <a:schemeClr val="tx2"/>
              </a:solidFill>
              <a:prstDash val="solid"/>
              <a:headEnd type="none" w="med" len="med"/>
              <a:tailEnd type="none" w="med" len="med"/>
            </a:ln>
          </p:spPr>
        </p:sp>
        <p:sp>
          <p:nvSpPr>
            <p:cNvPr id="16392" name="直接连接符 16391"/>
            <p:cNvSpPr/>
            <p:nvPr/>
          </p:nvSpPr>
          <p:spPr>
            <a:xfrm>
              <a:off x="1578" y="1482"/>
              <a:ext cx="2450" cy="0"/>
            </a:xfrm>
            <a:prstGeom prst="line">
              <a:avLst/>
            </a:prstGeom>
            <a:ln w="38100" cap="flat" cmpd="sng">
              <a:solidFill>
                <a:schemeClr val="tx2"/>
              </a:solidFill>
              <a:prstDash val="solid"/>
              <a:headEnd type="none" w="med" len="med"/>
              <a:tailEnd type="none" w="med" len="med"/>
            </a:ln>
          </p:spPr>
        </p:sp>
        <p:sp>
          <p:nvSpPr>
            <p:cNvPr id="16388" name="直接连接符 16387"/>
            <p:cNvSpPr/>
            <p:nvPr/>
          </p:nvSpPr>
          <p:spPr>
            <a:xfrm>
              <a:off x="1578" y="3615"/>
              <a:ext cx="2450" cy="0"/>
            </a:xfrm>
            <a:prstGeom prst="line">
              <a:avLst/>
            </a:prstGeom>
            <a:ln w="38100" cap="flat" cmpd="sng">
              <a:solidFill>
                <a:schemeClr val="tx2"/>
              </a:solidFill>
              <a:prstDash val="solid"/>
              <a:headEnd type="none" w="med" len="med"/>
              <a:tailEnd type="none" w="med" len="med"/>
            </a:ln>
          </p:spPr>
        </p:sp>
        <p:sp>
          <p:nvSpPr>
            <p:cNvPr id="16389" name="直接连接符 16388"/>
            <p:cNvSpPr/>
            <p:nvPr/>
          </p:nvSpPr>
          <p:spPr>
            <a:xfrm>
              <a:off x="1578" y="2634"/>
              <a:ext cx="2450" cy="0"/>
            </a:xfrm>
            <a:prstGeom prst="line">
              <a:avLst/>
            </a:prstGeom>
            <a:ln w="38100" cap="flat" cmpd="sng">
              <a:solidFill>
                <a:schemeClr val="tx2"/>
              </a:solidFill>
              <a:prstDash val="solid"/>
              <a:headEnd type="none" w="med" len="med"/>
              <a:tailEnd type="none" w="med" len="med"/>
            </a:ln>
          </p:spPr>
        </p:sp>
        <p:sp>
          <p:nvSpPr>
            <p:cNvPr id="16390" name="直接连接符 16389"/>
            <p:cNvSpPr/>
            <p:nvPr/>
          </p:nvSpPr>
          <p:spPr>
            <a:xfrm>
              <a:off x="1578" y="2079"/>
              <a:ext cx="2450" cy="0"/>
            </a:xfrm>
            <a:prstGeom prst="line">
              <a:avLst/>
            </a:prstGeom>
            <a:ln w="38100" cap="flat" cmpd="sng">
              <a:solidFill>
                <a:schemeClr val="tx2"/>
              </a:solidFill>
              <a:prstDash val="solid"/>
              <a:headEnd type="none" w="med" len="med"/>
              <a:tailEnd type="none" w="med" len="med"/>
            </a:ln>
          </p:spPr>
        </p:sp>
        <p:sp>
          <p:nvSpPr>
            <p:cNvPr id="16393" name="文本框 16392"/>
            <p:cNvSpPr txBox="1"/>
            <p:nvPr/>
          </p:nvSpPr>
          <p:spPr>
            <a:xfrm>
              <a:off x="4117" y="3444"/>
              <a:ext cx="923" cy="288"/>
            </a:xfrm>
            <a:prstGeom prst="rect">
              <a:avLst/>
            </a:prstGeom>
            <a:noFill/>
            <a:ln w="9525">
              <a:noFill/>
            </a:ln>
          </p:spPr>
          <p:txBody>
            <a:bodyPr>
              <a:spAutoFit/>
            </a:bodyPr>
            <a:p>
              <a:pPr>
                <a:spcBef>
                  <a:spcPct val="50000"/>
                </a:spcBef>
              </a:pPr>
              <a:r>
                <a:rPr lang="en-US" altLang="zh-CN" sz="2400">
                  <a:latin typeface="宋体" panose="02010600030101010101" pitchFamily="2" charset="-122"/>
                </a:rPr>
                <a:t>-</a:t>
              </a:r>
              <a:r>
                <a:rPr lang="en-US" altLang="zh-CN" sz="2400" err="1">
                  <a:latin typeface="Times New Roman" panose="02020603050405020304" pitchFamily="18" charset="0"/>
                </a:rPr>
                <a:t>13.6 eV</a:t>
              </a:r>
              <a:endParaRPr lang="en-US" altLang="zh-CN" sz="2400">
                <a:latin typeface="Times New Roman" panose="02020603050405020304" pitchFamily="18" charset="0"/>
              </a:endParaRPr>
            </a:p>
          </p:txBody>
        </p:sp>
        <p:sp>
          <p:nvSpPr>
            <p:cNvPr id="16394" name="文本框 16393"/>
            <p:cNvSpPr txBox="1"/>
            <p:nvPr/>
          </p:nvSpPr>
          <p:spPr>
            <a:xfrm>
              <a:off x="4108" y="2463"/>
              <a:ext cx="836" cy="288"/>
            </a:xfrm>
            <a:prstGeom prst="rect">
              <a:avLst/>
            </a:prstGeom>
            <a:noFill/>
            <a:ln w="9525">
              <a:noFill/>
            </a:ln>
          </p:spPr>
          <p:txBody>
            <a:bodyPr>
              <a:spAutoFit/>
            </a:bodyPr>
            <a:p>
              <a:pPr>
                <a:spcBef>
                  <a:spcPct val="50000"/>
                </a:spcBef>
              </a:pPr>
              <a:r>
                <a:rPr lang="en-US" altLang="zh-CN" sz="2400">
                  <a:latin typeface="宋体" panose="02010600030101010101" pitchFamily="2" charset="-122"/>
                </a:rPr>
                <a:t>-</a:t>
              </a:r>
              <a:r>
                <a:rPr lang="en-US" altLang="zh-CN" sz="2400" err="1">
                  <a:latin typeface="Times New Roman" panose="02020603050405020304" pitchFamily="18" charset="0"/>
                </a:rPr>
                <a:t>3.40 eV</a:t>
              </a:r>
              <a:endParaRPr lang="en-US" altLang="zh-CN" sz="2400">
                <a:latin typeface="Times New Roman" panose="02020603050405020304" pitchFamily="18" charset="0"/>
              </a:endParaRPr>
            </a:p>
          </p:txBody>
        </p:sp>
        <p:sp>
          <p:nvSpPr>
            <p:cNvPr id="16395" name="文本框 16394"/>
            <p:cNvSpPr txBox="1"/>
            <p:nvPr/>
          </p:nvSpPr>
          <p:spPr>
            <a:xfrm>
              <a:off x="4080" y="1952"/>
              <a:ext cx="884" cy="288"/>
            </a:xfrm>
            <a:prstGeom prst="rect">
              <a:avLst/>
            </a:prstGeom>
            <a:noFill/>
            <a:ln w="9525">
              <a:noFill/>
            </a:ln>
          </p:spPr>
          <p:txBody>
            <a:bodyPr>
              <a:spAutoFit/>
            </a:bodyPr>
            <a:p>
              <a:pPr>
                <a:spcBef>
                  <a:spcPct val="50000"/>
                </a:spcBef>
              </a:pPr>
              <a:r>
                <a:rPr lang="en-US" altLang="zh-CN" sz="2400">
                  <a:latin typeface="宋体" panose="02010600030101010101" pitchFamily="2" charset="-122"/>
                </a:rPr>
                <a:t>-</a:t>
              </a:r>
              <a:r>
                <a:rPr lang="en-US" altLang="zh-CN" sz="2400" err="1">
                  <a:latin typeface="Times New Roman" panose="02020603050405020304" pitchFamily="18" charset="0"/>
                </a:rPr>
                <a:t>1.51 eV</a:t>
              </a:r>
              <a:endParaRPr lang="en-US" altLang="zh-CN" sz="2400">
                <a:latin typeface="Times New Roman" panose="02020603050405020304" pitchFamily="18" charset="0"/>
              </a:endParaRPr>
            </a:p>
          </p:txBody>
        </p:sp>
        <p:sp>
          <p:nvSpPr>
            <p:cNvPr id="16396" name="文本框 16395"/>
            <p:cNvSpPr txBox="1"/>
            <p:nvPr/>
          </p:nvSpPr>
          <p:spPr>
            <a:xfrm>
              <a:off x="4069" y="1610"/>
              <a:ext cx="1067" cy="288"/>
            </a:xfrm>
            <a:prstGeom prst="rect">
              <a:avLst/>
            </a:prstGeom>
            <a:noFill/>
            <a:ln w="9525">
              <a:noFill/>
            </a:ln>
          </p:spPr>
          <p:txBody>
            <a:bodyPr>
              <a:spAutoFit/>
            </a:bodyPr>
            <a:p>
              <a:pPr>
                <a:spcBef>
                  <a:spcPct val="50000"/>
                </a:spcBef>
              </a:pPr>
              <a:r>
                <a:rPr lang="en-US" altLang="zh-CN" sz="2400">
                  <a:latin typeface="宋体" panose="02010600030101010101" pitchFamily="2" charset="-122"/>
                </a:rPr>
                <a:t>-</a:t>
              </a:r>
              <a:r>
                <a:rPr lang="en-US" altLang="zh-CN" sz="2400" err="1">
                  <a:latin typeface="Times New Roman" panose="02020603050405020304" pitchFamily="18" charset="0"/>
                </a:rPr>
                <a:t>0.85 eV</a:t>
              </a:r>
              <a:endParaRPr lang="en-US" altLang="zh-CN" sz="2400">
                <a:latin typeface="Times New Roman" panose="02020603050405020304" pitchFamily="18" charset="0"/>
              </a:endParaRPr>
            </a:p>
          </p:txBody>
        </p:sp>
        <p:sp>
          <p:nvSpPr>
            <p:cNvPr id="16397" name="文本框 16396"/>
            <p:cNvSpPr txBox="1"/>
            <p:nvPr/>
          </p:nvSpPr>
          <p:spPr>
            <a:xfrm>
              <a:off x="4069" y="1312"/>
              <a:ext cx="883" cy="288"/>
            </a:xfrm>
            <a:prstGeom prst="rect">
              <a:avLst/>
            </a:prstGeom>
            <a:noFill/>
            <a:ln w="9525">
              <a:noFill/>
            </a:ln>
          </p:spPr>
          <p:txBody>
            <a:bodyPr>
              <a:spAutoFit/>
            </a:bodyPr>
            <a:p>
              <a:pPr>
                <a:spcBef>
                  <a:spcPct val="50000"/>
                </a:spcBef>
              </a:pPr>
              <a:r>
                <a:rPr lang="en-US" altLang="zh-CN" sz="2400">
                  <a:latin typeface="宋体" panose="02010600030101010101" pitchFamily="2" charset="-122"/>
                </a:rPr>
                <a:t>-</a:t>
              </a:r>
              <a:r>
                <a:rPr lang="en-US" altLang="zh-CN" sz="2400" err="1">
                  <a:latin typeface="Times New Roman" panose="02020603050405020304" pitchFamily="18" charset="0"/>
                </a:rPr>
                <a:t>0.54 eV</a:t>
              </a:r>
              <a:endParaRPr lang="en-US" altLang="zh-CN" sz="2400">
                <a:latin typeface="Times New Roman" panose="02020603050405020304" pitchFamily="18" charset="0"/>
              </a:endParaRPr>
            </a:p>
          </p:txBody>
        </p:sp>
        <p:sp>
          <p:nvSpPr>
            <p:cNvPr id="16398" name="文本框 16397"/>
            <p:cNvSpPr txBox="1"/>
            <p:nvPr/>
          </p:nvSpPr>
          <p:spPr>
            <a:xfrm>
              <a:off x="4128" y="1141"/>
              <a:ext cx="282" cy="288"/>
            </a:xfrm>
            <a:prstGeom prst="rect">
              <a:avLst/>
            </a:prstGeom>
            <a:noFill/>
            <a:ln w="9525">
              <a:noFill/>
            </a:ln>
          </p:spPr>
          <p:txBody>
            <a:bodyPr>
              <a:spAutoFit/>
            </a:bodyPr>
            <a:p>
              <a:pPr>
                <a:spcBef>
                  <a:spcPct val="50000"/>
                </a:spcBef>
              </a:pPr>
              <a:r>
                <a:rPr lang="en-US" altLang="zh-CN" sz="2400">
                  <a:latin typeface="Times New Roman" panose="02020603050405020304" pitchFamily="18" charset="0"/>
                </a:rPr>
                <a:t> 0</a:t>
              </a:r>
              <a:endParaRPr lang="en-US" altLang="zh-CN" sz="2400">
                <a:latin typeface="Times New Roman" panose="02020603050405020304" pitchFamily="18" charset="0"/>
              </a:endParaRPr>
            </a:p>
          </p:txBody>
        </p:sp>
        <p:sp>
          <p:nvSpPr>
            <p:cNvPr id="16399" name="直接连接符 16398"/>
            <p:cNvSpPr/>
            <p:nvPr/>
          </p:nvSpPr>
          <p:spPr>
            <a:xfrm>
              <a:off x="1578" y="1269"/>
              <a:ext cx="2450" cy="0"/>
            </a:xfrm>
            <a:prstGeom prst="line">
              <a:avLst/>
            </a:prstGeom>
            <a:ln w="38100" cap="flat" cmpd="sng">
              <a:solidFill>
                <a:schemeClr val="tx2"/>
              </a:solidFill>
              <a:prstDash val="solid"/>
              <a:headEnd type="none" w="med" len="med"/>
              <a:tailEnd type="none" w="med" len="med"/>
            </a:ln>
          </p:spPr>
        </p:sp>
        <p:sp>
          <p:nvSpPr>
            <p:cNvPr id="16400" name="直接连接符 16399"/>
            <p:cNvSpPr/>
            <p:nvPr/>
          </p:nvSpPr>
          <p:spPr>
            <a:xfrm>
              <a:off x="1578" y="1312"/>
              <a:ext cx="2450" cy="0"/>
            </a:xfrm>
            <a:prstGeom prst="line">
              <a:avLst/>
            </a:prstGeom>
            <a:ln w="38100" cap="flat" cmpd="sng">
              <a:solidFill>
                <a:schemeClr val="tx2"/>
              </a:solidFill>
              <a:prstDash val="dash"/>
              <a:headEnd type="none" w="med" len="med"/>
              <a:tailEnd type="none" w="med" len="med"/>
            </a:ln>
          </p:spPr>
        </p:sp>
        <p:sp>
          <p:nvSpPr>
            <p:cNvPr id="16401" name="文本框 16400"/>
            <p:cNvSpPr txBox="1"/>
            <p:nvPr/>
          </p:nvSpPr>
          <p:spPr>
            <a:xfrm>
              <a:off x="1056" y="3401"/>
              <a:ext cx="602" cy="327"/>
            </a:xfrm>
            <a:prstGeom prst="rect">
              <a:avLst/>
            </a:prstGeom>
            <a:noFill/>
            <a:ln w="9525">
              <a:noFill/>
            </a:ln>
          </p:spPr>
          <p:txBody>
            <a:bodyPr>
              <a:spAutoFit/>
            </a:bodyPr>
            <a:p>
              <a:pPr>
                <a:spcBef>
                  <a:spcPct val="50000"/>
                </a:spcBef>
              </a:pPr>
              <a:r>
                <a:rPr lang="en-US" altLang="zh-CN" sz="2800" i="1">
                  <a:latin typeface="Times New Roman" panose="02020603050405020304" pitchFamily="18" charset="0"/>
                </a:rPr>
                <a:t>n</a:t>
              </a:r>
              <a:r>
                <a:rPr lang="en-US" altLang="zh-CN" sz="2800">
                  <a:latin typeface="Times New Roman" panose="02020603050405020304" pitchFamily="18" charset="0"/>
                </a:rPr>
                <a:t>=1</a:t>
              </a:r>
              <a:endParaRPr lang="en-US" altLang="zh-CN" sz="2800">
                <a:latin typeface="Times New Roman" panose="02020603050405020304" pitchFamily="18" charset="0"/>
              </a:endParaRPr>
            </a:p>
          </p:txBody>
        </p:sp>
        <p:sp>
          <p:nvSpPr>
            <p:cNvPr id="16402" name="文本框 16401"/>
            <p:cNvSpPr txBox="1"/>
            <p:nvPr/>
          </p:nvSpPr>
          <p:spPr>
            <a:xfrm>
              <a:off x="1056" y="2463"/>
              <a:ext cx="522" cy="327"/>
            </a:xfrm>
            <a:prstGeom prst="rect">
              <a:avLst/>
            </a:prstGeom>
            <a:noFill/>
            <a:ln w="9525">
              <a:noFill/>
            </a:ln>
          </p:spPr>
          <p:txBody>
            <a:bodyPr>
              <a:spAutoFit/>
            </a:bodyPr>
            <a:p>
              <a:pPr>
                <a:spcBef>
                  <a:spcPct val="50000"/>
                </a:spcBef>
              </a:pPr>
              <a:r>
                <a:rPr lang="en-US" altLang="zh-CN" sz="2800" i="1">
                  <a:latin typeface="Times New Roman" panose="02020603050405020304" pitchFamily="18" charset="0"/>
                </a:rPr>
                <a:t>n</a:t>
              </a:r>
              <a:r>
                <a:rPr lang="en-US" altLang="zh-CN" sz="2800">
                  <a:latin typeface="Times New Roman" panose="02020603050405020304" pitchFamily="18" charset="0"/>
                </a:rPr>
                <a:t>=2</a:t>
              </a:r>
              <a:endParaRPr lang="en-US" altLang="zh-CN" sz="2800">
                <a:latin typeface="Times New Roman" panose="02020603050405020304" pitchFamily="18" charset="0"/>
              </a:endParaRPr>
            </a:p>
          </p:txBody>
        </p:sp>
        <p:sp>
          <p:nvSpPr>
            <p:cNvPr id="16403" name="文本框 16402"/>
            <p:cNvSpPr txBox="1"/>
            <p:nvPr/>
          </p:nvSpPr>
          <p:spPr>
            <a:xfrm>
              <a:off x="1056" y="1908"/>
              <a:ext cx="602" cy="327"/>
            </a:xfrm>
            <a:prstGeom prst="rect">
              <a:avLst/>
            </a:prstGeom>
            <a:noFill/>
            <a:ln w="9525">
              <a:noFill/>
            </a:ln>
          </p:spPr>
          <p:txBody>
            <a:bodyPr>
              <a:spAutoFit/>
            </a:bodyPr>
            <a:p>
              <a:pPr>
                <a:spcBef>
                  <a:spcPct val="50000"/>
                </a:spcBef>
              </a:pPr>
              <a:r>
                <a:rPr lang="en-US" altLang="zh-CN" sz="2800" i="1">
                  <a:latin typeface="Times New Roman" panose="02020603050405020304" pitchFamily="18" charset="0"/>
                </a:rPr>
                <a:t>n</a:t>
              </a:r>
              <a:r>
                <a:rPr lang="en-US" altLang="zh-CN" sz="2800">
                  <a:latin typeface="Times New Roman" panose="02020603050405020304" pitchFamily="18" charset="0"/>
                </a:rPr>
                <a:t>=3</a:t>
              </a:r>
              <a:endParaRPr lang="en-US" altLang="zh-CN" sz="2800">
                <a:latin typeface="Times New Roman" panose="02020603050405020304" pitchFamily="18" charset="0"/>
              </a:endParaRPr>
            </a:p>
          </p:txBody>
        </p:sp>
        <p:sp>
          <p:nvSpPr>
            <p:cNvPr id="16404" name="文本框 16403"/>
            <p:cNvSpPr txBox="1"/>
            <p:nvPr/>
          </p:nvSpPr>
          <p:spPr>
            <a:xfrm>
              <a:off x="1056" y="1567"/>
              <a:ext cx="602" cy="327"/>
            </a:xfrm>
            <a:prstGeom prst="rect">
              <a:avLst/>
            </a:prstGeom>
            <a:noFill/>
            <a:ln w="9525">
              <a:noFill/>
            </a:ln>
          </p:spPr>
          <p:txBody>
            <a:bodyPr>
              <a:spAutoFit/>
            </a:bodyPr>
            <a:p>
              <a:pPr>
                <a:spcBef>
                  <a:spcPct val="50000"/>
                </a:spcBef>
              </a:pPr>
              <a:r>
                <a:rPr lang="en-US" altLang="zh-CN" sz="2800" i="1">
                  <a:latin typeface="Times New Roman" panose="02020603050405020304" pitchFamily="18" charset="0"/>
                </a:rPr>
                <a:t>n</a:t>
              </a:r>
              <a:r>
                <a:rPr lang="en-US" altLang="zh-CN" sz="2800">
                  <a:latin typeface="Times New Roman" panose="02020603050405020304" pitchFamily="18" charset="0"/>
                </a:rPr>
                <a:t>=4</a:t>
              </a:r>
              <a:endParaRPr lang="en-US" altLang="zh-CN" sz="2800">
                <a:latin typeface="Times New Roman" panose="02020603050405020304" pitchFamily="18" charset="0"/>
              </a:endParaRPr>
            </a:p>
          </p:txBody>
        </p:sp>
        <p:sp>
          <p:nvSpPr>
            <p:cNvPr id="16405" name="文本框 16404"/>
            <p:cNvSpPr txBox="1"/>
            <p:nvPr/>
          </p:nvSpPr>
          <p:spPr>
            <a:xfrm>
              <a:off x="1056" y="1312"/>
              <a:ext cx="602" cy="327"/>
            </a:xfrm>
            <a:prstGeom prst="rect">
              <a:avLst/>
            </a:prstGeom>
            <a:noFill/>
            <a:ln w="9525">
              <a:noFill/>
            </a:ln>
          </p:spPr>
          <p:txBody>
            <a:bodyPr>
              <a:spAutoFit/>
            </a:bodyPr>
            <a:p>
              <a:pPr>
                <a:spcBef>
                  <a:spcPct val="50000"/>
                </a:spcBef>
              </a:pPr>
              <a:r>
                <a:rPr lang="en-US" altLang="zh-CN" sz="2800" i="1">
                  <a:latin typeface="Times New Roman" panose="02020603050405020304" pitchFamily="18" charset="0"/>
                </a:rPr>
                <a:t>n</a:t>
              </a:r>
              <a:r>
                <a:rPr lang="en-US" altLang="zh-CN" sz="2800">
                  <a:latin typeface="Times New Roman" panose="02020603050405020304" pitchFamily="18" charset="0"/>
                </a:rPr>
                <a:t>=5</a:t>
              </a:r>
              <a:endParaRPr lang="en-US" altLang="zh-CN" sz="2800">
                <a:latin typeface="Times New Roman" panose="02020603050405020304" pitchFamily="18" charset="0"/>
              </a:endParaRPr>
            </a:p>
          </p:txBody>
        </p:sp>
        <p:sp>
          <p:nvSpPr>
            <p:cNvPr id="16406" name="文本框 16405"/>
            <p:cNvSpPr txBox="1"/>
            <p:nvPr/>
          </p:nvSpPr>
          <p:spPr>
            <a:xfrm>
              <a:off x="1056" y="1056"/>
              <a:ext cx="602" cy="327"/>
            </a:xfrm>
            <a:prstGeom prst="rect">
              <a:avLst/>
            </a:prstGeom>
            <a:noFill/>
            <a:ln w="9525">
              <a:noFill/>
            </a:ln>
          </p:spPr>
          <p:txBody>
            <a:bodyPr>
              <a:spAutoFit/>
            </a:bodyPr>
            <a:p>
              <a:pPr>
                <a:spcBef>
                  <a:spcPct val="50000"/>
                </a:spcBef>
              </a:pPr>
              <a:r>
                <a:rPr lang="en-US" altLang="zh-CN" sz="2800" i="1">
                  <a:latin typeface="Times New Roman" panose="02020603050405020304" pitchFamily="18" charset="0"/>
                </a:rPr>
                <a:t>n</a:t>
              </a:r>
              <a:r>
                <a:rPr lang="en-US" altLang="zh-CN" sz="2800">
                  <a:latin typeface="Times New Roman" panose="02020603050405020304" pitchFamily="18" charset="0"/>
                </a:rPr>
                <a:t>=</a:t>
              </a:r>
              <a:r>
                <a:rPr lang="en-US" altLang="zh-CN" sz="2800">
                  <a:latin typeface="Times New Roman" panose="02020603050405020304" pitchFamily="18" charset="0"/>
                  <a:sym typeface="Symbol" panose="05050102010706020507" pitchFamily="18" charset="2"/>
                </a:rPr>
                <a:t></a:t>
              </a:r>
              <a:endParaRPr lang="en-US" altLang="zh-CN" sz="2800">
                <a:latin typeface="Times New Roman" panose="02020603050405020304" pitchFamily="18" charset="0"/>
              </a:endParaRPr>
            </a:p>
          </p:txBody>
        </p:sp>
        <p:sp>
          <p:nvSpPr>
            <p:cNvPr id="16410" name="直接连接符 16409"/>
            <p:cNvSpPr/>
            <p:nvPr/>
          </p:nvSpPr>
          <p:spPr>
            <a:xfrm>
              <a:off x="1578" y="1397"/>
              <a:ext cx="2450" cy="0"/>
            </a:xfrm>
            <a:prstGeom prst="line">
              <a:avLst/>
            </a:prstGeom>
            <a:ln w="38100" cap="flat" cmpd="sng">
              <a:solidFill>
                <a:schemeClr val="tx2"/>
              </a:solidFill>
              <a:prstDash val="dash"/>
              <a:headEnd type="none" w="med" len="med"/>
              <a:tailEnd type="none" w="med" len="med"/>
            </a:ln>
          </p:spPr>
        </p:sp>
        <p:sp>
          <p:nvSpPr>
            <p:cNvPr id="16451" name="矩形 16450"/>
            <p:cNvSpPr/>
            <p:nvPr/>
          </p:nvSpPr>
          <p:spPr>
            <a:xfrm>
              <a:off x="816" y="1056"/>
              <a:ext cx="4320" cy="2784"/>
            </a:xfrm>
            <a:prstGeom prst="rect">
              <a:avLst/>
            </a:prstGeom>
            <a:noFill/>
            <a:ln w="9525" cap="flat" cmpd="sng">
              <a:solidFill>
                <a:schemeClr val="tx1"/>
              </a:solidFill>
              <a:prstDash val="solid"/>
              <a:miter/>
              <a:headEnd type="none" w="med" len="med"/>
              <a:tailEnd type="none" w="med" len="med"/>
            </a:ln>
          </p:spPr>
          <p:txBody>
            <a:bodyPr/>
            <a:p>
              <a:endParaRPr lang="zh-CN" altLang="en-US"/>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nodeType="clickEffect">
                                  <p:stCondLst>
                                    <p:cond delay="0"/>
                                  </p:stCondLst>
                                  <p:childTnLst>
                                    <p:set>
                                      <p:cBhvr>
                                        <p:cTn id="6" dur="1" fill="hold">
                                          <p:stCondLst>
                                            <p:cond delay="0"/>
                                          </p:stCondLst>
                                        </p:cTn>
                                        <p:tgtEl>
                                          <p:spTgt spid="16457"/>
                                        </p:tgtEl>
                                        <p:attrNameLst>
                                          <p:attrName>style.visibility</p:attrName>
                                        </p:attrNameLst>
                                      </p:cBhvr>
                                      <p:to>
                                        <p:strVal val="visible"/>
                                      </p:to>
                                    </p:set>
                                    <p:anim calcmode="lin" valueType="num">
                                      <p:cBhvr>
                                        <p:cTn id="7" dur="500" fill="hold"/>
                                        <p:tgtEl>
                                          <p:spTgt spid="16457"/>
                                        </p:tgtEl>
                                        <p:attrNameLst>
                                          <p:attrName>ppt_x</p:attrName>
                                        </p:attrNameLst>
                                      </p:cBhvr>
                                      <p:tavLst>
                                        <p:tav tm="0">
                                          <p:val>
                                            <p:strVal val="#ppt_x"/>
                                          </p:val>
                                        </p:tav>
                                        <p:tav tm="100000">
                                          <p:val>
                                            <p:strVal val="#ppt_x"/>
                                          </p:val>
                                        </p:tav>
                                      </p:tavLst>
                                    </p:anim>
                                    <p:anim calcmode="lin" valueType="num">
                                      <p:cBhvr>
                                        <p:cTn id="8" dur="500" fill="hold"/>
                                        <p:tgtEl>
                                          <p:spTgt spid="16457"/>
                                        </p:tgtEl>
                                        <p:attrNameLst>
                                          <p:attrName>ppt_y</p:attrName>
                                        </p:attrNameLst>
                                      </p:cBhvr>
                                      <p:tavLst>
                                        <p:tav tm="0">
                                          <p:val>
                                            <p:strVal val="#ppt_y-#ppt_h/2"/>
                                          </p:val>
                                        </p:tav>
                                        <p:tav tm="100000">
                                          <p:val>
                                            <p:strVal val="#ppt_y"/>
                                          </p:val>
                                        </p:tav>
                                      </p:tavLst>
                                    </p:anim>
                                    <p:anim calcmode="lin" valueType="num">
                                      <p:cBhvr>
                                        <p:cTn id="9" dur="500" fill="hold"/>
                                        <p:tgtEl>
                                          <p:spTgt spid="16457"/>
                                        </p:tgtEl>
                                        <p:attrNameLst>
                                          <p:attrName>ppt_w</p:attrName>
                                        </p:attrNameLst>
                                      </p:cBhvr>
                                      <p:tavLst>
                                        <p:tav tm="0">
                                          <p:val>
                                            <p:strVal val="#ppt_w"/>
                                          </p:val>
                                        </p:tav>
                                        <p:tav tm="100000">
                                          <p:val>
                                            <p:strVal val="#ppt_w"/>
                                          </p:val>
                                        </p:tav>
                                      </p:tavLst>
                                    </p:anim>
                                    <p:anim calcmode="lin" valueType="num">
                                      <p:cBhvr>
                                        <p:cTn id="10" dur="500" fill="hold"/>
                                        <p:tgtEl>
                                          <p:spTgt spid="16457"/>
                                        </p:tgtEl>
                                        <p:attrNameLst>
                                          <p:attrName>ppt_h</p:attrName>
                                        </p:attrNameLst>
                                      </p:cBhvr>
                                      <p:tavLst>
                                        <p:tav tm="0">
                                          <p:val>
                                            <p:fltVal val="0.00000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1" fill="hold" nodeType="clickEffect">
                                  <p:stCondLst>
                                    <p:cond delay="0"/>
                                  </p:stCondLst>
                                  <p:childTnLst>
                                    <p:set>
                                      <p:cBhvr>
                                        <p:cTn id="14" dur="1" fill="hold">
                                          <p:stCondLst>
                                            <p:cond delay="0"/>
                                          </p:stCondLst>
                                        </p:cTn>
                                        <p:tgtEl>
                                          <p:spTgt spid="16458"/>
                                        </p:tgtEl>
                                        <p:attrNameLst>
                                          <p:attrName>style.visibility</p:attrName>
                                        </p:attrNameLst>
                                      </p:cBhvr>
                                      <p:to>
                                        <p:strVal val="visible"/>
                                      </p:to>
                                    </p:set>
                                    <p:anim calcmode="lin" valueType="num">
                                      <p:cBhvr>
                                        <p:cTn id="15" dur="500" fill="hold"/>
                                        <p:tgtEl>
                                          <p:spTgt spid="16458"/>
                                        </p:tgtEl>
                                        <p:attrNameLst>
                                          <p:attrName>ppt_x</p:attrName>
                                        </p:attrNameLst>
                                      </p:cBhvr>
                                      <p:tavLst>
                                        <p:tav tm="0">
                                          <p:val>
                                            <p:strVal val="#ppt_x"/>
                                          </p:val>
                                        </p:tav>
                                        <p:tav tm="100000">
                                          <p:val>
                                            <p:strVal val="#ppt_x"/>
                                          </p:val>
                                        </p:tav>
                                      </p:tavLst>
                                    </p:anim>
                                    <p:anim calcmode="lin" valueType="num">
                                      <p:cBhvr>
                                        <p:cTn id="16" dur="500" fill="hold"/>
                                        <p:tgtEl>
                                          <p:spTgt spid="16458"/>
                                        </p:tgtEl>
                                        <p:attrNameLst>
                                          <p:attrName>ppt_y</p:attrName>
                                        </p:attrNameLst>
                                      </p:cBhvr>
                                      <p:tavLst>
                                        <p:tav tm="0">
                                          <p:val>
                                            <p:strVal val="#ppt_y-#ppt_h/2"/>
                                          </p:val>
                                        </p:tav>
                                        <p:tav tm="100000">
                                          <p:val>
                                            <p:strVal val="#ppt_y"/>
                                          </p:val>
                                        </p:tav>
                                      </p:tavLst>
                                    </p:anim>
                                    <p:anim calcmode="lin" valueType="num">
                                      <p:cBhvr>
                                        <p:cTn id="17" dur="500" fill="hold"/>
                                        <p:tgtEl>
                                          <p:spTgt spid="16458"/>
                                        </p:tgtEl>
                                        <p:attrNameLst>
                                          <p:attrName>ppt_w</p:attrName>
                                        </p:attrNameLst>
                                      </p:cBhvr>
                                      <p:tavLst>
                                        <p:tav tm="0">
                                          <p:val>
                                            <p:strVal val="#ppt_w"/>
                                          </p:val>
                                        </p:tav>
                                        <p:tav tm="100000">
                                          <p:val>
                                            <p:strVal val="#ppt_w"/>
                                          </p:val>
                                        </p:tav>
                                      </p:tavLst>
                                    </p:anim>
                                    <p:anim calcmode="lin" valueType="num">
                                      <p:cBhvr>
                                        <p:cTn id="18" dur="500" fill="hold"/>
                                        <p:tgtEl>
                                          <p:spTgt spid="16458"/>
                                        </p:tgtEl>
                                        <p:attrNameLst>
                                          <p:attrName>ppt_h</p:attrName>
                                        </p:attrNameLst>
                                      </p:cBhvr>
                                      <p:tavLst>
                                        <p:tav tm="0">
                                          <p:val>
                                            <p:fltVal val="0.00000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1" fill="hold" nodeType="clickEffect">
                                  <p:stCondLst>
                                    <p:cond delay="0"/>
                                  </p:stCondLst>
                                  <p:childTnLst>
                                    <p:set>
                                      <p:cBhvr>
                                        <p:cTn id="22" dur="1" fill="hold">
                                          <p:stCondLst>
                                            <p:cond delay="0"/>
                                          </p:stCondLst>
                                        </p:cTn>
                                        <p:tgtEl>
                                          <p:spTgt spid="16459"/>
                                        </p:tgtEl>
                                        <p:attrNameLst>
                                          <p:attrName>style.visibility</p:attrName>
                                        </p:attrNameLst>
                                      </p:cBhvr>
                                      <p:to>
                                        <p:strVal val="visible"/>
                                      </p:to>
                                    </p:set>
                                    <p:anim calcmode="lin" valueType="num">
                                      <p:cBhvr>
                                        <p:cTn id="23" dur="500" fill="hold"/>
                                        <p:tgtEl>
                                          <p:spTgt spid="16459"/>
                                        </p:tgtEl>
                                        <p:attrNameLst>
                                          <p:attrName>ppt_x</p:attrName>
                                        </p:attrNameLst>
                                      </p:cBhvr>
                                      <p:tavLst>
                                        <p:tav tm="0">
                                          <p:val>
                                            <p:strVal val="#ppt_x"/>
                                          </p:val>
                                        </p:tav>
                                        <p:tav tm="100000">
                                          <p:val>
                                            <p:strVal val="#ppt_x"/>
                                          </p:val>
                                        </p:tav>
                                      </p:tavLst>
                                    </p:anim>
                                    <p:anim calcmode="lin" valueType="num">
                                      <p:cBhvr>
                                        <p:cTn id="24" dur="500" fill="hold"/>
                                        <p:tgtEl>
                                          <p:spTgt spid="16459"/>
                                        </p:tgtEl>
                                        <p:attrNameLst>
                                          <p:attrName>ppt_y</p:attrName>
                                        </p:attrNameLst>
                                      </p:cBhvr>
                                      <p:tavLst>
                                        <p:tav tm="0">
                                          <p:val>
                                            <p:strVal val="#ppt_y-#ppt_h/2"/>
                                          </p:val>
                                        </p:tav>
                                        <p:tav tm="100000">
                                          <p:val>
                                            <p:strVal val="#ppt_y"/>
                                          </p:val>
                                        </p:tav>
                                      </p:tavLst>
                                    </p:anim>
                                    <p:anim calcmode="lin" valueType="num">
                                      <p:cBhvr>
                                        <p:cTn id="25" dur="500" fill="hold"/>
                                        <p:tgtEl>
                                          <p:spTgt spid="16459"/>
                                        </p:tgtEl>
                                        <p:attrNameLst>
                                          <p:attrName>ppt_w</p:attrName>
                                        </p:attrNameLst>
                                      </p:cBhvr>
                                      <p:tavLst>
                                        <p:tav tm="0">
                                          <p:val>
                                            <p:strVal val="#ppt_w"/>
                                          </p:val>
                                        </p:tav>
                                        <p:tav tm="100000">
                                          <p:val>
                                            <p:strVal val="#ppt_w"/>
                                          </p:val>
                                        </p:tav>
                                      </p:tavLst>
                                    </p:anim>
                                    <p:anim calcmode="lin" valueType="num">
                                      <p:cBhvr>
                                        <p:cTn id="26" dur="500" fill="hold"/>
                                        <p:tgtEl>
                                          <p:spTgt spid="16459"/>
                                        </p:tgtEl>
                                        <p:attrNameLst>
                                          <p:attrName>ppt_h</p:attrName>
                                        </p:attrNameLst>
                                      </p:cBhvr>
                                      <p:tavLst>
                                        <p:tav tm="0">
                                          <p:val>
                                            <p:fltVal val="0.00000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1" fill="hold" nodeType="clickEffect">
                                  <p:stCondLst>
                                    <p:cond delay="0"/>
                                  </p:stCondLst>
                                  <p:childTnLst>
                                    <p:set>
                                      <p:cBhvr>
                                        <p:cTn id="30" dur="1" fill="hold">
                                          <p:stCondLst>
                                            <p:cond delay="0"/>
                                          </p:stCondLst>
                                        </p:cTn>
                                        <p:tgtEl>
                                          <p:spTgt spid="16460"/>
                                        </p:tgtEl>
                                        <p:attrNameLst>
                                          <p:attrName>style.visibility</p:attrName>
                                        </p:attrNameLst>
                                      </p:cBhvr>
                                      <p:to>
                                        <p:strVal val="visible"/>
                                      </p:to>
                                    </p:set>
                                    <p:anim calcmode="lin" valueType="num">
                                      <p:cBhvr>
                                        <p:cTn id="31" dur="500" fill="hold"/>
                                        <p:tgtEl>
                                          <p:spTgt spid="16460"/>
                                        </p:tgtEl>
                                        <p:attrNameLst>
                                          <p:attrName>ppt_x</p:attrName>
                                        </p:attrNameLst>
                                      </p:cBhvr>
                                      <p:tavLst>
                                        <p:tav tm="0">
                                          <p:val>
                                            <p:strVal val="#ppt_x"/>
                                          </p:val>
                                        </p:tav>
                                        <p:tav tm="100000">
                                          <p:val>
                                            <p:strVal val="#ppt_x"/>
                                          </p:val>
                                        </p:tav>
                                      </p:tavLst>
                                    </p:anim>
                                    <p:anim calcmode="lin" valueType="num">
                                      <p:cBhvr>
                                        <p:cTn id="32" dur="500" fill="hold"/>
                                        <p:tgtEl>
                                          <p:spTgt spid="16460"/>
                                        </p:tgtEl>
                                        <p:attrNameLst>
                                          <p:attrName>ppt_y</p:attrName>
                                        </p:attrNameLst>
                                      </p:cBhvr>
                                      <p:tavLst>
                                        <p:tav tm="0">
                                          <p:val>
                                            <p:strVal val="#ppt_y-#ppt_h/2"/>
                                          </p:val>
                                        </p:tav>
                                        <p:tav tm="100000">
                                          <p:val>
                                            <p:strVal val="#ppt_y"/>
                                          </p:val>
                                        </p:tav>
                                      </p:tavLst>
                                    </p:anim>
                                    <p:anim calcmode="lin" valueType="num">
                                      <p:cBhvr>
                                        <p:cTn id="33" dur="500" fill="hold"/>
                                        <p:tgtEl>
                                          <p:spTgt spid="16460"/>
                                        </p:tgtEl>
                                        <p:attrNameLst>
                                          <p:attrName>ppt_w</p:attrName>
                                        </p:attrNameLst>
                                      </p:cBhvr>
                                      <p:tavLst>
                                        <p:tav tm="0">
                                          <p:val>
                                            <p:strVal val="#ppt_w"/>
                                          </p:val>
                                        </p:tav>
                                        <p:tav tm="100000">
                                          <p:val>
                                            <p:strVal val="#ppt_w"/>
                                          </p:val>
                                        </p:tav>
                                      </p:tavLst>
                                    </p:anim>
                                    <p:anim calcmode="lin" valueType="num">
                                      <p:cBhvr>
                                        <p:cTn id="34" dur="500" fill="hold"/>
                                        <p:tgtEl>
                                          <p:spTgt spid="16460"/>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17463" name="文本框 17462"/>
          <p:cNvSpPr txBox="1"/>
          <p:nvPr/>
        </p:nvSpPr>
        <p:spPr>
          <a:xfrm>
            <a:off x="1295400" y="1096963"/>
            <a:ext cx="6705600" cy="579437"/>
          </a:xfrm>
          <a:prstGeom prst="rect">
            <a:avLst/>
          </a:prstGeom>
          <a:noFill/>
          <a:ln w="9525">
            <a:noFill/>
          </a:ln>
        </p:spPr>
        <p:txBody>
          <a:bodyPr>
            <a:spAutoFit/>
          </a:bodyPr>
          <a:p>
            <a:pPr lvl="1">
              <a:spcBef>
                <a:spcPct val="50000"/>
              </a:spcBef>
            </a:pPr>
            <a:r>
              <a:rPr lang="en-US" altLang="zh-CN" sz="3200" b="1">
                <a:solidFill>
                  <a:srgbClr val="CC0000"/>
                </a:solidFill>
                <a:latin typeface="Times New Roman" panose="02020603050405020304" pitchFamily="18" charset="0"/>
              </a:rPr>
              <a:t>4 </a:t>
            </a:r>
            <a:r>
              <a:rPr lang="en-US" altLang="zh-CN" sz="3200" b="1">
                <a:solidFill>
                  <a:srgbClr val="FF3300"/>
                </a:solidFill>
                <a:latin typeface="Times New Roman" panose="02020603050405020304" pitchFamily="18" charset="0"/>
              </a:rPr>
              <a:t>  </a:t>
            </a:r>
            <a:r>
              <a:rPr lang="zh-CN" altLang="en-US" sz="3200" b="1" dirty="0">
                <a:latin typeface="Times New Roman" panose="02020603050405020304" pitchFamily="18" charset="0"/>
              </a:rPr>
              <a:t>玻尔理论对氢原子光谱的解释</a:t>
            </a:r>
            <a:endParaRPr lang="zh-CN" altLang="en-US" sz="3200" b="1" dirty="0">
              <a:latin typeface="Times New Roman" panose="02020603050405020304" pitchFamily="18" charset="0"/>
            </a:endParaRPr>
          </a:p>
        </p:txBody>
      </p:sp>
      <p:graphicFrame>
        <p:nvGraphicFramePr>
          <p:cNvPr id="17464" name="对象 17463"/>
          <p:cNvGraphicFramePr/>
          <p:nvPr/>
        </p:nvGraphicFramePr>
        <p:xfrm>
          <a:off x="5105400" y="2133600"/>
          <a:ext cx="2362200" cy="636588"/>
        </p:xfrm>
        <a:graphic>
          <a:graphicData uri="http://schemas.openxmlformats.org/presentationml/2006/ole">
            <mc:AlternateContent xmlns:mc="http://schemas.openxmlformats.org/markup-compatibility/2006">
              <mc:Choice xmlns:v="urn:schemas-microsoft-com:vml" Requires="v">
                <p:oleObj spid="_x0000_s3099" name="" r:id="rId1" imgW="1358900" imgH="368300" progId="Equation.3">
                  <p:embed/>
                </p:oleObj>
              </mc:Choice>
              <mc:Fallback>
                <p:oleObj name="" r:id="rId1" imgW="1358900" imgH="368300" progId="Equation.3">
                  <p:embed/>
                  <p:pic>
                    <p:nvPicPr>
                      <p:cNvPr id="0" name="图片 3098"/>
                      <p:cNvPicPr/>
                      <p:nvPr/>
                    </p:nvPicPr>
                    <p:blipFill>
                      <a:blip r:embed="rId2"/>
                      <a:stretch>
                        <a:fillRect/>
                      </a:stretch>
                    </p:blipFill>
                    <p:spPr>
                      <a:xfrm>
                        <a:off x="5105400" y="2133600"/>
                        <a:ext cx="2362200" cy="636588"/>
                      </a:xfrm>
                      <a:prstGeom prst="rect">
                        <a:avLst/>
                      </a:prstGeom>
                      <a:noFill/>
                      <a:ln w="38100">
                        <a:noFill/>
                        <a:miter/>
                      </a:ln>
                    </p:spPr>
                  </p:pic>
                </p:oleObj>
              </mc:Fallback>
            </mc:AlternateContent>
          </a:graphicData>
        </a:graphic>
      </p:graphicFrame>
      <p:graphicFrame>
        <p:nvGraphicFramePr>
          <p:cNvPr id="17465" name="对象 17464"/>
          <p:cNvGraphicFramePr/>
          <p:nvPr/>
        </p:nvGraphicFramePr>
        <p:xfrm>
          <a:off x="1066800" y="3276600"/>
          <a:ext cx="7543800" cy="1285875"/>
        </p:xfrm>
        <a:graphic>
          <a:graphicData uri="http://schemas.openxmlformats.org/presentationml/2006/ole">
            <mc:AlternateContent xmlns:mc="http://schemas.openxmlformats.org/markup-compatibility/2006">
              <mc:Choice xmlns:v="urn:schemas-microsoft-com:vml" Requires="v">
                <p:oleObj spid="_x0000_s3093" name="" r:id="rId3" imgW="2489200" imgH="469900" progId="Equation.3">
                  <p:embed/>
                </p:oleObj>
              </mc:Choice>
              <mc:Fallback>
                <p:oleObj name="" r:id="rId3" imgW="2489200" imgH="469900" progId="Equation.3">
                  <p:embed/>
                  <p:pic>
                    <p:nvPicPr>
                      <p:cNvPr id="0" name="图片 3092"/>
                      <p:cNvPicPr/>
                      <p:nvPr/>
                    </p:nvPicPr>
                    <p:blipFill>
                      <a:blip r:embed="rId4"/>
                      <a:stretch>
                        <a:fillRect/>
                      </a:stretch>
                    </p:blipFill>
                    <p:spPr>
                      <a:xfrm>
                        <a:off x="1066800" y="3276600"/>
                        <a:ext cx="7543800" cy="1285875"/>
                      </a:xfrm>
                      <a:prstGeom prst="rect">
                        <a:avLst/>
                      </a:prstGeom>
                      <a:noFill/>
                      <a:ln w="38100">
                        <a:noFill/>
                        <a:miter/>
                      </a:ln>
                    </p:spPr>
                  </p:pic>
                </p:oleObj>
              </mc:Fallback>
            </mc:AlternateContent>
          </a:graphicData>
        </a:graphic>
      </p:graphicFrame>
      <p:graphicFrame>
        <p:nvGraphicFramePr>
          <p:cNvPr id="17466" name="对象 17465"/>
          <p:cNvGraphicFramePr/>
          <p:nvPr/>
        </p:nvGraphicFramePr>
        <p:xfrm>
          <a:off x="990600" y="1828800"/>
          <a:ext cx="3429000" cy="1238250"/>
        </p:xfrm>
        <a:graphic>
          <a:graphicData uri="http://schemas.openxmlformats.org/presentationml/2006/ole">
            <mc:AlternateContent xmlns:mc="http://schemas.openxmlformats.org/markup-compatibility/2006">
              <mc:Choice xmlns:v="urn:schemas-microsoft-com:vml" Requires="v">
                <p:oleObj spid="_x0000_s3078" name="" r:id="rId5" imgW="1091565" imgH="457200" progId="Equation.3">
                  <p:embed/>
                </p:oleObj>
              </mc:Choice>
              <mc:Fallback>
                <p:oleObj name="" r:id="rId5" imgW="1091565" imgH="457200" progId="Equation.3">
                  <p:embed/>
                  <p:pic>
                    <p:nvPicPr>
                      <p:cNvPr id="0" name="图片 3077"/>
                      <p:cNvPicPr/>
                      <p:nvPr/>
                    </p:nvPicPr>
                    <p:blipFill>
                      <a:blip r:embed="rId6"/>
                      <a:stretch>
                        <a:fillRect/>
                      </a:stretch>
                    </p:blipFill>
                    <p:spPr>
                      <a:xfrm>
                        <a:off x="990600" y="1828800"/>
                        <a:ext cx="3429000" cy="1238250"/>
                      </a:xfrm>
                      <a:prstGeom prst="rect">
                        <a:avLst/>
                      </a:prstGeom>
                      <a:noFill/>
                      <a:ln w="38100">
                        <a:noFill/>
                        <a:miter/>
                      </a:ln>
                    </p:spPr>
                  </p:pic>
                </p:oleObj>
              </mc:Fallback>
            </mc:AlternateContent>
          </a:graphicData>
        </a:graphic>
      </p:graphicFrame>
      <p:grpSp>
        <p:nvGrpSpPr>
          <p:cNvPr id="17524" name="组合 17523"/>
          <p:cNvGrpSpPr/>
          <p:nvPr/>
        </p:nvGrpSpPr>
        <p:grpSpPr>
          <a:xfrm>
            <a:off x="1066800" y="4724400"/>
            <a:ext cx="7772400" cy="1143000"/>
            <a:chOff x="672" y="2928"/>
            <a:chExt cx="5088" cy="816"/>
          </a:xfrm>
        </p:grpSpPr>
        <p:graphicFrame>
          <p:nvGraphicFramePr>
            <p:cNvPr id="17468" name="对象 17467"/>
            <p:cNvGraphicFramePr/>
            <p:nvPr/>
          </p:nvGraphicFramePr>
          <p:xfrm>
            <a:off x="1768" y="3124"/>
            <a:ext cx="1397" cy="357"/>
          </p:xfrm>
          <a:graphic>
            <a:graphicData uri="http://schemas.openxmlformats.org/presentationml/2006/ole">
              <mc:AlternateContent xmlns:mc="http://schemas.openxmlformats.org/markup-compatibility/2006">
                <mc:Choice xmlns:v="urn:schemas-microsoft-com:vml" Requires="v">
                  <p:oleObj spid="_x0000_s3076" name="" r:id="rId7" imgW="913765" imgH="203200" progId="Equation.3">
                    <p:embed/>
                  </p:oleObj>
                </mc:Choice>
                <mc:Fallback>
                  <p:oleObj name="" r:id="rId7" imgW="913765" imgH="203200" progId="Equation.3">
                    <p:embed/>
                    <p:pic>
                      <p:nvPicPr>
                        <p:cNvPr id="0" name="图片 3075"/>
                        <p:cNvPicPr/>
                        <p:nvPr/>
                      </p:nvPicPr>
                      <p:blipFill>
                        <a:blip r:embed="rId8"/>
                        <a:stretch>
                          <a:fillRect/>
                        </a:stretch>
                      </p:blipFill>
                      <p:spPr>
                        <a:xfrm>
                          <a:off x="1768" y="3124"/>
                          <a:ext cx="1397" cy="357"/>
                        </a:xfrm>
                        <a:prstGeom prst="rect">
                          <a:avLst/>
                        </a:prstGeom>
                        <a:noFill/>
                        <a:ln w="38100">
                          <a:noFill/>
                          <a:miter/>
                        </a:ln>
                      </p:spPr>
                    </p:pic>
                  </p:oleObj>
                </mc:Fallback>
              </mc:AlternateContent>
            </a:graphicData>
          </a:graphic>
        </p:graphicFrame>
        <p:sp>
          <p:nvSpPr>
            <p:cNvPr id="17469" name="矩形 17468"/>
            <p:cNvSpPr/>
            <p:nvPr/>
          </p:nvSpPr>
          <p:spPr>
            <a:xfrm>
              <a:off x="3696" y="3124"/>
              <a:ext cx="2064" cy="414"/>
            </a:xfrm>
            <a:prstGeom prst="rect">
              <a:avLst/>
            </a:prstGeom>
            <a:noFill/>
            <a:ln w="9525">
              <a:noFill/>
            </a:ln>
          </p:spPr>
          <p:txBody>
            <a:bodyPr>
              <a:spAutoFit/>
            </a:bodyPr>
            <a:p>
              <a:r>
                <a:rPr lang="en-US" altLang="zh-CN" b="1" dirty="0">
                  <a:latin typeface="宋体" panose="02010600030101010101" pitchFamily="2" charset="-122"/>
                </a:rPr>
                <a:t>(</a:t>
              </a:r>
              <a:r>
                <a:rPr lang="zh-CN" altLang="en-US" b="1" dirty="0">
                  <a:latin typeface="宋体" panose="02010600030101010101" pitchFamily="2" charset="-122"/>
                </a:rPr>
                <a:t>里德伯常数</a:t>
              </a:r>
              <a:r>
                <a:rPr lang="en-US" altLang="zh-CN" b="1">
                  <a:latin typeface="宋体" panose="02010600030101010101" pitchFamily="2" charset="-122"/>
                </a:rPr>
                <a:t>)</a:t>
              </a:r>
              <a:endParaRPr lang="en-US" altLang="zh-CN" sz="2800" b="1">
                <a:latin typeface="宋体" panose="02010600030101010101" pitchFamily="2" charset="-122"/>
              </a:endParaRPr>
            </a:p>
          </p:txBody>
        </p:sp>
        <p:graphicFrame>
          <p:nvGraphicFramePr>
            <p:cNvPr id="17470" name="对象 17469"/>
            <p:cNvGraphicFramePr/>
            <p:nvPr/>
          </p:nvGraphicFramePr>
          <p:xfrm>
            <a:off x="3214" y="3124"/>
            <a:ext cx="476" cy="362"/>
          </p:xfrm>
          <a:graphic>
            <a:graphicData uri="http://schemas.openxmlformats.org/presentationml/2006/ole">
              <mc:AlternateContent xmlns:mc="http://schemas.openxmlformats.org/markup-compatibility/2006">
                <mc:Choice xmlns:v="urn:schemas-microsoft-com:vml" Requires="v">
                  <p:oleObj spid="_x0000_s3082" name="" r:id="rId9" imgW="266065" imgH="165100" progId="Equation.3">
                    <p:embed/>
                  </p:oleObj>
                </mc:Choice>
                <mc:Fallback>
                  <p:oleObj name="" r:id="rId9" imgW="266065" imgH="165100" progId="Equation.3">
                    <p:embed/>
                    <p:pic>
                      <p:nvPicPr>
                        <p:cNvPr id="0" name="图片 3081"/>
                        <p:cNvPicPr/>
                        <p:nvPr/>
                      </p:nvPicPr>
                      <p:blipFill>
                        <a:blip r:embed="rId10"/>
                        <a:stretch>
                          <a:fillRect/>
                        </a:stretch>
                      </p:blipFill>
                      <p:spPr>
                        <a:xfrm>
                          <a:off x="3214" y="3124"/>
                          <a:ext cx="476" cy="362"/>
                        </a:xfrm>
                        <a:prstGeom prst="rect">
                          <a:avLst/>
                        </a:prstGeom>
                        <a:noFill/>
                        <a:ln w="38100">
                          <a:noFill/>
                          <a:miter/>
                        </a:ln>
                      </p:spPr>
                    </p:pic>
                  </p:oleObj>
                </mc:Fallback>
              </mc:AlternateContent>
            </a:graphicData>
          </a:graphic>
        </p:graphicFrame>
        <p:graphicFrame>
          <p:nvGraphicFramePr>
            <p:cNvPr id="17471" name="对象 17470"/>
            <p:cNvGraphicFramePr/>
            <p:nvPr/>
          </p:nvGraphicFramePr>
          <p:xfrm>
            <a:off x="672" y="2928"/>
            <a:ext cx="1052" cy="816"/>
          </p:xfrm>
          <a:graphic>
            <a:graphicData uri="http://schemas.openxmlformats.org/presentationml/2006/ole">
              <mc:AlternateContent xmlns:mc="http://schemas.openxmlformats.org/markup-compatibility/2006">
                <mc:Choice xmlns:v="urn:schemas-microsoft-com:vml" Requires="v">
                  <p:oleObj spid="_x0000_s3084" name="" r:id="rId11" imgW="596900" imgH="457200" progId="Equation.3">
                    <p:embed/>
                  </p:oleObj>
                </mc:Choice>
                <mc:Fallback>
                  <p:oleObj name="" r:id="rId11" imgW="596900" imgH="457200" progId="Equation.3">
                    <p:embed/>
                    <p:pic>
                      <p:nvPicPr>
                        <p:cNvPr id="0" name="图片 3083"/>
                        <p:cNvPicPr/>
                        <p:nvPr/>
                      </p:nvPicPr>
                      <p:blipFill>
                        <a:blip r:embed="rId12"/>
                        <a:stretch>
                          <a:fillRect/>
                        </a:stretch>
                      </p:blipFill>
                      <p:spPr>
                        <a:xfrm>
                          <a:off x="672" y="2928"/>
                          <a:ext cx="1052" cy="816"/>
                        </a:xfrm>
                        <a:prstGeom prst="rect">
                          <a:avLst/>
                        </a:prstGeom>
                        <a:noFill/>
                        <a:ln w="38100">
                          <a:noFill/>
                          <a:miter/>
                        </a:ln>
                      </p:spPr>
                    </p:pic>
                  </p:oleObj>
                </mc:Fallback>
              </mc:AlternateContent>
            </a:graphicData>
          </a:graphic>
        </p:graphicFrame>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17466"/>
                                        </p:tgtEl>
                                        <p:attrNameLst>
                                          <p:attrName>style.visibility</p:attrName>
                                        </p:attrNameLst>
                                      </p:cBhvr>
                                      <p:to>
                                        <p:strVal val="visible"/>
                                      </p:to>
                                    </p:set>
                                    <p:animEffect transition="in" filter="blinds(vertical)">
                                      <p:cBhvr>
                                        <p:cTn id="7" dur="500"/>
                                        <p:tgtEl>
                                          <p:spTgt spid="1746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464"/>
                                        </p:tgtEl>
                                        <p:attrNameLst>
                                          <p:attrName>style.visibility</p:attrName>
                                        </p:attrNameLst>
                                      </p:cBhvr>
                                      <p:to>
                                        <p:strVal val="visible"/>
                                      </p:to>
                                    </p:set>
                                    <p:animEffect transition="in" filter="blinds(horizontal)">
                                      <p:cBhvr>
                                        <p:cTn id="12" dur="500"/>
                                        <p:tgtEl>
                                          <p:spTgt spid="1746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nodeType="clickEffect">
                                  <p:stCondLst>
                                    <p:cond delay="0"/>
                                  </p:stCondLst>
                                  <p:childTnLst>
                                    <p:set>
                                      <p:cBhvr>
                                        <p:cTn id="16" dur="1" fill="hold">
                                          <p:stCondLst>
                                            <p:cond delay="0"/>
                                          </p:stCondLst>
                                        </p:cTn>
                                        <p:tgtEl>
                                          <p:spTgt spid="17465"/>
                                        </p:tgtEl>
                                        <p:attrNameLst>
                                          <p:attrName>style.visibility</p:attrName>
                                        </p:attrNameLst>
                                      </p:cBhvr>
                                      <p:to>
                                        <p:strVal val="visible"/>
                                      </p:to>
                                    </p:set>
                                    <p:animEffect transition="in" filter="blinds(vertical)">
                                      <p:cBhvr>
                                        <p:cTn id="17" dur="500"/>
                                        <p:tgtEl>
                                          <p:spTgt spid="1746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7524"/>
                                        </p:tgtEl>
                                        <p:attrNameLst>
                                          <p:attrName>style.visibility</p:attrName>
                                        </p:attrNameLst>
                                      </p:cBhvr>
                                      <p:to>
                                        <p:strVal val="visible"/>
                                      </p:to>
                                    </p:set>
                                    <p:animEffect transition="in" filter="blinds(horizontal)">
                                      <p:cBhvr>
                                        <p:cTn id="22" dur="500"/>
                                        <p:tgtEl>
                                          <p:spTgt spid="175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18486" name="文本框 18485"/>
          <p:cNvSpPr txBox="1"/>
          <p:nvPr/>
        </p:nvSpPr>
        <p:spPr>
          <a:xfrm>
            <a:off x="762000" y="2362200"/>
            <a:ext cx="7772400" cy="1260475"/>
          </a:xfrm>
          <a:prstGeom prst="rect">
            <a:avLst/>
          </a:prstGeom>
          <a:noFill/>
          <a:ln w="9525">
            <a:noFill/>
          </a:ln>
        </p:spPr>
        <p:txBody>
          <a:bodyPr>
            <a:spAutoFit/>
          </a:bodyPr>
          <a:p>
            <a:pPr>
              <a:lnSpc>
                <a:spcPct val="120000"/>
              </a:lnSpc>
            </a:pPr>
            <a:r>
              <a:rPr lang="en-US" altLang="zh-CN" b="1" dirty="0">
                <a:solidFill>
                  <a:srgbClr val="CC0000"/>
                </a:solidFill>
                <a:latin typeface="宋体" panose="02010600030101010101" pitchFamily="2" charset="-122"/>
              </a:rPr>
              <a:t>    </a:t>
            </a:r>
            <a:r>
              <a:rPr lang="en-US" altLang="zh-CN" b="1">
                <a:solidFill>
                  <a:srgbClr val="CC0000"/>
                </a:solidFill>
                <a:latin typeface="宋体" panose="02010600030101010101" pitchFamily="2" charset="-122"/>
              </a:rPr>
              <a:t>(</a:t>
            </a:r>
            <a:r>
              <a:rPr lang="en-US" altLang="zh-CN" b="1">
                <a:solidFill>
                  <a:srgbClr val="CC0000"/>
                </a:solidFill>
                <a:latin typeface="Times New Roman" panose="02020603050405020304" pitchFamily="18" charset="0"/>
              </a:rPr>
              <a:t>1</a:t>
            </a:r>
            <a:r>
              <a:rPr lang="en-US" altLang="zh-CN" b="1">
                <a:solidFill>
                  <a:srgbClr val="CC0000"/>
                </a:solidFill>
                <a:latin typeface="宋体" panose="02010600030101010101" pitchFamily="2" charset="-122"/>
              </a:rPr>
              <a:t>)</a:t>
            </a:r>
            <a:r>
              <a:rPr lang="zh-CN" altLang="en-US" b="1" dirty="0">
                <a:latin typeface="宋体" panose="02010600030101010101" pitchFamily="2" charset="-122"/>
              </a:rPr>
              <a:t>正确地指出</a:t>
            </a:r>
            <a:r>
              <a:rPr lang="zh-CN" altLang="en-US" b="1" dirty="0">
                <a:solidFill>
                  <a:srgbClr val="CC0000"/>
                </a:solidFill>
                <a:latin typeface="宋体" panose="02010600030101010101" pitchFamily="2" charset="-122"/>
              </a:rPr>
              <a:t>原子能级</a:t>
            </a:r>
            <a:r>
              <a:rPr lang="zh-CN" altLang="en-US" b="1" dirty="0">
                <a:latin typeface="宋体" panose="02010600030101010101" pitchFamily="2" charset="-122"/>
              </a:rPr>
              <a:t>的存在</a:t>
            </a:r>
            <a:r>
              <a:rPr lang="en-US" altLang="zh-CN" b="1" dirty="0">
                <a:latin typeface="宋体" panose="02010600030101010101" pitchFamily="2" charset="-122"/>
              </a:rPr>
              <a:t>(</a:t>
            </a:r>
            <a:r>
              <a:rPr lang="zh-CN" altLang="en-US" b="1" dirty="0">
                <a:latin typeface="宋体" panose="02010600030101010101" pitchFamily="2" charset="-122"/>
              </a:rPr>
              <a:t>原子能量量子化</a:t>
            </a:r>
            <a:r>
              <a:rPr lang="en-US" altLang="zh-CN" b="1">
                <a:latin typeface="宋体" panose="02010600030101010101" pitchFamily="2" charset="-122"/>
              </a:rPr>
              <a:t>)</a:t>
            </a:r>
            <a:r>
              <a:rPr lang="en-US" altLang="zh-CN" b="1">
                <a:latin typeface="Times New Roman" panose="02020603050405020304" pitchFamily="18" charset="0"/>
              </a:rPr>
              <a:t>.</a:t>
            </a:r>
            <a:endParaRPr lang="en-US" altLang="zh-CN" b="1">
              <a:latin typeface="Times New Roman" panose="02020603050405020304" pitchFamily="18" charset="0"/>
            </a:endParaRPr>
          </a:p>
        </p:txBody>
      </p:sp>
      <p:sp>
        <p:nvSpPr>
          <p:cNvPr id="18487" name="矩形 18486"/>
          <p:cNvSpPr/>
          <p:nvPr/>
        </p:nvSpPr>
        <p:spPr>
          <a:xfrm>
            <a:off x="1143000" y="914400"/>
            <a:ext cx="8382000" cy="641350"/>
          </a:xfrm>
          <a:prstGeom prst="rect">
            <a:avLst/>
          </a:prstGeom>
          <a:noFill/>
          <a:ln w="9525">
            <a:noFill/>
          </a:ln>
        </p:spPr>
        <p:txBody>
          <a:bodyPr>
            <a:spAutoFit/>
          </a:bodyPr>
          <a:p>
            <a:pPr>
              <a:spcBef>
                <a:spcPct val="50000"/>
              </a:spcBef>
            </a:pPr>
            <a:r>
              <a:rPr lang="zh-CN" altLang="en-US" sz="3600" b="1" dirty="0">
                <a:solidFill>
                  <a:srgbClr val="CC0000"/>
                </a:solidFill>
                <a:latin typeface="Times New Roman" panose="02020603050405020304" pitchFamily="18" charset="0"/>
              </a:rPr>
              <a:t>三    氢原子玻尔理论的意义和困难</a:t>
            </a:r>
            <a:endParaRPr lang="zh-CN" altLang="en-US" sz="3600" b="1" dirty="0">
              <a:solidFill>
                <a:srgbClr val="CC0000"/>
              </a:solidFill>
              <a:latin typeface="Times New Roman" panose="02020603050405020304" pitchFamily="18" charset="0"/>
            </a:endParaRPr>
          </a:p>
        </p:txBody>
      </p:sp>
      <p:sp>
        <p:nvSpPr>
          <p:cNvPr id="18488" name="矩形 18487"/>
          <p:cNvSpPr/>
          <p:nvPr/>
        </p:nvSpPr>
        <p:spPr>
          <a:xfrm>
            <a:off x="76200" y="4794250"/>
            <a:ext cx="9067800" cy="676275"/>
          </a:xfrm>
          <a:prstGeom prst="rect">
            <a:avLst/>
          </a:prstGeom>
          <a:noFill/>
          <a:ln w="9525">
            <a:noFill/>
          </a:ln>
        </p:spPr>
        <p:txBody>
          <a:bodyPr>
            <a:spAutoFit/>
          </a:bodyPr>
          <a:p>
            <a:pPr>
              <a:lnSpc>
                <a:spcPct val="120000"/>
              </a:lnSpc>
            </a:pPr>
            <a:endParaRPr b="1">
              <a:latin typeface="宋体" panose="02010600030101010101" pitchFamily="2" charset="-122"/>
            </a:endParaRPr>
          </a:p>
        </p:txBody>
      </p:sp>
      <p:sp>
        <p:nvSpPr>
          <p:cNvPr id="18489" name="矩形 18488"/>
          <p:cNvSpPr/>
          <p:nvPr/>
        </p:nvSpPr>
        <p:spPr>
          <a:xfrm>
            <a:off x="1295400" y="1708150"/>
            <a:ext cx="1508125" cy="579438"/>
          </a:xfrm>
          <a:prstGeom prst="rect">
            <a:avLst/>
          </a:prstGeom>
          <a:noFill/>
          <a:ln w="9525">
            <a:noFill/>
          </a:ln>
        </p:spPr>
        <p:txBody>
          <a:bodyPr wrap="none" anchor="t">
            <a:spAutoFit/>
          </a:bodyPr>
          <a:p>
            <a:r>
              <a:rPr lang="en-US" altLang="zh-CN" b="1">
                <a:solidFill>
                  <a:srgbClr val="CC0000"/>
                </a:solidFill>
                <a:latin typeface="Times New Roman" panose="02020603050405020304" pitchFamily="18" charset="0"/>
              </a:rPr>
              <a:t>1</a:t>
            </a:r>
            <a:r>
              <a:rPr lang="en-US" altLang="zh-CN" b="1">
                <a:solidFill>
                  <a:srgbClr val="FF3300"/>
                </a:solidFill>
                <a:latin typeface="Times New Roman" panose="02020603050405020304" pitchFamily="18" charset="0"/>
              </a:rPr>
              <a:t>   </a:t>
            </a:r>
            <a:r>
              <a:rPr lang="zh-CN" altLang="en-US" b="1" dirty="0">
                <a:latin typeface="Times New Roman" panose="02020603050405020304" pitchFamily="18" charset="0"/>
              </a:rPr>
              <a:t>意义</a:t>
            </a:r>
            <a:endParaRPr lang="zh-CN" altLang="en-US" b="1" dirty="0">
              <a:latin typeface="Times New Roman" panose="02020603050405020304" pitchFamily="18" charset="0"/>
            </a:endParaRPr>
          </a:p>
        </p:txBody>
      </p:sp>
      <p:sp>
        <p:nvSpPr>
          <p:cNvPr id="18490" name="矩形 18489"/>
          <p:cNvSpPr/>
          <p:nvPr/>
        </p:nvSpPr>
        <p:spPr>
          <a:xfrm>
            <a:off x="838200" y="4911725"/>
            <a:ext cx="7924800" cy="1260475"/>
          </a:xfrm>
          <a:prstGeom prst="rect">
            <a:avLst/>
          </a:prstGeom>
          <a:noFill/>
          <a:ln w="9525">
            <a:noFill/>
          </a:ln>
        </p:spPr>
        <p:txBody>
          <a:bodyPr>
            <a:spAutoFit/>
          </a:bodyPr>
          <a:p>
            <a:pPr>
              <a:lnSpc>
                <a:spcPct val="120000"/>
              </a:lnSpc>
            </a:pPr>
            <a:r>
              <a:rPr lang="en-US" altLang="zh-CN" b="1" dirty="0">
                <a:solidFill>
                  <a:srgbClr val="CC0000"/>
                </a:solidFill>
                <a:latin typeface="宋体" panose="02010600030101010101" pitchFamily="2" charset="-122"/>
              </a:rPr>
              <a:t>    </a:t>
            </a:r>
            <a:r>
              <a:rPr lang="en-US" altLang="zh-CN" b="1">
                <a:solidFill>
                  <a:srgbClr val="CC0000"/>
                </a:solidFill>
                <a:latin typeface="宋体" panose="02010600030101010101" pitchFamily="2" charset="-122"/>
              </a:rPr>
              <a:t>(</a:t>
            </a:r>
            <a:r>
              <a:rPr lang="en-US" altLang="zh-CN" b="1">
                <a:solidFill>
                  <a:srgbClr val="CC0000"/>
                </a:solidFill>
                <a:latin typeface="Times New Roman" panose="02020603050405020304" pitchFamily="18" charset="0"/>
              </a:rPr>
              <a:t>3</a:t>
            </a:r>
            <a:r>
              <a:rPr lang="en-US" altLang="zh-CN" b="1">
                <a:solidFill>
                  <a:srgbClr val="CC0000"/>
                </a:solidFill>
                <a:latin typeface="宋体" panose="02010600030101010101" pitchFamily="2" charset="-122"/>
              </a:rPr>
              <a:t>)</a:t>
            </a:r>
            <a:r>
              <a:rPr lang="zh-CN" altLang="en-US" b="1" dirty="0">
                <a:latin typeface="宋体" panose="02010600030101010101" pitchFamily="2" charset="-122"/>
              </a:rPr>
              <a:t>正确地解释了氢原子及类氢离子光谱规律</a:t>
            </a:r>
            <a:r>
              <a:rPr lang="en-US" altLang="zh-CN" b="1">
                <a:latin typeface="Times New Roman" panose="02020603050405020304" pitchFamily="18" charset="0"/>
              </a:rPr>
              <a:t>.</a:t>
            </a:r>
            <a:endParaRPr lang="en-US" altLang="zh-CN" b="1">
              <a:latin typeface="Times New Roman" panose="02020603050405020304" pitchFamily="18" charset="0"/>
            </a:endParaRPr>
          </a:p>
        </p:txBody>
      </p:sp>
      <p:sp>
        <p:nvSpPr>
          <p:cNvPr id="18491" name="矩形 18490"/>
          <p:cNvSpPr/>
          <p:nvPr/>
        </p:nvSpPr>
        <p:spPr>
          <a:xfrm>
            <a:off x="838200" y="3692525"/>
            <a:ext cx="7848600" cy="1260475"/>
          </a:xfrm>
          <a:prstGeom prst="rect">
            <a:avLst/>
          </a:prstGeom>
          <a:noFill/>
          <a:ln w="9525">
            <a:noFill/>
          </a:ln>
        </p:spPr>
        <p:txBody>
          <a:bodyPr>
            <a:spAutoFit/>
          </a:bodyPr>
          <a:p>
            <a:pPr>
              <a:lnSpc>
                <a:spcPct val="120000"/>
              </a:lnSpc>
            </a:pPr>
            <a:r>
              <a:rPr lang="en-US" altLang="zh-CN" b="1" dirty="0">
                <a:solidFill>
                  <a:srgbClr val="CC0000"/>
                </a:solidFill>
                <a:latin typeface="宋体" panose="02010600030101010101" pitchFamily="2" charset="-122"/>
              </a:rPr>
              <a:t>    </a:t>
            </a:r>
            <a:r>
              <a:rPr lang="en-US" altLang="zh-CN" b="1">
                <a:solidFill>
                  <a:srgbClr val="CC0000"/>
                </a:solidFill>
                <a:latin typeface="宋体" panose="02010600030101010101" pitchFamily="2" charset="-122"/>
              </a:rPr>
              <a:t>(</a:t>
            </a:r>
            <a:r>
              <a:rPr lang="en-US" altLang="zh-CN" b="1">
                <a:solidFill>
                  <a:srgbClr val="CC0000"/>
                </a:solidFill>
                <a:latin typeface="Times New Roman" panose="02020603050405020304" pitchFamily="18" charset="0"/>
              </a:rPr>
              <a:t>2</a:t>
            </a:r>
            <a:r>
              <a:rPr lang="en-US" altLang="zh-CN" b="1">
                <a:solidFill>
                  <a:srgbClr val="CC0000"/>
                </a:solidFill>
                <a:latin typeface="宋体" panose="02010600030101010101" pitchFamily="2" charset="-122"/>
              </a:rPr>
              <a:t>)</a:t>
            </a:r>
            <a:r>
              <a:rPr lang="zh-CN" altLang="en-US" b="1" dirty="0">
                <a:latin typeface="宋体" panose="02010600030101010101" pitchFamily="2" charset="-122"/>
              </a:rPr>
              <a:t>正确地指出</a:t>
            </a:r>
            <a:r>
              <a:rPr lang="zh-CN" altLang="en-US" b="1" dirty="0">
                <a:solidFill>
                  <a:srgbClr val="CC0000"/>
                </a:solidFill>
                <a:latin typeface="宋体" panose="02010600030101010101" pitchFamily="2" charset="-122"/>
              </a:rPr>
              <a:t>定态</a:t>
            </a:r>
            <a:r>
              <a:rPr lang="zh-CN" altLang="en-US" b="1" dirty="0">
                <a:latin typeface="宋体" panose="02010600030101010101" pitchFamily="2" charset="-122"/>
              </a:rPr>
              <a:t>和</a:t>
            </a:r>
            <a:r>
              <a:rPr lang="zh-CN" altLang="en-US" b="1" dirty="0">
                <a:solidFill>
                  <a:srgbClr val="CC0000"/>
                </a:solidFill>
                <a:latin typeface="宋体" panose="02010600030101010101" pitchFamily="2" charset="-122"/>
              </a:rPr>
              <a:t>角动量量子化</a:t>
            </a:r>
            <a:r>
              <a:rPr lang="zh-CN" altLang="en-US" b="1" dirty="0">
                <a:latin typeface="宋体" panose="02010600030101010101" pitchFamily="2" charset="-122"/>
              </a:rPr>
              <a:t>的概念</a:t>
            </a:r>
            <a:r>
              <a:rPr lang="en-US" altLang="zh-CN" b="1">
                <a:latin typeface="Times New Roman" panose="02020603050405020304" pitchFamily="18" charset="0"/>
              </a:rPr>
              <a:t>.</a:t>
            </a:r>
            <a:endParaRPr lang="en-US" altLang="zh-CN" b="1">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486"/>
                                        </p:tgtEl>
                                        <p:attrNameLst>
                                          <p:attrName>style.visibility</p:attrName>
                                        </p:attrNameLst>
                                      </p:cBhvr>
                                      <p:to>
                                        <p:strVal val="visible"/>
                                      </p:to>
                                    </p:set>
                                    <p:animEffect transition="in" filter="blinds(horizontal)">
                                      <p:cBhvr>
                                        <p:cTn id="7" dur="500"/>
                                        <p:tgtEl>
                                          <p:spTgt spid="1848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nodePh="1">
                                  <p:stCondLst>
                                    <p:cond delay="0"/>
                                  </p:stCondLst>
                                  <p:endCondLst>
                                    <p:cond evt="begin" delay="0">
                                      <p:tn val="10"/>
                                    </p:cond>
                                  </p:endCondLst>
                                  <p:iterate type="wd">
                                    <p:tmPct val="100000"/>
                                  </p:iterate>
                                  <p:childTnLst>
                                    <p:set>
                                      <p:cBhvr>
                                        <p:cTn id="11" dur="1" fill="hold">
                                          <p:stCondLst>
                                            <p:cond delay="0"/>
                                          </p:stCondLst>
                                        </p:cTn>
                                        <p:tgtEl>
                                          <p:spTgt spid="18488"/>
                                        </p:tgtEl>
                                        <p:attrNameLst>
                                          <p:attrName>style.visibility</p:attrName>
                                        </p:attrNameLst>
                                      </p:cBhvr>
                                      <p:to>
                                        <p:strVal val="visible"/>
                                      </p:to>
                                    </p:set>
                                    <p:animEffect transition="in" filter="blinds(vertical)">
                                      <p:cBhvr>
                                        <p:cTn id="12" dur="300"/>
                                        <p:tgtEl>
                                          <p:spTgt spid="1848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8491"/>
                                        </p:tgtEl>
                                        <p:attrNameLst>
                                          <p:attrName>style.visibility</p:attrName>
                                        </p:attrNameLst>
                                      </p:cBhvr>
                                      <p:to>
                                        <p:strVal val="visible"/>
                                      </p:to>
                                    </p:set>
                                    <p:animEffect transition="in" filter="blinds(horizontal)">
                                      <p:cBhvr>
                                        <p:cTn id="17" dur="500"/>
                                        <p:tgtEl>
                                          <p:spTgt spid="1849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8490"/>
                                        </p:tgtEl>
                                        <p:attrNameLst>
                                          <p:attrName>style.visibility</p:attrName>
                                        </p:attrNameLst>
                                      </p:cBhvr>
                                      <p:to>
                                        <p:strVal val="visible"/>
                                      </p:to>
                                    </p:set>
                                    <p:animEffect transition="in" filter="blinds(horizontal)">
                                      <p:cBhvr>
                                        <p:cTn id="22" dur="500"/>
                                        <p:tgtEl>
                                          <p:spTgt spid="184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86" grpId="0"/>
      <p:bldP spid="18488" grpId="0"/>
      <p:bldP spid="18490" grpId="0"/>
      <p:bldP spid="18491"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20482" name="矩形 20481"/>
          <p:cNvSpPr/>
          <p:nvPr/>
        </p:nvSpPr>
        <p:spPr>
          <a:xfrm>
            <a:off x="533400" y="2930525"/>
            <a:ext cx="8077200" cy="1260475"/>
          </a:xfrm>
          <a:prstGeom prst="rect">
            <a:avLst/>
          </a:prstGeom>
          <a:noFill/>
          <a:ln w="9525">
            <a:noFill/>
          </a:ln>
        </p:spPr>
        <p:txBody>
          <a:bodyPr>
            <a:spAutoFit/>
          </a:bodyPr>
          <a:p>
            <a:pPr>
              <a:lnSpc>
                <a:spcPct val="120000"/>
              </a:lnSpc>
            </a:pPr>
            <a:r>
              <a:rPr lang="en-US" altLang="zh-CN" b="1" dirty="0">
                <a:solidFill>
                  <a:srgbClr val="CC0000"/>
                </a:solidFill>
                <a:latin typeface="宋体" panose="02010600030101010101" pitchFamily="2" charset="-122"/>
              </a:rPr>
              <a:t>   </a:t>
            </a:r>
            <a:r>
              <a:rPr lang="en-US" altLang="zh-CN" b="1">
                <a:solidFill>
                  <a:srgbClr val="CC0000"/>
                </a:solidFill>
                <a:latin typeface="宋体" panose="02010600030101010101" pitchFamily="2" charset="-122"/>
              </a:rPr>
              <a:t>(</a:t>
            </a:r>
            <a:r>
              <a:rPr lang="en-US" altLang="zh-CN" b="1">
                <a:solidFill>
                  <a:srgbClr val="CC0000"/>
                </a:solidFill>
                <a:latin typeface="Times New Roman" panose="02020603050405020304" pitchFamily="18" charset="0"/>
              </a:rPr>
              <a:t>3</a:t>
            </a:r>
            <a:r>
              <a:rPr lang="en-US" altLang="zh-CN" b="1">
                <a:solidFill>
                  <a:srgbClr val="CC0000"/>
                </a:solidFill>
                <a:latin typeface="宋体" panose="02010600030101010101" pitchFamily="2" charset="-122"/>
              </a:rPr>
              <a:t>)</a:t>
            </a:r>
            <a:r>
              <a:rPr lang="zh-CN" altLang="en-US" b="1" dirty="0">
                <a:solidFill>
                  <a:schemeClr val="tx2"/>
                </a:solidFill>
                <a:latin typeface="Times New Roman" panose="02020603050405020304" pitchFamily="18" charset="0"/>
              </a:rPr>
              <a:t>对谱线的强度、宽度、偏振等一系列问题无法处理</a:t>
            </a:r>
            <a:r>
              <a:rPr lang="en-US" altLang="zh-CN" b="1">
                <a:latin typeface="Times New Roman" panose="02020603050405020304" pitchFamily="18" charset="0"/>
              </a:rPr>
              <a:t>.</a:t>
            </a:r>
            <a:endParaRPr lang="en-US" altLang="zh-CN" b="1">
              <a:latin typeface="Times New Roman" panose="02020603050405020304" pitchFamily="18" charset="0"/>
            </a:endParaRPr>
          </a:p>
        </p:txBody>
      </p:sp>
      <p:sp>
        <p:nvSpPr>
          <p:cNvPr id="20483" name="矩形 20482"/>
          <p:cNvSpPr/>
          <p:nvPr/>
        </p:nvSpPr>
        <p:spPr>
          <a:xfrm>
            <a:off x="533400" y="4175125"/>
            <a:ext cx="8001000" cy="1844675"/>
          </a:xfrm>
          <a:prstGeom prst="rect">
            <a:avLst/>
          </a:prstGeom>
          <a:noFill/>
          <a:ln w="9525">
            <a:noFill/>
          </a:ln>
        </p:spPr>
        <p:txBody>
          <a:bodyPr>
            <a:spAutoFit/>
          </a:bodyPr>
          <a:p>
            <a:pPr>
              <a:lnSpc>
                <a:spcPct val="120000"/>
              </a:lnSpc>
              <a:spcBef>
                <a:spcPct val="50000"/>
              </a:spcBef>
            </a:pPr>
            <a:r>
              <a:rPr lang="en-US" altLang="zh-CN" b="1" dirty="0">
                <a:solidFill>
                  <a:srgbClr val="CC0000"/>
                </a:solidFill>
                <a:latin typeface="宋体" panose="02010600030101010101" pitchFamily="2" charset="-122"/>
              </a:rPr>
              <a:t>   </a:t>
            </a:r>
            <a:r>
              <a:rPr lang="en-US" altLang="zh-CN" b="1">
                <a:solidFill>
                  <a:srgbClr val="CC0000"/>
                </a:solidFill>
                <a:latin typeface="宋体" panose="02010600030101010101" pitchFamily="2" charset="-122"/>
              </a:rPr>
              <a:t>(</a:t>
            </a:r>
            <a:r>
              <a:rPr lang="en-US" altLang="zh-CN" b="1">
                <a:solidFill>
                  <a:srgbClr val="CC0000"/>
                </a:solidFill>
                <a:latin typeface="Times New Roman" panose="02020603050405020304" pitchFamily="18" charset="0"/>
              </a:rPr>
              <a:t>4</a:t>
            </a:r>
            <a:r>
              <a:rPr lang="en-US" altLang="zh-CN" b="1">
                <a:solidFill>
                  <a:srgbClr val="CC0000"/>
                </a:solidFill>
                <a:latin typeface="宋体" panose="02010600030101010101" pitchFamily="2" charset="-122"/>
              </a:rPr>
              <a:t>)</a:t>
            </a:r>
            <a:r>
              <a:rPr lang="zh-CN" altLang="en-US" b="1" dirty="0">
                <a:solidFill>
                  <a:schemeClr val="tx1"/>
                </a:solidFill>
                <a:latin typeface="宋体" panose="02010600030101010101" pitchFamily="2" charset="-122"/>
              </a:rPr>
              <a:t>半经典半</a:t>
            </a:r>
            <a:r>
              <a:rPr lang="zh-CN" altLang="en-US" b="1" dirty="0">
                <a:solidFill>
                  <a:srgbClr val="010000"/>
                </a:solidFill>
                <a:latin typeface="宋体" panose="02010600030101010101" pitchFamily="2" charset="-122"/>
              </a:rPr>
              <a:t>量子</a:t>
            </a:r>
            <a:r>
              <a:rPr lang="zh-CN" altLang="en-US" b="1" dirty="0">
                <a:latin typeface="宋体" panose="02010600030101010101" pitchFamily="2" charset="-122"/>
              </a:rPr>
              <a:t>理论</a:t>
            </a:r>
            <a:r>
              <a:rPr lang="en-US" altLang="zh-CN" b="1" dirty="0">
                <a:latin typeface="宋体" panose="02010600030101010101" pitchFamily="2" charset="-122"/>
              </a:rPr>
              <a:t>,</a:t>
            </a:r>
            <a:r>
              <a:rPr lang="zh-CN" altLang="en-US" b="1" dirty="0">
                <a:latin typeface="宋体" panose="02010600030101010101" pitchFamily="2" charset="-122"/>
              </a:rPr>
              <a:t>既把微观粒子看成是遵守经典力学的质点，同时，又赋予它们量子化的特征</a:t>
            </a:r>
            <a:r>
              <a:rPr lang="en-US" altLang="zh-CN" b="1">
                <a:latin typeface="Times New Roman" panose="02020603050405020304" pitchFamily="18" charset="0"/>
              </a:rPr>
              <a:t>.</a:t>
            </a:r>
            <a:endParaRPr lang="en-US" altLang="zh-CN" b="1">
              <a:latin typeface="Times New Roman" panose="02020603050405020304" pitchFamily="18" charset="0"/>
            </a:endParaRPr>
          </a:p>
        </p:txBody>
      </p:sp>
      <p:sp>
        <p:nvSpPr>
          <p:cNvPr id="20484" name="矩形 20483"/>
          <p:cNvSpPr/>
          <p:nvPr/>
        </p:nvSpPr>
        <p:spPr>
          <a:xfrm>
            <a:off x="1219200" y="914400"/>
            <a:ext cx="4429125" cy="579438"/>
          </a:xfrm>
          <a:prstGeom prst="rect">
            <a:avLst/>
          </a:prstGeom>
          <a:noFill/>
          <a:ln w="9525">
            <a:noFill/>
          </a:ln>
        </p:spPr>
        <p:txBody>
          <a:bodyPr>
            <a:spAutoFit/>
          </a:bodyPr>
          <a:p>
            <a:r>
              <a:rPr lang="en-US" altLang="zh-CN" b="1">
                <a:solidFill>
                  <a:srgbClr val="CC0000"/>
                </a:solidFill>
                <a:latin typeface="Times New Roman" panose="02020603050405020304" pitchFamily="18" charset="0"/>
              </a:rPr>
              <a:t>2</a:t>
            </a:r>
            <a:r>
              <a:rPr lang="en-US" altLang="zh-CN" b="1">
                <a:solidFill>
                  <a:srgbClr val="FF3300"/>
                </a:solidFill>
                <a:latin typeface="Times New Roman" panose="02020603050405020304" pitchFamily="18" charset="0"/>
              </a:rPr>
              <a:t>   </a:t>
            </a:r>
            <a:r>
              <a:rPr lang="en-US" altLang="zh-CN" b="1" dirty="0">
                <a:latin typeface="Times New Roman" panose="02020603050405020304" pitchFamily="18" charset="0"/>
              </a:rPr>
              <a:t> </a:t>
            </a:r>
            <a:r>
              <a:rPr lang="zh-CN" altLang="en-US" b="1" dirty="0">
                <a:latin typeface="Times New Roman" panose="02020603050405020304" pitchFamily="18" charset="0"/>
              </a:rPr>
              <a:t>缺陷</a:t>
            </a:r>
            <a:endParaRPr lang="zh-CN" altLang="en-US" b="1" dirty="0">
              <a:latin typeface="Times New Roman" panose="02020603050405020304" pitchFamily="18" charset="0"/>
            </a:endParaRPr>
          </a:p>
        </p:txBody>
      </p:sp>
      <p:sp>
        <p:nvSpPr>
          <p:cNvPr id="20485" name="矩形 20484"/>
          <p:cNvSpPr/>
          <p:nvPr/>
        </p:nvSpPr>
        <p:spPr>
          <a:xfrm>
            <a:off x="1143000" y="1600200"/>
            <a:ext cx="7924800" cy="676275"/>
          </a:xfrm>
          <a:prstGeom prst="rect">
            <a:avLst/>
          </a:prstGeom>
          <a:noFill/>
          <a:ln w="9525">
            <a:noFill/>
          </a:ln>
        </p:spPr>
        <p:txBody>
          <a:bodyPr>
            <a:spAutoFit/>
          </a:bodyPr>
          <a:p>
            <a:pPr>
              <a:lnSpc>
                <a:spcPct val="120000"/>
              </a:lnSpc>
              <a:spcBef>
                <a:spcPct val="50000"/>
              </a:spcBef>
            </a:pPr>
            <a:r>
              <a:rPr lang="en-US" altLang="zh-CN" b="1">
                <a:solidFill>
                  <a:srgbClr val="CC0000"/>
                </a:solidFill>
                <a:latin typeface="宋体" panose="02010600030101010101" pitchFamily="2" charset="-122"/>
              </a:rPr>
              <a:t>(</a:t>
            </a:r>
            <a:r>
              <a:rPr lang="en-US" altLang="zh-CN" b="1">
                <a:solidFill>
                  <a:srgbClr val="CC0000"/>
                </a:solidFill>
                <a:latin typeface="Times New Roman" panose="02020603050405020304" pitchFamily="18" charset="0"/>
              </a:rPr>
              <a:t>1</a:t>
            </a:r>
            <a:r>
              <a:rPr lang="en-US" altLang="zh-CN" b="1">
                <a:solidFill>
                  <a:srgbClr val="CC0000"/>
                </a:solidFill>
                <a:latin typeface="宋体" panose="02010600030101010101" pitchFamily="2" charset="-122"/>
              </a:rPr>
              <a:t>)</a:t>
            </a:r>
            <a:r>
              <a:rPr lang="zh-CN" altLang="en-US" b="1" dirty="0">
                <a:solidFill>
                  <a:schemeClr val="tx1"/>
                </a:solidFill>
                <a:latin typeface="宋体" panose="02010600030101010101" pitchFamily="2" charset="-122"/>
              </a:rPr>
              <a:t>无法解释比</a:t>
            </a:r>
            <a:r>
              <a:rPr lang="zh-CN" altLang="en-US" b="1" dirty="0">
                <a:latin typeface="宋体" panose="02010600030101010101" pitchFamily="2" charset="-122"/>
              </a:rPr>
              <a:t>氢原子更复杂的原子</a:t>
            </a:r>
            <a:r>
              <a:rPr lang="en-US" altLang="zh-CN" b="1">
                <a:latin typeface="Times New Roman" panose="02020603050405020304" pitchFamily="18" charset="0"/>
              </a:rPr>
              <a:t>.</a:t>
            </a:r>
            <a:endParaRPr lang="en-US" altLang="zh-CN" b="1">
              <a:latin typeface="Times New Roman" panose="02020603050405020304" pitchFamily="18" charset="0"/>
            </a:endParaRPr>
          </a:p>
        </p:txBody>
      </p:sp>
      <p:sp>
        <p:nvSpPr>
          <p:cNvPr id="20486" name="矩形 20485"/>
          <p:cNvSpPr/>
          <p:nvPr/>
        </p:nvSpPr>
        <p:spPr>
          <a:xfrm>
            <a:off x="1143000" y="2362200"/>
            <a:ext cx="7772400" cy="579438"/>
          </a:xfrm>
          <a:prstGeom prst="rect">
            <a:avLst/>
          </a:prstGeom>
          <a:noFill/>
          <a:ln w="9525">
            <a:noFill/>
          </a:ln>
        </p:spPr>
        <p:txBody>
          <a:bodyPr>
            <a:spAutoFit/>
          </a:bodyPr>
          <a:p>
            <a:r>
              <a:rPr lang="en-US" altLang="zh-CN" b="1">
                <a:solidFill>
                  <a:srgbClr val="CC0000"/>
                </a:solidFill>
                <a:latin typeface="宋体" panose="02010600030101010101" pitchFamily="2" charset="-122"/>
              </a:rPr>
              <a:t>(</a:t>
            </a:r>
            <a:r>
              <a:rPr lang="en-US" altLang="zh-CN" b="1">
                <a:solidFill>
                  <a:srgbClr val="CC0000"/>
                </a:solidFill>
                <a:latin typeface="Times New Roman" panose="02020603050405020304" pitchFamily="18" charset="0"/>
              </a:rPr>
              <a:t>2</a:t>
            </a:r>
            <a:r>
              <a:rPr lang="en-US" altLang="zh-CN" b="1">
                <a:solidFill>
                  <a:srgbClr val="CC0000"/>
                </a:solidFill>
                <a:latin typeface="宋体" panose="02010600030101010101" pitchFamily="2" charset="-122"/>
              </a:rPr>
              <a:t>)</a:t>
            </a:r>
            <a:r>
              <a:rPr lang="zh-CN" altLang="en-US" b="1" dirty="0">
                <a:latin typeface="宋体" panose="02010600030101010101" pitchFamily="2" charset="-122"/>
              </a:rPr>
              <a:t>微观粒子的运动视为有确定的</a:t>
            </a:r>
            <a:r>
              <a:rPr lang="zh-CN" altLang="en-US" b="1" dirty="0">
                <a:solidFill>
                  <a:schemeClr val="tx1"/>
                </a:solidFill>
                <a:latin typeface="宋体" panose="02010600030101010101" pitchFamily="2" charset="-122"/>
              </a:rPr>
              <a:t>轨道</a:t>
            </a:r>
            <a:r>
              <a:rPr lang="en-US" altLang="zh-CN" b="1">
                <a:latin typeface="Times New Roman" panose="02020603050405020304" pitchFamily="18" charset="0"/>
              </a:rPr>
              <a:t>.</a:t>
            </a:r>
            <a:endParaRPr lang="en-US" altLang="zh-CN" b="1">
              <a:latin typeface="Times New Roman" panose="02020603050405020304" pitchFamily="18" charset="0"/>
            </a:endParaRPr>
          </a:p>
        </p:txBody>
      </p:sp>
      <p:pic>
        <p:nvPicPr>
          <p:cNvPr id="20490" name="图片 20489" descr="BOOK05">
            <a:hlinkClick r:id="rId1" action="ppaction://hlinkpres?slideindex=1&amp;slidetitle="/>
          </p:cNvPr>
          <p:cNvPicPr>
            <a:picLocks noChangeAspect="1"/>
          </p:cNvPicPr>
          <p:nvPr/>
        </p:nvPicPr>
        <p:blipFill>
          <a:blip r:embed="rId2"/>
          <a:stretch>
            <a:fillRect/>
          </a:stretch>
        </p:blipFill>
        <p:spPr>
          <a:xfrm>
            <a:off x="8458200" y="5867400"/>
            <a:ext cx="533400" cy="533400"/>
          </a:xfrm>
          <a:prstGeom prst="rect">
            <a:avLst/>
          </a:prstGeom>
          <a:noFill/>
          <a:ln w="9525">
            <a:noFill/>
          </a:ln>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485"/>
                                        </p:tgtEl>
                                        <p:attrNameLst>
                                          <p:attrName>style.visibility</p:attrName>
                                        </p:attrNameLst>
                                      </p:cBhvr>
                                      <p:to>
                                        <p:strVal val="visible"/>
                                      </p:to>
                                    </p:set>
                                    <p:animEffect transition="in" filter="blinds(horizontal)">
                                      <p:cBhvr>
                                        <p:cTn id="7" dur="500"/>
                                        <p:tgtEl>
                                          <p:spTgt spid="2048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486"/>
                                        </p:tgtEl>
                                        <p:attrNameLst>
                                          <p:attrName>style.visibility</p:attrName>
                                        </p:attrNameLst>
                                      </p:cBhvr>
                                      <p:to>
                                        <p:strVal val="visible"/>
                                      </p:to>
                                    </p:set>
                                    <p:animEffect transition="in" filter="blinds(horizontal)">
                                      <p:cBhvr>
                                        <p:cTn id="12" dur="500"/>
                                        <p:tgtEl>
                                          <p:spTgt spid="2048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0482"/>
                                        </p:tgtEl>
                                        <p:attrNameLst>
                                          <p:attrName>style.visibility</p:attrName>
                                        </p:attrNameLst>
                                      </p:cBhvr>
                                      <p:to>
                                        <p:strVal val="visible"/>
                                      </p:to>
                                    </p:set>
                                    <p:animEffect transition="in" filter="blinds(horizontal)">
                                      <p:cBhvr>
                                        <p:cTn id="17" dur="500"/>
                                        <p:tgtEl>
                                          <p:spTgt spid="2048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0483"/>
                                        </p:tgtEl>
                                        <p:attrNameLst>
                                          <p:attrName>style.visibility</p:attrName>
                                        </p:attrNameLst>
                                      </p:cBhvr>
                                      <p:to>
                                        <p:strVal val="visible"/>
                                      </p:to>
                                    </p:set>
                                    <p:animEffect transition="in" filter="blinds(horizontal)">
                                      <p:cBhvr>
                                        <p:cTn id="22" dur="500"/>
                                        <p:tgtEl>
                                          <p:spTgt spid="204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p:bldP spid="20483" grpId="0"/>
      <p:bldP spid="20485" grpId="0"/>
      <p:bldP spid="20486"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矩形 33795"/>
          <p:cNvSpPr/>
          <p:nvPr/>
        </p:nvSpPr>
        <p:spPr>
          <a:xfrm>
            <a:off x="1360170" y="2876868"/>
            <a:ext cx="6624638" cy="642937"/>
          </a:xfrm>
          <a:prstGeom prst="rect">
            <a:avLst/>
          </a:prstGeom>
          <a:solidFill>
            <a:srgbClr val="0062AC"/>
          </a:solidFill>
          <a:ln w="25400" cap="flat" cmpd="sng">
            <a:solidFill>
              <a:srgbClr val="00B0F0"/>
            </a:solidFill>
            <a:prstDash val="solid"/>
            <a:round/>
            <a:headEnd type="none" w="med" len="med"/>
            <a:tailEnd type="none" w="med" len="med"/>
          </a:ln>
          <a:effectLst>
            <a:outerShdw dist="41309" dir="2699999" algn="ctr" rotWithShape="0">
              <a:srgbClr val="000000">
                <a:alpha val="37500"/>
              </a:srgbClr>
            </a:outerShdw>
          </a:effectLst>
        </p:spPr>
        <p:txBody>
          <a:bodyPr anchor="t"/>
          <a:p>
            <a:endParaRPr lang="zh-CN" altLang="en-US">
              <a:latin typeface="Arial" panose="020B0604020202020204" pitchFamily="34" charset="0"/>
            </a:endParaRPr>
          </a:p>
        </p:txBody>
      </p:sp>
      <p:sp>
        <p:nvSpPr>
          <p:cNvPr id="33794" name="矩形 33793"/>
          <p:cNvSpPr/>
          <p:nvPr/>
        </p:nvSpPr>
        <p:spPr>
          <a:xfrm>
            <a:off x="468313" y="2636838"/>
            <a:ext cx="8243888" cy="882650"/>
          </a:xfrm>
          <a:noFill/>
          <a:ln w="9525">
            <a:noFill/>
          </a:ln>
        </p:spPr>
        <p:txBody>
          <a:bodyPr anchor="b"/>
          <a:lstStyle>
            <a:lvl1pPr marL="0" lvl="0" indent="0" algn="ctr" defTabSz="914400" rtl="0" eaLnBrk="1" fontAlgn="base" latinLnBrk="0" hangingPunct="1">
              <a:lnSpc>
                <a:spcPct val="90000"/>
              </a:lnSpc>
              <a:spcBef>
                <a:spcPct val="0"/>
              </a:spcBef>
              <a:spcAft>
                <a:spcPct val="0"/>
              </a:spcAft>
              <a:buClrTx/>
              <a:buSzTx/>
              <a:buFontTx/>
              <a:buNone/>
              <a:defRPr sz="5200" b="1" u="none" kern="1200" baseline="0">
                <a:solidFill>
                  <a:schemeClr val="tx2"/>
                </a:solidFill>
                <a:effectLst>
                  <a:outerShdw blurRad="38100" dist="38100" dir="2700000">
                    <a:srgbClr val="C0C0C0"/>
                  </a:outerShdw>
                </a:effectLst>
                <a:latin typeface="Verdana" panose="020B0604030504040204" pitchFamily="34" charset="0"/>
                <a:ea typeface="宋体" panose="02010600030101010101" pitchFamily="2" charset="-122"/>
              </a:defRPr>
            </a:lvl1pPr>
          </a:lstStyle>
          <a:p>
            <a:pPr lvl="0" fontAlgn="base"/>
            <a:r>
              <a:rPr lang="zh-CN" altLang="en-US" sz="4400" dirty="0">
                <a:solidFill>
                  <a:schemeClr val="bg1"/>
                </a:solidFill>
                <a:sym typeface="+mn-ea"/>
              </a:rPr>
              <a:t>德布罗意波和波粒二象性</a:t>
            </a:r>
            <a:endParaRPr lang="zh-CN" altLang="en-US" sz="4400" strike="noStrike" noProof="1" dirty="0">
              <a:solidFill>
                <a:schemeClr val="bg1"/>
              </a:solidFill>
              <a:latin typeface="宋体" panose="02010600030101010101" pitchFamily="2" charset="-122"/>
              <a:sym typeface="+mn-ea"/>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5122" name="文本框 5121"/>
          <p:cNvSpPr txBox="1"/>
          <p:nvPr/>
        </p:nvSpPr>
        <p:spPr>
          <a:xfrm>
            <a:off x="914400" y="914400"/>
            <a:ext cx="6781800" cy="641350"/>
          </a:xfrm>
          <a:prstGeom prst="rect">
            <a:avLst/>
          </a:prstGeom>
          <a:noFill/>
          <a:ln w="9525">
            <a:noFill/>
          </a:ln>
        </p:spPr>
        <p:txBody>
          <a:bodyPr>
            <a:spAutoFit/>
          </a:bodyPr>
          <a:p>
            <a:pPr>
              <a:spcBef>
                <a:spcPct val="50000"/>
              </a:spcBef>
            </a:pPr>
            <a:r>
              <a:rPr lang="en-US" altLang="zh-CN" sz="3600" b="1" dirty="0">
                <a:solidFill>
                  <a:srgbClr val="CC0000"/>
                </a:solidFill>
                <a:latin typeface="Times New Roman" panose="02020603050405020304" pitchFamily="18" charset="0"/>
              </a:rPr>
              <a:t>      </a:t>
            </a:r>
            <a:r>
              <a:rPr lang="zh-CN" altLang="en-US" sz="3600" b="1" dirty="0">
                <a:solidFill>
                  <a:srgbClr val="CC0000"/>
                </a:solidFill>
                <a:latin typeface="Times New Roman" panose="02020603050405020304" pitchFamily="18" charset="0"/>
              </a:rPr>
              <a:t>一    德布罗意假设 </a:t>
            </a:r>
            <a:r>
              <a:rPr lang="en-US" altLang="zh-CN" sz="3600" b="1">
                <a:solidFill>
                  <a:srgbClr val="CC0000"/>
                </a:solidFill>
                <a:latin typeface="宋体" panose="02010600030101010101" pitchFamily="2" charset="-122"/>
              </a:rPr>
              <a:t>(</a:t>
            </a:r>
            <a:r>
              <a:rPr lang="en-US" altLang="zh-CN" sz="3600">
                <a:solidFill>
                  <a:srgbClr val="CC0000"/>
                </a:solidFill>
                <a:latin typeface="Times New Roman" panose="02020603050405020304" pitchFamily="18" charset="0"/>
              </a:rPr>
              <a:t>1924</a:t>
            </a:r>
            <a:r>
              <a:rPr lang="en-US" altLang="zh-CN" sz="3600" b="1">
                <a:solidFill>
                  <a:srgbClr val="CC0000"/>
                </a:solidFill>
                <a:latin typeface="Times New Roman" panose="02020603050405020304" pitchFamily="18" charset="0"/>
              </a:rPr>
              <a:t> </a:t>
            </a:r>
            <a:r>
              <a:rPr lang="zh-CN" altLang="en-US" sz="3600" b="1">
                <a:solidFill>
                  <a:srgbClr val="CC0000"/>
                </a:solidFill>
                <a:latin typeface="Times New Roman" panose="02020603050405020304" pitchFamily="18" charset="0"/>
              </a:rPr>
              <a:t>年</a:t>
            </a:r>
            <a:r>
              <a:rPr lang="en-US" altLang="zh-CN" sz="3600" b="1">
                <a:solidFill>
                  <a:srgbClr val="CC0000"/>
                </a:solidFill>
                <a:latin typeface="宋体" panose="02010600030101010101" pitchFamily="2" charset="-122"/>
              </a:rPr>
              <a:t>)</a:t>
            </a:r>
            <a:endParaRPr lang="en-US" altLang="zh-CN" sz="3600" b="1">
              <a:solidFill>
                <a:srgbClr val="CC0000"/>
              </a:solidFill>
              <a:latin typeface="宋体" panose="02010600030101010101" pitchFamily="2" charset="-122"/>
            </a:endParaRPr>
          </a:p>
        </p:txBody>
      </p:sp>
      <p:sp>
        <p:nvSpPr>
          <p:cNvPr id="5123" name="矩形 5122"/>
          <p:cNvSpPr/>
          <p:nvPr/>
        </p:nvSpPr>
        <p:spPr>
          <a:xfrm>
            <a:off x="914400" y="1752600"/>
            <a:ext cx="7620000" cy="4194175"/>
          </a:xfrm>
          <a:prstGeom prst="rect">
            <a:avLst/>
          </a:prstGeom>
          <a:solidFill>
            <a:schemeClr val="bg1"/>
          </a:solidFill>
          <a:ln w="12700" cap="flat" cmpd="sng">
            <a:solidFill>
              <a:schemeClr val="tx2"/>
            </a:solidFill>
            <a:prstDash val="solid"/>
            <a:miter/>
            <a:headEnd type="none" w="med" len="med"/>
            <a:tailEnd type="none" w="med" len="med"/>
          </a:ln>
        </p:spPr>
        <p:txBody>
          <a:bodyPr>
            <a:spAutoFit/>
          </a:bodyPr>
          <a:p>
            <a:pPr>
              <a:lnSpc>
                <a:spcPct val="120000"/>
              </a:lnSpc>
              <a:spcBef>
                <a:spcPct val="50000"/>
              </a:spcBef>
            </a:pPr>
            <a:r>
              <a:rPr lang="en-US" altLang="zh-CN" sz="2400" b="1" dirty="0">
                <a:latin typeface="Times New Roman" panose="02020603050405020304" pitchFamily="18" charset="0"/>
              </a:rPr>
              <a:t>           </a:t>
            </a:r>
            <a:r>
              <a:rPr lang="zh-CN" altLang="en-US" sz="3200" b="1" dirty="0">
                <a:latin typeface="Times New Roman" panose="02020603050405020304" pitchFamily="18" charset="0"/>
              </a:rPr>
              <a:t>光学理论发展历史表明，曾有很长一段时间，人们徘徊于光的粒子性和波动性之间，实际上这两种解释并不是对立的，量子理论的发展证明了这一点</a:t>
            </a:r>
            <a:r>
              <a:rPr lang="en-US" altLang="zh-CN" sz="3200" b="1">
                <a:latin typeface="Times New Roman" panose="02020603050405020304" pitchFamily="18" charset="0"/>
              </a:rPr>
              <a:t>. </a:t>
            </a:r>
            <a:r>
              <a:rPr lang="en-US" altLang="zh-CN" sz="3200">
                <a:latin typeface="Times New Roman" panose="02020603050405020304" pitchFamily="18" charset="0"/>
              </a:rPr>
              <a:t>20</a:t>
            </a:r>
            <a:r>
              <a:rPr lang="zh-CN" altLang="en-US" sz="3200" b="1" dirty="0">
                <a:latin typeface="Times New Roman" panose="02020603050405020304" pitchFamily="18" charset="0"/>
              </a:rPr>
              <a:t>世纪初发展起来的光量子理论，似过于强调粒子性，德布罗意企盼把粒子观点和波动观点统一起来，给予</a:t>
            </a:r>
            <a:r>
              <a:rPr lang="zh-CN" altLang="en-US" sz="3200" b="1" dirty="0">
                <a:latin typeface="Times New Roman" panose="02020603050405020304" pitchFamily="18" charset="0"/>
              </a:rPr>
              <a:t>“</a:t>
            </a:r>
            <a:r>
              <a:rPr lang="zh-CN" altLang="en-US" sz="3200" b="1" dirty="0">
                <a:latin typeface="Times New Roman" panose="02020603050405020304" pitchFamily="18" charset="0"/>
              </a:rPr>
              <a:t>量子</a:t>
            </a:r>
            <a:r>
              <a:rPr lang="zh-CN" altLang="en-US" sz="3200" b="1" dirty="0">
                <a:latin typeface="Times New Roman" panose="02020603050405020304" pitchFamily="18" charset="0"/>
              </a:rPr>
              <a:t>”</a:t>
            </a:r>
            <a:r>
              <a:rPr lang="zh-CN" altLang="en-US" sz="3200" b="1" dirty="0">
                <a:latin typeface="Times New Roman" panose="02020603050405020304" pitchFamily="18" charset="0"/>
              </a:rPr>
              <a:t>以真正的涵义</a:t>
            </a:r>
            <a:r>
              <a:rPr lang="en-US" altLang="zh-CN" sz="3200" b="1">
                <a:latin typeface="Times New Roman" panose="02020603050405020304" pitchFamily="18" charset="0"/>
              </a:rPr>
              <a:t>.</a:t>
            </a:r>
            <a:endParaRPr lang="en-US" altLang="zh-CN" sz="3200" b="1">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5123"/>
                                        </p:tgtEl>
                                        <p:attrNameLst>
                                          <p:attrName>style.visibility</p:attrName>
                                        </p:attrNameLst>
                                      </p:cBhvr>
                                      <p:to>
                                        <p:strVal val="visible"/>
                                      </p:to>
                                    </p:set>
                                    <p:animEffect transition="in" filter="blinds(vertical)">
                                      <p:cBhvr>
                                        <p:cTn id="7" dur="500"/>
                                        <p:tgtEl>
                                          <p:spTgt spid="5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ldLvl="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26627" name="矩形 26626"/>
          <p:cNvSpPr/>
          <p:nvPr/>
        </p:nvSpPr>
        <p:spPr>
          <a:xfrm>
            <a:off x="762000" y="2133600"/>
            <a:ext cx="7772400" cy="3429000"/>
          </a:xfrm>
          <a:prstGeom prst="rect">
            <a:avLst/>
          </a:prstGeom>
          <a:gradFill rotWithShape="0">
            <a:gsLst>
              <a:gs pos="0">
                <a:schemeClr val="accent1"/>
              </a:gs>
              <a:gs pos="100000">
                <a:srgbClr val="FFFFFF"/>
              </a:gs>
            </a:gsLst>
            <a:lin ang="2700000" scaled="1"/>
            <a:tileRect/>
          </a:gradFill>
          <a:ln w="9525" cap="flat" cmpd="sng">
            <a:solidFill>
              <a:schemeClr val="tx1"/>
            </a:solidFill>
            <a:prstDash val="solid"/>
            <a:miter/>
            <a:headEnd type="none" w="med" len="med"/>
            <a:tailEnd type="none" w="med" len="med"/>
          </a:ln>
        </p:spPr>
        <p:txBody>
          <a:bodyPr/>
          <a:p>
            <a:endParaRPr lang="zh-CN" altLang="en-US"/>
          </a:p>
        </p:txBody>
      </p:sp>
      <p:sp>
        <p:nvSpPr>
          <p:cNvPr id="26629" name="文本框 26628"/>
          <p:cNvSpPr txBox="1"/>
          <p:nvPr/>
        </p:nvSpPr>
        <p:spPr>
          <a:xfrm>
            <a:off x="3186113" y="2133600"/>
            <a:ext cx="5405437" cy="3262313"/>
          </a:xfrm>
          <a:prstGeom prst="rect">
            <a:avLst/>
          </a:prstGeom>
          <a:noFill/>
          <a:ln w="9525">
            <a:noFill/>
          </a:ln>
        </p:spPr>
        <p:txBody>
          <a:bodyPr>
            <a:spAutoFit/>
          </a:bodyPr>
          <a:p>
            <a:r>
              <a:rPr lang="en-US" altLang="zh-CN" sz="2800" b="1" dirty="0">
                <a:latin typeface="Times New Roman" panose="02020603050405020304" pitchFamily="18" charset="0"/>
              </a:rPr>
              <a:t>        </a:t>
            </a:r>
            <a:r>
              <a:rPr lang="zh-CN" altLang="en-US" sz="2800" b="1" dirty="0">
                <a:latin typeface="Times New Roman" panose="02020603050405020304" pitchFamily="18" charset="0"/>
              </a:rPr>
              <a:t>法国物理学家</a:t>
            </a:r>
            <a:endParaRPr lang="zh-CN" altLang="en-US" sz="2800" b="1" dirty="0">
              <a:latin typeface="Times New Roman" panose="02020603050405020304" pitchFamily="18" charset="0"/>
            </a:endParaRPr>
          </a:p>
          <a:p>
            <a:pPr eaLnBrk="0" hangingPunct="0">
              <a:lnSpc>
                <a:spcPct val="90000"/>
              </a:lnSpc>
            </a:pPr>
            <a:r>
              <a:rPr lang="zh-CN" altLang="en-US" sz="2800" dirty="0">
                <a:latin typeface="Times New Roman" panose="02020603050405020304" pitchFamily="18" charset="0"/>
              </a:rPr>
              <a:t>        </a:t>
            </a:r>
            <a:r>
              <a:rPr lang="en-US" altLang="zh-CN" sz="2800">
                <a:latin typeface="Times New Roman" panose="02020603050405020304" pitchFamily="18" charset="0"/>
              </a:rPr>
              <a:t>1924</a:t>
            </a:r>
            <a:r>
              <a:rPr lang="zh-CN" altLang="en-US" sz="2800" b="1" dirty="0">
                <a:latin typeface="Times New Roman" panose="02020603050405020304" pitchFamily="18" charset="0"/>
              </a:rPr>
              <a:t>年他在博士论文</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关于量子理论的研究</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中提出把</a:t>
            </a:r>
            <a:r>
              <a:rPr lang="zh-CN" altLang="en-US" sz="2800" b="1" dirty="0">
                <a:solidFill>
                  <a:srgbClr val="CC0000"/>
                </a:solidFill>
                <a:latin typeface="Times New Roman" panose="02020603050405020304" pitchFamily="18" charset="0"/>
              </a:rPr>
              <a:t>粒子性和波动性</a:t>
            </a:r>
            <a:r>
              <a:rPr lang="zh-CN" altLang="en-US" sz="2800" b="1" dirty="0">
                <a:latin typeface="Times New Roman" panose="02020603050405020304" pitchFamily="18" charset="0"/>
              </a:rPr>
              <a:t>统一起来</a:t>
            </a:r>
            <a:r>
              <a:rPr lang="en-US" altLang="zh-CN" sz="2800" b="1" dirty="0">
                <a:latin typeface="Times New Roman" panose="02020603050405020304" pitchFamily="18" charset="0"/>
              </a:rPr>
              <a:t>. 5</a:t>
            </a:r>
            <a:r>
              <a:rPr lang="zh-CN" altLang="en-US" sz="2800" b="1" dirty="0">
                <a:latin typeface="Times New Roman" panose="02020603050405020304" pitchFamily="18" charset="0"/>
              </a:rPr>
              <a:t>年后为此获得诺贝尔物理学奖</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爱因斯坦誉之为“揭开一幅大幕的一角”</a:t>
            </a:r>
            <a:r>
              <a:rPr lang="en-US" altLang="zh-CN" sz="2800" b="1">
                <a:latin typeface="Times New Roman" panose="02020603050405020304" pitchFamily="18" charset="0"/>
              </a:rPr>
              <a:t>.</a:t>
            </a:r>
            <a:endParaRPr lang="en-US" altLang="zh-CN" sz="2800" b="1">
              <a:latin typeface="Times New Roman" panose="02020603050405020304" pitchFamily="18" charset="0"/>
            </a:endParaRPr>
          </a:p>
          <a:p>
            <a:pPr eaLnBrk="0" hangingPunct="0">
              <a:lnSpc>
                <a:spcPct val="90000"/>
              </a:lnSpc>
            </a:pPr>
            <a:r>
              <a:rPr lang="zh-CN" altLang="en-US" sz="2800" b="1" dirty="0">
                <a:latin typeface="Times New Roman" panose="02020603050405020304" pitchFamily="18" charset="0"/>
              </a:rPr>
              <a:t>它为量子力学的建立提供</a:t>
            </a:r>
            <a:endParaRPr lang="zh-CN" altLang="en-US" sz="2800" b="1" dirty="0">
              <a:latin typeface="Times New Roman" panose="02020603050405020304" pitchFamily="18" charset="0"/>
            </a:endParaRPr>
          </a:p>
          <a:p>
            <a:pPr eaLnBrk="0" hangingPunct="0">
              <a:lnSpc>
                <a:spcPct val="90000"/>
              </a:lnSpc>
            </a:pPr>
            <a:r>
              <a:rPr lang="zh-CN" altLang="en-US" sz="2800" b="1" dirty="0">
                <a:latin typeface="Times New Roman" panose="02020603050405020304" pitchFamily="18" charset="0"/>
              </a:rPr>
              <a:t>了物理基础</a:t>
            </a:r>
            <a:r>
              <a:rPr lang="en-US" altLang="zh-CN" sz="3200" b="1">
                <a:latin typeface="Times New Roman" panose="02020603050405020304" pitchFamily="18" charset="0"/>
              </a:rPr>
              <a:t>.</a:t>
            </a:r>
            <a:endParaRPr lang="en-US" altLang="zh-CN" sz="3200" b="1">
              <a:latin typeface="Times New Roman" panose="02020603050405020304" pitchFamily="18" charset="0"/>
            </a:endParaRPr>
          </a:p>
        </p:txBody>
      </p:sp>
      <p:pic>
        <p:nvPicPr>
          <p:cNvPr id="26631" name="图片 26630" descr="德布罗意"/>
          <p:cNvPicPr>
            <a:picLocks noChangeAspect="1"/>
          </p:cNvPicPr>
          <p:nvPr/>
        </p:nvPicPr>
        <p:blipFill>
          <a:blip r:embed="rId1"/>
          <a:stretch>
            <a:fillRect/>
          </a:stretch>
        </p:blipFill>
        <p:spPr>
          <a:xfrm>
            <a:off x="990600" y="2362200"/>
            <a:ext cx="2076450" cy="2990850"/>
          </a:xfrm>
          <a:prstGeom prst="rect">
            <a:avLst/>
          </a:prstGeom>
          <a:noFill/>
          <a:ln w="9525" cap="flat" cmpd="sng">
            <a:solidFill>
              <a:schemeClr val="tx1"/>
            </a:solidFill>
            <a:prstDash val="solid"/>
            <a:miter/>
            <a:headEnd type="none" w="med" len="med"/>
            <a:tailEnd type="none" w="med" len="med"/>
          </a:ln>
        </p:spPr>
      </p:pic>
      <p:sp>
        <p:nvSpPr>
          <p:cNvPr id="26632" name="矩形 26631"/>
          <p:cNvSpPr/>
          <p:nvPr/>
        </p:nvSpPr>
        <p:spPr>
          <a:xfrm>
            <a:off x="2362200" y="1219200"/>
            <a:ext cx="5070475" cy="579438"/>
          </a:xfrm>
          <a:prstGeom prst="rect">
            <a:avLst/>
          </a:prstGeom>
          <a:noFill/>
          <a:ln w="9525">
            <a:noFill/>
          </a:ln>
        </p:spPr>
        <p:txBody>
          <a:bodyPr wrap="none" anchor="t">
            <a:spAutoFit/>
          </a:bodyPr>
          <a:p>
            <a:r>
              <a:rPr lang="zh-CN" altLang="en-US" sz="3200" b="1" dirty="0">
                <a:solidFill>
                  <a:schemeClr val="accent2"/>
                </a:solidFill>
                <a:latin typeface="Times New Roman" panose="02020603050405020304" pitchFamily="18" charset="0"/>
              </a:rPr>
              <a:t>德布罗意（</a:t>
            </a:r>
            <a:r>
              <a:rPr lang="en-US" altLang="zh-CN" sz="3200">
                <a:solidFill>
                  <a:schemeClr val="accent2"/>
                </a:solidFill>
                <a:latin typeface="Times New Roman" panose="02020603050405020304" pitchFamily="18" charset="0"/>
              </a:rPr>
              <a:t>1892  —</a:t>
            </a:r>
            <a:r>
              <a:rPr lang="en-US" altLang="zh-CN" sz="3200">
                <a:solidFill>
                  <a:schemeClr val="accent2"/>
                </a:solidFill>
                <a:latin typeface="宋体" panose="02010600030101010101" pitchFamily="2" charset="-122"/>
              </a:rPr>
              <a:t> </a:t>
            </a:r>
            <a:r>
              <a:rPr lang="en-US" altLang="zh-CN" sz="3200">
                <a:solidFill>
                  <a:schemeClr val="accent2"/>
                </a:solidFill>
                <a:latin typeface="Times New Roman" panose="02020603050405020304" pitchFamily="18" charset="0"/>
              </a:rPr>
              <a:t>1987</a:t>
            </a:r>
            <a:r>
              <a:rPr lang="zh-CN" altLang="en-US" sz="3200" b="1" dirty="0">
                <a:solidFill>
                  <a:schemeClr val="accent2"/>
                </a:solidFill>
                <a:latin typeface="Times New Roman" panose="02020603050405020304" pitchFamily="18" charset="0"/>
              </a:rPr>
              <a:t>）</a:t>
            </a:r>
            <a:endParaRPr lang="zh-CN" altLang="en-US" sz="3200" b="1" dirty="0">
              <a:solidFill>
                <a:schemeClr val="accent2"/>
              </a:solidFill>
              <a:latin typeface="Times New Roman" panose="02020603050405020304" pitchFamily="18" charset="0"/>
            </a:endParaRPr>
          </a:p>
        </p:txBody>
      </p:sp>
      <p:pic>
        <p:nvPicPr>
          <p:cNvPr id="26633" name="图片 26632" descr="德布罗意3"/>
          <p:cNvPicPr>
            <a:picLocks noChangeAspect="1"/>
          </p:cNvPicPr>
          <p:nvPr/>
        </p:nvPicPr>
        <p:blipFill>
          <a:blip r:embed="rId2"/>
          <a:stretch>
            <a:fillRect/>
          </a:stretch>
        </p:blipFill>
        <p:spPr>
          <a:xfrm>
            <a:off x="7543800" y="4210050"/>
            <a:ext cx="960438" cy="1349375"/>
          </a:xfrm>
          <a:prstGeom prst="rect">
            <a:avLst/>
          </a:prstGeom>
          <a:noFill/>
          <a:ln w="9525">
            <a:noFill/>
          </a:ln>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21506" name="文本框 21505"/>
          <p:cNvSpPr txBox="1"/>
          <p:nvPr/>
        </p:nvSpPr>
        <p:spPr>
          <a:xfrm>
            <a:off x="838200" y="1050925"/>
            <a:ext cx="7696200" cy="1844675"/>
          </a:xfrm>
          <a:prstGeom prst="rect">
            <a:avLst/>
          </a:prstGeom>
          <a:noFill/>
          <a:ln w="9525">
            <a:noFill/>
          </a:ln>
        </p:spPr>
        <p:txBody>
          <a:bodyPr>
            <a:spAutoFit/>
          </a:bodyPr>
          <a:p>
            <a:pPr>
              <a:lnSpc>
                <a:spcPct val="120000"/>
              </a:lnSpc>
              <a:spcBef>
                <a:spcPct val="50000"/>
              </a:spcBef>
            </a:pPr>
            <a:r>
              <a:rPr lang="en-US" altLang="zh-CN" sz="3200" b="1" dirty="0">
                <a:solidFill>
                  <a:srgbClr val="CC0000"/>
                </a:solidFill>
                <a:latin typeface="Times New Roman" panose="02020603050405020304" pitchFamily="18" charset="0"/>
              </a:rPr>
              <a:t>        </a:t>
            </a:r>
            <a:r>
              <a:rPr lang="zh-CN" altLang="en-US" sz="3200" b="1" dirty="0">
                <a:solidFill>
                  <a:srgbClr val="CC0000"/>
                </a:solidFill>
                <a:latin typeface="Times New Roman" panose="02020603050405020304" pitchFamily="18" charset="0"/>
              </a:rPr>
              <a:t>思想方法</a:t>
            </a:r>
            <a:r>
              <a:rPr lang="zh-CN" altLang="en-US" sz="3200" b="1" dirty="0">
                <a:latin typeface="Times New Roman" panose="02020603050405020304" pitchFamily="18" charset="0"/>
              </a:rPr>
              <a:t>    自然界在许多方面都是明显地对称的，德布罗意采用类比的方法提出物质波的假设 </a:t>
            </a:r>
            <a:r>
              <a:rPr lang="en-US" altLang="zh-CN" sz="3200" b="1">
                <a:latin typeface="Times New Roman" panose="02020603050405020304" pitchFamily="18" charset="0"/>
              </a:rPr>
              <a:t>. </a:t>
            </a:r>
            <a:r>
              <a:rPr lang="en-US" altLang="zh-CN" sz="2800" b="1">
                <a:latin typeface="Times New Roman" panose="02020603050405020304" pitchFamily="18" charset="0"/>
              </a:rPr>
              <a:t>       </a:t>
            </a:r>
            <a:endParaRPr lang="en-US" altLang="zh-CN" sz="2800" b="1">
              <a:latin typeface="Times New Roman" panose="02020603050405020304" pitchFamily="18" charset="0"/>
            </a:endParaRPr>
          </a:p>
        </p:txBody>
      </p:sp>
      <p:sp>
        <p:nvSpPr>
          <p:cNvPr id="21507" name="文本框 21506"/>
          <p:cNvSpPr txBox="1"/>
          <p:nvPr/>
        </p:nvSpPr>
        <p:spPr>
          <a:xfrm>
            <a:off x="838200" y="3078163"/>
            <a:ext cx="7924800" cy="1260475"/>
          </a:xfrm>
          <a:prstGeom prst="rect">
            <a:avLst/>
          </a:prstGeom>
          <a:noFill/>
          <a:ln w="12700">
            <a:noFill/>
          </a:ln>
        </p:spPr>
        <p:txBody>
          <a:bodyPr>
            <a:spAutoFit/>
          </a:bodyPr>
          <a:p>
            <a:pPr>
              <a:lnSpc>
                <a:spcPct val="120000"/>
              </a:lnSpc>
              <a:spcBef>
                <a:spcPct val="50000"/>
              </a:spcBef>
            </a:pPr>
            <a:r>
              <a:rPr lang="en-US" altLang="zh-CN" sz="3200" b="1" dirty="0">
                <a:latin typeface="Times New Roman" panose="02020603050405020304" pitchFamily="18" charset="0"/>
              </a:rPr>
              <a:t>        </a:t>
            </a:r>
            <a:r>
              <a:rPr lang="zh-CN" altLang="en-US" sz="3200" b="1" dirty="0">
                <a:latin typeface="Times New Roman" panose="02020603050405020304" pitchFamily="18" charset="0"/>
              </a:rPr>
              <a:t>德布罗意假设：实物粒子具有波粒二象性</a:t>
            </a:r>
            <a:endParaRPr lang="zh-CN" altLang="en-US" sz="3200" b="1" dirty="0">
              <a:latin typeface="Times New Roman" panose="02020603050405020304" pitchFamily="18" charset="0"/>
            </a:endParaRPr>
          </a:p>
        </p:txBody>
      </p:sp>
      <p:graphicFrame>
        <p:nvGraphicFramePr>
          <p:cNvPr id="21508" name="对象 21507"/>
          <p:cNvGraphicFramePr/>
          <p:nvPr/>
        </p:nvGraphicFramePr>
        <p:xfrm>
          <a:off x="3200400" y="4498975"/>
          <a:ext cx="2667000" cy="1368425"/>
        </p:xfrm>
        <a:graphic>
          <a:graphicData uri="http://schemas.openxmlformats.org/presentationml/2006/ole">
            <mc:AlternateContent xmlns:mc="http://schemas.openxmlformats.org/markup-compatibility/2006">
              <mc:Choice xmlns:v="urn:schemas-microsoft-com:vml" Requires="v">
                <p:oleObj spid="_x0000_s3110" name="" r:id="rId1" imgW="889000" imgH="457200" progId="Equation.3">
                  <p:embed/>
                </p:oleObj>
              </mc:Choice>
              <mc:Fallback>
                <p:oleObj name="" r:id="rId1" imgW="889000" imgH="457200" progId="Equation.3">
                  <p:embed/>
                  <p:pic>
                    <p:nvPicPr>
                      <p:cNvPr id="0" name="图片 3109"/>
                      <p:cNvPicPr/>
                      <p:nvPr/>
                    </p:nvPicPr>
                    <p:blipFill>
                      <a:blip r:embed="rId2">
                        <a:clrChange>
                          <a:clrFrom>
                            <a:srgbClr val="000000"/>
                          </a:clrFrom>
                          <a:clrTo>
                            <a:srgbClr val="000000"/>
                          </a:clrTo>
                        </a:clrChange>
                      </a:blip>
                      <a:stretch>
                        <a:fillRect/>
                      </a:stretch>
                    </p:blipFill>
                    <p:spPr>
                      <a:xfrm>
                        <a:off x="3200400" y="4498975"/>
                        <a:ext cx="2667000" cy="1368425"/>
                      </a:xfrm>
                      <a:prstGeom prst="rect">
                        <a:avLst/>
                      </a:prstGeom>
                      <a:gradFill rotWithShape="0">
                        <a:gsLst>
                          <a:gs pos="0">
                            <a:schemeClr val="accent1"/>
                          </a:gs>
                          <a:gs pos="50000">
                            <a:srgbClr val="FFFFFF"/>
                          </a:gs>
                          <a:gs pos="100000">
                            <a:schemeClr val="accent1"/>
                          </a:gs>
                        </a:gsLst>
                        <a:lin ang="5400000" scaled="1"/>
                        <a:tileRect/>
                      </a:gradFill>
                      <a:ln w="9525" cap="flat" cmpd="sng">
                        <a:solidFill>
                          <a:schemeClr val="accent2"/>
                        </a:solidFill>
                        <a:prstDash val="solid"/>
                        <a:miter/>
                        <a:headEnd type="none" w="med" len="med"/>
                        <a:tailEnd type="none" w="med" len="med"/>
                      </a:ln>
                    </p:spPr>
                  </p:pic>
                </p:oleObj>
              </mc:Fallback>
            </mc:AlternateContent>
          </a:graphicData>
        </a:graphic>
      </p:graphicFrame>
      <p:sp>
        <p:nvSpPr>
          <p:cNvPr id="21509" name="矩形 21508"/>
          <p:cNvSpPr/>
          <p:nvPr/>
        </p:nvSpPr>
        <p:spPr>
          <a:xfrm>
            <a:off x="1295400" y="4803775"/>
            <a:ext cx="1447800" cy="685800"/>
          </a:xfrm>
          <a:prstGeom prst="rect">
            <a:avLst/>
          </a:prstGeom>
          <a:gradFill rotWithShape="0">
            <a:gsLst>
              <a:gs pos="0">
                <a:schemeClr val="accent1"/>
              </a:gs>
              <a:gs pos="50000">
                <a:srgbClr val="FFFFFF"/>
              </a:gs>
              <a:gs pos="100000">
                <a:schemeClr val="accent1"/>
              </a:gs>
            </a:gsLst>
            <a:lin ang="5400000" scaled="1"/>
            <a:tileRect/>
          </a:gradFill>
          <a:ln w="9525" cap="flat" cmpd="sng">
            <a:solidFill>
              <a:schemeClr val="tx1"/>
            </a:solidFill>
            <a:prstDash val="solid"/>
            <a:miter/>
            <a:headEnd type="none" w="med" len="med"/>
            <a:tailEnd type="none" w="med" len="med"/>
          </a:ln>
        </p:spPr>
        <p:txBody>
          <a:bodyPr wrap="none" anchor="ctr"/>
          <a:p>
            <a:pPr algn="ctr"/>
            <a:r>
              <a:rPr lang="zh-CN" altLang="en-US" sz="3200" b="1" dirty="0">
                <a:solidFill>
                  <a:srgbClr val="CC0000"/>
                </a:solidFill>
                <a:latin typeface="Times New Roman" panose="02020603050405020304" pitchFamily="18" charset="0"/>
              </a:rPr>
              <a:t>粒子性</a:t>
            </a:r>
            <a:endParaRPr lang="zh-CN" altLang="en-US" sz="3200" b="1" dirty="0">
              <a:solidFill>
                <a:srgbClr val="CC0000"/>
              </a:solidFill>
              <a:latin typeface="Times New Roman" panose="02020603050405020304" pitchFamily="18" charset="0"/>
            </a:endParaRPr>
          </a:p>
        </p:txBody>
      </p:sp>
      <p:sp>
        <p:nvSpPr>
          <p:cNvPr id="21510" name="矩形 21509"/>
          <p:cNvSpPr/>
          <p:nvPr/>
        </p:nvSpPr>
        <p:spPr>
          <a:xfrm>
            <a:off x="6248400" y="4940300"/>
            <a:ext cx="1447800" cy="609600"/>
          </a:xfrm>
          <a:prstGeom prst="rect">
            <a:avLst/>
          </a:prstGeom>
          <a:gradFill rotWithShape="0">
            <a:gsLst>
              <a:gs pos="0">
                <a:schemeClr val="accent1"/>
              </a:gs>
              <a:gs pos="50000">
                <a:srgbClr val="FFFFFF"/>
              </a:gs>
              <a:gs pos="100000">
                <a:schemeClr val="accent1"/>
              </a:gs>
            </a:gsLst>
            <a:lin ang="5400000" scaled="1"/>
            <a:tileRect/>
          </a:gradFill>
          <a:ln w="9525" cap="flat" cmpd="sng">
            <a:solidFill>
              <a:schemeClr val="tx1"/>
            </a:solidFill>
            <a:prstDash val="solid"/>
            <a:miter/>
            <a:headEnd type="none" w="med" len="med"/>
            <a:tailEnd type="none" w="med" len="med"/>
          </a:ln>
        </p:spPr>
        <p:txBody>
          <a:bodyPr wrap="none" anchor="ctr"/>
          <a:p>
            <a:pPr algn="ctr">
              <a:spcBef>
                <a:spcPct val="50000"/>
              </a:spcBef>
            </a:pPr>
            <a:r>
              <a:rPr lang="zh-CN" altLang="en-US" sz="3200" b="1" dirty="0">
                <a:solidFill>
                  <a:srgbClr val="CC0000"/>
                </a:solidFill>
                <a:latin typeface="Times New Roman" panose="02020603050405020304" pitchFamily="18" charset="0"/>
              </a:rPr>
              <a:t>波动性</a:t>
            </a:r>
            <a:endParaRPr lang="zh-CN" altLang="en-US" sz="3200" b="1" dirty="0">
              <a:solidFill>
                <a:srgbClr val="CC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507"/>
                                        </p:tgtEl>
                                        <p:attrNameLst>
                                          <p:attrName>style.visibility</p:attrName>
                                        </p:attrNameLst>
                                      </p:cBhvr>
                                      <p:to>
                                        <p:strVal val="visible"/>
                                      </p:to>
                                    </p:set>
                                    <p:animEffect transition="in" filter="blinds(horizontal)">
                                      <p:cBhvr>
                                        <p:cTn id="7" dur="500"/>
                                        <p:tgtEl>
                                          <p:spTgt spid="2150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1508"/>
                                        </p:tgtEl>
                                        <p:attrNameLst>
                                          <p:attrName>style.visibility</p:attrName>
                                        </p:attrNameLst>
                                      </p:cBhvr>
                                      <p:to>
                                        <p:strVal val="visible"/>
                                      </p:to>
                                    </p:set>
                                    <p:animEffect transition="in" filter="box(in)">
                                      <p:cBhvr>
                                        <p:cTn id="12" dur="500"/>
                                        <p:tgtEl>
                                          <p:spTgt spid="2150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1509"/>
                                        </p:tgtEl>
                                        <p:attrNameLst>
                                          <p:attrName>style.visibility</p:attrName>
                                        </p:attrNameLst>
                                      </p:cBhvr>
                                      <p:to>
                                        <p:strVal val="visible"/>
                                      </p:to>
                                    </p:set>
                                    <p:animEffect transition="in" filter="blinds(horizontal)">
                                      <p:cBhvr>
                                        <p:cTn id="17" dur="500"/>
                                        <p:tgtEl>
                                          <p:spTgt spid="2150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1510"/>
                                        </p:tgtEl>
                                        <p:attrNameLst>
                                          <p:attrName>style.visibility</p:attrName>
                                        </p:attrNameLst>
                                      </p:cBhvr>
                                      <p:to>
                                        <p:strVal val="visible"/>
                                      </p:to>
                                    </p:set>
                                    <p:animEffect transition="in" filter="blinds(horizontal)">
                                      <p:cBhvr>
                                        <p:cTn id="22" dur="500"/>
                                        <p:tgtEl>
                                          <p:spTgt spid="215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p:bldP spid="21509" grpId="0" bldLvl="0" animBg="1"/>
      <p:bldP spid="21510"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9394" name="图片 59393" descr="人脸的红外像"/>
          <p:cNvPicPr>
            <a:picLocks noChangeAspect="1"/>
          </p:cNvPicPr>
          <p:nvPr/>
        </p:nvPicPr>
        <p:blipFill>
          <a:blip r:embed="rId1"/>
          <a:srcRect t="19481"/>
          <a:stretch>
            <a:fillRect/>
          </a:stretch>
        </p:blipFill>
        <p:spPr>
          <a:xfrm>
            <a:off x="1692275" y="2060575"/>
            <a:ext cx="5211763" cy="3729038"/>
          </a:xfrm>
          <a:prstGeom prst="rect">
            <a:avLst/>
          </a:prstGeom>
          <a:noFill/>
          <a:ln w="9525">
            <a:noFill/>
          </a:ln>
        </p:spPr>
      </p:pic>
      <p:sp>
        <p:nvSpPr>
          <p:cNvPr id="59395" name="文本框 59394"/>
          <p:cNvSpPr txBox="1"/>
          <p:nvPr/>
        </p:nvSpPr>
        <p:spPr>
          <a:xfrm>
            <a:off x="539750" y="6021388"/>
            <a:ext cx="8286750" cy="519112"/>
          </a:xfrm>
          <a:prstGeom prst="rect">
            <a:avLst/>
          </a:prstGeom>
          <a:noFill/>
          <a:ln w="9525">
            <a:noFill/>
          </a:ln>
        </p:spPr>
        <p:txBody>
          <a:bodyPr anchor="t">
            <a:spAutoFit/>
          </a:bodyPr>
          <a:p>
            <a:pPr algn="just"/>
            <a:r>
              <a:rPr lang="zh-CN" altLang="en-US" dirty="0">
                <a:solidFill>
                  <a:srgbClr val="0000FF"/>
                </a:solidFill>
                <a:latin typeface="Times New Roman" panose="02020603050405020304" pitchFamily="18" charset="0"/>
                <a:ea typeface="黑体" pitchFamily="2" charset="-122"/>
              </a:rPr>
              <a:t>头部的红外照片（热的地方显白色，冷的显黑色）</a:t>
            </a:r>
            <a:endParaRPr lang="zh-CN" altLang="en-US">
              <a:solidFill>
                <a:srgbClr val="0000FF"/>
              </a:solidFill>
              <a:latin typeface="Times New Roman" panose="02020603050405020304" pitchFamily="18" charset="0"/>
              <a:ea typeface="黑体" pitchFamily="2" charset="-122"/>
            </a:endParaRPr>
          </a:p>
        </p:txBody>
      </p:sp>
      <p:sp>
        <p:nvSpPr>
          <p:cNvPr id="12291" name="文本框 59395"/>
          <p:cNvSpPr txBox="1"/>
          <p:nvPr/>
        </p:nvSpPr>
        <p:spPr>
          <a:xfrm>
            <a:off x="1287463" y="5937250"/>
            <a:ext cx="7183437" cy="519113"/>
          </a:xfrm>
          <a:prstGeom prst="rect">
            <a:avLst/>
          </a:prstGeom>
          <a:noFill/>
          <a:ln w="9525">
            <a:noFill/>
          </a:ln>
        </p:spPr>
        <p:txBody>
          <a:bodyPr anchor="t">
            <a:spAutoFit/>
          </a:bodyPr>
          <a:p>
            <a:r>
              <a:rPr lang="zh-CN" altLang="en-US" dirty="0">
                <a:latin typeface="Times New Roman" panose="02020603050405020304" pitchFamily="18" charset="0"/>
                <a:ea typeface="黑体" pitchFamily="2" charset="-122"/>
              </a:rPr>
              <a:t>    </a:t>
            </a:r>
            <a:endParaRPr lang="zh-CN" altLang="en-US" dirty="0">
              <a:latin typeface="Times New Roman" panose="02020603050405020304" pitchFamily="18" charset="0"/>
              <a:ea typeface="黑体" pitchFamily="2" charset="-122"/>
            </a:endParaRPr>
          </a:p>
        </p:txBody>
      </p:sp>
      <p:sp>
        <p:nvSpPr>
          <p:cNvPr id="59397" name="文本框 59396"/>
          <p:cNvSpPr txBox="1"/>
          <p:nvPr/>
        </p:nvSpPr>
        <p:spPr>
          <a:xfrm>
            <a:off x="250825" y="765175"/>
            <a:ext cx="8488363" cy="1066800"/>
          </a:xfrm>
          <a:prstGeom prst="rect">
            <a:avLst/>
          </a:prstGeom>
          <a:noFill/>
          <a:ln w="9525">
            <a:noFill/>
          </a:ln>
        </p:spPr>
        <p:txBody>
          <a:bodyPr anchor="t">
            <a:spAutoFit/>
          </a:bodyPr>
          <a:p>
            <a:pPr algn="just"/>
            <a:r>
              <a:rPr lang="zh-CN" altLang="en-US" sz="3200" dirty="0">
                <a:solidFill>
                  <a:srgbClr val="0000FF"/>
                </a:solidFill>
                <a:latin typeface="Times New Roman" panose="02020603050405020304" pitchFamily="18" charset="0"/>
                <a:ea typeface="黑体" pitchFamily="2" charset="-122"/>
              </a:rPr>
              <a:t>    低温物体（例如人体）也有热辐射，但辐射较弱，并且主要成分是波长较长的红外线。</a:t>
            </a:r>
            <a:endParaRPr lang="zh-CN" altLang="en-US" sz="3200" dirty="0">
              <a:solidFill>
                <a:srgbClr val="0000FF"/>
              </a:solidFill>
              <a:latin typeface="Times New Roman" panose="02020603050405020304" pitchFamily="18" charset="0"/>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939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394"/>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593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p:bldP spid="59397"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graphicFrame>
        <p:nvGraphicFramePr>
          <p:cNvPr id="1032" name="对象 1031"/>
          <p:cNvGraphicFramePr/>
          <p:nvPr/>
        </p:nvGraphicFramePr>
        <p:xfrm>
          <a:off x="4648200" y="1066800"/>
          <a:ext cx="2057400" cy="1193800"/>
        </p:xfrm>
        <a:graphic>
          <a:graphicData uri="http://schemas.openxmlformats.org/presentationml/2006/ole">
            <mc:AlternateContent xmlns:mc="http://schemas.openxmlformats.org/markup-compatibility/2006">
              <mc:Choice xmlns:v="urn:schemas-microsoft-com:vml" Requires="v">
                <p:oleObj spid="_x0000_s3121" name="" r:id="rId1" imgW="723265" imgH="405765" progId="Equation.3">
                  <p:embed/>
                </p:oleObj>
              </mc:Choice>
              <mc:Fallback>
                <p:oleObj name="" r:id="rId1" imgW="723265" imgH="405765" progId="Equation.3">
                  <p:embed/>
                  <p:pic>
                    <p:nvPicPr>
                      <p:cNvPr id="0" name="图片 3120"/>
                      <p:cNvPicPr/>
                      <p:nvPr/>
                    </p:nvPicPr>
                    <p:blipFill>
                      <a:blip r:embed="rId2"/>
                      <a:stretch>
                        <a:fillRect/>
                      </a:stretch>
                    </p:blipFill>
                    <p:spPr>
                      <a:xfrm>
                        <a:off x="4648200" y="1066800"/>
                        <a:ext cx="2057400" cy="1193800"/>
                      </a:xfrm>
                      <a:prstGeom prst="rect">
                        <a:avLst/>
                      </a:prstGeom>
                      <a:noFill/>
                      <a:ln w="38100">
                        <a:noFill/>
                        <a:miter/>
                      </a:ln>
                    </p:spPr>
                  </p:pic>
                </p:oleObj>
              </mc:Fallback>
            </mc:AlternateContent>
          </a:graphicData>
        </a:graphic>
      </p:graphicFrame>
      <p:sp>
        <p:nvSpPr>
          <p:cNvPr id="1033" name="文本框 1032"/>
          <p:cNvSpPr txBox="1"/>
          <p:nvPr/>
        </p:nvSpPr>
        <p:spPr>
          <a:xfrm>
            <a:off x="784225" y="1284288"/>
            <a:ext cx="3200400" cy="579437"/>
          </a:xfrm>
          <a:prstGeom prst="rect">
            <a:avLst/>
          </a:prstGeom>
          <a:noFill/>
          <a:ln w="9525">
            <a:noFill/>
          </a:ln>
        </p:spPr>
        <p:txBody>
          <a:bodyPr>
            <a:spAutoFit/>
          </a:bodyPr>
          <a:p>
            <a:pPr>
              <a:spcBef>
                <a:spcPct val="50000"/>
              </a:spcBef>
              <a:buBlip>
                <a:blip r:embed="rId3"/>
              </a:buBlip>
            </a:pPr>
            <a:r>
              <a:rPr lang="en-US" altLang="zh-CN" sz="2800" b="1" dirty="0">
                <a:latin typeface="Times New Roman" panose="02020603050405020304" pitchFamily="18" charset="0"/>
              </a:rPr>
              <a:t>   </a:t>
            </a:r>
            <a:r>
              <a:rPr lang="zh-CN" altLang="en-US" sz="3200" b="1" dirty="0">
                <a:latin typeface="Times New Roman" panose="02020603050405020304" pitchFamily="18" charset="0"/>
              </a:rPr>
              <a:t>德布罗意公式</a:t>
            </a:r>
            <a:endParaRPr lang="zh-CN" altLang="en-US" sz="3200" b="1" dirty="0">
              <a:latin typeface="Times New Roman" panose="02020603050405020304" pitchFamily="18" charset="0"/>
            </a:endParaRPr>
          </a:p>
        </p:txBody>
      </p:sp>
      <p:sp>
        <p:nvSpPr>
          <p:cNvPr id="1047" name="矩形 1046"/>
          <p:cNvSpPr/>
          <p:nvPr/>
        </p:nvSpPr>
        <p:spPr>
          <a:xfrm>
            <a:off x="1317625" y="3481388"/>
            <a:ext cx="6759575" cy="749300"/>
          </a:xfrm>
          <a:prstGeom prst="rect">
            <a:avLst/>
          </a:prstGeom>
          <a:noFill/>
          <a:ln w="9525">
            <a:noFill/>
          </a:ln>
        </p:spPr>
        <p:txBody>
          <a:bodyPr>
            <a:spAutoFit/>
          </a:bodyPr>
          <a:p>
            <a:pPr eaLnBrk="0" hangingPunct="0">
              <a:lnSpc>
                <a:spcPct val="135000"/>
              </a:lnSpc>
            </a:pPr>
            <a:r>
              <a:rPr lang="zh-CN" altLang="en-US" sz="3200" b="1" dirty="0">
                <a:solidFill>
                  <a:schemeClr val="tx2"/>
                </a:solidFill>
                <a:latin typeface="Times New Roman" panose="02020603050405020304" pitchFamily="18" charset="0"/>
              </a:rPr>
              <a:t>这种波称为德布罗意波或物质波</a:t>
            </a:r>
            <a:endParaRPr lang="zh-CN" altLang="en-US" sz="3200" b="1" dirty="0">
              <a:solidFill>
                <a:schemeClr val="tx2"/>
              </a:solidFill>
              <a:latin typeface="Times New Roman" panose="02020603050405020304" pitchFamily="18" charset="0"/>
            </a:endParaRPr>
          </a:p>
        </p:txBody>
      </p:sp>
      <p:grpSp>
        <p:nvGrpSpPr>
          <p:cNvPr id="1048" name="组合 1047"/>
          <p:cNvGrpSpPr/>
          <p:nvPr/>
        </p:nvGrpSpPr>
        <p:grpSpPr>
          <a:xfrm>
            <a:off x="762000" y="4419600"/>
            <a:ext cx="2057400" cy="1219200"/>
            <a:chOff x="384" y="2448"/>
            <a:chExt cx="1296" cy="768"/>
          </a:xfrm>
        </p:grpSpPr>
        <p:sp>
          <p:nvSpPr>
            <p:cNvPr id="1049" name="爆炸形 1 1048"/>
            <p:cNvSpPr/>
            <p:nvPr/>
          </p:nvSpPr>
          <p:spPr>
            <a:xfrm>
              <a:off x="384" y="2448"/>
              <a:ext cx="1152" cy="768"/>
            </a:xfrm>
            <a:prstGeom prst="irregularSeal1">
              <a:avLst/>
            </a:prstGeom>
            <a:solidFill>
              <a:srgbClr val="FEECF8"/>
            </a:solidFill>
            <a:ln w="19050" cap="flat" cmpd="sng">
              <a:solidFill>
                <a:srgbClr val="FF0000"/>
              </a:solidFill>
              <a:prstDash val="solid"/>
              <a:miter/>
              <a:headEnd type="none" w="med" len="med"/>
              <a:tailEnd type="none" w="med" len="med"/>
            </a:ln>
          </p:spPr>
          <p:txBody>
            <a:bodyPr/>
            <a:p>
              <a:endParaRPr lang="zh-CN" altLang="en-US"/>
            </a:p>
          </p:txBody>
        </p:sp>
        <p:sp>
          <p:nvSpPr>
            <p:cNvPr id="1050" name="文本框 1049"/>
            <p:cNvSpPr txBox="1"/>
            <p:nvPr/>
          </p:nvSpPr>
          <p:spPr>
            <a:xfrm>
              <a:off x="624" y="2640"/>
              <a:ext cx="1056" cy="327"/>
            </a:xfrm>
            <a:prstGeom prst="rect">
              <a:avLst/>
            </a:prstGeom>
            <a:noFill/>
            <a:ln w="19050">
              <a:noFill/>
            </a:ln>
          </p:spPr>
          <p:txBody>
            <a:bodyPr>
              <a:spAutoFit/>
            </a:bodyPr>
            <a:p>
              <a:pPr>
                <a:spcBef>
                  <a:spcPct val="50000"/>
                </a:spcBef>
              </a:pPr>
              <a:r>
                <a:rPr lang="zh-CN" altLang="en-US" sz="2800" b="1" dirty="0">
                  <a:latin typeface="Arial" panose="020B0604020202020204" pitchFamily="34" charset="0"/>
                </a:rPr>
                <a:t>注 意</a:t>
              </a:r>
              <a:endParaRPr lang="zh-CN" altLang="en-US" sz="2800" b="1" dirty="0">
                <a:latin typeface="Arial" panose="020B0604020202020204" pitchFamily="34" charset="0"/>
              </a:endParaRPr>
            </a:p>
          </p:txBody>
        </p:sp>
      </p:grpSp>
      <p:grpSp>
        <p:nvGrpSpPr>
          <p:cNvPr id="1051" name="组合 1050"/>
          <p:cNvGrpSpPr/>
          <p:nvPr/>
        </p:nvGrpSpPr>
        <p:grpSpPr>
          <a:xfrm>
            <a:off x="3581400" y="5334000"/>
            <a:ext cx="4191000" cy="588963"/>
            <a:chOff x="2544" y="1344"/>
            <a:chExt cx="2640" cy="371"/>
          </a:xfrm>
        </p:grpSpPr>
        <p:graphicFrame>
          <p:nvGraphicFramePr>
            <p:cNvPr id="1052" name="对象 1051"/>
            <p:cNvGraphicFramePr/>
            <p:nvPr/>
          </p:nvGraphicFramePr>
          <p:xfrm>
            <a:off x="2928" y="1344"/>
            <a:ext cx="2256" cy="371"/>
          </p:xfrm>
          <a:graphic>
            <a:graphicData uri="http://schemas.openxmlformats.org/presentationml/2006/ole">
              <mc:AlternateContent xmlns:mc="http://schemas.openxmlformats.org/markup-compatibility/2006">
                <mc:Choice xmlns:v="urn:schemas-microsoft-com:vml" Requires="v">
                  <p:oleObj spid="_x0000_s3085" name="" r:id="rId4" imgW="1751965" imgH="330200" progId="Equation.3">
                    <p:embed/>
                  </p:oleObj>
                </mc:Choice>
                <mc:Fallback>
                  <p:oleObj name="" r:id="rId4" imgW="1751965" imgH="330200" progId="Equation.3">
                    <p:embed/>
                    <p:pic>
                      <p:nvPicPr>
                        <p:cNvPr id="0" name="图片 3084"/>
                        <p:cNvPicPr/>
                        <p:nvPr/>
                      </p:nvPicPr>
                      <p:blipFill>
                        <a:blip r:embed="rId5"/>
                        <a:stretch>
                          <a:fillRect/>
                        </a:stretch>
                      </p:blipFill>
                      <p:spPr>
                        <a:xfrm>
                          <a:off x="2928" y="1344"/>
                          <a:ext cx="2256" cy="371"/>
                        </a:xfrm>
                        <a:prstGeom prst="rect">
                          <a:avLst/>
                        </a:prstGeom>
                        <a:noFill/>
                        <a:ln w="38100">
                          <a:noFill/>
                          <a:miter/>
                        </a:ln>
                      </p:spPr>
                    </p:pic>
                  </p:oleObj>
                </mc:Fallback>
              </mc:AlternateContent>
            </a:graphicData>
          </a:graphic>
        </p:graphicFrame>
        <p:sp>
          <p:nvSpPr>
            <p:cNvPr id="1053" name="矩形 1052"/>
            <p:cNvSpPr/>
            <p:nvPr/>
          </p:nvSpPr>
          <p:spPr>
            <a:xfrm>
              <a:off x="2544" y="1344"/>
              <a:ext cx="2640" cy="365"/>
            </a:xfrm>
            <a:prstGeom prst="rect">
              <a:avLst/>
            </a:prstGeom>
            <a:noFill/>
            <a:ln w="9525">
              <a:noFill/>
            </a:ln>
          </p:spPr>
          <p:txBody>
            <a:bodyPr>
              <a:spAutoFit/>
            </a:bodyPr>
            <a:p>
              <a:pPr>
                <a:spcBef>
                  <a:spcPct val="50000"/>
                </a:spcBef>
              </a:pPr>
              <a:r>
                <a:rPr lang="zh-CN" altLang="en-US" sz="3200" b="1" dirty="0">
                  <a:latin typeface="Arial" panose="020B0604020202020204" pitchFamily="34" charset="0"/>
                </a:rPr>
                <a:t>若             则</a:t>
              </a:r>
              <a:endParaRPr lang="zh-CN" altLang="en-US" sz="3200" b="1" dirty="0">
                <a:latin typeface="Arial" panose="020B0604020202020204" pitchFamily="34" charset="0"/>
              </a:endParaRPr>
            </a:p>
          </p:txBody>
        </p:sp>
      </p:grpSp>
      <p:grpSp>
        <p:nvGrpSpPr>
          <p:cNvPr id="1059" name="组合 1058"/>
          <p:cNvGrpSpPr/>
          <p:nvPr/>
        </p:nvGrpSpPr>
        <p:grpSpPr>
          <a:xfrm>
            <a:off x="2971800" y="4495800"/>
            <a:ext cx="4495800" cy="592138"/>
            <a:chOff x="1872" y="2832"/>
            <a:chExt cx="2832" cy="373"/>
          </a:xfrm>
        </p:grpSpPr>
        <p:sp>
          <p:nvSpPr>
            <p:cNvPr id="1055" name="文本框 1054"/>
            <p:cNvSpPr txBox="1"/>
            <p:nvPr/>
          </p:nvSpPr>
          <p:spPr>
            <a:xfrm>
              <a:off x="1872" y="2832"/>
              <a:ext cx="2640" cy="365"/>
            </a:xfrm>
            <a:prstGeom prst="rect">
              <a:avLst/>
            </a:prstGeom>
            <a:noFill/>
            <a:ln w="9525">
              <a:noFill/>
            </a:ln>
          </p:spPr>
          <p:txBody>
            <a:bodyPr>
              <a:spAutoFit/>
            </a:bodyPr>
            <a:p>
              <a:pPr>
                <a:spcBef>
                  <a:spcPct val="50000"/>
                </a:spcBef>
              </a:pPr>
              <a:r>
                <a:rPr lang="en-US" altLang="zh-CN" sz="3200" b="1">
                  <a:solidFill>
                    <a:srgbClr val="CC0000"/>
                  </a:solidFill>
                  <a:latin typeface="宋体" panose="02010600030101010101" pitchFamily="2" charset="-122"/>
                </a:rPr>
                <a:t>(</a:t>
              </a:r>
              <a:r>
                <a:rPr lang="en-US" altLang="zh-CN" sz="3200" b="1">
                  <a:solidFill>
                    <a:srgbClr val="CC0000"/>
                  </a:solidFill>
                  <a:latin typeface="Times New Roman" panose="02020603050405020304" pitchFamily="18" charset="0"/>
                </a:rPr>
                <a:t>1</a:t>
              </a:r>
              <a:r>
                <a:rPr lang="en-US" altLang="zh-CN" sz="3200" b="1">
                  <a:solidFill>
                    <a:srgbClr val="CC0000"/>
                  </a:solidFill>
                  <a:latin typeface="宋体" panose="02010600030101010101" pitchFamily="2" charset="-122"/>
                </a:rPr>
                <a:t>)</a:t>
              </a:r>
              <a:r>
                <a:rPr lang="zh-CN" altLang="en-US" sz="3200" b="1" dirty="0">
                  <a:latin typeface="Arial" panose="020B0604020202020204" pitchFamily="34" charset="0"/>
                </a:rPr>
                <a:t>若             则</a:t>
              </a:r>
              <a:endParaRPr lang="zh-CN" altLang="en-US" sz="3200" b="1" dirty="0">
                <a:latin typeface="Arial" panose="020B0604020202020204" pitchFamily="34" charset="0"/>
              </a:endParaRPr>
            </a:p>
          </p:txBody>
        </p:sp>
        <p:graphicFrame>
          <p:nvGraphicFramePr>
            <p:cNvPr id="1056" name="对象 1055"/>
            <p:cNvGraphicFramePr/>
            <p:nvPr/>
          </p:nvGraphicFramePr>
          <p:xfrm>
            <a:off x="2640" y="2928"/>
            <a:ext cx="768" cy="217"/>
          </p:xfrm>
          <a:graphic>
            <a:graphicData uri="http://schemas.openxmlformats.org/presentationml/2006/ole">
              <mc:AlternateContent xmlns:mc="http://schemas.openxmlformats.org/markup-compatibility/2006">
                <mc:Choice xmlns:v="urn:schemas-microsoft-com:vml" Requires="v">
                  <p:oleObj spid="_x0000_s3123" name="" r:id="rId6" imgW="685800" imgH="190500" progId="Equation.3">
                    <p:embed/>
                  </p:oleObj>
                </mc:Choice>
                <mc:Fallback>
                  <p:oleObj name="" r:id="rId6" imgW="685800" imgH="190500" progId="Equation.3">
                    <p:embed/>
                    <p:pic>
                      <p:nvPicPr>
                        <p:cNvPr id="0" name="图片 3122"/>
                        <p:cNvPicPr/>
                        <p:nvPr/>
                      </p:nvPicPr>
                      <p:blipFill>
                        <a:blip r:embed="rId7"/>
                        <a:stretch>
                          <a:fillRect/>
                        </a:stretch>
                      </p:blipFill>
                      <p:spPr>
                        <a:xfrm>
                          <a:off x="2640" y="2928"/>
                          <a:ext cx="768" cy="217"/>
                        </a:xfrm>
                        <a:prstGeom prst="rect">
                          <a:avLst/>
                        </a:prstGeom>
                        <a:noFill/>
                        <a:ln w="38100">
                          <a:noFill/>
                          <a:miter/>
                        </a:ln>
                      </p:spPr>
                    </p:pic>
                  </p:oleObj>
                </mc:Fallback>
              </mc:AlternateContent>
            </a:graphicData>
          </a:graphic>
        </p:graphicFrame>
        <p:graphicFrame>
          <p:nvGraphicFramePr>
            <p:cNvPr id="1057" name="对象 1056"/>
            <p:cNvGraphicFramePr/>
            <p:nvPr/>
          </p:nvGraphicFramePr>
          <p:xfrm>
            <a:off x="3840" y="2832"/>
            <a:ext cx="864" cy="373"/>
          </p:xfrm>
          <a:graphic>
            <a:graphicData uri="http://schemas.openxmlformats.org/presentationml/2006/ole">
              <mc:AlternateContent xmlns:mc="http://schemas.openxmlformats.org/markup-compatibility/2006">
                <mc:Choice xmlns:v="urn:schemas-microsoft-com:vml" Requires="v">
                  <p:oleObj spid="_x0000_s3119" name="" r:id="rId8" imgW="748665" imgH="330200" progId="Equation.3">
                    <p:embed/>
                  </p:oleObj>
                </mc:Choice>
                <mc:Fallback>
                  <p:oleObj name="" r:id="rId8" imgW="748665" imgH="330200" progId="Equation.3">
                    <p:embed/>
                    <p:pic>
                      <p:nvPicPr>
                        <p:cNvPr id="0" name="图片 3118"/>
                        <p:cNvPicPr/>
                        <p:nvPr/>
                      </p:nvPicPr>
                      <p:blipFill>
                        <a:blip r:embed="rId9"/>
                        <a:stretch>
                          <a:fillRect/>
                        </a:stretch>
                      </p:blipFill>
                      <p:spPr>
                        <a:xfrm>
                          <a:off x="3840" y="2832"/>
                          <a:ext cx="864" cy="373"/>
                        </a:xfrm>
                        <a:prstGeom prst="rect">
                          <a:avLst/>
                        </a:prstGeom>
                        <a:noFill/>
                        <a:ln w="38100">
                          <a:noFill/>
                          <a:miter/>
                        </a:ln>
                      </p:spPr>
                    </p:pic>
                  </p:oleObj>
                </mc:Fallback>
              </mc:AlternateContent>
            </a:graphicData>
          </a:graphic>
        </p:graphicFrame>
      </p:grpSp>
      <p:graphicFrame>
        <p:nvGraphicFramePr>
          <p:cNvPr id="1060" name="对象 1059"/>
          <p:cNvGraphicFramePr/>
          <p:nvPr/>
        </p:nvGraphicFramePr>
        <p:xfrm>
          <a:off x="4648200" y="2362200"/>
          <a:ext cx="2201863" cy="1157288"/>
        </p:xfrm>
        <a:graphic>
          <a:graphicData uri="http://schemas.openxmlformats.org/presentationml/2006/ole">
            <mc:AlternateContent xmlns:mc="http://schemas.openxmlformats.org/markup-compatibility/2006">
              <mc:Choice xmlns:v="urn:schemas-microsoft-com:vml" Requires="v">
                <p:oleObj spid="_x0000_s3079" name="" r:id="rId10" imgW="774065" imgH="393700" progId="Equation.3">
                  <p:embed/>
                </p:oleObj>
              </mc:Choice>
              <mc:Fallback>
                <p:oleObj name="" r:id="rId10" imgW="774065" imgH="393700" progId="Equation.3">
                  <p:embed/>
                  <p:pic>
                    <p:nvPicPr>
                      <p:cNvPr id="0" name="图片 3078"/>
                      <p:cNvPicPr/>
                      <p:nvPr/>
                    </p:nvPicPr>
                    <p:blipFill>
                      <a:blip r:embed="rId11"/>
                      <a:stretch>
                        <a:fillRect/>
                      </a:stretch>
                    </p:blipFill>
                    <p:spPr>
                      <a:xfrm>
                        <a:off x="4648200" y="2362200"/>
                        <a:ext cx="2201863" cy="1157288"/>
                      </a:xfrm>
                      <a:prstGeom prst="rect">
                        <a:avLst/>
                      </a:prstGeom>
                      <a:noFill/>
                      <a:ln w="38100">
                        <a:noFill/>
                        <a:miter/>
                      </a:ln>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32"/>
                                        </p:tgtEl>
                                        <p:attrNameLst>
                                          <p:attrName>style.visibility</p:attrName>
                                        </p:attrNameLst>
                                      </p:cBhvr>
                                      <p:to>
                                        <p:strVal val="visible"/>
                                      </p:to>
                                    </p:set>
                                    <p:animEffect transition="in" filter="blinds(horizontal)">
                                      <p:cBhvr>
                                        <p:cTn id="7" dur="500"/>
                                        <p:tgtEl>
                                          <p:spTgt spid="103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60"/>
                                        </p:tgtEl>
                                        <p:attrNameLst>
                                          <p:attrName>style.visibility</p:attrName>
                                        </p:attrNameLst>
                                      </p:cBhvr>
                                      <p:to>
                                        <p:strVal val="visible"/>
                                      </p:to>
                                    </p:set>
                                    <p:animEffect transition="in" filter="blinds(horizontal)">
                                      <p:cBhvr>
                                        <p:cTn id="12" dur="500"/>
                                        <p:tgtEl>
                                          <p:spTgt spid="106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47"/>
                                        </p:tgtEl>
                                        <p:attrNameLst>
                                          <p:attrName>style.visibility</p:attrName>
                                        </p:attrNameLst>
                                      </p:cBhvr>
                                      <p:to>
                                        <p:strVal val="visible"/>
                                      </p:to>
                                    </p:set>
                                    <p:animEffect transition="in" filter="blinds(horizontal)">
                                      <p:cBhvr>
                                        <p:cTn id="17" dur="500"/>
                                        <p:tgtEl>
                                          <p:spTgt spid="104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6" fill="hold" nodeType="clickEffect">
                                  <p:stCondLst>
                                    <p:cond delay="0"/>
                                  </p:stCondLst>
                                  <p:childTnLst>
                                    <p:set>
                                      <p:cBhvr>
                                        <p:cTn id="21" dur="1" fill="hold">
                                          <p:stCondLst>
                                            <p:cond delay="0"/>
                                          </p:stCondLst>
                                        </p:cTn>
                                        <p:tgtEl>
                                          <p:spTgt spid="1048"/>
                                        </p:tgtEl>
                                        <p:attrNameLst>
                                          <p:attrName>style.visibility</p:attrName>
                                        </p:attrNameLst>
                                      </p:cBhvr>
                                      <p:to>
                                        <p:strVal val="visible"/>
                                      </p:to>
                                    </p:set>
                                    <p:animEffect transition="in" filter="barn(inHorizontal)">
                                      <p:cBhvr>
                                        <p:cTn id="22" dur="500"/>
                                        <p:tgtEl>
                                          <p:spTgt spid="104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059"/>
                                        </p:tgtEl>
                                        <p:attrNameLst>
                                          <p:attrName>style.visibility</p:attrName>
                                        </p:attrNameLst>
                                      </p:cBhvr>
                                      <p:to>
                                        <p:strVal val="visible"/>
                                      </p:to>
                                    </p:set>
                                    <p:animEffect transition="in" filter="blinds(horizontal)">
                                      <p:cBhvr>
                                        <p:cTn id="27" dur="500"/>
                                        <p:tgtEl>
                                          <p:spTgt spid="105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051"/>
                                        </p:tgtEl>
                                        <p:attrNameLst>
                                          <p:attrName>style.visibility</p:attrName>
                                        </p:attrNameLst>
                                      </p:cBhvr>
                                      <p:to>
                                        <p:strVal val="visible"/>
                                      </p:to>
                                    </p:set>
                                    <p:animEffect transition="in" filter="blinds(horizontal)">
                                      <p:cBhvr>
                                        <p:cTn id="32" dur="500"/>
                                        <p:tgtEl>
                                          <p:spTgt spid="1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7"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6146" name="文本框 6145"/>
          <p:cNvSpPr txBox="1"/>
          <p:nvPr/>
        </p:nvSpPr>
        <p:spPr>
          <a:xfrm>
            <a:off x="609600" y="1050925"/>
            <a:ext cx="8305800" cy="1844675"/>
          </a:xfrm>
          <a:prstGeom prst="rect">
            <a:avLst/>
          </a:prstGeom>
          <a:noFill/>
          <a:ln w="9525">
            <a:noFill/>
          </a:ln>
        </p:spPr>
        <p:txBody>
          <a:bodyPr>
            <a:spAutoFit/>
          </a:bodyPr>
          <a:p>
            <a:pPr>
              <a:lnSpc>
                <a:spcPct val="120000"/>
              </a:lnSpc>
              <a:spcBef>
                <a:spcPct val="50000"/>
              </a:spcBef>
            </a:pPr>
            <a:r>
              <a:rPr lang="en-US" altLang="zh-CN" sz="2800" b="1" dirty="0">
                <a:solidFill>
                  <a:srgbClr val="CC0000"/>
                </a:solidFill>
                <a:latin typeface="Times New Roman" panose="02020603050405020304" pitchFamily="18" charset="0"/>
              </a:rPr>
              <a:t>        </a:t>
            </a:r>
            <a:r>
              <a:rPr lang="en-US" altLang="zh-CN" sz="3200" b="1">
                <a:solidFill>
                  <a:srgbClr val="CC0000"/>
                </a:solidFill>
                <a:latin typeface="宋体" panose="02010600030101010101" pitchFamily="2" charset="-122"/>
              </a:rPr>
              <a:t>(</a:t>
            </a:r>
            <a:r>
              <a:rPr lang="en-US" altLang="zh-CN" sz="3200" b="1">
                <a:solidFill>
                  <a:srgbClr val="CC0000"/>
                </a:solidFill>
                <a:latin typeface="Times New Roman" panose="02020603050405020304" pitchFamily="18" charset="0"/>
              </a:rPr>
              <a:t>2</a:t>
            </a:r>
            <a:r>
              <a:rPr lang="en-US" altLang="zh-CN" sz="3200" b="1">
                <a:solidFill>
                  <a:srgbClr val="CC0000"/>
                </a:solidFill>
                <a:latin typeface="宋体" panose="02010600030101010101" pitchFamily="2" charset="-122"/>
              </a:rPr>
              <a:t>)</a:t>
            </a:r>
            <a:r>
              <a:rPr lang="zh-CN" altLang="en-US" sz="3200" b="1" dirty="0">
                <a:latin typeface="Times New Roman" panose="02020603050405020304" pitchFamily="18" charset="0"/>
              </a:rPr>
              <a:t>宏观物体的德布罗意波长小到实验难以测量的程度，因此宏观物体仅表现出粒子性</a:t>
            </a:r>
            <a:r>
              <a:rPr lang="en-US" altLang="zh-CN" sz="3200" b="1">
                <a:latin typeface="Times New Roman" panose="02020603050405020304" pitchFamily="18" charset="0"/>
              </a:rPr>
              <a:t>.</a:t>
            </a:r>
            <a:endParaRPr lang="en-US" altLang="zh-CN" sz="3200" b="1">
              <a:latin typeface="Times New Roman" panose="02020603050405020304" pitchFamily="18" charset="0"/>
            </a:endParaRPr>
          </a:p>
        </p:txBody>
      </p:sp>
      <p:grpSp>
        <p:nvGrpSpPr>
          <p:cNvPr id="6170" name="组合 6169"/>
          <p:cNvGrpSpPr/>
          <p:nvPr/>
        </p:nvGrpSpPr>
        <p:grpSpPr>
          <a:xfrm>
            <a:off x="762000" y="2930525"/>
            <a:ext cx="8229600" cy="1260475"/>
            <a:chOff x="480" y="1846"/>
            <a:chExt cx="5184" cy="794"/>
          </a:xfrm>
        </p:grpSpPr>
        <p:sp>
          <p:nvSpPr>
            <p:cNvPr id="6159" name="文本框 6158"/>
            <p:cNvSpPr txBox="1"/>
            <p:nvPr/>
          </p:nvSpPr>
          <p:spPr>
            <a:xfrm>
              <a:off x="480" y="1846"/>
              <a:ext cx="5184" cy="794"/>
            </a:xfrm>
            <a:prstGeom prst="rect">
              <a:avLst/>
            </a:prstGeom>
            <a:noFill/>
            <a:ln w="9525">
              <a:noFill/>
            </a:ln>
          </p:spPr>
          <p:txBody>
            <a:bodyPr>
              <a:spAutoFit/>
            </a:bodyPr>
            <a:p>
              <a:pPr>
                <a:lnSpc>
                  <a:spcPct val="120000"/>
                </a:lnSpc>
                <a:spcBef>
                  <a:spcPct val="50000"/>
                </a:spcBef>
              </a:pPr>
              <a:r>
                <a:rPr lang="en-US" altLang="zh-CN" sz="3200" b="1" dirty="0">
                  <a:solidFill>
                    <a:srgbClr val="CC0000"/>
                  </a:solidFill>
                  <a:latin typeface="Times New Roman" panose="02020603050405020304" pitchFamily="18" charset="0"/>
                </a:rPr>
                <a:t>       </a:t>
              </a:r>
              <a:r>
                <a:rPr lang="zh-CN" altLang="en-US" sz="3200" b="1" dirty="0">
                  <a:solidFill>
                    <a:srgbClr val="CC0000"/>
                  </a:solidFill>
                  <a:latin typeface="Times New Roman" panose="02020603050405020304" pitchFamily="18" charset="0"/>
                </a:rPr>
                <a:t>例</a:t>
              </a:r>
              <a:r>
                <a:rPr lang="en-US" altLang="zh-CN" sz="3200" b="1">
                  <a:solidFill>
                    <a:srgbClr val="CC0000"/>
                  </a:solidFill>
                  <a:latin typeface="Times New Roman" panose="02020603050405020304" pitchFamily="18" charset="0"/>
                </a:rPr>
                <a:t>1  </a:t>
              </a:r>
              <a:r>
                <a:rPr lang="zh-CN" altLang="en-US" sz="3200" b="1" dirty="0">
                  <a:latin typeface="Times New Roman" panose="02020603050405020304" pitchFamily="18" charset="0"/>
                </a:rPr>
                <a:t>一束电子中，电子的动能             ，求此电子的德布罗意波长 </a:t>
              </a:r>
              <a:r>
                <a:rPr lang="en-US" altLang="zh-CN" sz="3200" b="1">
                  <a:latin typeface="Times New Roman" panose="02020603050405020304" pitchFamily="18" charset="0"/>
                </a:rPr>
                <a:t>.</a:t>
              </a:r>
              <a:endParaRPr lang="en-US" altLang="zh-CN" sz="3200" b="1">
                <a:solidFill>
                  <a:srgbClr val="CC0000"/>
                </a:solidFill>
                <a:latin typeface="Times New Roman" panose="02020603050405020304" pitchFamily="18" charset="0"/>
              </a:endParaRPr>
            </a:p>
          </p:txBody>
        </p:sp>
        <p:graphicFrame>
          <p:nvGraphicFramePr>
            <p:cNvPr id="6160" name="对象 6159"/>
            <p:cNvGraphicFramePr/>
            <p:nvPr/>
          </p:nvGraphicFramePr>
          <p:xfrm>
            <a:off x="4377" y="1961"/>
            <a:ext cx="816" cy="254"/>
          </p:xfrm>
          <a:graphic>
            <a:graphicData uri="http://schemas.openxmlformats.org/presentationml/2006/ole">
              <mc:AlternateContent xmlns:mc="http://schemas.openxmlformats.org/markup-compatibility/2006">
                <mc:Choice xmlns:v="urn:schemas-microsoft-com:vml" Requires="v">
                  <p:oleObj spid="_x0000_s3095" name="" r:id="rId1" imgW="723900" imgH="241300" progId="Equation.3">
                    <p:embed/>
                  </p:oleObj>
                </mc:Choice>
                <mc:Fallback>
                  <p:oleObj name="" r:id="rId1" imgW="723900" imgH="241300" progId="Equation.3">
                    <p:embed/>
                    <p:pic>
                      <p:nvPicPr>
                        <p:cNvPr id="0" name="图片 3094"/>
                        <p:cNvPicPr/>
                        <p:nvPr/>
                      </p:nvPicPr>
                      <p:blipFill>
                        <a:blip r:embed="rId2"/>
                        <a:stretch>
                          <a:fillRect/>
                        </a:stretch>
                      </p:blipFill>
                      <p:spPr>
                        <a:xfrm>
                          <a:off x="4377" y="1961"/>
                          <a:ext cx="816" cy="254"/>
                        </a:xfrm>
                        <a:prstGeom prst="rect">
                          <a:avLst/>
                        </a:prstGeom>
                        <a:noFill/>
                        <a:ln w="38100">
                          <a:noFill/>
                          <a:miter/>
                        </a:ln>
                      </p:spPr>
                    </p:pic>
                  </p:oleObj>
                </mc:Fallback>
              </mc:AlternateContent>
            </a:graphicData>
          </a:graphic>
        </p:graphicFrame>
      </p:grpSp>
      <p:grpSp>
        <p:nvGrpSpPr>
          <p:cNvPr id="6171" name="组合 6170"/>
          <p:cNvGrpSpPr/>
          <p:nvPr/>
        </p:nvGrpSpPr>
        <p:grpSpPr>
          <a:xfrm>
            <a:off x="1617663" y="4530725"/>
            <a:ext cx="6459537" cy="1223963"/>
            <a:chOff x="1019" y="2854"/>
            <a:chExt cx="4069" cy="771"/>
          </a:xfrm>
        </p:grpSpPr>
        <p:graphicFrame>
          <p:nvGraphicFramePr>
            <p:cNvPr id="6163" name="对象 6162"/>
            <p:cNvGraphicFramePr/>
            <p:nvPr/>
          </p:nvGraphicFramePr>
          <p:xfrm>
            <a:off x="1536" y="2868"/>
            <a:ext cx="1968" cy="658"/>
          </p:xfrm>
          <a:graphic>
            <a:graphicData uri="http://schemas.openxmlformats.org/presentationml/2006/ole">
              <mc:AlternateContent xmlns:mc="http://schemas.openxmlformats.org/markup-compatibility/2006">
                <mc:Choice xmlns:v="urn:schemas-microsoft-com:vml" Requires="v">
                  <p:oleObj spid="_x0000_s3115" name="" r:id="rId3" imgW="1307465" imgH="393700" progId="Equation.3">
                    <p:embed/>
                  </p:oleObj>
                </mc:Choice>
                <mc:Fallback>
                  <p:oleObj name="" r:id="rId3" imgW="1307465" imgH="393700" progId="Equation.3">
                    <p:embed/>
                    <p:pic>
                      <p:nvPicPr>
                        <p:cNvPr id="0" name="图片 3114"/>
                        <p:cNvPicPr/>
                        <p:nvPr/>
                      </p:nvPicPr>
                      <p:blipFill>
                        <a:blip r:embed="rId4"/>
                        <a:stretch>
                          <a:fillRect/>
                        </a:stretch>
                      </p:blipFill>
                      <p:spPr>
                        <a:xfrm>
                          <a:off x="1536" y="2868"/>
                          <a:ext cx="1968" cy="658"/>
                        </a:xfrm>
                        <a:prstGeom prst="rect">
                          <a:avLst/>
                        </a:prstGeom>
                        <a:noFill/>
                        <a:ln w="38100">
                          <a:noFill/>
                          <a:miter/>
                        </a:ln>
                      </p:spPr>
                    </p:pic>
                  </p:oleObj>
                </mc:Fallback>
              </mc:AlternateContent>
            </a:graphicData>
          </a:graphic>
        </p:graphicFrame>
        <p:graphicFrame>
          <p:nvGraphicFramePr>
            <p:cNvPr id="6164" name="对象 6163"/>
            <p:cNvGraphicFramePr/>
            <p:nvPr/>
          </p:nvGraphicFramePr>
          <p:xfrm>
            <a:off x="3840" y="2854"/>
            <a:ext cx="1248" cy="771"/>
          </p:xfrm>
          <a:graphic>
            <a:graphicData uri="http://schemas.openxmlformats.org/presentationml/2006/ole">
              <mc:AlternateContent xmlns:mc="http://schemas.openxmlformats.org/markup-compatibility/2006">
                <mc:Choice xmlns:v="urn:schemas-microsoft-com:vml" Requires="v">
                  <p:oleObj spid="_x0000_s3116" name="" r:id="rId5" imgW="1066165" imgH="723900" progId="Equation.3">
                    <p:embed/>
                  </p:oleObj>
                </mc:Choice>
                <mc:Fallback>
                  <p:oleObj name="" r:id="rId5" imgW="1066165" imgH="723900" progId="Equation.3">
                    <p:embed/>
                    <p:pic>
                      <p:nvPicPr>
                        <p:cNvPr id="0" name="图片 3115"/>
                        <p:cNvPicPr/>
                        <p:nvPr/>
                      </p:nvPicPr>
                      <p:blipFill>
                        <a:blip r:embed="rId6"/>
                        <a:stretch>
                          <a:fillRect/>
                        </a:stretch>
                      </p:blipFill>
                      <p:spPr>
                        <a:xfrm>
                          <a:off x="3840" y="2854"/>
                          <a:ext cx="1248" cy="771"/>
                        </a:xfrm>
                        <a:prstGeom prst="rect">
                          <a:avLst/>
                        </a:prstGeom>
                        <a:noFill/>
                        <a:ln w="38100">
                          <a:noFill/>
                          <a:miter/>
                        </a:ln>
                      </p:spPr>
                    </p:pic>
                  </p:oleObj>
                </mc:Fallback>
              </mc:AlternateContent>
            </a:graphicData>
          </a:graphic>
        </p:graphicFrame>
        <p:sp>
          <p:nvSpPr>
            <p:cNvPr id="6165" name="矩形 6164"/>
            <p:cNvSpPr/>
            <p:nvPr/>
          </p:nvSpPr>
          <p:spPr>
            <a:xfrm>
              <a:off x="1019" y="2937"/>
              <a:ext cx="373" cy="426"/>
            </a:xfrm>
            <a:prstGeom prst="rect">
              <a:avLst/>
            </a:prstGeom>
            <a:noFill/>
            <a:ln w="9525">
              <a:noFill/>
            </a:ln>
          </p:spPr>
          <p:txBody>
            <a:bodyPr wrap="none" anchor="t">
              <a:spAutoFit/>
            </a:bodyPr>
            <a:p>
              <a:pPr>
                <a:lnSpc>
                  <a:spcPct val="120000"/>
                </a:lnSpc>
                <a:spcBef>
                  <a:spcPct val="50000"/>
                </a:spcBef>
              </a:pPr>
              <a:r>
                <a:rPr lang="zh-CN" altLang="en-US" sz="3200" b="1" dirty="0">
                  <a:solidFill>
                    <a:srgbClr val="CC0000"/>
                  </a:solidFill>
                  <a:latin typeface="Times New Roman" panose="02020603050405020304" pitchFamily="18" charset="0"/>
                </a:rPr>
                <a:t>解</a:t>
              </a:r>
              <a:endParaRPr lang="zh-CN" altLang="en-US" sz="3200" b="1" dirty="0">
                <a:solidFill>
                  <a:srgbClr val="CC0000"/>
                </a:solidFill>
                <a:latin typeface="Times New Roman" panose="02020603050405020304" pitchFamily="18" charset="0"/>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170"/>
                                        </p:tgtEl>
                                        <p:attrNameLst>
                                          <p:attrName>style.visibility</p:attrName>
                                        </p:attrNameLst>
                                      </p:cBhvr>
                                    </p:set>
                                    <p:animEffect transition="in" filter="blinds(horizontal)">
                                      <p:cBhvr>
                                        <p:cTn id="7" dur="500"/>
                                        <p:tgtEl>
                                          <p:spTgt spid="617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171"/>
                                        </p:tgtEl>
                                        <p:attrNameLst>
                                          <p:attrName>style.visibility</p:attrName>
                                        </p:attrNameLst>
                                      </p:cBhvr>
                                    </p:set>
                                    <p:animEffect transition="in" filter="blinds(horizontal)">
                                      <p:cBhvr>
                                        <p:cTn id="12" dur="500"/>
                                        <p:tgtEl>
                                          <p:spTgt spid="6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graphicFrame>
        <p:nvGraphicFramePr>
          <p:cNvPr id="7174" name="对象 7173"/>
          <p:cNvGraphicFramePr/>
          <p:nvPr/>
        </p:nvGraphicFramePr>
        <p:xfrm>
          <a:off x="827088" y="1063625"/>
          <a:ext cx="7848600" cy="1223963"/>
        </p:xfrm>
        <a:graphic>
          <a:graphicData uri="http://schemas.openxmlformats.org/presentationml/2006/ole">
            <mc:AlternateContent xmlns:mc="http://schemas.openxmlformats.org/markup-compatibility/2006">
              <mc:Choice xmlns:v="urn:schemas-microsoft-com:vml" Requires="v">
                <p:oleObj spid="_x0000_s3076" name="" r:id="rId1" imgW="2908300" imgH="457200" progId="Equation.3">
                  <p:embed/>
                </p:oleObj>
              </mc:Choice>
              <mc:Fallback>
                <p:oleObj name="" r:id="rId1" imgW="2908300" imgH="457200" progId="Equation.3">
                  <p:embed/>
                  <p:pic>
                    <p:nvPicPr>
                      <p:cNvPr id="0" name="图片 3075"/>
                      <p:cNvPicPr/>
                      <p:nvPr/>
                    </p:nvPicPr>
                    <p:blipFill>
                      <a:blip r:embed="rId2"/>
                      <a:stretch>
                        <a:fillRect/>
                      </a:stretch>
                    </p:blipFill>
                    <p:spPr>
                      <a:xfrm>
                        <a:off x="827088" y="1063625"/>
                        <a:ext cx="7848600" cy="1223963"/>
                      </a:xfrm>
                      <a:prstGeom prst="rect">
                        <a:avLst/>
                      </a:prstGeom>
                      <a:noFill/>
                      <a:ln w="38100">
                        <a:noFill/>
                        <a:miter/>
                      </a:ln>
                    </p:spPr>
                  </p:pic>
                </p:oleObj>
              </mc:Fallback>
            </mc:AlternateContent>
          </a:graphicData>
        </a:graphic>
      </p:graphicFrame>
      <p:graphicFrame>
        <p:nvGraphicFramePr>
          <p:cNvPr id="7175" name="对象 7174"/>
          <p:cNvGraphicFramePr/>
          <p:nvPr/>
        </p:nvGraphicFramePr>
        <p:xfrm>
          <a:off x="3021013" y="4243388"/>
          <a:ext cx="3213100" cy="506412"/>
        </p:xfrm>
        <a:graphic>
          <a:graphicData uri="http://schemas.openxmlformats.org/presentationml/2006/ole">
            <mc:AlternateContent xmlns:mc="http://schemas.openxmlformats.org/markup-compatibility/2006">
              <mc:Choice xmlns:v="urn:schemas-microsoft-com:vml" Requires="v">
                <p:oleObj spid="_x0000_s3120" name="" r:id="rId3" imgW="1154430" imgH="203200" progId="Equation.3">
                  <p:embed/>
                </p:oleObj>
              </mc:Choice>
              <mc:Fallback>
                <p:oleObj name="" r:id="rId3" imgW="1154430" imgH="203200" progId="Equation.3">
                  <p:embed/>
                  <p:pic>
                    <p:nvPicPr>
                      <p:cNvPr id="0" name="图片 3119"/>
                      <p:cNvPicPr/>
                      <p:nvPr/>
                    </p:nvPicPr>
                    <p:blipFill>
                      <a:blip r:embed="rId4"/>
                      <a:stretch>
                        <a:fillRect/>
                      </a:stretch>
                    </p:blipFill>
                    <p:spPr>
                      <a:xfrm>
                        <a:off x="3021013" y="4243388"/>
                        <a:ext cx="3213100" cy="506412"/>
                      </a:xfrm>
                      <a:prstGeom prst="rect">
                        <a:avLst/>
                      </a:prstGeom>
                      <a:noFill/>
                      <a:ln w="38100">
                        <a:noFill/>
                        <a:miter/>
                      </a:ln>
                    </p:spPr>
                  </p:pic>
                </p:oleObj>
              </mc:Fallback>
            </mc:AlternateContent>
          </a:graphicData>
        </a:graphic>
      </p:graphicFrame>
      <p:grpSp>
        <p:nvGrpSpPr>
          <p:cNvPr id="7181" name="组合 7180"/>
          <p:cNvGrpSpPr/>
          <p:nvPr/>
        </p:nvGrpSpPr>
        <p:grpSpPr>
          <a:xfrm>
            <a:off x="898525" y="2608263"/>
            <a:ext cx="7418388" cy="1181100"/>
            <a:chOff x="566" y="1643"/>
            <a:chExt cx="4673" cy="744"/>
          </a:xfrm>
        </p:grpSpPr>
        <p:graphicFrame>
          <p:nvGraphicFramePr>
            <p:cNvPr id="7177" name="对象 7176"/>
            <p:cNvGraphicFramePr/>
            <p:nvPr/>
          </p:nvGraphicFramePr>
          <p:xfrm>
            <a:off x="1746" y="1643"/>
            <a:ext cx="3493" cy="744"/>
          </p:xfrm>
          <a:graphic>
            <a:graphicData uri="http://schemas.openxmlformats.org/presentationml/2006/ole">
              <mc:AlternateContent xmlns:mc="http://schemas.openxmlformats.org/markup-compatibility/2006">
                <mc:Choice xmlns:v="urn:schemas-microsoft-com:vml" Requires="v">
                  <p:oleObj spid="_x0000_s3077" name="" r:id="rId5" imgW="2286000" imgH="457200" progId="Equation.3">
                    <p:embed/>
                  </p:oleObj>
                </mc:Choice>
                <mc:Fallback>
                  <p:oleObj name="" r:id="rId5" imgW="2286000" imgH="457200" progId="Equation.3">
                    <p:embed/>
                    <p:pic>
                      <p:nvPicPr>
                        <p:cNvPr id="0" name="图片 3076"/>
                        <p:cNvPicPr/>
                        <p:nvPr/>
                      </p:nvPicPr>
                      <p:blipFill>
                        <a:blip r:embed="rId6"/>
                        <a:stretch>
                          <a:fillRect/>
                        </a:stretch>
                      </p:blipFill>
                      <p:spPr>
                        <a:xfrm>
                          <a:off x="1746" y="1643"/>
                          <a:ext cx="3493" cy="744"/>
                        </a:xfrm>
                        <a:prstGeom prst="rect">
                          <a:avLst/>
                        </a:prstGeom>
                        <a:noFill/>
                        <a:ln w="38100">
                          <a:noFill/>
                          <a:miter/>
                        </a:ln>
                      </p:spPr>
                    </p:pic>
                  </p:oleObj>
                </mc:Fallback>
              </mc:AlternateContent>
            </a:graphicData>
          </a:graphic>
        </p:graphicFrame>
        <p:graphicFrame>
          <p:nvGraphicFramePr>
            <p:cNvPr id="7178" name="对象 7177"/>
            <p:cNvGraphicFramePr/>
            <p:nvPr/>
          </p:nvGraphicFramePr>
          <p:xfrm>
            <a:off x="566" y="1915"/>
            <a:ext cx="908" cy="200"/>
          </p:xfrm>
          <a:graphic>
            <a:graphicData uri="http://schemas.openxmlformats.org/presentationml/2006/ole">
              <mc:AlternateContent xmlns:mc="http://schemas.openxmlformats.org/markup-compatibility/2006">
                <mc:Choice xmlns:v="urn:schemas-microsoft-com:vml" Requires="v">
                  <p:oleObj spid="_x0000_s3078" name="" r:id="rId7" imgW="888365" imgH="190500" progId="Equation.3">
                    <p:embed/>
                  </p:oleObj>
                </mc:Choice>
                <mc:Fallback>
                  <p:oleObj name="" r:id="rId7" imgW="888365" imgH="190500" progId="Equation.3">
                    <p:embed/>
                    <p:pic>
                      <p:nvPicPr>
                        <p:cNvPr id="0" name="图片 3077"/>
                        <p:cNvPicPr/>
                        <p:nvPr/>
                      </p:nvPicPr>
                      <p:blipFill>
                        <a:blip r:embed="rId8"/>
                        <a:stretch>
                          <a:fillRect/>
                        </a:stretch>
                      </p:blipFill>
                      <p:spPr>
                        <a:xfrm>
                          <a:off x="566" y="1915"/>
                          <a:ext cx="908" cy="200"/>
                        </a:xfrm>
                        <a:prstGeom prst="rect">
                          <a:avLst/>
                        </a:prstGeom>
                        <a:noFill/>
                        <a:ln w="38100">
                          <a:noFill/>
                          <a:miter/>
                        </a:ln>
                      </p:spPr>
                    </p:pic>
                  </p:oleObj>
                </mc:Fallback>
              </mc:AlternateContent>
            </a:graphicData>
          </a:graphic>
        </p:graphicFrame>
      </p:grpSp>
      <p:sp>
        <p:nvSpPr>
          <p:cNvPr id="7179" name="文本框 7178"/>
          <p:cNvSpPr txBox="1"/>
          <p:nvPr/>
        </p:nvSpPr>
        <p:spPr>
          <a:xfrm>
            <a:off x="609600" y="5210175"/>
            <a:ext cx="8305800" cy="579438"/>
          </a:xfrm>
          <a:prstGeom prst="rect">
            <a:avLst/>
          </a:prstGeom>
          <a:noFill/>
          <a:ln w="9525">
            <a:noFill/>
          </a:ln>
        </p:spPr>
        <p:txBody>
          <a:bodyPr>
            <a:spAutoFit/>
          </a:bodyPr>
          <a:p>
            <a:pPr>
              <a:spcBef>
                <a:spcPct val="50000"/>
              </a:spcBef>
            </a:pPr>
            <a:r>
              <a:rPr lang="zh-CN" altLang="en-US" sz="3200" b="1" dirty="0">
                <a:latin typeface="Arial" panose="020B0604020202020204" pitchFamily="34" charset="0"/>
              </a:rPr>
              <a:t>此波长的数量级与</a:t>
            </a:r>
            <a:r>
              <a:rPr lang="zh-CN" altLang="en-US" sz="3200" b="1" dirty="0">
                <a:latin typeface="Times New Roman" panose="02020603050405020304" pitchFamily="18" charset="0"/>
              </a:rPr>
              <a:t> </a:t>
            </a:r>
            <a:r>
              <a:rPr lang="en-US" altLang="zh-CN" sz="3200">
                <a:latin typeface="Times New Roman" panose="02020603050405020304" pitchFamily="18" charset="0"/>
              </a:rPr>
              <a:t>X</a:t>
            </a:r>
            <a:r>
              <a:rPr lang="en-US" altLang="zh-CN" sz="3200" b="1" dirty="0">
                <a:latin typeface="Arial" panose="020B0604020202020204" pitchFamily="34" charset="0"/>
              </a:rPr>
              <a:t> </a:t>
            </a:r>
            <a:r>
              <a:rPr lang="zh-CN" altLang="en-US" sz="3200" b="1" dirty="0">
                <a:latin typeface="Arial" panose="020B0604020202020204" pitchFamily="34" charset="0"/>
              </a:rPr>
              <a:t>射线波长的数量级相当</a:t>
            </a:r>
            <a:r>
              <a:rPr lang="en-US" altLang="zh-CN" sz="3200" b="1">
                <a:latin typeface="Times New Roman" panose="02020603050405020304" pitchFamily="18" charset="0"/>
              </a:rPr>
              <a:t>.</a:t>
            </a:r>
            <a:endParaRPr lang="en-US" altLang="zh-CN" sz="3200" b="1">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181"/>
                                        </p:tgtEl>
                                        <p:attrNameLst>
                                          <p:attrName>style.visibility</p:attrName>
                                        </p:attrNameLst>
                                      </p:cBhvr>
                                      <p:to>
                                        <p:strVal val="visible"/>
                                      </p:to>
                                    </p:set>
                                    <p:animEffect transition="in" filter="blinds(horizontal)">
                                      <p:cBhvr>
                                        <p:cTn id="7" dur="500"/>
                                        <p:tgtEl>
                                          <p:spTgt spid="718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nodeType="clickEffect">
                                  <p:stCondLst>
                                    <p:cond delay="0"/>
                                  </p:stCondLst>
                                  <p:childTnLst>
                                    <p:set>
                                      <p:cBhvr>
                                        <p:cTn id="11" dur="1" fill="hold">
                                          <p:stCondLst>
                                            <p:cond delay="0"/>
                                          </p:stCondLst>
                                        </p:cTn>
                                        <p:tgtEl>
                                          <p:spTgt spid="7175"/>
                                        </p:tgtEl>
                                        <p:attrNameLst>
                                          <p:attrName>style.visibility</p:attrName>
                                        </p:attrNameLst>
                                      </p:cBhvr>
                                      <p:to>
                                        <p:strVal val="visible"/>
                                      </p:to>
                                    </p:set>
                                    <p:animEffect transition="in" filter="blinds(vertical)">
                                      <p:cBhvr>
                                        <p:cTn id="12" dur="500"/>
                                        <p:tgtEl>
                                          <p:spTgt spid="717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179"/>
                                        </p:tgtEl>
                                        <p:attrNameLst>
                                          <p:attrName>style.visibility</p:attrName>
                                        </p:attrNameLst>
                                      </p:cBhvr>
                                      <p:to>
                                        <p:strVal val="visible"/>
                                      </p:to>
                                    </p:set>
                                    <p:animEffect transition="in" filter="blinds(horizontal)">
                                      <p:cBhvr>
                                        <p:cTn id="17" dur="500"/>
                                        <p:tgtEl>
                                          <p:spTgt spid="7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9"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8194" name="文本框 8193"/>
          <p:cNvSpPr txBox="1"/>
          <p:nvPr/>
        </p:nvSpPr>
        <p:spPr>
          <a:xfrm>
            <a:off x="685800" y="990600"/>
            <a:ext cx="7924800" cy="1358900"/>
          </a:xfrm>
          <a:prstGeom prst="rect">
            <a:avLst/>
          </a:prstGeom>
          <a:noFill/>
          <a:ln w="9525">
            <a:noFill/>
          </a:ln>
        </p:spPr>
        <p:txBody>
          <a:bodyPr>
            <a:spAutoFit/>
          </a:bodyPr>
          <a:p>
            <a:pPr>
              <a:lnSpc>
                <a:spcPct val="130000"/>
              </a:lnSpc>
              <a:spcBef>
                <a:spcPct val="50000"/>
              </a:spcBef>
            </a:pPr>
            <a:r>
              <a:rPr lang="en-US" altLang="zh-CN" sz="2800" b="1" dirty="0">
                <a:solidFill>
                  <a:srgbClr val="CC0000"/>
                </a:solidFill>
                <a:latin typeface="Times New Roman" panose="02020603050405020304" pitchFamily="18" charset="0"/>
              </a:rPr>
              <a:t>         </a:t>
            </a:r>
            <a:r>
              <a:rPr lang="zh-CN" altLang="en-US" sz="3200" b="1" dirty="0">
                <a:solidFill>
                  <a:srgbClr val="CC0000"/>
                </a:solidFill>
                <a:latin typeface="Times New Roman" panose="02020603050405020304" pitchFamily="18" charset="0"/>
              </a:rPr>
              <a:t>例</a:t>
            </a:r>
            <a:r>
              <a:rPr lang="en-US" altLang="zh-CN" sz="3200" b="1">
                <a:solidFill>
                  <a:srgbClr val="CC0000"/>
                </a:solidFill>
                <a:latin typeface="Times New Roman" panose="02020603050405020304" pitchFamily="18" charset="0"/>
              </a:rPr>
              <a:t>2</a:t>
            </a:r>
            <a:r>
              <a:rPr lang="en-US" altLang="zh-CN" sz="3200" b="1" dirty="0">
                <a:solidFill>
                  <a:srgbClr val="1C1C1C"/>
                </a:solidFill>
                <a:latin typeface="Times New Roman" panose="02020603050405020304" pitchFamily="18" charset="0"/>
              </a:rPr>
              <a:t>   </a:t>
            </a:r>
            <a:r>
              <a:rPr lang="zh-CN" altLang="en-US" sz="3200" b="1" dirty="0">
                <a:solidFill>
                  <a:srgbClr val="1C1C1C"/>
                </a:solidFill>
                <a:latin typeface="Times New Roman" panose="02020603050405020304" pitchFamily="18" charset="0"/>
              </a:rPr>
              <a:t>从</a:t>
            </a:r>
            <a:r>
              <a:rPr lang="zh-CN" altLang="en-US" sz="3200" b="1" dirty="0">
                <a:latin typeface="Times New Roman" panose="02020603050405020304" pitchFamily="18" charset="0"/>
              </a:rPr>
              <a:t>德布罗意波导出氢原子玻尔理论中角动量量子化条件</a:t>
            </a:r>
            <a:r>
              <a:rPr lang="en-US" altLang="zh-CN" sz="3200" b="1">
                <a:latin typeface="Times New Roman" panose="02020603050405020304" pitchFamily="18" charset="0"/>
              </a:rPr>
              <a:t>.</a:t>
            </a:r>
            <a:endParaRPr lang="en-US" altLang="zh-CN" sz="3200" b="1">
              <a:latin typeface="Times New Roman" panose="02020603050405020304" pitchFamily="18" charset="0"/>
            </a:endParaRPr>
          </a:p>
        </p:txBody>
      </p:sp>
      <p:grpSp>
        <p:nvGrpSpPr>
          <p:cNvPr id="8226" name="组合 8225"/>
          <p:cNvGrpSpPr/>
          <p:nvPr/>
        </p:nvGrpSpPr>
        <p:grpSpPr>
          <a:xfrm>
            <a:off x="1816100" y="5543550"/>
            <a:ext cx="4560888" cy="515938"/>
            <a:chOff x="1144" y="3492"/>
            <a:chExt cx="2873" cy="325"/>
          </a:xfrm>
        </p:grpSpPr>
        <p:graphicFrame>
          <p:nvGraphicFramePr>
            <p:cNvPr id="8196" name="对象 8195"/>
            <p:cNvGraphicFramePr/>
            <p:nvPr/>
          </p:nvGraphicFramePr>
          <p:xfrm>
            <a:off x="1144" y="3522"/>
            <a:ext cx="1056" cy="259"/>
          </p:xfrm>
          <a:graphic>
            <a:graphicData uri="http://schemas.openxmlformats.org/presentationml/2006/ole">
              <mc:AlternateContent xmlns:mc="http://schemas.openxmlformats.org/markup-compatibility/2006">
                <mc:Choice xmlns:v="urn:schemas-microsoft-com:vml" Requires="v">
                  <p:oleObj spid="_x0000_s3111" name="" r:id="rId1" imgW="1015365" imgH="241300" progId="Equation.3">
                    <p:embed/>
                  </p:oleObj>
                </mc:Choice>
                <mc:Fallback>
                  <p:oleObj name="" r:id="rId1" imgW="1015365" imgH="241300" progId="Equation.3">
                    <p:embed/>
                    <p:pic>
                      <p:nvPicPr>
                        <p:cNvPr id="0" name="图片 3110"/>
                        <p:cNvPicPr/>
                        <p:nvPr/>
                      </p:nvPicPr>
                      <p:blipFill>
                        <a:blip r:embed="rId2"/>
                        <a:stretch>
                          <a:fillRect/>
                        </a:stretch>
                      </p:blipFill>
                      <p:spPr>
                        <a:xfrm>
                          <a:off x="1144" y="3522"/>
                          <a:ext cx="1056" cy="259"/>
                        </a:xfrm>
                        <a:prstGeom prst="rect">
                          <a:avLst/>
                        </a:prstGeom>
                        <a:noFill/>
                        <a:ln w="38100">
                          <a:noFill/>
                          <a:miter/>
                        </a:ln>
                      </p:spPr>
                    </p:pic>
                  </p:oleObj>
                </mc:Fallback>
              </mc:AlternateContent>
            </a:graphicData>
          </a:graphic>
        </p:graphicFrame>
        <p:graphicFrame>
          <p:nvGraphicFramePr>
            <p:cNvPr id="8197" name="对象 8196"/>
            <p:cNvGraphicFramePr/>
            <p:nvPr/>
          </p:nvGraphicFramePr>
          <p:xfrm>
            <a:off x="2592" y="3492"/>
            <a:ext cx="1425" cy="325"/>
          </p:xfrm>
          <a:graphic>
            <a:graphicData uri="http://schemas.openxmlformats.org/presentationml/2006/ole">
              <mc:AlternateContent xmlns:mc="http://schemas.openxmlformats.org/markup-compatibility/2006">
                <mc:Choice xmlns:v="urn:schemas-microsoft-com:vml" Requires="v">
                  <p:oleObj spid="_x0000_s3122" name="" r:id="rId3" imgW="837565" imgH="190500" progId="Equation.3">
                    <p:embed/>
                  </p:oleObj>
                </mc:Choice>
                <mc:Fallback>
                  <p:oleObj name="" r:id="rId3" imgW="837565" imgH="190500" progId="Equation.3">
                    <p:embed/>
                    <p:pic>
                      <p:nvPicPr>
                        <p:cNvPr id="0" name="图片 3121"/>
                        <p:cNvPicPr/>
                        <p:nvPr/>
                      </p:nvPicPr>
                      <p:blipFill>
                        <a:blip r:embed="rId4"/>
                        <a:stretch>
                          <a:fillRect/>
                        </a:stretch>
                      </p:blipFill>
                      <p:spPr>
                        <a:xfrm>
                          <a:off x="2592" y="3492"/>
                          <a:ext cx="1425" cy="325"/>
                        </a:xfrm>
                        <a:prstGeom prst="rect">
                          <a:avLst/>
                        </a:prstGeom>
                        <a:noFill/>
                        <a:ln w="38100">
                          <a:noFill/>
                          <a:miter/>
                        </a:ln>
                      </p:spPr>
                    </p:pic>
                  </p:oleObj>
                </mc:Fallback>
              </mc:AlternateContent>
            </a:graphicData>
          </a:graphic>
        </p:graphicFrame>
      </p:grpSp>
      <p:grpSp>
        <p:nvGrpSpPr>
          <p:cNvPr id="8199" name="组合 8198"/>
          <p:cNvGrpSpPr/>
          <p:nvPr/>
        </p:nvGrpSpPr>
        <p:grpSpPr>
          <a:xfrm>
            <a:off x="5029200" y="2286000"/>
            <a:ext cx="3352800" cy="2057400"/>
            <a:chOff x="240" y="1104"/>
            <a:chExt cx="2976" cy="1776"/>
          </a:xfrm>
        </p:grpSpPr>
        <p:sp>
          <p:nvSpPr>
            <p:cNvPr id="8200" name="矩形 8199"/>
            <p:cNvSpPr/>
            <p:nvPr/>
          </p:nvSpPr>
          <p:spPr>
            <a:xfrm>
              <a:off x="240" y="1104"/>
              <a:ext cx="2976" cy="1776"/>
            </a:xfrm>
            <a:prstGeom prst="rect">
              <a:avLst/>
            </a:prstGeom>
            <a:solidFill>
              <a:schemeClr val="bg1"/>
            </a:solidFill>
            <a:ln w="9525" cap="flat" cmpd="sng">
              <a:solidFill>
                <a:schemeClr val="tx2"/>
              </a:solidFill>
              <a:prstDash val="solid"/>
              <a:miter/>
              <a:headEnd type="none" w="med" len="med"/>
              <a:tailEnd type="none" w="med" len="med"/>
            </a:ln>
          </p:spPr>
          <p:txBody>
            <a:bodyPr/>
            <a:p>
              <a:endParaRPr lang="zh-CN" altLang="en-US"/>
            </a:p>
          </p:txBody>
        </p:sp>
        <p:grpSp>
          <p:nvGrpSpPr>
            <p:cNvPr id="8201" name="组合 8200"/>
            <p:cNvGrpSpPr/>
            <p:nvPr/>
          </p:nvGrpSpPr>
          <p:grpSpPr>
            <a:xfrm>
              <a:off x="672" y="1248"/>
              <a:ext cx="2064" cy="337"/>
              <a:chOff x="864" y="1319"/>
              <a:chExt cx="1536" cy="337"/>
            </a:xfrm>
          </p:grpSpPr>
          <p:sp>
            <p:nvSpPr>
              <p:cNvPr id="8202" name="直接连接符 8201"/>
              <p:cNvSpPr/>
              <p:nvPr/>
            </p:nvSpPr>
            <p:spPr>
              <a:xfrm>
                <a:off x="864" y="1488"/>
                <a:ext cx="1536" cy="0"/>
              </a:xfrm>
              <a:prstGeom prst="line">
                <a:avLst/>
              </a:prstGeom>
              <a:ln w="12700" cap="flat" cmpd="sng">
                <a:solidFill>
                  <a:schemeClr val="tx1"/>
                </a:solidFill>
                <a:prstDash val="solid"/>
                <a:headEnd type="none" w="med" len="med"/>
                <a:tailEnd type="none" w="med" len="med"/>
              </a:ln>
            </p:spPr>
          </p:sp>
          <p:sp>
            <p:nvSpPr>
              <p:cNvPr id="8203" name="任意多边形 8202"/>
              <p:cNvSpPr/>
              <p:nvPr/>
            </p:nvSpPr>
            <p:spPr>
              <a:xfrm>
                <a:off x="864" y="1319"/>
                <a:ext cx="1536" cy="337"/>
              </a:xfrm>
              <a:custGeom>
                <a:avLst/>
                <a:gdLst/>
                <a:ahLst/>
                <a:cxnLst/>
                <a:pathLst>
                  <a:path w="1536" h="582">
                    <a:moveTo>
                      <a:pt x="0" y="289"/>
                    </a:moveTo>
                    <a:cubicBezTo>
                      <a:pt x="31" y="254"/>
                      <a:pt x="120" y="129"/>
                      <a:pt x="184" y="81"/>
                    </a:cubicBezTo>
                    <a:cubicBezTo>
                      <a:pt x="248" y="33"/>
                      <a:pt x="319" y="0"/>
                      <a:pt x="384" y="1"/>
                    </a:cubicBezTo>
                    <a:cubicBezTo>
                      <a:pt x="449" y="2"/>
                      <a:pt x="508" y="37"/>
                      <a:pt x="572" y="85"/>
                    </a:cubicBezTo>
                    <a:cubicBezTo>
                      <a:pt x="636" y="133"/>
                      <a:pt x="708" y="225"/>
                      <a:pt x="768" y="289"/>
                    </a:cubicBezTo>
                    <a:cubicBezTo>
                      <a:pt x="828" y="353"/>
                      <a:pt x="868" y="421"/>
                      <a:pt x="932" y="469"/>
                    </a:cubicBezTo>
                    <a:cubicBezTo>
                      <a:pt x="996" y="517"/>
                      <a:pt x="1083" y="572"/>
                      <a:pt x="1152" y="577"/>
                    </a:cubicBezTo>
                    <a:cubicBezTo>
                      <a:pt x="1221" y="582"/>
                      <a:pt x="1284" y="545"/>
                      <a:pt x="1348" y="497"/>
                    </a:cubicBezTo>
                    <a:cubicBezTo>
                      <a:pt x="1412" y="449"/>
                      <a:pt x="1497" y="332"/>
                      <a:pt x="1536" y="289"/>
                    </a:cubicBezTo>
                  </a:path>
                </a:pathLst>
              </a:custGeom>
              <a:noFill/>
              <a:ln w="19050" cap="flat" cmpd="sng">
                <a:solidFill>
                  <a:srgbClr val="0000FF"/>
                </a:solidFill>
                <a:prstDash val="solid"/>
                <a:headEnd type="none" w="med" len="med"/>
                <a:tailEnd type="none" w="med" len="med"/>
              </a:ln>
            </p:spPr>
            <p:txBody>
              <a:bodyPr/>
              <a:p>
                <a:endParaRPr lang="zh-CN" altLang="en-US"/>
              </a:p>
            </p:txBody>
          </p:sp>
          <p:sp>
            <p:nvSpPr>
              <p:cNvPr id="8204" name="任意多边形 8203"/>
              <p:cNvSpPr/>
              <p:nvPr/>
            </p:nvSpPr>
            <p:spPr>
              <a:xfrm flipV="1">
                <a:off x="864" y="1320"/>
                <a:ext cx="1536" cy="312"/>
              </a:xfrm>
              <a:custGeom>
                <a:avLst/>
                <a:gdLst/>
                <a:ahLst/>
                <a:cxnLst/>
                <a:pathLst>
                  <a:path w="1536" h="582">
                    <a:moveTo>
                      <a:pt x="0" y="289"/>
                    </a:moveTo>
                    <a:cubicBezTo>
                      <a:pt x="31" y="254"/>
                      <a:pt x="120" y="129"/>
                      <a:pt x="184" y="81"/>
                    </a:cubicBezTo>
                    <a:cubicBezTo>
                      <a:pt x="248" y="33"/>
                      <a:pt x="319" y="0"/>
                      <a:pt x="384" y="1"/>
                    </a:cubicBezTo>
                    <a:cubicBezTo>
                      <a:pt x="449" y="2"/>
                      <a:pt x="508" y="37"/>
                      <a:pt x="572" y="85"/>
                    </a:cubicBezTo>
                    <a:cubicBezTo>
                      <a:pt x="636" y="133"/>
                      <a:pt x="708" y="225"/>
                      <a:pt x="768" y="289"/>
                    </a:cubicBezTo>
                    <a:cubicBezTo>
                      <a:pt x="828" y="353"/>
                      <a:pt x="868" y="421"/>
                      <a:pt x="932" y="469"/>
                    </a:cubicBezTo>
                    <a:cubicBezTo>
                      <a:pt x="996" y="517"/>
                      <a:pt x="1083" y="572"/>
                      <a:pt x="1152" y="577"/>
                    </a:cubicBezTo>
                    <a:cubicBezTo>
                      <a:pt x="1221" y="582"/>
                      <a:pt x="1284" y="545"/>
                      <a:pt x="1348" y="497"/>
                    </a:cubicBezTo>
                    <a:cubicBezTo>
                      <a:pt x="1412" y="449"/>
                      <a:pt x="1497" y="332"/>
                      <a:pt x="1536" y="289"/>
                    </a:cubicBezTo>
                  </a:path>
                </a:pathLst>
              </a:custGeom>
              <a:noFill/>
              <a:ln w="19050" cap="flat" cmpd="sng">
                <a:solidFill>
                  <a:srgbClr val="0000FF">
                    <a:alpha val="100000"/>
                  </a:srgbClr>
                </a:solidFill>
                <a:prstDash val="dash"/>
                <a:headEnd type="none" w="med" len="med"/>
                <a:tailEnd type="none" w="med" len="med"/>
              </a:ln>
            </p:spPr>
            <p:txBody>
              <a:bodyPr/>
              <a:p>
                <a:endParaRPr lang="zh-CN" altLang="en-US"/>
              </a:p>
            </p:txBody>
          </p:sp>
        </p:grpSp>
        <p:grpSp>
          <p:nvGrpSpPr>
            <p:cNvPr id="8205" name="组合 8204"/>
            <p:cNvGrpSpPr/>
            <p:nvPr/>
          </p:nvGrpSpPr>
          <p:grpSpPr>
            <a:xfrm>
              <a:off x="1920" y="1776"/>
              <a:ext cx="1152" cy="960"/>
              <a:chOff x="1392" y="1872"/>
              <a:chExt cx="1152" cy="960"/>
            </a:xfrm>
          </p:grpSpPr>
          <p:sp>
            <p:nvSpPr>
              <p:cNvPr id="8206" name="椭圆 8205"/>
              <p:cNvSpPr/>
              <p:nvPr/>
            </p:nvSpPr>
            <p:spPr>
              <a:xfrm>
                <a:off x="1488" y="1872"/>
                <a:ext cx="960" cy="960"/>
              </a:xfrm>
              <a:prstGeom prst="ellipse">
                <a:avLst/>
              </a:prstGeom>
              <a:noFill/>
              <a:ln w="12700" cap="flat" cmpd="sng">
                <a:solidFill>
                  <a:schemeClr val="tx1"/>
                </a:solidFill>
                <a:prstDash val="solid"/>
                <a:headEnd type="none" w="med" len="med"/>
                <a:tailEnd type="none" w="med" len="med"/>
              </a:ln>
            </p:spPr>
            <p:txBody>
              <a:bodyPr/>
              <a:p>
                <a:endParaRPr lang="zh-CN" altLang="en-US"/>
              </a:p>
            </p:txBody>
          </p:sp>
          <p:sp>
            <p:nvSpPr>
              <p:cNvPr id="8207" name="椭圆 8206"/>
              <p:cNvSpPr/>
              <p:nvPr/>
            </p:nvSpPr>
            <p:spPr>
              <a:xfrm>
                <a:off x="1584" y="1872"/>
                <a:ext cx="960" cy="960"/>
              </a:xfrm>
              <a:prstGeom prst="ellipse">
                <a:avLst/>
              </a:prstGeom>
              <a:noFill/>
              <a:ln w="19050" cap="flat" cmpd="sng">
                <a:solidFill>
                  <a:srgbClr val="0000FF"/>
                </a:solidFill>
                <a:prstDash val="dash"/>
                <a:headEnd type="none" w="med" len="med"/>
                <a:tailEnd type="none" w="med" len="med"/>
              </a:ln>
            </p:spPr>
            <p:txBody>
              <a:bodyPr/>
              <a:p>
                <a:endParaRPr lang="zh-CN" altLang="en-US"/>
              </a:p>
            </p:txBody>
          </p:sp>
          <p:sp>
            <p:nvSpPr>
              <p:cNvPr id="8208" name="椭圆 8207"/>
              <p:cNvSpPr/>
              <p:nvPr/>
            </p:nvSpPr>
            <p:spPr>
              <a:xfrm>
                <a:off x="1392" y="1872"/>
                <a:ext cx="960" cy="960"/>
              </a:xfrm>
              <a:prstGeom prst="ellipse">
                <a:avLst/>
              </a:prstGeom>
              <a:noFill/>
              <a:ln w="19050" cap="flat" cmpd="sng">
                <a:solidFill>
                  <a:srgbClr val="0000FF"/>
                </a:solidFill>
                <a:prstDash val="solid"/>
                <a:headEnd type="none" w="med" len="med"/>
                <a:tailEnd type="none" w="med" len="med"/>
              </a:ln>
            </p:spPr>
            <p:txBody>
              <a:bodyPr/>
              <a:p>
                <a:endParaRPr lang="zh-CN" altLang="en-US"/>
              </a:p>
            </p:txBody>
          </p:sp>
        </p:grpSp>
        <p:grpSp>
          <p:nvGrpSpPr>
            <p:cNvPr id="8209" name="组合 8208"/>
            <p:cNvGrpSpPr/>
            <p:nvPr/>
          </p:nvGrpSpPr>
          <p:grpSpPr>
            <a:xfrm>
              <a:off x="480" y="1824"/>
              <a:ext cx="1152" cy="1056"/>
              <a:chOff x="480" y="1824"/>
              <a:chExt cx="1152" cy="1056"/>
            </a:xfrm>
          </p:grpSpPr>
          <p:sp>
            <p:nvSpPr>
              <p:cNvPr id="8210" name="任意多边形 8209"/>
              <p:cNvSpPr/>
              <p:nvPr/>
            </p:nvSpPr>
            <p:spPr>
              <a:xfrm>
                <a:off x="480" y="1824"/>
                <a:ext cx="1152" cy="1056"/>
              </a:xfrm>
              <a:custGeom>
                <a:avLst/>
                <a:gdLst>
                  <a:gd name="txL" fmla="*/ 0 w 21600"/>
                  <a:gd name="txT" fmla="*/ 0 h 21600"/>
                  <a:gd name="txR" fmla="*/ 21600 w 21600"/>
                  <a:gd name="txB" fmla="*/ 16635 h 21600"/>
                </a:gdLst>
                <a:ahLst/>
                <a:cxnLst>
                  <a:cxn ang="270">
                    <a:pos x="10800" y="0"/>
                  </a:cxn>
                  <a:cxn ang="180">
                    <a:pos x="5937" y="13922"/>
                  </a:cxn>
                  <a:cxn ang="270">
                    <a:pos x="10800" y="10043"/>
                  </a:cxn>
                  <a:cxn ang="0">
                    <a:pos x="15662" y="13922"/>
                  </a:cxn>
                </a:cxnLst>
                <a:rect l="txL" t="txT" r="txR" b="txB"/>
                <a:pathLst>
                  <a:path w="21600" h="21600">
                    <a:moveTo>
                      <a:pt x="10163" y="11208"/>
                    </a:moveTo>
                    <a:arcTo wR="757" hR="757" stAng="8837796" swAng="14724408"/>
                    <a:lnTo>
                      <a:pt x="19887" y="16635"/>
                    </a:lnTo>
                    <a:arcTo wR="10800" hR="10800" stAng="1962204" swAng="-14724408"/>
                    <a:close/>
                  </a:path>
                </a:pathLst>
              </a:custGeom>
              <a:noFill/>
              <a:ln w="12700" cap="flat" cmpd="sng">
                <a:solidFill>
                  <a:schemeClr val="tx1"/>
                </a:solidFill>
                <a:prstDash val="solid"/>
                <a:miter/>
                <a:headEnd type="none" w="med" len="med"/>
                <a:tailEnd type="none" w="med" len="med"/>
              </a:ln>
            </p:spPr>
            <p:txBody>
              <a:bodyPr/>
              <a:p>
                <a:endParaRPr lang="zh-CN" altLang="en-US"/>
              </a:p>
            </p:txBody>
          </p:sp>
          <p:sp>
            <p:nvSpPr>
              <p:cNvPr id="8211" name="矩形 8210"/>
              <p:cNvSpPr/>
              <p:nvPr/>
            </p:nvSpPr>
            <p:spPr>
              <a:xfrm>
                <a:off x="576" y="2256"/>
                <a:ext cx="960" cy="432"/>
              </a:xfrm>
              <a:prstGeom prst="rect">
                <a:avLst/>
              </a:prstGeom>
              <a:solidFill>
                <a:schemeClr val="bg1"/>
              </a:solidFill>
              <a:ln w="9525">
                <a:noFill/>
              </a:ln>
            </p:spPr>
            <p:txBody>
              <a:bodyPr/>
              <a:p>
                <a:endParaRPr lang="zh-CN" altLang="en-US"/>
              </a:p>
            </p:txBody>
          </p:sp>
        </p:grpSp>
        <p:grpSp>
          <p:nvGrpSpPr>
            <p:cNvPr id="8212" name="组合 8211"/>
            <p:cNvGrpSpPr/>
            <p:nvPr/>
          </p:nvGrpSpPr>
          <p:grpSpPr>
            <a:xfrm>
              <a:off x="392" y="1782"/>
              <a:ext cx="1321" cy="862"/>
              <a:chOff x="392" y="1782"/>
              <a:chExt cx="1321" cy="862"/>
            </a:xfrm>
          </p:grpSpPr>
          <p:sp>
            <p:nvSpPr>
              <p:cNvPr id="8213" name="任意多边形 8212"/>
              <p:cNvSpPr/>
              <p:nvPr/>
            </p:nvSpPr>
            <p:spPr>
              <a:xfrm>
                <a:off x="544" y="1788"/>
                <a:ext cx="1169" cy="852"/>
              </a:xfrm>
              <a:custGeom>
                <a:avLst/>
                <a:gdLst/>
                <a:ahLst/>
                <a:cxnLst/>
                <a:pathLst>
                  <a:path w="1169" h="852">
                    <a:moveTo>
                      <a:pt x="32" y="852"/>
                    </a:moveTo>
                    <a:cubicBezTo>
                      <a:pt x="28" y="807"/>
                      <a:pt x="0" y="669"/>
                      <a:pt x="8" y="584"/>
                    </a:cubicBezTo>
                    <a:cubicBezTo>
                      <a:pt x="16" y="499"/>
                      <a:pt x="41" y="411"/>
                      <a:pt x="80" y="340"/>
                    </a:cubicBezTo>
                    <a:cubicBezTo>
                      <a:pt x="119" y="269"/>
                      <a:pt x="168" y="207"/>
                      <a:pt x="240" y="156"/>
                    </a:cubicBezTo>
                    <a:cubicBezTo>
                      <a:pt x="312" y="105"/>
                      <a:pt x="424" y="61"/>
                      <a:pt x="512" y="36"/>
                    </a:cubicBezTo>
                    <a:cubicBezTo>
                      <a:pt x="600" y="11"/>
                      <a:pt x="692" y="0"/>
                      <a:pt x="768" y="8"/>
                    </a:cubicBezTo>
                    <a:cubicBezTo>
                      <a:pt x="844" y="16"/>
                      <a:pt x="911" y="47"/>
                      <a:pt x="968" y="84"/>
                    </a:cubicBezTo>
                    <a:cubicBezTo>
                      <a:pt x="1025" y="121"/>
                      <a:pt x="1075" y="166"/>
                      <a:pt x="1108" y="228"/>
                    </a:cubicBezTo>
                    <a:cubicBezTo>
                      <a:pt x="1141" y="290"/>
                      <a:pt x="1169" y="377"/>
                      <a:pt x="1168" y="456"/>
                    </a:cubicBezTo>
                    <a:cubicBezTo>
                      <a:pt x="1167" y="535"/>
                      <a:pt x="1133" y="638"/>
                      <a:pt x="1104" y="704"/>
                    </a:cubicBezTo>
                    <a:cubicBezTo>
                      <a:pt x="1075" y="770"/>
                      <a:pt x="1015" y="821"/>
                      <a:pt x="992" y="852"/>
                    </a:cubicBezTo>
                  </a:path>
                </a:pathLst>
              </a:custGeom>
              <a:noFill/>
              <a:ln w="19050" cap="flat" cmpd="sng">
                <a:solidFill>
                  <a:srgbClr val="0000FF">
                    <a:alpha val="100000"/>
                  </a:srgbClr>
                </a:solidFill>
                <a:prstDash val="dash"/>
                <a:headEnd type="none" w="med" len="med"/>
                <a:tailEnd type="none" w="med" len="med"/>
              </a:ln>
            </p:spPr>
            <p:txBody>
              <a:bodyPr/>
              <a:p>
                <a:endParaRPr lang="zh-CN" altLang="en-US"/>
              </a:p>
            </p:txBody>
          </p:sp>
          <p:sp>
            <p:nvSpPr>
              <p:cNvPr id="8214" name="任意多边形 8213"/>
              <p:cNvSpPr/>
              <p:nvPr/>
            </p:nvSpPr>
            <p:spPr>
              <a:xfrm>
                <a:off x="392" y="1782"/>
                <a:ext cx="1173" cy="862"/>
              </a:xfrm>
              <a:custGeom>
                <a:avLst/>
                <a:gdLst/>
                <a:ahLst/>
                <a:cxnLst/>
                <a:pathLst>
                  <a:path w="1173" h="862">
                    <a:moveTo>
                      <a:pt x="180" y="862"/>
                    </a:moveTo>
                    <a:cubicBezTo>
                      <a:pt x="153" y="817"/>
                      <a:pt x="40" y="693"/>
                      <a:pt x="20" y="590"/>
                    </a:cubicBezTo>
                    <a:cubicBezTo>
                      <a:pt x="0" y="487"/>
                      <a:pt x="6" y="339"/>
                      <a:pt x="60" y="246"/>
                    </a:cubicBezTo>
                    <a:cubicBezTo>
                      <a:pt x="114" y="153"/>
                      <a:pt x="240" y="68"/>
                      <a:pt x="344" y="34"/>
                    </a:cubicBezTo>
                    <a:cubicBezTo>
                      <a:pt x="448" y="0"/>
                      <a:pt x="595" y="29"/>
                      <a:pt x="684" y="42"/>
                    </a:cubicBezTo>
                    <a:cubicBezTo>
                      <a:pt x="773" y="55"/>
                      <a:pt x="827" y="87"/>
                      <a:pt x="880" y="114"/>
                    </a:cubicBezTo>
                    <a:cubicBezTo>
                      <a:pt x="933" y="141"/>
                      <a:pt x="966" y="171"/>
                      <a:pt x="1000" y="206"/>
                    </a:cubicBezTo>
                    <a:cubicBezTo>
                      <a:pt x="1034" y="241"/>
                      <a:pt x="1059" y="279"/>
                      <a:pt x="1084" y="326"/>
                    </a:cubicBezTo>
                    <a:cubicBezTo>
                      <a:pt x="1109" y="373"/>
                      <a:pt x="1133" y="435"/>
                      <a:pt x="1148" y="490"/>
                    </a:cubicBezTo>
                    <a:cubicBezTo>
                      <a:pt x="1163" y="545"/>
                      <a:pt x="1171" y="597"/>
                      <a:pt x="1172" y="658"/>
                    </a:cubicBezTo>
                    <a:cubicBezTo>
                      <a:pt x="1173" y="719"/>
                      <a:pt x="1156" y="813"/>
                      <a:pt x="1152" y="854"/>
                    </a:cubicBezTo>
                  </a:path>
                </a:pathLst>
              </a:custGeom>
              <a:noFill/>
              <a:ln w="19050" cap="flat" cmpd="sng">
                <a:solidFill>
                  <a:srgbClr val="0000FF">
                    <a:alpha val="100000"/>
                  </a:srgbClr>
                </a:solidFill>
                <a:prstDash val="solid"/>
                <a:headEnd type="none" w="med" len="med"/>
                <a:tailEnd type="none" w="med" len="med"/>
              </a:ln>
            </p:spPr>
            <p:txBody>
              <a:bodyPr/>
              <a:p>
                <a:endParaRPr lang="zh-CN" altLang="en-US"/>
              </a:p>
            </p:txBody>
          </p:sp>
        </p:grpSp>
      </p:grpSp>
      <p:sp>
        <p:nvSpPr>
          <p:cNvPr id="8215" name="文本框 8214"/>
          <p:cNvSpPr txBox="1"/>
          <p:nvPr/>
        </p:nvSpPr>
        <p:spPr>
          <a:xfrm>
            <a:off x="838200" y="2286000"/>
            <a:ext cx="4114800" cy="2428875"/>
          </a:xfrm>
          <a:prstGeom prst="rect">
            <a:avLst/>
          </a:prstGeom>
          <a:noFill/>
          <a:ln w="9525">
            <a:noFill/>
          </a:ln>
        </p:spPr>
        <p:txBody>
          <a:bodyPr>
            <a:spAutoFit/>
          </a:bodyPr>
          <a:p>
            <a:pPr>
              <a:lnSpc>
                <a:spcPct val="120000"/>
              </a:lnSpc>
            </a:pPr>
            <a:r>
              <a:rPr lang="en-US" altLang="zh-CN" sz="3200" b="1" dirty="0">
                <a:solidFill>
                  <a:srgbClr val="CC0000"/>
                </a:solidFill>
                <a:latin typeface="Times New Roman" panose="02020603050405020304" pitchFamily="18" charset="0"/>
              </a:rPr>
              <a:t>       </a:t>
            </a:r>
            <a:r>
              <a:rPr lang="zh-CN" altLang="en-US" sz="3200" b="1" dirty="0">
                <a:solidFill>
                  <a:srgbClr val="CC0000"/>
                </a:solidFill>
                <a:latin typeface="Times New Roman" panose="02020603050405020304" pitchFamily="18" charset="0"/>
              </a:rPr>
              <a:t>解 </a:t>
            </a:r>
            <a:r>
              <a:rPr lang="zh-CN" altLang="en-US" sz="3200" b="1" dirty="0">
                <a:solidFill>
                  <a:srgbClr val="1C1C1C"/>
                </a:solidFill>
                <a:latin typeface="Times New Roman" panose="02020603050405020304" pitchFamily="18" charset="0"/>
              </a:rPr>
              <a:t>   两端固定的弦，若其长度等于波长则可形成稳定的驻波</a:t>
            </a:r>
            <a:r>
              <a:rPr lang="en-US" altLang="zh-CN" sz="3200" b="1">
                <a:solidFill>
                  <a:srgbClr val="1C1C1C"/>
                </a:solidFill>
                <a:latin typeface="Times New Roman" panose="02020603050405020304" pitchFamily="18" charset="0"/>
              </a:rPr>
              <a:t>.</a:t>
            </a:r>
            <a:endParaRPr lang="en-US" altLang="zh-CN" sz="3200" b="1">
              <a:solidFill>
                <a:srgbClr val="1C1C1C"/>
              </a:solidFill>
              <a:latin typeface="Times New Roman" panose="02020603050405020304" pitchFamily="18" charset="0"/>
            </a:endParaRPr>
          </a:p>
        </p:txBody>
      </p:sp>
      <p:grpSp>
        <p:nvGrpSpPr>
          <p:cNvPr id="8225" name="组合 8224"/>
          <p:cNvGrpSpPr/>
          <p:nvPr/>
        </p:nvGrpSpPr>
        <p:grpSpPr>
          <a:xfrm>
            <a:off x="1676400" y="4678363"/>
            <a:ext cx="4419600" cy="579437"/>
            <a:chOff x="2784" y="1694"/>
            <a:chExt cx="2784" cy="365"/>
          </a:xfrm>
        </p:grpSpPr>
        <p:graphicFrame>
          <p:nvGraphicFramePr>
            <p:cNvPr id="8217" name="对象 8216"/>
            <p:cNvGraphicFramePr/>
            <p:nvPr/>
          </p:nvGraphicFramePr>
          <p:xfrm>
            <a:off x="4704" y="1776"/>
            <a:ext cx="864" cy="274"/>
          </p:xfrm>
          <a:graphic>
            <a:graphicData uri="http://schemas.openxmlformats.org/presentationml/2006/ole">
              <mc:AlternateContent xmlns:mc="http://schemas.openxmlformats.org/markup-compatibility/2006">
                <mc:Choice xmlns:v="urn:schemas-microsoft-com:vml" Requires="v">
                  <p:oleObj spid="_x0000_s3107" name="" r:id="rId5" imgW="888365" imgH="241300" progId="Equation.3">
                    <p:embed/>
                  </p:oleObj>
                </mc:Choice>
                <mc:Fallback>
                  <p:oleObj name="" r:id="rId5" imgW="888365" imgH="241300" progId="Equation.3">
                    <p:embed/>
                    <p:pic>
                      <p:nvPicPr>
                        <p:cNvPr id="0" name="图片 3106"/>
                        <p:cNvPicPr/>
                        <p:nvPr/>
                      </p:nvPicPr>
                      <p:blipFill>
                        <a:blip r:embed="rId6"/>
                        <a:stretch>
                          <a:fillRect/>
                        </a:stretch>
                      </p:blipFill>
                      <p:spPr>
                        <a:xfrm>
                          <a:off x="4704" y="1776"/>
                          <a:ext cx="864" cy="274"/>
                        </a:xfrm>
                        <a:prstGeom prst="rect">
                          <a:avLst/>
                        </a:prstGeom>
                        <a:noFill/>
                        <a:ln w="38100">
                          <a:noFill/>
                          <a:miter/>
                        </a:ln>
                      </p:spPr>
                    </p:pic>
                  </p:oleObj>
                </mc:Fallback>
              </mc:AlternateContent>
            </a:graphicData>
          </a:graphic>
        </p:graphicFrame>
        <p:sp>
          <p:nvSpPr>
            <p:cNvPr id="8218" name="文本框 8217"/>
            <p:cNvSpPr txBox="1"/>
            <p:nvPr/>
          </p:nvSpPr>
          <p:spPr>
            <a:xfrm>
              <a:off x="2784" y="1694"/>
              <a:ext cx="2640" cy="365"/>
            </a:xfrm>
            <a:prstGeom prst="rect">
              <a:avLst/>
            </a:prstGeom>
            <a:noFill/>
            <a:ln w="9525">
              <a:noFill/>
            </a:ln>
          </p:spPr>
          <p:txBody>
            <a:bodyPr>
              <a:spAutoFit/>
            </a:bodyPr>
            <a:p>
              <a:pPr>
                <a:spcBef>
                  <a:spcPct val="50000"/>
                </a:spcBef>
              </a:pPr>
              <a:r>
                <a:rPr lang="zh-CN" altLang="en-US" sz="3200" b="1" dirty="0">
                  <a:solidFill>
                    <a:srgbClr val="1C1C1C"/>
                  </a:solidFill>
                  <a:latin typeface="Times New Roman" panose="02020603050405020304" pitchFamily="18" charset="0"/>
                </a:rPr>
                <a:t>将弦弯曲成圆时</a:t>
              </a:r>
              <a:endParaRPr lang="zh-CN" altLang="en-US" sz="3200" b="1">
                <a:solidFill>
                  <a:srgbClr val="1C1C1C"/>
                </a:solidFill>
                <a:latin typeface="Times New Roman" panose="02020603050405020304" pitchFamily="18" charset="0"/>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215">
                                            <p:txEl>
                                              <p:charRg st="4294967295" end="4294967295"/>
                                            </p:txEl>
                                          </p:spTgt>
                                        </p:tgtEl>
                                        <p:attrNameLst>
                                          <p:attrName>style.visibility</p:attrName>
                                        </p:attrNameLst>
                                      </p:cBhvr>
                                    </p:set>
                                    <p:animEffect transition="in" filter="blinds(horizontal)">
                                      <p:cBhvr>
                                        <p:cTn id="7" dur="500"/>
                                        <p:tgtEl>
                                          <p:spTgt spid="8215">
                                            <p:txEl>
                                              <p:charRg st="4294967295" end="4294967295"/>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8199"/>
                                        </p:tgtEl>
                                        <p:attrNameLst>
                                          <p:attrName>style.visibility</p:attrName>
                                        </p:attrNameLst>
                                      </p:cBhvr>
                                    </p:set>
                                    <p:animEffect transition="in" filter="box(in)">
                                      <p:cBhvr>
                                        <p:cTn id="12" dur="500"/>
                                        <p:tgtEl>
                                          <p:spTgt spid="819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225"/>
                                        </p:tgtEl>
                                        <p:attrNameLst>
                                          <p:attrName>style.visibility</p:attrName>
                                        </p:attrNameLst>
                                      </p:cBhvr>
                                    </p:set>
                                    <p:animEffect transition="in" filter="blinds(horizontal)">
                                      <p:cBhvr>
                                        <p:cTn id="17" dur="500"/>
                                        <p:tgtEl>
                                          <p:spTgt spid="822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226"/>
                                        </p:tgtEl>
                                        <p:attrNameLst>
                                          <p:attrName>style.visibility</p:attrName>
                                        </p:attrNameLst>
                                      </p:cBhvr>
                                    </p:set>
                                    <p:animEffect transition="in" filter="blinds(horizontal)">
                                      <p:cBhvr>
                                        <p:cTn id="22" dur="500"/>
                                        <p:tgtEl>
                                          <p:spTgt spid="82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15" grpId="0" animBg="1" advAuto="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graphicFrame>
        <p:nvGraphicFramePr>
          <p:cNvPr id="22530" name="对象 22529"/>
          <p:cNvGraphicFramePr/>
          <p:nvPr/>
        </p:nvGraphicFramePr>
        <p:xfrm>
          <a:off x="3505200" y="3276600"/>
          <a:ext cx="2743200" cy="493713"/>
        </p:xfrm>
        <a:graphic>
          <a:graphicData uri="http://schemas.openxmlformats.org/presentationml/2006/ole">
            <mc:AlternateContent xmlns:mc="http://schemas.openxmlformats.org/markup-compatibility/2006">
              <mc:Choice xmlns:v="urn:schemas-microsoft-com:vml" Requires="v">
                <p:oleObj spid="_x0000_s3118" name="" r:id="rId1" imgW="1294130" imgH="254000" progId="Equation.3">
                  <p:embed/>
                </p:oleObj>
              </mc:Choice>
              <mc:Fallback>
                <p:oleObj name="" r:id="rId1" imgW="1294130" imgH="254000" progId="Equation.3">
                  <p:embed/>
                  <p:pic>
                    <p:nvPicPr>
                      <p:cNvPr id="0" name="图片 3117"/>
                      <p:cNvPicPr/>
                      <p:nvPr/>
                    </p:nvPicPr>
                    <p:blipFill>
                      <a:blip r:embed="rId2"/>
                      <a:stretch>
                        <a:fillRect/>
                      </a:stretch>
                    </p:blipFill>
                    <p:spPr>
                      <a:xfrm>
                        <a:off x="3505200" y="3276600"/>
                        <a:ext cx="2743200" cy="493713"/>
                      </a:xfrm>
                      <a:prstGeom prst="rect">
                        <a:avLst/>
                      </a:prstGeom>
                      <a:noFill/>
                      <a:ln w="38100">
                        <a:noFill/>
                        <a:miter/>
                      </a:ln>
                    </p:spPr>
                  </p:pic>
                </p:oleObj>
              </mc:Fallback>
            </mc:AlternateContent>
          </a:graphicData>
        </a:graphic>
      </p:graphicFrame>
      <p:graphicFrame>
        <p:nvGraphicFramePr>
          <p:cNvPr id="22532" name="对象 22531"/>
          <p:cNvGraphicFramePr/>
          <p:nvPr/>
        </p:nvGraphicFramePr>
        <p:xfrm>
          <a:off x="3505200" y="1905000"/>
          <a:ext cx="1322388" cy="1066800"/>
        </p:xfrm>
        <a:graphic>
          <a:graphicData uri="http://schemas.openxmlformats.org/presentationml/2006/ole">
            <mc:AlternateContent xmlns:mc="http://schemas.openxmlformats.org/markup-compatibility/2006">
              <mc:Choice xmlns:v="urn:schemas-microsoft-com:vml" Requires="v">
                <p:oleObj spid="_x0000_s3117" name="" r:id="rId3" imgW="787400" imgH="609600" progId="Equation.3">
                  <p:embed/>
                </p:oleObj>
              </mc:Choice>
              <mc:Fallback>
                <p:oleObj name="" r:id="rId3" imgW="787400" imgH="609600" progId="Equation.3">
                  <p:embed/>
                  <p:pic>
                    <p:nvPicPr>
                      <p:cNvPr id="0" name="图片 3116"/>
                      <p:cNvPicPr/>
                      <p:nvPr/>
                    </p:nvPicPr>
                    <p:blipFill>
                      <a:blip r:embed="rId4"/>
                      <a:stretch>
                        <a:fillRect/>
                      </a:stretch>
                    </p:blipFill>
                    <p:spPr>
                      <a:xfrm>
                        <a:off x="3505200" y="1905000"/>
                        <a:ext cx="1322388" cy="1066800"/>
                      </a:xfrm>
                      <a:prstGeom prst="rect">
                        <a:avLst/>
                      </a:prstGeom>
                      <a:noFill/>
                      <a:ln w="38100">
                        <a:noFill/>
                        <a:miter/>
                      </a:ln>
                    </p:spPr>
                  </p:pic>
                </p:oleObj>
              </mc:Fallback>
            </mc:AlternateContent>
          </a:graphicData>
        </a:graphic>
      </p:graphicFrame>
      <p:sp>
        <p:nvSpPr>
          <p:cNvPr id="22533" name="矩形 22532"/>
          <p:cNvSpPr/>
          <p:nvPr/>
        </p:nvSpPr>
        <p:spPr>
          <a:xfrm>
            <a:off x="1019175" y="1143000"/>
            <a:ext cx="6219825" cy="579438"/>
          </a:xfrm>
          <a:prstGeom prst="rect">
            <a:avLst/>
          </a:prstGeom>
          <a:noFill/>
          <a:ln w="9525">
            <a:noFill/>
          </a:ln>
        </p:spPr>
        <p:txBody>
          <a:bodyPr>
            <a:spAutoFit/>
          </a:bodyPr>
          <a:p>
            <a:r>
              <a:rPr lang="zh-CN" altLang="en-US" sz="3200" b="1" dirty="0">
                <a:latin typeface="Times New Roman" panose="02020603050405020304" pitchFamily="18" charset="0"/>
              </a:rPr>
              <a:t>电子绕核运动其德布罗意波长为</a:t>
            </a:r>
            <a:endParaRPr lang="zh-CN" altLang="en-US" sz="3200" b="1" dirty="0">
              <a:latin typeface="Times New Roman" panose="02020603050405020304" pitchFamily="18" charset="0"/>
            </a:endParaRPr>
          </a:p>
        </p:txBody>
      </p:sp>
      <p:graphicFrame>
        <p:nvGraphicFramePr>
          <p:cNvPr id="22535" name="对象 22534"/>
          <p:cNvGraphicFramePr/>
          <p:nvPr/>
        </p:nvGraphicFramePr>
        <p:xfrm>
          <a:off x="3657600" y="4845050"/>
          <a:ext cx="2827338" cy="1022350"/>
        </p:xfrm>
        <a:graphic>
          <a:graphicData uri="http://schemas.openxmlformats.org/presentationml/2006/ole">
            <mc:AlternateContent xmlns:mc="http://schemas.openxmlformats.org/markup-compatibility/2006">
              <mc:Choice xmlns:v="urn:schemas-microsoft-com:vml" Requires="v">
                <p:oleObj spid="_x0000_s3108" name="" r:id="rId5" imgW="1587500" imgH="609600" progId="Equation.3">
                  <p:embed/>
                </p:oleObj>
              </mc:Choice>
              <mc:Fallback>
                <p:oleObj name="" r:id="rId5" imgW="1587500" imgH="609600" progId="Equation.3">
                  <p:embed/>
                  <p:pic>
                    <p:nvPicPr>
                      <p:cNvPr id="0" name="图片 3107"/>
                      <p:cNvPicPr/>
                      <p:nvPr/>
                    </p:nvPicPr>
                    <p:blipFill>
                      <a:blip r:embed="rId6"/>
                      <a:stretch>
                        <a:fillRect/>
                      </a:stretch>
                    </p:blipFill>
                    <p:spPr>
                      <a:xfrm>
                        <a:off x="3657600" y="4845050"/>
                        <a:ext cx="2827338" cy="1022350"/>
                      </a:xfrm>
                      <a:prstGeom prst="rect">
                        <a:avLst/>
                      </a:prstGeom>
                      <a:noFill/>
                      <a:ln w="38100">
                        <a:noFill/>
                        <a:miter/>
                      </a:ln>
                    </p:spPr>
                  </p:pic>
                </p:oleObj>
              </mc:Fallback>
            </mc:AlternateContent>
          </a:graphicData>
        </a:graphic>
      </p:graphicFrame>
      <p:sp>
        <p:nvSpPr>
          <p:cNvPr id="22536" name="矩形 22535"/>
          <p:cNvSpPr/>
          <p:nvPr/>
        </p:nvSpPr>
        <p:spPr>
          <a:xfrm>
            <a:off x="1049338" y="4144963"/>
            <a:ext cx="4084637" cy="579437"/>
          </a:xfrm>
          <a:prstGeom prst="rect">
            <a:avLst/>
          </a:prstGeom>
          <a:noFill/>
          <a:ln w="9525">
            <a:noFill/>
          </a:ln>
        </p:spPr>
        <p:txBody>
          <a:bodyPr>
            <a:spAutoFit/>
          </a:bodyPr>
          <a:p>
            <a:pPr>
              <a:spcBef>
                <a:spcPct val="50000"/>
              </a:spcBef>
            </a:pPr>
            <a:r>
              <a:rPr lang="zh-CN" altLang="en-US" sz="3200" b="1" dirty="0">
                <a:latin typeface="Times New Roman" panose="02020603050405020304" pitchFamily="18" charset="0"/>
              </a:rPr>
              <a:t>角动量量子化条件</a:t>
            </a:r>
            <a:endParaRPr lang="zh-CN" altLang="en-US" sz="3200" b="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532"/>
                                        </p:tgtEl>
                                        <p:attrNameLst>
                                          <p:attrName>style.visibility</p:attrName>
                                        </p:attrNameLst>
                                      </p:cBhvr>
                                      <p:to>
                                        <p:strVal val="visible"/>
                                      </p:to>
                                    </p:set>
                                    <p:animEffect transition="in" filter="blinds(horizontal)">
                                      <p:cBhvr>
                                        <p:cTn id="7" dur="500"/>
                                        <p:tgtEl>
                                          <p:spTgt spid="2253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2530"/>
                                        </p:tgtEl>
                                        <p:attrNameLst>
                                          <p:attrName>style.visibility</p:attrName>
                                        </p:attrNameLst>
                                      </p:cBhvr>
                                      <p:to>
                                        <p:strVal val="visible"/>
                                      </p:to>
                                    </p:set>
                                    <p:animEffect transition="in" filter="blinds(horizontal)">
                                      <p:cBhvr>
                                        <p:cTn id="12" dur="500"/>
                                        <p:tgtEl>
                                          <p:spTgt spid="2253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2536"/>
                                        </p:tgtEl>
                                        <p:attrNameLst>
                                          <p:attrName>style.visibility</p:attrName>
                                        </p:attrNameLst>
                                      </p:cBhvr>
                                      <p:to>
                                        <p:strVal val="visible"/>
                                      </p:to>
                                    </p:set>
                                    <p:animEffect transition="in" filter="blinds(horizontal)">
                                      <p:cBhvr>
                                        <p:cTn id="17" dur="500"/>
                                        <p:tgtEl>
                                          <p:spTgt spid="2253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2535"/>
                                        </p:tgtEl>
                                        <p:attrNameLst>
                                          <p:attrName>style.visibility</p:attrName>
                                        </p:attrNameLst>
                                      </p:cBhvr>
                                      <p:to>
                                        <p:strVal val="visible"/>
                                      </p:to>
                                    </p:set>
                                    <p:animEffect transition="in" filter="blinds(horizontal)">
                                      <p:cBhvr>
                                        <p:cTn id="22" dur="500"/>
                                        <p:tgtEl>
                                          <p:spTgt spid="225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6"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9218" name="文本框 9217"/>
          <p:cNvSpPr txBox="1"/>
          <p:nvPr/>
        </p:nvSpPr>
        <p:spPr>
          <a:xfrm>
            <a:off x="1371600" y="882650"/>
            <a:ext cx="6172200" cy="641350"/>
          </a:xfrm>
          <a:prstGeom prst="rect">
            <a:avLst/>
          </a:prstGeom>
          <a:noFill/>
          <a:ln w="9525">
            <a:noFill/>
          </a:ln>
        </p:spPr>
        <p:txBody>
          <a:bodyPr>
            <a:spAutoFit/>
          </a:bodyPr>
          <a:p>
            <a:pPr>
              <a:spcBef>
                <a:spcPct val="50000"/>
              </a:spcBef>
            </a:pPr>
            <a:r>
              <a:rPr lang="zh-CN" altLang="en-US" sz="3600" b="1" dirty="0">
                <a:solidFill>
                  <a:srgbClr val="CC0000"/>
                </a:solidFill>
                <a:latin typeface="宋体" panose="02010600030101010101" pitchFamily="2" charset="-122"/>
              </a:rPr>
              <a:t>二　德布罗意波的实验证明</a:t>
            </a:r>
            <a:endParaRPr lang="zh-CN" altLang="en-US" sz="3600" b="1" dirty="0">
              <a:solidFill>
                <a:srgbClr val="CC0000"/>
              </a:solidFill>
              <a:latin typeface="宋体" panose="02010600030101010101" pitchFamily="2" charset="-122"/>
            </a:endParaRPr>
          </a:p>
        </p:txBody>
      </p:sp>
      <p:sp>
        <p:nvSpPr>
          <p:cNvPr id="9219" name="文本框 9218"/>
          <p:cNvSpPr txBox="1"/>
          <p:nvPr/>
        </p:nvSpPr>
        <p:spPr>
          <a:xfrm>
            <a:off x="1371600" y="1630363"/>
            <a:ext cx="7467600" cy="579437"/>
          </a:xfrm>
          <a:prstGeom prst="rect">
            <a:avLst/>
          </a:prstGeom>
          <a:noFill/>
          <a:ln w="9525">
            <a:noFill/>
          </a:ln>
        </p:spPr>
        <p:txBody>
          <a:bodyPr>
            <a:spAutoFit/>
          </a:bodyPr>
          <a:p>
            <a:pPr>
              <a:spcBef>
                <a:spcPct val="50000"/>
              </a:spcBef>
            </a:pPr>
            <a:r>
              <a:rPr lang="en-US" altLang="zh-CN" sz="3200" b="1">
                <a:solidFill>
                  <a:srgbClr val="CC0000"/>
                </a:solidFill>
                <a:latin typeface="Times New Roman" panose="02020603050405020304" pitchFamily="18" charset="0"/>
              </a:rPr>
              <a:t>1</a:t>
            </a:r>
            <a:r>
              <a:rPr lang="en-US" altLang="zh-CN" sz="3200" b="1">
                <a:solidFill>
                  <a:srgbClr val="FF0000"/>
                </a:solidFill>
                <a:latin typeface="Times New Roman" panose="02020603050405020304" pitchFamily="18" charset="0"/>
              </a:rPr>
              <a:t> </a:t>
            </a:r>
            <a:r>
              <a:rPr lang="en-US" altLang="zh-CN" sz="3200" b="1" dirty="0">
                <a:latin typeface="Times New Roman" panose="02020603050405020304" pitchFamily="18" charset="0"/>
              </a:rPr>
              <a:t>  </a:t>
            </a:r>
            <a:r>
              <a:rPr lang="zh-CN" altLang="en-US" sz="3200" b="1" dirty="0">
                <a:latin typeface="Times New Roman" panose="02020603050405020304" pitchFamily="18" charset="0"/>
              </a:rPr>
              <a:t>戴维孙 </a:t>
            </a:r>
            <a:r>
              <a:rPr lang="en-US" altLang="zh-CN" sz="3200" b="1" dirty="0">
                <a:latin typeface="Times New Roman" panose="02020603050405020304" pitchFamily="18" charset="0"/>
              </a:rPr>
              <a:t>- </a:t>
            </a:r>
            <a:r>
              <a:rPr lang="zh-CN" altLang="en-US" sz="3200" b="1" dirty="0">
                <a:latin typeface="Times New Roman" panose="02020603050405020304" pitchFamily="18" charset="0"/>
              </a:rPr>
              <a:t>革末电子衍射实验（</a:t>
            </a:r>
            <a:r>
              <a:rPr lang="en-US" altLang="zh-CN" sz="3200">
                <a:latin typeface="Times New Roman" panose="02020603050405020304" pitchFamily="18" charset="0"/>
              </a:rPr>
              <a:t>1927</a:t>
            </a:r>
            <a:r>
              <a:rPr lang="zh-CN" altLang="en-US" sz="3200" b="1" dirty="0">
                <a:latin typeface="Times New Roman" panose="02020603050405020304" pitchFamily="18" charset="0"/>
              </a:rPr>
              <a:t>年）</a:t>
            </a:r>
            <a:endParaRPr lang="zh-CN" altLang="en-US" sz="3200" b="1" dirty="0">
              <a:latin typeface="Times New Roman" panose="02020603050405020304" pitchFamily="18" charset="0"/>
            </a:endParaRPr>
          </a:p>
        </p:txBody>
      </p:sp>
      <p:grpSp>
        <p:nvGrpSpPr>
          <p:cNvPr id="9286" name="组合 9285"/>
          <p:cNvGrpSpPr/>
          <p:nvPr/>
        </p:nvGrpSpPr>
        <p:grpSpPr>
          <a:xfrm>
            <a:off x="4800600" y="2438400"/>
            <a:ext cx="3429000" cy="3644900"/>
            <a:chOff x="3024" y="1536"/>
            <a:chExt cx="2160" cy="2296"/>
          </a:xfrm>
        </p:grpSpPr>
        <p:sp>
          <p:nvSpPr>
            <p:cNvPr id="9221" name="矩形 9220"/>
            <p:cNvSpPr/>
            <p:nvPr/>
          </p:nvSpPr>
          <p:spPr>
            <a:xfrm>
              <a:off x="3024" y="1536"/>
              <a:ext cx="2160" cy="2249"/>
            </a:xfrm>
            <a:prstGeom prst="rec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9222" name="直接连接符 9221"/>
            <p:cNvSpPr/>
            <p:nvPr/>
          </p:nvSpPr>
          <p:spPr>
            <a:xfrm>
              <a:off x="3249" y="2839"/>
              <a:ext cx="1845" cy="0"/>
            </a:xfrm>
            <a:prstGeom prst="line">
              <a:avLst/>
            </a:prstGeom>
            <a:ln w="12700" cap="flat" cmpd="sng">
              <a:solidFill>
                <a:schemeClr val="tx1"/>
              </a:solidFill>
              <a:prstDash val="solid"/>
              <a:headEnd type="none" w="med" len="med"/>
              <a:tailEnd type="triangle" w="sm" len="lg"/>
            </a:ln>
          </p:spPr>
        </p:sp>
        <p:sp>
          <p:nvSpPr>
            <p:cNvPr id="9223" name="直接连接符 9222"/>
            <p:cNvSpPr/>
            <p:nvPr/>
          </p:nvSpPr>
          <p:spPr>
            <a:xfrm flipV="1">
              <a:off x="3249" y="1716"/>
              <a:ext cx="0" cy="1123"/>
            </a:xfrm>
            <a:prstGeom prst="line">
              <a:avLst/>
            </a:prstGeom>
            <a:ln w="12700" cap="flat" cmpd="sng">
              <a:solidFill>
                <a:schemeClr val="tx1"/>
              </a:solidFill>
              <a:prstDash val="solid"/>
              <a:headEnd type="none" w="med" len="med"/>
              <a:tailEnd type="triangle" w="sm" len="lg"/>
            </a:ln>
          </p:spPr>
        </p:sp>
        <p:graphicFrame>
          <p:nvGraphicFramePr>
            <p:cNvPr id="9224" name="对象 9223"/>
            <p:cNvGraphicFramePr/>
            <p:nvPr/>
          </p:nvGraphicFramePr>
          <p:xfrm>
            <a:off x="3294" y="1716"/>
            <a:ext cx="155" cy="180"/>
          </p:xfrm>
          <a:graphic>
            <a:graphicData uri="http://schemas.openxmlformats.org/presentationml/2006/ole">
              <mc:AlternateContent xmlns:mc="http://schemas.openxmlformats.org/markup-compatibility/2006">
                <mc:Choice xmlns:v="urn:schemas-microsoft-com:vml" Requires="v">
                  <p:oleObj spid="_x0000_s3087" name="" r:id="rId1" imgW="165100" imgH="228600" progId="Equation.3">
                    <p:embed/>
                  </p:oleObj>
                </mc:Choice>
                <mc:Fallback>
                  <p:oleObj name="" r:id="rId1" imgW="165100" imgH="228600" progId="Equation.3">
                    <p:embed/>
                    <p:pic>
                      <p:nvPicPr>
                        <p:cNvPr id="0" name="图片 3086"/>
                        <p:cNvPicPr/>
                        <p:nvPr/>
                      </p:nvPicPr>
                      <p:blipFill>
                        <a:blip r:embed="rId2"/>
                        <a:stretch>
                          <a:fillRect/>
                        </a:stretch>
                      </p:blipFill>
                      <p:spPr>
                        <a:xfrm>
                          <a:off x="3294" y="1716"/>
                          <a:ext cx="155" cy="180"/>
                        </a:xfrm>
                        <a:prstGeom prst="rect">
                          <a:avLst/>
                        </a:prstGeom>
                        <a:noFill/>
                        <a:ln w="38100">
                          <a:noFill/>
                          <a:miter/>
                        </a:ln>
                      </p:spPr>
                    </p:pic>
                  </p:oleObj>
                </mc:Fallback>
              </mc:AlternateContent>
            </a:graphicData>
          </a:graphic>
        </p:graphicFrame>
        <p:sp>
          <p:nvSpPr>
            <p:cNvPr id="9225" name="直接连接符 9224"/>
            <p:cNvSpPr/>
            <p:nvPr/>
          </p:nvSpPr>
          <p:spPr>
            <a:xfrm flipV="1">
              <a:off x="3834" y="1978"/>
              <a:ext cx="0" cy="861"/>
            </a:xfrm>
            <a:prstGeom prst="line">
              <a:avLst/>
            </a:prstGeom>
            <a:ln w="9525" cap="flat" cmpd="sng">
              <a:solidFill>
                <a:schemeClr val="tx1"/>
              </a:solidFill>
              <a:prstDash val="dash"/>
              <a:headEnd type="none" w="med" len="med"/>
              <a:tailEnd type="none" w="sm" len="lg"/>
            </a:ln>
          </p:spPr>
        </p:sp>
        <p:sp>
          <p:nvSpPr>
            <p:cNvPr id="9226" name="文本框 9225"/>
            <p:cNvSpPr txBox="1"/>
            <p:nvPr/>
          </p:nvSpPr>
          <p:spPr>
            <a:xfrm>
              <a:off x="3114" y="2840"/>
              <a:ext cx="1530" cy="251"/>
            </a:xfrm>
            <a:prstGeom prst="rect">
              <a:avLst/>
            </a:prstGeom>
            <a:noFill/>
            <a:ln w="9525">
              <a:noFill/>
            </a:ln>
          </p:spPr>
          <p:txBody>
            <a:bodyPr>
              <a:spAutoFit/>
            </a:bodyPr>
            <a:p>
              <a:pPr>
                <a:spcBef>
                  <a:spcPct val="50000"/>
                </a:spcBef>
              </a:pPr>
              <a:r>
                <a:rPr lang="en-US" altLang="zh-CN" sz="2000">
                  <a:latin typeface="Times New Roman" panose="02020603050405020304" pitchFamily="18" charset="0"/>
                </a:rPr>
                <a:t>35           54          75</a:t>
              </a:r>
              <a:endParaRPr lang="en-US" altLang="zh-CN" sz="2000" b="1">
                <a:latin typeface="Times New Roman" panose="02020603050405020304" pitchFamily="18" charset="0"/>
              </a:endParaRPr>
            </a:p>
          </p:txBody>
        </p:sp>
        <p:graphicFrame>
          <p:nvGraphicFramePr>
            <p:cNvPr id="9227" name="对象 9226"/>
            <p:cNvGraphicFramePr/>
            <p:nvPr/>
          </p:nvGraphicFramePr>
          <p:xfrm>
            <a:off x="4777" y="2880"/>
            <a:ext cx="359" cy="166"/>
          </p:xfrm>
          <a:graphic>
            <a:graphicData uri="http://schemas.openxmlformats.org/presentationml/2006/ole">
              <mc:AlternateContent xmlns:mc="http://schemas.openxmlformats.org/markup-compatibility/2006">
                <mc:Choice xmlns:v="urn:schemas-microsoft-com:vml" Requires="v">
                  <p:oleObj spid="_x0000_s3082" name="" r:id="rId3" imgW="570865" imgH="254000" progId="Equation.3">
                    <p:embed/>
                  </p:oleObj>
                </mc:Choice>
                <mc:Fallback>
                  <p:oleObj name="" r:id="rId3" imgW="570865" imgH="254000" progId="Equation.3">
                    <p:embed/>
                    <p:pic>
                      <p:nvPicPr>
                        <p:cNvPr id="0" name="图片 3081"/>
                        <p:cNvPicPr/>
                        <p:nvPr/>
                      </p:nvPicPr>
                      <p:blipFill>
                        <a:blip r:embed="rId4"/>
                        <a:stretch>
                          <a:fillRect/>
                        </a:stretch>
                      </p:blipFill>
                      <p:spPr>
                        <a:xfrm>
                          <a:off x="4777" y="2880"/>
                          <a:ext cx="359" cy="166"/>
                        </a:xfrm>
                        <a:prstGeom prst="rect">
                          <a:avLst/>
                        </a:prstGeom>
                        <a:noFill/>
                        <a:ln w="38100">
                          <a:noFill/>
                          <a:miter/>
                        </a:ln>
                      </p:spPr>
                    </p:pic>
                  </p:oleObj>
                </mc:Fallback>
              </mc:AlternateContent>
            </a:graphicData>
          </a:graphic>
        </p:graphicFrame>
        <p:sp>
          <p:nvSpPr>
            <p:cNvPr id="9228" name="直接连接符 9227"/>
            <p:cNvSpPr/>
            <p:nvPr/>
          </p:nvSpPr>
          <p:spPr>
            <a:xfrm flipV="1">
              <a:off x="4419" y="2615"/>
              <a:ext cx="0" cy="224"/>
            </a:xfrm>
            <a:prstGeom prst="line">
              <a:avLst/>
            </a:prstGeom>
            <a:ln w="9525" cap="flat" cmpd="sng">
              <a:solidFill>
                <a:schemeClr val="tx1"/>
              </a:solidFill>
              <a:prstDash val="solid"/>
              <a:headEnd type="none" w="med" len="med"/>
              <a:tailEnd type="none" w="sm" len="lg"/>
            </a:ln>
          </p:spPr>
        </p:sp>
        <p:sp>
          <p:nvSpPr>
            <p:cNvPr id="9229" name="任意多边形 9228"/>
            <p:cNvSpPr/>
            <p:nvPr/>
          </p:nvSpPr>
          <p:spPr>
            <a:xfrm>
              <a:off x="3249" y="1942"/>
              <a:ext cx="1305" cy="727"/>
            </a:xfrm>
            <a:custGeom>
              <a:avLst/>
              <a:gdLst/>
              <a:ahLst/>
              <a:cxnLst/>
              <a:pathLst>
                <a:path w="1392" h="932">
                  <a:moveTo>
                    <a:pt x="0" y="767"/>
                  </a:moveTo>
                  <a:cubicBezTo>
                    <a:pt x="24" y="775"/>
                    <a:pt x="50" y="776"/>
                    <a:pt x="96" y="767"/>
                  </a:cubicBezTo>
                  <a:cubicBezTo>
                    <a:pt x="142" y="758"/>
                    <a:pt x="222" y="762"/>
                    <a:pt x="274" y="712"/>
                  </a:cubicBezTo>
                  <a:cubicBezTo>
                    <a:pt x="326" y="662"/>
                    <a:pt x="377" y="541"/>
                    <a:pt x="411" y="465"/>
                  </a:cubicBezTo>
                  <a:cubicBezTo>
                    <a:pt x="445" y="389"/>
                    <a:pt x="459" y="312"/>
                    <a:pt x="480" y="253"/>
                  </a:cubicBezTo>
                  <a:cubicBezTo>
                    <a:pt x="501" y="194"/>
                    <a:pt x="508" y="144"/>
                    <a:pt x="535" y="109"/>
                  </a:cubicBezTo>
                  <a:cubicBezTo>
                    <a:pt x="562" y="74"/>
                    <a:pt x="595" y="0"/>
                    <a:pt x="645" y="40"/>
                  </a:cubicBezTo>
                  <a:cubicBezTo>
                    <a:pt x="695" y="80"/>
                    <a:pt x="766" y="243"/>
                    <a:pt x="837" y="349"/>
                  </a:cubicBezTo>
                  <a:cubicBezTo>
                    <a:pt x="908" y="455"/>
                    <a:pt x="977" y="581"/>
                    <a:pt x="1070" y="678"/>
                  </a:cubicBezTo>
                  <a:cubicBezTo>
                    <a:pt x="1163" y="775"/>
                    <a:pt x="1325" y="879"/>
                    <a:pt x="1392" y="932"/>
                  </a:cubicBezTo>
                </a:path>
              </a:pathLst>
            </a:custGeom>
            <a:noFill/>
            <a:ln w="28575" cap="flat" cmpd="sng">
              <a:solidFill>
                <a:srgbClr val="FF0000">
                  <a:alpha val="100000"/>
                </a:srgbClr>
              </a:solidFill>
              <a:prstDash val="solid"/>
              <a:headEnd type="none" w="med" len="med"/>
              <a:tailEnd type="none" w="sm" len="lg"/>
            </a:ln>
          </p:spPr>
          <p:txBody>
            <a:bodyPr/>
            <a:p>
              <a:endParaRPr lang="zh-CN" altLang="en-US"/>
            </a:p>
          </p:txBody>
        </p:sp>
        <p:graphicFrame>
          <p:nvGraphicFramePr>
            <p:cNvPr id="9230" name="对象 9229"/>
            <p:cNvGraphicFramePr/>
            <p:nvPr/>
          </p:nvGraphicFramePr>
          <p:xfrm>
            <a:off x="4320" y="1735"/>
            <a:ext cx="675" cy="233"/>
          </p:xfrm>
          <a:graphic>
            <a:graphicData uri="http://schemas.openxmlformats.org/presentationml/2006/ole">
              <mc:AlternateContent xmlns:mc="http://schemas.openxmlformats.org/markup-compatibility/2006">
                <mc:Choice xmlns:v="urn:schemas-microsoft-com:vml" Requires="v">
                  <p:oleObj spid="_x0000_s3086" name="" r:id="rId5" imgW="761365" imgH="317500" progId="Equation.3">
                    <p:embed/>
                  </p:oleObj>
                </mc:Choice>
                <mc:Fallback>
                  <p:oleObj name="" r:id="rId5" imgW="761365" imgH="317500" progId="Equation.3">
                    <p:embed/>
                    <p:pic>
                      <p:nvPicPr>
                        <p:cNvPr id="0" name="图片 3085"/>
                        <p:cNvPicPr/>
                        <p:nvPr/>
                      </p:nvPicPr>
                      <p:blipFill>
                        <a:blip r:embed="rId6"/>
                        <a:stretch>
                          <a:fillRect/>
                        </a:stretch>
                      </p:blipFill>
                      <p:spPr>
                        <a:xfrm>
                          <a:off x="4320" y="1735"/>
                          <a:ext cx="675" cy="233"/>
                        </a:xfrm>
                        <a:prstGeom prst="rect">
                          <a:avLst/>
                        </a:prstGeom>
                        <a:noFill/>
                        <a:ln w="38100">
                          <a:noFill/>
                          <a:miter/>
                        </a:ln>
                      </p:spPr>
                    </p:pic>
                  </p:oleObj>
                </mc:Fallback>
              </mc:AlternateContent>
            </a:graphicData>
          </a:graphic>
        </p:graphicFrame>
        <p:sp>
          <p:nvSpPr>
            <p:cNvPr id="9232" name="矩形 9231"/>
            <p:cNvSpPr/>
            <p:nvPr/>
          </p:nvSpPr>
          <p:spPr>
            <a:xfrm>
              <a:off x="3024" y="3263"/>
              <a:ext cx="2160" cy="569"/>
            </a:xfrm>
            <a:prstGeom prst="rect">
              <a:avLst/>
            </a:prstGeom>
            <a:gradFill rotWithShape="0">
              <a:gsLst>
                <a:gs pos="0">
                  <a:schemeClr val="accent1"/>
                </a:gs>
                <a:gs pos="50000">
                  <a:schemeClr val="bg1"/>
                </a:gs>
                <a:gs pos="100000">
                  <a:schemeClr val="accent1"/>
                </a:gs>
              </a:gsLst>
              <a:lin ang="5400000" scaled="1"/>
              <a:tileRect/>
            </a:gradFill>
            <a:ln w="9525" cap="flat" cmpd="sng">
              <a:solidFill>
                <a:schemeClr val="tx2"/>
              </a:solidFill>
              <a:prstDash val="solid"/>
              <a:miter/>
              <a:headEnd type="none" w="med" len="med"/>
              <a:tailEnd type="none" w="med" len="med"/>
            </a:ln>
          </p:spPr>
          <p:txBody>
            <a:bodyPr anchor="ctr" anchorCtr="1">
              <a:spAutoFit/>
            </a:bodyPr>
            <a:p>
              <a:pPr>
                <a:spcBef>
                  <a:spcPct val="20000"/>
                </a:spcBef>
              </a:pPr>
              <a:r>
                <a:rPr lang="en-US" altLang="zh-CN" sz="2400" b="1" dirty="0">
                  <a:latin typeface="Times New Roman" panose="02020603050405020304" pitchFamily="18" charset="0"/>
                </a:rPr>
                <a:t> </a:t>
              </a:r>
              <a:r>
                <a:rPr lang="zh-CN" altLang="en-US" sz="2400" b="1" dirty="0">
                  <a:latin typeface="Times New Roman" panose="02020603050405020304" pitchFamily="18" charset="0"/>
                </a:rPr>
                <a:t>当散射角                 时</a:t>
              </a:r>
              <a:endParaRPr lang="zh-CN" altLang="en-US" sz="2400" b="1" dirty="0">
                <a:latin typeface="Times New Roman" panose="02020603050405020304" pitchFamily="18" charset="0"/>
              </a:endParaRPr>
            </a:p>
            <a:p>
              <a:pPr>
                <a:spcBef>
                  <a:spcPct val="20000"/>
                </a:spcBef>
              </a:pPr>
              <a:r>
                <a:rPr lang="zh-CN" altLang="en-US" sz="2400" b="1" dirty="0">
                  <a:latin typeface="Times New Roman" panose="02020603050405020304" pitchFamily="18" charset="0"/>
                </a:rPr>
                <a:t> 电流与加速电压曲线</a:t>
              </a:r>
              <a:endParaRPr lang="zh-CN" altLang="en-US" sz="2400" b="1" dirty="0">
                <a:latin typeface="Times New Roman" panose="02020603050405020304" pitchFamily="18" charset="0"/>
              </a:endParaRPr>
            </a:p>
          </p:txBody>
        </p:sp>
        <p:graphicFrame>
          <p:nvGraphicFramePr>
            <p:cNvPr id="9233" name="对象 9232"/>
            <p:cNvGraphicFramePr/>
            <p:nvPr/>
          </p:nvGraphicFramePr>
          <p:xfrm>
            <a:off x="4059" y="3249"/>
            <a:ext cx="765" cy="264"/>
          </p:xfrm>
          <a:graphic>
            <a:graphicData uri="http://schemas.openxmlformats.org/presentationml/2006/ole">
              <mc:AlternateContent xmlns:mc="http://schemas.openxmlformats.org/markup-compatibility/2006">
                <mc:Choice xmlns:v="urn:schemas-microsoft-com:vml" Requires="v">
                  <p:oleObj spid="_x0000_s3089" name="" r:id="rId7" imgW="761365" imgH="317500" progId="Equation.3">
                    <p:embed/>
                  </p:oleObj>
                </mc:Choice>
                <mc:Fallback>
                  <p:oleObj name="" r:id="rId7" imgW="761365" imgH="317500" progId="Equation.3">
                    <p:embed/>
                    <p:pic>
                      <p:nvPicPr>
                        <p:cNvPr id="0" name="图片 3088"/>
                        <p:cNvPicPr/>
                        <p:nvPr/>
                      </p:nvPicPr>
                      <p:blipFill>
                        <a:blip r:embed="rId8"/>
                        <a:stretch>
                          <a:fillRect/>
                        </a:stretch>
                      </p:blipFill>
                      <p:spPr>
                        <a:xfrm>
                          <a:off x="4059" y="3249"/>
                          <a:ext cx="765" cy="264"/>
                        </a:xfrm>
                        <a:prstGeom prst="rect">
                          <a:avLst/>
                        </a:prstGeom>
                        <a:noFill/>
                        <a:ln w="38100">
                          <a:noFill/>
                          <a:miter/>
                        </a:ln>
                      </p:spPr>
                    </p:pic>
                  </p:oleObj>
                </mc:Fallback>
              </mc:AlternateContent>
            </a:graphicData>
          </a:graphic>
        </p:graphicFrame>
      </p:grpSp>
      <p:grpSp>
        <p:nvGrpSpPr>
          <p:cNvPr id="9284" name="组合 9283"/>
          <p:cNvGrpSpPr/>
          <p:nvPr/>
        </p:nvGrpSpPr>
        <p:grpSpPr>
          <a:xfrm>
            <a:off x="990600" y="2447925"/>
            <a:ext cx="3667125" cy="3648075"/>
            <a:chOff x="624" y="1542"/>
            <a:chExt cx="2310" cy="2298"/>
          </a:xfrm>
        </p:grpSpPr>
        <p:sp>
          <p:nvSpPr>
            <p:cNvPr id="9235" name="文本框 9234"/>
            <p:cNvSpPr txBox="1"/>
            <p:nvPr/>
          </p:nvSpPr>
          <p:spPr>
            <a:xfrm>
              <a:off x="2010" y="2031"/>
              <a:ext cx="882" cy="327"/>
            </a:xfrm>
            <a:prstGeom prst="rect">
              <a:avLst/>
            </a:prstGeom>
            <a:noFill/>
            <a:ln w="9525">
              <a:noFill/>
            </a:ln>
          </p:spPr>
          <p:txBody>
            <a:bodyPr>
              <a:spAutoFit/>
            </a:bodyPr>
            <a:p>
              <a:pPr>
                <a:spcBef>
                  <a:spcPct val="50000"/>
                </a:spcBef>
              </a:pPr>
              <a:r>
                <a:rPr lang="zh-CN" altLang="en-US" sz="2800" b="1" dirty="0">
                  <a:latin typeface="Times New Roman" panose="02020603050405020304" pitchFamily="18" charset="0"/>
                </a:rPr>
                <a:t>检测器</a:t>
              </a:r>
              <a:endParaRPr lang="zh-CN" altLang="en-US" sz="2800" b="1" dirty="0">
                <a:latin typeface="Times New Roman" panose="02020603050405020304" pitchFamily="18" charset="0"/>
              </a:endParaRPr>
            </a:p>
          </p:txBody>
        </p:sp>
        <p:sp>
          <p:nvSpPr>
            <p:cNvPr id="9236" name="矩形 9235"/>
            <p:cNvSpPr/>
            <p:nvPr/>
          </p:nvSpPr>
          <p:spPr>
            <a:xfrm>
              <a:off x="624" y="1542"/>
              <a:ext cx="2226" cy="2227"/>
            </a:xfrm>
            <a:prstGeom prst="rec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9237" name="圆角矩形标注 9236"/>
            <p:cNvSpPr/>
            <p:nvPr/>
          </p:nvSpPr>
          <p:spPr>
            <a:xfrm>
              <a:off x="1968" y="1765"/>
              <a:ext cx="756" cy="297"/>
            </a:xfrm>
            <a:prstGeom prst="wedgeRoundRectCallout">
              <a:avLst>
                <a:gd name="adj1" fmla="val -81829"/>
                <a:gd name="adj2" fmla="val 66667"/>
                <a:gd name="adj3" fmla="val 16667"/>
              </a:avLst>
            </a:prstGeom>
            <a:gradFill rotWithShape="0">
              <a:gsLst>
                <a:gs pos="0">
                  <a:schemeClr val="accent1"/>
                </a:gs>
                <a:gs pos="100000">
                  <a:schemeClr val="bg1"/>
                </a:gs>
              </a:gsLst>
              <a:lin ang="5400000" scaled="1"/>
              <a:tileRect/>
            </a:gradFill>
            <a:ln w="9525" cap="flat" cmpd="sng">
              <a:solidFill>
                <a:schemeClr val="tx2"/>
              </a:solidFill>
              <a:prstDash val="solid"/>
              <a:miter/>
              <a:headEnd type="none" w="med" len="med"/>
              <a:tailEnd type="none" w="med" len="med"/>
            </a:ln>
          </p:spPr>
          <p:txBody>
            <a:bodyPr anchor="ctr" anchorCtr="1"/>
            <a:p>
              <a:pPr algn="ctr"/>
              <a:endParaRPr sz="2800" b="1" dirty="0">
                <a:solidFill>
                  <a:srgbClr val="1C1C1C"/>
                </a:solidFill>
                <a:latin typeface="Times New Roman" panose="02020603050405020304" pitchFamily="18" charset="0"/>
              </a:endParaRPr>
            </a:p>
          </p:txBody>
        </p:sp>
        <p:sp>
          <p:nvSpPr>
            <p:cNvPr id="9238" name="圆角矩形标注 9237"/>
            <p:cNvSpPr/>
            <p:nvPr/>
          </p:nvSpPr>
          <p:spPr>
            <a:xfrm>
              <a:off x="1951" y="2693"/>
              <a:ext cx="343" cy="668"/>
            </a:xfrm>
            <a:prstGeom prst="wedgeRoundRectCallout">
              <a:avLst>
                <a:gd name="adj1" fmla="val -95523"/>
                <a:gd name="adj2" fmla="val -44444"/>
                <a:gd name="adj3" fmla="val 16667"/>
              </a:avLst>
            </a:prstGeom>
            <a:gradFill rotWithShape="0">
              <a:gsLst>
                <a:gs pos="0">
                  <a:schemeClr val="accent1"/>
                </a:gs>
                <a:gs pos="50000">
                  <a:srgbClr val="FFFFFF"/>
                </a:gs>
                <a:gs pos="100000">
                  <a:schemeClr val="accent1"/>
                </a:gs>
              </a:gsLst>
              <a:lin ang="0" scaled="1"/>
              <a:tileRect/>
            </a:gradFill>
            <a:ln w="12700" cap="flat" cmpd="sng">
              <a:solidFill>
                <a:schemeClr val="tx2"/>
              </a:solidFill>
              <a:prstDash val="solid"/>
              <a:miter/>
              <a:headEnd type="none" w="med" len="med"/>
              <a:tailEnd type="none" w="med" len="med"/>
            </a:ln>
          </p:spPr>
          <p:txBody>
            <a:bodyPr/>
            <a:p>
              <a:pPr algn="ctr"/>
              <a:endParaRPr sz="2800" b="1" dirty="0">
                <a:solidFill>
                  <a:srgbClr val="1C1C1C"/>
                </a:solidFill>
                <a:latin typeface="Times New Roman" panose="02020603050405020304" pitchFamily="18" charset="0"/>
              </a:endParaRPr>
            </a:p>
          </p:txBody>
        </p:sp>
        <p:sp>
          <p:nvSpPr>
            <p:cNvPr id="9239" name="矩形 9238"/>
            <p:cNvSpPr/>
            <p:nvPr/>
          </p:nvSpPr>
          <p:spPr>
            <a:xfrm>
              <a:off x="1195" y="2247"/>
              <a:ext cx="643" cy="297"/>
            </a:xfrm>
            <a:prstGeom prst="rect">
              <a:avLst/>
            </a:prstGeom>
            <a:solidFill>
              <a:schemeClr val="bg1"/>
            </a:solidFill>
            <a:ln w="9525">
              <a:noFill/>
            </a:ln>
          </p:spPr>
          <p:txBody>
            <a:bodyPr/>
            <a:p>
              <a:endParaRPr lang="zh-CN" altLang="en-US"/>
            </a:p>
          </p:txBody>
        </p:sp>
        <p:sp>
          <p:nvSpPr>
            <p:cNvPr id="9240" name="任意多边形 9239"/>
            <p:cNvSpPr/>
            <p:nvPr/>
          </p:nvSpPr>
          <p:spPr>
            <a:xfrm>
              <a:off x="1309" y="1913"/>
              <a:ext cx="428" cy="483"/>
            </a:xfrm>
            <a:custGeom>
              <a:avLst/>
              <a:gdLst>
                <a:gd name="txL" fmla="*/ 1800 w 21600"/>
                <a:gd name="txT" fmla="*/ 1800 h 21600"/>
                <a:gd name="txR" fmla="*/ 19800 w 21600"/>
                <a:gd name="txB" fmla="*/ 19800 h 21600"/>
              </a:gdLst>
              <a:ahLst/>
              <a:cxnLst>
                <a:cxn ang="0">
                  <a:pos x="21600" y="10800"/>
                </a:cxn>
                <a:cxn ang="90">
                  <a:pos x="10800" y="21600"/>
                </a:cxn>
                <a:cxn ang="180">
                  <a:pos x="0" y="10800"/>
                </a:cxn>
                <a:cxn ang="270">
                  <a:pos x="10800" y="0"/>
                </a:cxn>
              </a:cxnLst>
              <a:rect l="txL" t="txT" r="txR" b="txB"/>
              <a:pathLst>
                <a:path w="21600" h="21600">
                  <a:moveTo>
                    <a:pt x="0" y="0"/>
                  </a:moveTo>
                  <a:lnTo>
                    <a:pt x="0" y="21600"/>
                  </a:lnTo>
                  <a:lnTo>
                    <a:pt x="21600" y="21600"/>
                  </a:lnTo>
                  <a:lnTo>
                    <a:pt x="21600" y="0"/>
                  </a:lnTo>
                  <a:close/>
                </a:path>
              </a:pathLst>
            </a:custGeom>
            <a:gradFill rotWithShape="0">
              <a:gsLst>
                <a:gs pos="0">
                  <a:srgbClr val="B2B2B2"/>
                </a:gs>
                <a:gs pos="50000">
                  <a:srgbClr val="F8F8F8"/>
                </a:gs>
                <a:gs pos="100000">
                  <a:srgbClr val="B2B2B2"/>
                </a:gs>
              </a:gsLst>
              <a:lin ang="0" scaled="1"/>
              <a:tileRect/>
            </a:gradFill>
            <a:ln w="19050">
              <a:noFill/>
            </a:ln>
          </p:spPr>
          <p:txBody>
            <a:bodyPr/>
            <a:p>
              <a:endParaRPr lang="zh-CN" altLang="en-US"/>
            </a:p>
          </p:txBody>
        </p:sp>
        <p:sp>
          <p:nvSpPr>
            <p:cNvPr id="9241" name="直接连接符 9240"/>
            <p:cNvSpPr/>
            <p:nvPr/>
          </p:nvSpPr>
          <p:spPr>
            <a:xfrm>
              <a:off x="1523" y="2396"/>
              <a:ext cx="0" cy="556"/>
            </a:xfrm>
            <a:prstGeom prst="line">
              <a:avLst/>
            </a:prstGeom>
            <a:ln w="28575" cap="flat" cmpd="sng">
              <a:solidFill>
                <a:srgbClr val="9900FF"/>
              </a:solidFill>
              <a:prstDash val="solid"/>
              <a:headEnd type="none" w="med" len="med"/>
              <a:tailEnd type="triangle" w="sm" len="lg"/>
            </a:ln>
          </p:spPr>
        </p:sp>
        <p:sp>
          <p:nvSpPr>
            <p:cNvPr id="9242" name="直接连接符 9241"/>
            <p:cNvSpPr/>
            <p:nvPr/>
          </p:nvSpPr>
          <p:spPr>
            <a:xfrm>
              <a:off x="1523" y="2507"/>
              <a:ext cx="0" cy="111"/>
            </a:xfrm>
            <a:prstGeom prst="line">
              <a:avLst/>
            </a:prstGeom>
            <a:ln w="28575" cap="flat" cmpd="sng">
              <a:solidFill>
                <a:srgbClr val="9900FF"/>
              </a:solidFill>
              <a:prstDash val="solid"/>
              <a:headEnd type="none" w="med" len="med"/>
              <a:tailEnd type="triangle" w="sm" len="lg"/>
            </a:ln>
          </p:spPr>
        </p:sp>
        <p:sp>
          <p:nvSpPr>
            <p:cNvPr id="9243" name="圆角矩形 9242"/>
            <p:cNvSpPr/>
            <p:nvPr/>
          </p:nvSpPr>
          <p:spPr>
            <a:xfrm rot="-2426600">
              <a:off x="2079" y="2321"/>
              <a:ext cx="300" cy="186"/>
            </a:xfrm>
            <a:prstGeom prst="roundRect">
              <a:avLst>
                <a:gd name="adj" fmla="val 32917"/>
              </a:avLst>
            </a:prstGeom>
            <a:gradFill rotWithShape="0">
              <a:gsLst>
                <a:gs pos="0">
                  <a:schemeClr val="bg2">
                    <a:gamma/>
                    <a:shade val="46275"/>
                    <a:invGamma/>
                  </a:schemeClr>
                </a:gs>
                <a:gs pos="50000">
                  <a:schemeClr val="bg2"/>
                </a:gs>
                <a:gs pos="100000">
                  <a:schemeClr val="bg2">
                    <a:gamma/>
                    <a:shade val="46275"/>
                    <a:invGamma/>
                  </a:schemeClr>
                </a:gs>
              </a:gsLst>
              <a:lin ang="2700000" scaled="1"/>
              <a:tileRect/>
            </a:gradFill>
            <a:ln w="19050" cap="flat" cmpd="sng">
              <a:solidFill>
                <a:srgbClr val="663300"/>
              </a:solidFill>
              <a:prstDash val="solid"/>
              <a:headEnd type="none" w="med" len="med"/>
              <a:tailEnd type="none" w="med" len="med"/>
            </a:ln>
          </p:spPr>
          <p:txBody>
            <a:bodyPr/>
            <a:p>
              <a:endParaRPr lang="zh-CN" altLang="en-US"/>
            </a:p>
          </p:txBody>
        </p:sp>
        <p:sp>
          <p:nvSpPr>
            <p:cNvPr id="9244" name="直接连接符 9243"/>
            <p:cNvSpPr/>
            <p:nvPr/>
          </p:nvSpPr>
          <p:spPr>
            <a:xfrm>
              <a:off x="2379" y="2359"/>
              <a:ext cx="172" cy="0"/>
            </a:xfrm>
            <a:prstGeom prst="line">
              <a:avLst/>
            </a:prstGeom>
            <a:ln w="28575" cap="flat" cmpd="sng">
              <a:solidFill>
                <a:schemeClr val="tx1"/>
              </a:solidFill>
              <a:prstDash val="solid"/>
              <a:headEnd type="none" w="med" len="med"/>
              <a:tailEnd type="none" w="med" len="med"/>
            </a:ln>
          </p:spPr>
        </p:sp>
        <p:sp>
          <p:nvSpPr>
            <p:cNvPr id="9245" name="直接连接符 9244"/>
            <p:cNvSpPr/>
            <p:nvPr/>
          </p:nvSpPr>
          <p:spPr>
            <a:xfrm>
              <a:off x="2551" y="2359"/>
              <a:ext cx="0" cy="853"/>
            </a:xfrm>
            <a:prstGeom prst="line">
              <a:avLst/>
            </a:prstGeom>
            <a:ln w="28575" cap="flat" cmpd="sng">
              <a:solidFill>
                <a:schemeClr val="tx1"/>
              </a:solidFill>
              <a:prstDash val="solid"/>
              <a:headEnd type="none" w="med" len="med"/>
              <a:tailEnd type="none" w="med" len="med"/>
            </a:ln>
          </p:spPr>
        </p:sp>
        <p:sp>
          <p:nvSpPr>
            <p:cNvPr id="9246" name="椭圆 9245"/>
            <p:cNvSpPr/>
            <p:nvPr/>
          </p:nvSpPr>
          <p:spPr>
            <a:xfrm>
              <a:off x="2422" y="2767"/>
              <a:ext cx="257" cy="222"/>
            </a:xfrm>
            <a:prstGeom prst="ellipse">
              <a:avLst/>
            </a:prstGeom>
            <a:solidFill>
              <a:schemeClr val="accent2"/>
            </a:solidFill>
            <a:ln w="19050" cap="flat" cmpd="sng">
              <a:solidFill>
                <a:schemeClr val="tx2"/>
              </a:solidFill>
              <a:prstDash val="solid"/>
              <a:headEnd type="none" w="med" len="med"/>
              <a:tailEnd type="none" w="med" len="med"/>
            </a:ln>
          </p:spPr>
          <p:txBody>
            <a:bodyPr/>
            <a:p>
              <a:endParaRPr lang="zh-CN" altLang="en-US"/>
            </a:p>
          </p:txBody>
        </p:sp>
        <p:sp>
          <p:nvSpPr>
            <p:cNvPr id="9247" name="直接连接符 9246"/>
            <p:cNvSpPr/>
            <p:nvPr/>
          </p:nvSpPr>
          <p:spPr>
            <a:xfrm flipV="1">
              <a:off x="2551" y="2804"/>
              <a:ext cx="85" cy="111"/>
            </a:xfrm>
            <a:prstGeom prst="line">
              <a:avLst/>
            </a:prstGeom>
            <a:ln w="19050" cap="flat" cmpd="sng">
              <a:solidFill>
                <a:srgbClr val="FF0000"/>
              </a:solidFill>
              <a:prstDash val="solid"/>
              <a:headEnd type="none" w="med" len="med"/>
              <a:tailEnd type="triangle" w="sm" len="lg"/>
            </a:ln>
          </p:spPr>
        </p:sp>
        <p:grpSp>
          <p:nvGrpSpPr>
            <p:cNvPr id="9248" name="组合 9247"/>
            <p:cNvGrpSpPr/>
            <p:nvPr/>
          </p:nvGrpSpPr>
          <p:grpSpPr>
            <a:xfrm>
              <a:off x="2379" y="3212"/>
              <a:ext cx="300" cy="74"/>
              <a:chOff x="2304" y="3024"/>
              <a:chExt cx="480" cy="192"/>
            </a:xfrm>
          </p:grpSpPr>
          <p:sp>
            <p:nvSpPr>
              <p:cNvPr id="9249" name="直接连接符 9248"/>
              <p:cNvSpPr/>
              <p:nvPr/>
            </p:nvSpPr>
            <p:spPr>
              <a:xfrm>
                <a:off x="2304" y="3024"/>
                <a:ext cx="480" cy="0"/>
              </a:xfrm>
              <a:prstGeom prst="line">
                <a:avLst/>
              </a:prstGeom>
              <a:ln w="28575" cap="flat" cmpd="sng">
                <a:solidFill>
                  <a:schemeClr val="tx1"/>
                </a:solidFill>
                <a:prstDash val="solid"/>
                <a:headEnd type="none" w="med" len="med"/>
                <a:tailEnd type="none" w="med" len="med"/>
              </a:ln>
            </p:spPr>
          </p:sp>
          <p:sp>
            <p:nvSpPr>
              <p:cNvPr id="9250" name="直接连接符 9249"/>
              <p:cNvSpPr/>
              <p:nvPr/>
            </p:nvSpPr>
            <p:spPr>
              <a:xfrm>
                <a:off x="2400" y="3120"/>
                <a:ext cx="288" cy="0"/>
              </a:xfrm>
              <a:prstGeom prst="line">
                <a:avLst/>
              </a:prstGeom>
              <a:ln w="28575" cap="flat" cmpd="sng">
                <a:solidFill>
                  <a:schemeClr val="tx1"/>
                </a:solidFill>
                <a:prstDash val="solid"/>
                <a:headEnd type="none" w="med" len="med"/>
                <a:tailEnd type="none" w="med" len="med"/>
              </a:ln>
            </p:spPr>
          </p:sp>
          <p:sp>
            <p:nvSpPr>
              <p:cNvPr id="9251" name="直接连接符 9250"/>
              <p:cNvSpPr/>
              <p:nvPr/>
            </p:nvSpPr>
            <p:spPr>
              <a:xfrm>
                <a:off x="2496" y="3216"/>
                <a:ext cx="144" cy="0"/>
              </a:xfrm>
              <a:prstGeom prst="line">
                <a:avLst/>
              </a:prstGeom>
              <a:ln w="28575" cap="flat" cmpd="sng">
                <a:solidFill>
                  <a:schemeClr val="tx1"/>
                </a:solidFill>
                <a:prstDash val="solid"/>
                <a:headEnd type="none" w="med" len="med"/>
                <a:tailEnd type="none" w="med" len="med"/>
              </a:ln>
            </p:spPr>
          </p:sp>
        </p:grpSp>
        <p:sp>
          <p:nvSpPr>
            <p:cNvPr id="9252" name="矩形 9251"/>
            <p:cNvSpPr/>
            <p:nvPr/>
          </p:nvSpPr>
          <p:spPr>
            <a:xfrm rot="-2372843">
              <a:off x="2079" y="2433"/>
              <a:ext cx="129" cy="74"/>
            </a:xfrm>
            <a:prstGeom prst="rect">
              <a:avLst/>
            </a:prstGeom>
            <a:solidFill>
              <a:schemeClr val="bg2"/>
            </a:solidFill>
            <a:ln w="9525">
              <a:noFill/>
            </a:ln>
          </p:spPr>
          <p:txBody>
            <a:bodyPr/>
            <a:p>
              <a:endParaRPr lang="zh-CN" altLang="en-US"/>
            </a:p>
          </p:txBody>
        </p:sp>
        <p:sp>
          <p:nvSpPr>
            <p:cNvPr id="9253" name="直接连接符 9252"/>
            <p:cNvSpPr/>
            <p:nvPr/>
          </p:nvSpPr>
          <p:spPr>
            <a:xfrm flipV="1">
              <a:off x="1480" y="2581"/>
              <a:ext cx="471" cy="371"/>
            </a:xfrm>
            <a:prstGeom prst="line">
              <a:avLst/>
            </a:prstGeom>
            <a:ln w="28575" cap="flat" cmpd="sng">
              <a:solidFill>
                <a:srgbClr val="9900FF"/>
              </a:solidFill>
              <a:prstDash val="solid"/>
              <a:headEnd type="none" w="med" len="med"/>
              <a:tailEnd type="triangle" w="sm" len="lg"/>
            </a:ln>
          </p:spPr>
        </p:sp>
        <p:sp>
          <p:nvSpPr>
            <p:cNvPr id="9254" name="直接连接符 9253"/>
            <p:cNvSpPr/>
            <p:nvPr/>
          </p:nvSpPr>
          <p:spPr>
            <a:xfrm flipV="1">
              <a:off x="1523" y="2470"/>
              <a:ext cx="599" cy="445"/>
            </a:xfrm>
            <a:prstGeom prst="line">
              <a:avLst/>
            </a:prstGeom>
            <a:ln w="28575" cap="flat" cmpd="sng">
              <a:solidFill>
                <a:srgbClr val="9900FF"/>
              </a:solidFill>
              <a:prstDash val="solid"/>
              <a:headEnd type="none" w="med" len="med"/>
              <a:tailEnd type="none" w="med" len="med"/>
            </a:ln>
          </p:spPr>
        </p:sp>
        <p:sp>
          <p:nvSpPr>
            <p:cNvPr id="9255" name="文本框 9254"/>
            <p:cNvSpPr txBox="1"/>
            <p:nvPr/>
          </p:nvSpPr>
          <p:spPr>
            <a:xfrm>
              <a:off x="838" y="2551"/>
              <a:ext cx="1198" cy="288"/>
            </a:xfrm>
            <a:prstGeom prst="rect">
              <a:avLst/>
            </a:prstGeom>
            <a:noFill/>
            <a:ln w="9525">
              <a:noFill/>
            </a:ln>
          </p:spPr>
          <p:txBody>
            <a:bodyPr>
              <a:spAutoFit/>
            </a:bodyPr>
            <a:p>
              <a:pPr>
                <a:spcBef>
                  <a:spcPct val="50000"/>
                </a:spcBef>
              </a:pPr>
              <a:r>
                <a:rPr lang="zh-CN" altLang="zh-CN" sz="2400" b="1" dirty="0">
                  <a:solidFill>
                    <a:srgbClr val="0000FF"/>
                  </a:solidFill>
                  <a:latin typeface="Times New Roman" panose="02020603050405020304" pitchFamily="18" charset="0"/>
                </a:rPr>
                <a:t>电子束</a:t>
              </a:r>
              <a:endParaRPr lang="en-US" altLang="zh-CN" sz="2400" b="1">
                <a:solidFill>
                  <a:srgbClr val="0000FF"/>
                </a:solidFill>
                <a:latin typeface="Times New Roman" panose="02020603050405020304" pitchFamily="18" charset="0"/>
              </a:endParaRPr>
            </a:p>
          </p:txBody>
        </p:sp>
        <p:sp>
          <p:nvSpPr>
            <p:cNvPr id="9256" name="文本框 9255"/>
            <p:cNvSpPr txBox="1"/>
            <p:nvPr/>
          </p:nvSpPr>
          <p:spPr>
            <a:xfrm>
              <a:off x="1994" y="2730"/>
              <a:ext cx="385" cy="634"/>
            </a:xfrm>
            <a:prstGeom prst="rect">
              <a:avLst/>
            </a:prstGeom>
            <a:noFill/>
            <a:ln w="9525">
              <a:noFill/>
            </a:ln>
          </p:spPr>
          <p:txBody>
            <a:bodyPr>
              <a:spAutoFit/>
            </a:bodyPr>
            <a:p>
              <a:pPr>
                <a:spcBef>
                  <a:spcPct val="50000"/>
                </a:spcBef>
              </a:pPr>
              <a:r>
                <a:rPr lang="zh-CN" altLang="en-US" sz="2000" b="1" dirty="0">
                  <a:latin typeface="Times New Roman" panose="02020603050405020304" pitchFamily="18" charset="0"/>
                </a:rPr>
                <a:t>散射线</a:t>
              </a:r>
              <a:endParaRPr lang="zh-CN" altLang="en-US" sz="2000" b="1" dirty="0">
                <a:latin typeface="Times New Roman" panose="02020603050405020304" pitchFamily="18" charset="0"/>
              </a:endParaRPr>
            </a:p>
          </p:txBody>
        </p:sp>
        <p:sp>
          <p:nvSpPr>
            <p:cNvPr id="9257" name="任意多边形 9256"/>
            <p:cNvSpPr/>
            <p:nvPr/>
          </p:nvSpPr>
          <p:spPr>
            <a:xfrm>
              <a:off x="1523" y="2730"/>
              <a:ext cx="171" cy="74"/>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28575" cap="flat" cmpd="sng">
              <a:solidFill>
                <a:srgbClr val="FF00FF"/>
              </a:solidFill>
              <a:prstDash val="solid"/>
              <a:headEnd type="none" w="med" len="med"/>
              <a:tailEnd type="none" w="med" len="med"/>
            </a:ln>
          </p:spPr>
          <p:txBody>
            <a:bodyPr/>
            <a:p>
              <a:endParaRPr lang="zh-CN" altLang="en-US"/>
            </a:p>
          </p:txBody>
        </p:sp>
        <p:graphicFrame>
          <p:nvGraphicFramePr>
            <p:cNvPr id="9258" name="对象 9257"/>
            <p:cNvGraphicFramePr/>
            <p:nvPr/>
          </p:nvGraphicFramePr>
          <p:xfrm>
            <a:off x="1601" y="2544"/>
            <a:ext cx="175" cy="207"/>
          </p:xfrm>
          <a:graphic>
            <a:graphicData uri="http://schemas.openxmlformats.org/presentationml/2006/ole">
              <mc:AlternateContent xmlns:mc="http://schemas.openxmlformats.org/markup-compatibility/2006">
                <mc:Choice xmlns:v="urn:schemas-microsoft-com:vml" Requires="v">
                  <p:oleObj spid="_x0000_s3088" name="" r:id="rId9" imgW="177800" imgH="240665" progId="Equation.3">
                    <p:embed/>
                  </p:oleObj>
                </mc:Choice>
                <mc:Fallback>
                  <p:oleObj name="" r:id="rId9" imgW="177800" imgH="240665" progId="Equation.3">
                    <p:embed/>
                    <p:pic>
                      <p:nvPicPr>
                        <p:cNvPr id="0" name="图片 3087"/>
                        <p:cNvPicPr/>
                        <p:nvPr/>
                      </p:nvPicPr>
                      <p:blipFill>
                        <a:blip r:embed="rId10"/>
                        <a:stretch>
                          <a:fillRect/>
                        </a:stretch>
                      </p:blipFill>
                      <p:spPr>
                        <a:xfrm>
                          <a:off x="1601" y="2544"/>
                          <a:ext cx="175" cy="207"/>
                        </a:xfrm>
                        <a:prstGeom prst="rect">
                          <a:avLst/>
                        </a:prstGeom>
                        <a:noFill/>
                        <a:ln w="38100">
                          <a:noFill/>
                          <a:miter/>
                        </a:ln>
                      </p:spPr>
                    </p:pic>
                  </p:oleObj>
                </mc:Fallback>
              </mc:AlternateContent>
            </a:graphicData>
          </a:graphic>
        </p:graphicFrame>
        <p:sp>
          <p:nvSpPr>
            <p:cNvPr id="9259" name="文本框 9258"/>
            <p:cNvSpPr txBox="1"/>
            <p:nvPr/>
          </p:nvSpPr>
          <p:spPr>
            <a:xfrm>
              <a:off x="624" y="3546"/>
              <a:ext cx="2226" cy="294"/>
            </a:xfrm>
            <a:prstGeom prst="rect">
              <a:avLst/>
            </a:prstGeom>
            <a:solidFill>
              <a:srgbClr val="F6FDE9"/>
            </a:solidFill>
            <a:ln w="9525" cap="flat" cmpd="sng">
              <a:solidFill>
                <a:schemeClr val="tx2"/>
              </a:solidFill>
              <a:prstDash val="solid"/>
              <a:miter/>
              <a:headEnd type="none" w="med" len="med"/>
              <a:tailEnd type="none" w="med" len="med"/>
            </a:ln>
          </p:spPr>
          <p:txBody>
            <a:bodyPr>
              <a:spAutoFit/>
            </a:bodyPr>
            <a:p>
              <a:pPr algn="ctr">
                <a:spcBef>
                  <a:spcPct val="50000"/>
                </a:spcBef>
              </a:pPr>
              <a:r>
                <a:rPr lang="zh-CN" altLang="en-US" sz="2400" b="1" dirty="0">
                  <a:latin typeface="Times New Roman" panose="02020603050405020304" pitchFamily="18" charset="0"/>
                </a:rPr>
                <a:t>电子被镍晶体衍射实验</a:t>
              </a:r>
              <a:endParaRPr lang="zh-CN" altLang="en-US" sz="2400" b="1" dirty="0">
                <a:latin typeface="Times New Roman" panose="02020603050405020304" pitchFamily="18" charset="0"/>
              </a:endParaRPr>
            </a:p>
          </p:txBody>
        </p:sp>
        <p:grpSp>
          <p:nvGrpSpPr>
            <p:cNvPr id="9260" name="组合 9259"/>
            <p:cNvGrpSpPr/>
            <p:nvPr/>
          </p:nvGrpSpPr>
          <p:grpSpPr>
            <a:xfrm>
              <a:off x="1052" y="2915"/>
              <a:ext cx="771" cy="594"/>
              <a:chOff x="912" y="2880"/>
              <a:chExt cx="864" cy="768"/>
            </a:xfrm>
          </p:grpSpPr>
          <p:sp>
            <p:nvSpPr>
              <p:cNvPr id="9261" name="平行四边形 9260"/>
              <p:cNvSpPr/>
              <p:nvPr/>
            </p:nvSpPr>
            <p:spPr>
              <a:xfrm rot="23314761">
                <a:off x="1296" y="3072"/>
                <a:ext cx="351" cy="240"/>
              </a:xfrm>
              <a:prstGeom prst="parallelogram">
                <a:avLst>
                  <a:gd name="adj" fmla="val 37286"/>
                </a:avLst>
              </a:prstGeom>
              <a:pattFill prst="cross">
                <a:fgClr>
                  <a:srgbClr val="0000FF"/>
                </a:fgClr>
                <a:bgClr>
                  <a:srgbClr val="CFFDF0"/>
                </a:bgClr>
              </a:pattFill>
              <a:ln w="9525" cap="flat" cmpd="sng">
                <a:solidFill>
                  <a:schemeClr val="tx1"/>
                </a:solidFill>
                <a:prstDash val="solid"/>
                <a:miter/>
                <a:headEnd type="none" w="med" len="med"/>
                <a:tailEnd type="none" w="med" len="med"/>
              </a:ln>
            </p:spPr>
            <p:txBody>
              <a:bodyPr/>
              <a:p>
                <a:endParaRPr lang="zh-CN" altLang="en-US"/>
              </a:p>
            </p:txBody>
          </p:sp>
          <p:sp>
            <p:nvSpPr>
              <p:cNvPr id="9262" name="等腰三角形 9261"/>
              <p:cNvSpPr/>
              <p:nvPr/>
            </p:nvSpPr>
            <p:spPr>
              <a:xfrm flipV="1">
                <a:off x="1296" y="2880"/>
                <a:ext cx="384" cy="144"/>
              </a:xfrm>
              <a:prstGeom prst="triangle">
                <a:avLst>
                  <a:gd name="adj" fmla="val 50000"/>
                </a:avLst>
              </a:prstGeom>
              <a:pattFill prst="cross">
                <a:fgClr>
                  <a:srgbClr val="0000FF"/>
                </a:fgClr>
                <a:bgClr>
                  <a:srgbClr val="33CCFF"/>
                </a:bgClr>
              </a:pattFill>
              <a:ln w="9525" cap="flat" cmpd="sng">
                <a:solidFill>
                  <a:schemeClr val="tx1"/>
                </a:solidFill>
                <a:prstDash val="solid"/>
                <a:miter/>
                <a:headEnd type="none" w="med" len="med"/>
                <a:tailEnd type="none" w="med" len="med"/>
              </a:ln>
            </p:spPr>
            <p:txBody>
              <a:bodyPr/>
              <a:p>
                <a:endParaRPr lang="zh-CN" altLang="en-US"/>
              </a:p>
            </p:txBody>
          </p:sp>
          <p:sp>
            <p:nvSpPr>
              <p:cNvPr id="9263" name="矩形 9262"/>
              <p:cNvSpPr/>
              <p:nvPr/>
            </p:nvSpPr>
            <p:spPr>
              <a:xfrm>
                <a:off x="1440" y="3312"/>
                <a:ext cx="48" cy="336"/>
              </a:xfrm>
              <a:prstGeom prst="rect">
                <a:avLst/>
              </a:prstGeom>
              <a:solidFill>
                <a:schemeClr val="bg2"/>
              </a:solidFill>
              <a:ln w="19050" cap="flat" cmpd="sng">
                <a:solidFill>
                  <a:schemeClr val="tx1"/>
                </a:solidFill>
                <a:prstDash val="solid"/>
                <a:miter/>
                <a:headEnd type="none" w="med" len="med"/>
                <a:tailEnd type="none" w="med" len="med"/>
              </a:ln>
            </p:spPr>
            <p:txBody>
              <a:bodyPr/>
              <a:p>
                <a:endParaRPr lang="zh-CN" altLang="en-US"/>
              </a:p>
            </p:txBody>
          </p:sp>
          <p:sp>
            <p:nvSpPr>
              <p:cNvPr id="9264" name="文本框 9263"/>
              <p:cNvSpPr txBox="1"/>
              <p:nvPr/>
            </p:nvSpPr>
            <p:spPr>
              <a:xfrm>
                <a:off x="912" y="2927"/>
                <a:ext cx="432" cy="373"/>
              </a:xfrm>
              <a:prstGeom prst="rect">
                <a:avLst/>
              </a:prstGeom>
              <a:noFill/>
              <a:ln w="9525">
                <a:noFill/>
              </a:ln>
            </p:spPr>
            <p:txBody>
              <a:bodyPr>
                <a:spAutoFit/>
              </a:bodyPr>
              <a:p>
                <a:pPr>
                  <a:spcBef>
                    <a:spcPct val="50000"/>
                  </a:spcBef>
                </a:pPr>
                <a:r>
                  <a:rPr lang="en-US" altLang="zh-CN" sz="2400" b="1">
                    <a:latin typeface="Times New Roman" panose="02020603050405020304" pitchFamily="18" charset="0"/>
                  </a:rPr>
                  <a:t>M</a:t>
                </a:r>
                <a:endParaRPr lang="en-US" altLang="zh-CN" sz="2400" b="1">
                  <a:latin typeface="Times New Roman" panose="02020603050405020304" pitchFamily="18" charset="0"/>
                </a:endParaRPr>
              </a:p>
            </p:txBody>
          </p:sp>
          <p:sp>
            <p:nvSpPr>
              <p:cNvPr id="9265" name="任意多边形 9264"/>
              <p:cNvSpPr/>
              <p:nvPr/>
            </p:nvSpPr>
            <p:spPr>
              <a:xfrm rot="2938142" flipV="1">
                <a:off x="1368" y="3192"/>
                <a:ext cx="240" cy="288"/>
              </a:xfrm>
              <a:custGeom>
                <a:avLst/>
                <a:gdLst>
                  <a:gd name="txL" fmla="*/ 0 w 21600"/>
                  <a:gd name="txT" fmla="*/ 0 h 31929"/>
                  <a:gd name="txR" fmla="*/ 21600 w 21600"/>
                  <a:gd name="txB" fmla="*/ 31929 h 31929"/>
                </a:gdLst>
                <a:ahLst/>
                <a:cxnLst>
                  <a:cxn ang="270">
                    <a:pos x="0" y="0"/>
                  </a:cxn>
                  <a:cxn ang="90">
                    <a:pos x="18970" y="31929"/>
                  </a:cxn>
                  <a:cxn ang="90">
                    <a:pos x="0" y="21600"/>
                  </a:cxn>
                </a:cxnLst>
                <a:rect l="txL" t="txT" r="txR" b="txB"/>
                <a:pathLst>
                  <a:path w="21600" h="31929" fill="none">
                    <a:moveTo>
                      <a:pt x="0" y="0"/>
                    </a:moveTo>
                    <a:arcTo wR="21600" hR="21600" stAng="-5400000" swAng="7114074"/>
                  </a:path>
                  <a:path w="21600" h="31929" stroke="0">
                    <a:moveTo>
                      <a:pt x="0" y="0"/>
                    </a:moveTo>
                    <a:arcTo wR="21600" hR="21600" stAng="-5400000" swAng="7114074"/>
                    <a:lnTo>
                      <a:pt x="0" y="21600"/>
                    </a:lnTo>
                    <a:close/>
                  </a:path>
                </a:pathLst>
              </a:custGeom>
              <a:noFill/>
              <a:ln w="28575" cap="flat" cmpd="sng">
                <a:solidFill>
                  <a:srgbClr val="FF5050"/>
                </a:solidFill>
                <a:prstDash val="solid"/>
                <a:headEnd type="none" w="med" len="med"/>
                <a:tailEnd type="triangle" w="sm" len="lg"/>
              </a:ln>
            </p:spPr>
            <p:txBody>
              <a:bodyPr/>
              <a:p>
                <a:endParaRPr lang="zh-CN" altLang="en-US"/>
              </a:p>
            </p:txBody>
          </p:sp>
          <p:sp>
            <p:nvSpPr>
              <p:cNvPr id="9266" name="任意多边形 9265"/>
              <p:cNvSpPr/>
              <p:nvPr/>
            </p:nvSpPr>
            <p:spPr>
              <a:xfrm>
                <a:off x="1200" y="2880"/>
                <a:ext cx="240" cy="336"/>
              </a:xfrm>
              <a:custGeom>
                <a:avLst/>
                <a:gdLst/>
                <a:ahLst/>
                <a:cxnLst/>
                <a:pathLst>
                  <a:path w="240" h="336">
                    <a:moveTo>
                      <a:pt x="48" y="336"/>
                    </a:moveTo>
                    <a:lnTo>
                      <a:pt x="240" y="192"/>
                    </a:lnTo>
                    <a:lnTo>
                      <a:pt x="240" y="96"/>
                    </a:lnTo>
                    <a:lnTo>
                      <a:pt x="96" y="0"/>
                    </a:lnTo>
                    <a:lnTo>
                      <a:pt x="0" y="48"/>
                    </a:lnTo>
                    <a:lnTo>
                      <a:pt x="48" y="336"/>
                    </a:lnTo>
                    <a:close/>
                  </a:path>
                </a:pathLst>
              </a:custGeom>
              <a:pattFill prst="cross">
                <a:fgClr>
                  <a:srgbClr val="0000FF"/>
                </a:fgClr>
                <a:bgClr>
                  <a:srgbClr val="CFFDF0"/>
                </a:bgClr>
              </a:pattFill>
              <a:ln w="9525" cap="flat" cmpd="sng">
                <a:solidFill>
                  <a:schemeClr val="tx1"/>
                </a:solidFill>
                <a:prstDash val="solid"/>
                <a:headEnd type="none" w="med" len="med"/>
                <a:tailEnd type="none" w="med" len="med"/>
              </a:ln>
            </p:spPr>
            <p:txBody>
              <a:bodyPr/>
              <a:p>
                <a:endParaRPr lang="zh-CN" altLang="en-US"/>
              </a:p>
            </p:txBody>
          </p:sp>
          <p:sp>
            <p:nvSpPr>
              <p:cNvPr id="9267" name="任意多边形 9266"/>
              <p:cNvSpPr/>
              <p:nvPr/>
            </p:nvSpPr>
            <p:spPr>
              <a:xfrm>
                <a:off x="1420" y="2880"/>
                <a:ext cx="356" cy="314"/>
              </a:xfrm>
              <a:custGeom>
                <a:avLst/>
                <a:gdLst/>
                <a:ahLst/>
                <a:cxnLst/>
                <a:pathLst>
                  <a:path w="356" h="314">
                    <a:moveTo>
                      <a:pt x="260" y="288"/>
                    </a:moveTo>
                    <a:cubicBezTo>
                      <a:pt x="204" y="314"/>
                      <a:pt x="78" y="213"/>
                      <a:pt x="39" y="194"/>
                    </a:cubicBezTo>
                    <a:cubicBezTo>
                      <a:pt x="0" y="175"/>
                      <a:pt x="25" y="184"/>
                      <a:pt x="24" y="172"/>
                    </a:cubicBezTo>
                    <a:cubicBezTo>
                      <a:pt x="20" y="87"/>
                      <a:pt x="9" y="73"/>
                      <a:pt x="31" y="120"/>
                    </a:cubicBezTo>
                    <a:lnTo>
                      <a:pt x="260" y="0"/>
                    </a:lnTo>
                    <a:lnTo>
                      <a:pt x="356" y="48"/>
                    </a:lnTo>
                    <a:cubicBezTo>
                      <a:pt x="324" y="128"/>
                      <a:pt x="260" y="288"/>
                      <a:pt x="260" y="288"/>
                    </a:cubicBezTo>
                    <a:close/>
                  </a:path>
                </a:pathLst>
              </a:custGeom>
              <a:pattFill prst="cross">
                <a:fgClr>
                  <a:srgbClr val="0000FF"/>
                </a:fgClr>
                <a:bgClr>
                  <a:srgbClr val="CFF9FD"/>
                </a:bgClr>
              </a:pattFill>
              <a:ln w="9525" cap="flat" cmpd="sng">
                <a:solidFill>
                  <a:schemeClr val="tx1"/>
                </a:solidFill>
                <a:prstDash val="solid"/>
                <a:headEnd type="none" w="med" len="med"/>
                <a:tailEnd type="none" w="med" len="med"/>
              </a:ln>
            </p:spPr>
            <p:txBody>
              <a:bodyPr/>
              <a:p>
                <a:endParaRPr lang="zh-CN" altLang="en-US"/>
              </a:p>
            </p:txBody>
          </p:sp>
        </p:grpSp>
        <p:sp>
          <p:nvSpPr>
            <p:cNvPr id="9268" name="直接连接符 9267"/>
            <p:cNvSpPr/>
            <p:nvPr/>
          </p:nvSpPr>
          <p:spPr>
            <a:xfrm flipV="1">
              <a:off x="753" y="1802"/>
              <a:ext cx="85" cy="0"/>
            </a:xfrm>
            <a:prstGeom prst="line">
              <a:avLst/>
            </a:prstGeom>
            <a:ln w="19050" cap="flat" cmpd="sng">
              <a:solidFill>
                <a:schemeClr val="tx1"/>
              </a:solidFill>
              <a:prstDash val="solid"/>
              <a:headEnd type="none" w="med" len="med"/>
              <a:tailEnd type="none" w="med" len="med"/>
            </a:ln>
          </p:spPr>
        </p:sp>
        <p:sp>
          <p:nvSpPr>
            <p:cNvPr id="9269" name="直接连接符 9268"/>
            <p:cNvSpPr/>
            <p:nvPr/>
          </p:nvSpPr>
          <p:spPr>
            <a:xfrm flipV="1">
              <a:off x="710" y="1839"/>
              <a:ext cx="171" cy="0"/>
            </a:xfrm>
            <a:prstGeom prst="line">
              <a:avLst/>
            </a:prstGeom>
            <a:ln w="19050" cap="flat" cmpd="sng">
              <a:solidFill>
                <a:schemeClr val="tx1"/>
              </a:solidFill>
              <a:prstDash val="solid"/>
              <a:headEnd type="none" w="med" len="med"/>
              <a:tailEnd type="none" w="med" len="med"/>
            </a:ln>
          </p:spPr>
        </p:sp>
        <p:sp>
          <p:nvSpPr>
            <p:cNvPr id="9270" name="直接连接符 9269"/>
            <p:cNvSpPr/>
            <p:nvPr/>
          </p:nvSpPr>
          <p:spPr>
            <a:xfrm flipV="1">
              <a:off x="753" y="1876"/>
              <a:ext cx="85" cy="0"/>
            </a:xfrm>
            <a:prstGeom prst="line">
              <a:avLst/>
            </a:prstGeom>
            <a:ln w="19050" cap="flat" cmpd="sng">
              <a:solidFill>
                <a:schemeClr val="tx1"/>
              </a:solidFill>
              <a:prstDash val="solid"/>
              <a:headEnd type="none" w="med" len="med"/>
              <a:tailEnd type="none" w="med" len="med"/>
            </a:ln>
          </p:spPr>
        </p:sp>
        <p:sp>
          <p:nvSpPr>
            <p:cNvPr id="9271" name="直接连接符 9270"/>
            <p:cNvSpPr/>
            <p:nvPr/>
          </p:nvSpPr>
          <p:spPr>
            <a:xfrm flipV="1">
              <a:off x="710" y="1913"/>
              <a:ext cx="171" cy="0"/>
            </a:xfrm>
            <a:prstGeom prst="line">
              <a:avLst/>
            </a:prstGeom>
            <a:ln w="19050" cap="flat" cmpd="sng">
              <a:solidFill>
                <a:schemeClr val="tx1"/>
              </a:solidFill>
              <a:prstDash val="solid"/>
              <a:headEnd type="none" w="med" len="med"/>
              <a:tailEnd type="none" w="med" len="med"/>
            </a:ln>
          </p:spPr>
        </p:sp>
        <p:sp>
          <p:nvSpPr>
            <p:cNvPr id="9272" name="任意多边形 9271"/>
            <p:cNvSpPr/>
            <p:nvPr/>
          </p:nvSpPr>
          <p:spPr>
            <a:xfrm>
              <a:off x="796" y="1644"/>
              <a:ext cx="863" cy="686"/>
            </a:xfrm>
            <a:custGeom>
              <a:avLst/>
              <a:gdLst/>
              <a:ahLst/>
              <a:cxnLst/>
              <a:pathLst>
                <a:path w="969" h="887">
                  <a:moveTo>
                    <a:pt x="0" y="192"/>
                  </a:moveTo>
                  <a:lnTo>
                    <a:pt x="0" y="0"/>
                  </a:lnTo>
                  <a:lnTo>
                    <a:pt x="672" y="0"/>
                  </a:lnTo>
                  <a:lnTo>
                    <a:pt x="672" y="864"/>
                  </a:lnTo>
                  <a:lnTo>
                    <a:pt x="720" y="816"/>
                  </a:lnTo>
                  <a:lnTo>
                    <a:pt x="768" y="864"/>
                  </a:lnTo>
                  <a:lnTo>
                    <a:pt x="816" y="816"/>
                  </a:lnTo>
                  <a:lnTo>
                    <a:pt x="864" y="864"/>
                  </a:lnTo>
                  <a:lnTo>
                    <a:pt x="912" y="816"/>
                  </a:lnTo>
                  <a:cubicBezTo>
                    <a:pt x="933" y="816"/>
                    <a:pt x="951" y="872"/>
                    <a:pt x="960" y="867"/>
                  </a:cubicBezTo>
                  <a:cubicBezTo>
                    <a:pt x="969" y="862"/>
                    <a:pt x="965" y="887"/>
                    <a:pt x="966" y="783"/>
                  </a:cubicBezTo>
                  <a:lnTo>
                    <a:pt x="966" y="243"/>
                  </a:lnTo>
                </a:path>
              </a:pathLst>
            </a:custGeom>
            <a:noFill/>
            <a:ln w="19050" cap="flat" cmpd="sng">
              <a:solidFill>
                <a:schemeClr val="tx1"/>
              </a:solidFill>
              <a:prstDash val="solid"/>
              <a:headEnd type="none" w="med" len="med"/>
              <a:tailEnd type="none" w="med" len="med"/>
            </a:ln>
          </p:spPr>
          <p:txBody>
            <a:bodyPr/>
            <a:p>
              <a:endParaRPr lang="zh-CN" altLang="en-US"/>
            </a:p>
          </p:txBody>
        </p:sp>
        <p:sp>
          <p:nvSpPr>
            <p:cNvPr id="9273" name="直接连接符 9272"/>
            <p:cNvSpPr/>
            <p:nvPr/>
          </p:nvSpPr>
          <p:spPr>
            <a:xfrm>
              <a:off x="1309" y="1913"/>
              <a:ext cx="0" cy="483"/>
            </a:xfrm>
            <a:prstGeom prst="line">
              <a:avLst/>
            </a:prstGeom>
            <a:ln w="19050" cap="flat" cmpd="sng">
              <a:solidFill>
                <a:schemeClr val="tx1"/>
              </a:solidFill>
              <a:prstDash val="solid"/>
              <a:headEnd type="none" w="med" len="med"/>
              <a:tailEnd type="none" w="med" len="med"/>
            </a:ln>
          </p:spPr>
        </p:sp>
        <p:sp>
          <p:nvSpPr>
            <p:cNvPr id="9274" name="直接连接符 9273"/>
            <p:cNvSpPr/>
            <p:nvPr/>
          </p:nvSpPr>
          <p:spPr>
            <a:xfrm>
              <a:off x="1737" y="1913"/>
              <a:ext cx="0" cy="483"/>
            </a:xfrm>
            <a:prstGeom prst="line">
              <a:avLst/>
            </a:prstGeom>
            <a:ln w="19050" cap="flat" cmpd="sng">
              <a:solidFill>
                <a:schemeClr val="tx1"/>
              </a:solidFill>
              <a:prstDash val="solid"/>
              <a:headEnd type="none" w="med" len="med"/>
              <a:tailEnd type="none" w="med" len="med"/>
            </a:ln>
          </p:spPr>
        </p:sp>
        <p:sp>
          <p:nvSpPr>
            <p:cNvPr id="9275" name="直接连接符 9274"/>
            <p:cNvSpPr/>
            <p:nvPr/>
          </p:nvSpPr>
          <p:spPr>
            <a:xfrm flipH="1">
              <a:off x="1309" y="2396"/>
              <a:ext cx="428" cy="0"/>
            </a:xfrm>
            <a:prstGeom prst="line">
              <a:avLst/>
            </a:prstGeom>
            <a:ln w="19050" cap="flat" cmpd="sng">
              <a:solidFill>
                <a:schemeClr val="tx1"/>
              </a:solidFill>
              <a:prstDash val="solid"/>
              <a:headEnd type="none" w="med" len="med"/>
              <a:tailEnd type="none" w="med" len="med"/>
            </a:ln>
          </p:spPr>
        </p:sp>
        <p:sp>
          <p:nvSpPr>
            <p:cNvPr id="9276" name="直接连接符 9275"/>
            <p:cNvSpPr/>
            <p:nvPr/>
          </p:nvSpPr>
          <p:spPr>
            <a:xfrm>
              <a:off x="796" y="1913"/>
              <a:ext cx="0" cy="297"/>
            </a:xfrm>
            <a:prstGeom prst="line">
              <a:avLst/>
            </a:prstGeom>
            <a:ln w="19050" cap="flat" cmpd="sng">
              <a:solidFill>
                <a:schemeClr val="tx1"/>
              </a:solidFill>
              <a:prstDash val="solid"/>
              <a:headEnd type="none" w="med" len="med"/>
              <a:tailEnd type="none" w="med" len="med"/>
            </a:ln>
          </p:spPr>
        </p:sp>
        <p:sp>
          <p:nvSpPr>
            <p:cNvPr id="9277" name="直接连接符 9276"/>
            <p:cNvSpPr/>
            <p:nvPr/>
          </p:nvSpPr>
          <p:spPr>
            <a:xfrm>
              <a:off x="796" y="2210"/>
              <a:ext cx="513" cy="0"/>
            </a:xfrm>
            <a:prstGeom prst="line">
              <a:avLst/>
            </a:prstGeom>
            <a:ln w="19050" cap="flat" cmpd="sng">
              <a:solidFill>
                <a:schemeClr val="tx1"/>
              </a:solidFill>
              <a:prstDash val="solid"/>
              <a:headEnd type="none" w="med" len="med"/>
              <a:tailEnd type="none" w="med" len="med"/>
            </a:ln>
          </p:spPr>
        </p:sp>
        <p:sp>
          <p:nvSpPr>
            <p:cNvPr id="9278" name="直接连接符 9277"/>
            <p:cNvSpPr/>
            <p:nvPr/>
          </p:nvSpPr>
          <p:spPr>
            <a:xfrm>
              <a:off x="1181" y="1653"/>
              <a:ext cx="0" cy="557"/>
            </a:xfrm>
            <a:prstGeom prst="line">
              <a:avLst/>
            </a:prstGeom>
            <a:ln w="12700" cap="flat" cmpd="sng">
              <a:solidFill>
                <a:srgbClr val="FF0066"/>
              </a:solidFill>
              <a:prstDash val="solid"/>
              <a:headEnd type="triangle" w="sm" len="lg"/>
              <a:tailEnd type="triangle" w="sm" len="lg"/>
            </a:ln>
          </p:spPr>
        </p:sp>
        <p:graphicFrame>
          <p:nvGraphicFramePr>
            <p:cNvPr id="9279" name="对象 9278"/>
            <p:cNvGraphicFramePr/>
            <p:nvPr/>
          </p:nvGraphicFramePr>
          <p:xfrm>
            <a:off x="966" y="1808"/>
            <a:ext cx="215" cy="186"/>
          </p:xfrm>
          <a:graphic>
            <a:graphicData uri="http://schemas.openxmlformats.org/presentationml/2006/ole">
              <mc:AlternateContent xmlns:mc="http://schemas.openxmlformats.org/markup-compatibility/2006">
                <mc:Choice xmlns:v="urn:schemas-microsoft-com:vml" Requires="v">
                  <p:oleObj spid="_x0000_s3114" name="" r:id="rId11" imgW="241300" imgH="241300" progId="Equation.3">
                    <p:embed/>
                  </p:oleObj>
                </mc:Choice>
                <mc:Fallback>
                  <p:oleObj name="" r:id="rId11" imgW="241300" imgH="241300" progId="Equation.3">
                    <p:embed/>
                    <p:pic>
                      <p:nvPicPr>
                        <p:cNvPr id="0" name="图片 3113"/>
                        <p:cNvPicPr/>
                        <p:nvPr/>
                      </p:nvPicPr>
                      <p:blipFill>
                        <a:blip r:embed="rId12"/>
                        <a:stretch>
                          <a:fillRect/>
                        </a:stretch>
                      </p:blipFill>
                      <p:spPr>
                        <a:xfrm>
                          <a:off x="966" y="1808"/>
                          <a:ext cx="215" cy="186"/>
                        </a:xfrm>
                        <a:prstGeom prst="rect">
                          <a:avLst/>
                        </a:prstGeom>
                        <a:noFill/>
                        <a:ln w="38100">
                          <a:noFill/>
                          <a:miter/>
                        </a:ln>
                      </p:spPr>
                    </p:pic>
                  </p:oleObj>
                </mc:Fallback>
              </mc:AlternateContent>
            </a:graphicData>
          </a:graphic>
        </p:graphicFrame>
        <p:sp>
          <p:nvSpPr>
            <p:cNvPr id="9280" name="文本框 9279"/>
            <p:cNvSpPr txBox="1"/>
            <p:nvPr/>
          </p:nvSpPr>
          <p:spPr>
            <a:xfrm>
              <a:off x="1395" y="1968"/>
              <a:ext cx="385" cy="288"/>
            </a:xfrm>
            <a:prstGeom prst="rect">
              <a:avLst/>
            </a:prstGeom>
            <a:noFill/>
            <a:ln w="9525">
              <a:noFill/>
            </a:ln>
          </p:spPr>
          <p:txBody>
            <a:bodyPr>
              <a:spAutoFit/>
            </a:bodyPr>
            <a:p>
              <a:pPr>
                <a:spcBef>
                  <a:spcPct val="50000"/>
                </a:spcBef>
              </a:pPr>
              <a:r>
                <a:rPr lang="en-US" altLang="zh-CN" sz="2400" b="1">
                  <a:solidFill>
                    <a:srgbClr val="CC0000"/>
                  </a:solidFill>
                  <a:latin typeface="Times New Roman" panose="02020603050405020304" pitchFamily="18" charset="0"/>
                </a:rPr>
                <a:t>K</a:t>
              </a:r>
              <a:endParaRPr lang="en-US" altLang="zh-CN" sz="2400" b="1">
                <a:solidFill>
                  <a:srgbClr val="CC0000"/>
                </a:solidFill>
                <a:latin typeface="Times New Roman" panose="02020603050405020304" pitchFamily="18" charset="0"/>
              </a:endParaRPr>
            </a:p>
          </p:txBody>
        </p:sp>
        <p:graphicFrame>
          <p:nvGraphicFramePr>
            <p:cNvPr id="9281" name="对象 9280"/>
            <p:cNvGraphicFramePr/>
            <p:nvPr/>
          </p:nvGraphicFramePr>
          <p:xfrm>
            <a:off x="2582" y="2592"/>
            <a:ext cx="202" cy="186"/>
          </p:xfrm>
          <a:graphic>
            <a:graphicData uri="http://schemas.openxmlformats.org/presentationml/2006/ole">
              <mc:AlternateContent xmlns:mc="http://schemas.openxmlformats.org/markup-compatibility/2006">
                <mc:Choice xmlns:v="urn:schemas-microsoft-com:vml" Requires="v">
                  <p:oleObj spid="_x0000_s3113" name="" r:id="rId13" imgW="228600" imgH="241300" progId="Equation.3">
                    <p:embed/>
                  </p:oleObj>
                </mc:Choice>
                <mc:Fallback>
                  <p:oleObj name="" r:id="rId13" imgW="228600" imgH="241300" progId="Equation.3">
                    <p:embed/>
                    <p:pic>
                      <p:nvPicPr>
                        <p:cNvPr id="0" name="图片 3112"/>
                        <p:cNvPicPr/>
                        <p:nvPr/>
                      </p:nvPicPr>
                      <p:blipFill>
                        <a:blip r:embed="rId14"/>
                        <a:stretch>
                          <a:fillRect/>
                        </a:stretch>
                      </p:blipFill>
                      <p:spPr>
                        <a:xfrm>
                          <a:off x="2582" y="2592"/>
                          <a:ext cx="202" cy="186"/>
                        </a:xfrm>
                        <a:prstGeom prst="rect">
                          <a:avLst/>
                        </a:prstGeom>
                        <a:noFill/>
                        <a:ln w="38100">
                          <a:noFill/>
                          <a:miter/>
                        </a:ln>
                      </p:spPr>
                    </p:pic>
                  </p:oleObj>
                </mc:Fallback>
              </mc:AlternateContent>
            </a:graphicData>
          </a:graphic>
        </p:graphicFrame>
        <p:sp>
          <p:nvSpPr>
            <p:cNvPr id="9282" name="矩形 9281"/>
            <p:cNvSpPr/>
            <p:nvPr/>
          </p:nvSpPr>
          <p:spPr>
            <a:xfrm>
              <a:off x="1968" y="1776"/>
              <a:ext cx="966" cy="288"/>
            </a:xfrm>
            <a:prstGeom prst="rect">
              <a:avLst/>
            </a:prstGeom>
            <a:noFill/>
            <a:ln w="9525">
              <a:noFill/>
            </a:ln>
          </p:spPr>
          <p:txBody>
            <a:bodyPr>
              <a:spAutoFit/>
            </a:bodyPr>
            <a:p>
              <a:r>
                <a:rPr lang="zh-CN" altLang="zh-CN" sz="2400" b="1" dirty="0">
                  <a:solidFill>
                    <a:srgbClr val="CC0000"/>
                  </a:solidFill>
                  <a:latin typeface="Times New Roman" panose="02020603050405020304" pitchFamily="18" charset="0"/>
                </a:rPr>
                <a:t>电子枪</a:t>
              </a:r>
              <a:endParaRPr lang="en-US" altLang="zh-CN" sz="2400" b="1">
                <a:solidFill>
                  <a:srgbClr val="CC0000"/>
                </a:solidFill>
                <a:latin typeface="Times New Roman" panose="02020603050405020304" pitchFamily="18" charset="0"/>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9284"/>
                                        </p:tgtEl>
                                        <p:attrNameLst>
                                          <p:attrName>style.visibility</p:attrName>
                                        </p:attrNameLst>
                                      </p:cBhvr>
                                      <p:to>
                                        <p:strVal val="visible"/>
                                      </p:to>
                                    </p:set>
                                    <p:animEffect transition="in" filter="box(in)">
                                      <p:cBhvr>
                                        <p:cTn id="7" dur="500"/>
                                        <p:tgtEl>
                                          <p:spTgt spid="9284"/>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272" fill="hold" nodeType="clickEffect">
                                  <p:stCondLst>
                                    <p:cond delay="0"/>
                                  </p:stCondLst>
                                  <p:childTnLst>
                                    <p:set>
                                      <p:cBhvr>
                                        <p:cTn id="11" dur="1" fill="hold">
                                          <p:stCondLst>
                                            <p:cond delay="0"/>
                                          </p:stCondLst>
                                        </p:cTn>
                                        <p:tgtEl>
                                          <p:spTgt spid="9286"/>
                                        </p:tgtEl>
                                        <p:attrNameLst>
                                          <p:attrName>style.visibility</p:attrName>
                                        </p:attrNameLst>
                                      </p:cBhvr>
                                      <p:to>
                                        <p:strVal val="visible"/>
                                      </p:to>
                                    </p:set>
                                    <p:anim calcmode="lin" valueType="num">
                                      <p:cBhvr>
                                        <p:cTn id="12" dur="500" fill="hold"/>
                                        <p:tgtEl>
                                          <p:spTgt spid="9286"/>
                                        </p:tgtEl>
                                        <p:attrNameLst>
                                          <p:attrName>ppt_w</p:attrName>
                                        </p:attrNameLst>
                                      </p:cBhvr>
                                      <p:tavLst>
                                        <p:tav tm="0">
                                          <p:val>
                                            <p:strVal val="2/3*#ppt_w"/>
                                          </p:val>
                                        </p:tav>
                                        <p:tav tm="100000">
                                          <p:val>
                                            <p:strVal val="#ppt_w"/>
                                          </p:val>
                                        </p:tav>
                                      </p:tavLst>
                                    </p:anim>
                                    <p:anim calcmode="lin" valueType="num">
                                      <p:cBhvr>
                                        <p:cTn id="13" dur="500" fill="hold"/>
                                        <p:tgtEl>
                                          <p:spTgt spid="9286"/>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23554" name="矩形 23553"/>
          <p:cNvSpPr/>
          <p:nvPr/>
        </p:nvSpPr>
        <p:spPr>
          <a:xfrm>
            <a:off x="685800" y="838200"/>
            <a:ext cx="8229600" cy="1358900"/>
          </a:xfrm>
          <a:prstGeom prst="rect">
            <a:avLst/>
          </a:prstGeom>
          <a:noFill/>
          <a:ln w="9525">
            <a:noFill/>
          </a:ln>
        </p:spPr>
        <p:txBody>
          <a:bodyPr>
            <a:spAutoFit/>
          </a:bodyPr>
          <a:p>
            <a:pPr eaLnBrk="0" hangingPunct="0">
              <a:lnSpc>
                <a:spcPct val="130000"/>
              </a:lnSpc>
            </a:pPr>
            <a:r>
              <a:rPr lang="en-US" altLang="zh-CN" sz="3200" b="1" dirty="0">
                <a:solidFill>
                  <a:schemeClr val="tx2"/>
                </a:solidFill>
                <a:latin typeface="Times New Roman" panose="02020603050405020304" pitchFamily="18" charset="0"/>
              </a:rPr>
              <a:t>       </a:t>
            </a:r>
            <a:r>
              <a:rPr lang="zh-CN" altLang="en-US" sz="3200" b="1" dirty="0">
                <a:latin typeface="Times New Roman" panose="02020603050405020304" pitchFamily="18" charset="0"/>
              </a:rPr>
              <a:t>电子束在单晶晶体上反射的实验结果符合</a:t>
            </a:r>
            <a:r>
              <a:rPr lang="en-US" altLang="zh-CN" sz="3200">
                <a:latin typeface="Times New Roman" panose="02020603050405020304" pitchFamily="18" charset="0"/>
              </a:rPr>
              <a:t>X</a:t>
            </a:r>
            <a:r>
              <a:rPr lang="zh-CN" altLang="en-US" sz="3200" b="1" dirty="0">
                <a:latin typeface="Times New Roman" panose="02020603050405020304" pitchFamily="18" charset="0"/>
              </a:rPr>
              <a:t>射线衍射中的布拉格公式</a:t>
            </a:r>
            <a:r>
              <a:rPr lang="en-US" altLang="zh-CN" sz="3200" b="1">
                <a:latin typeface="Times New Roman" panose="02020603050405020304" pitchFamily="18" charset="0"/>
              </a:rPr>
              <a:t>.</a:t>
            </a:r>
            <a:endParaRPr lang="en-US" altLang="zh-CN" sz="3200" b="1">
              <a:latin typeface="Times New Roman" panose="02020603050405020304" pitchFamily="18" charset="0"/>
            </a:endParaRPr>
          </a:p>
        </p:txBody>
      </p:sp>
      <p:sp>
        <p:nvSpPr>
          <p:cNvPr id="23555" name="文本框 23554"/>
          <p:cNvSpPr txBox="1"/>
          <p:nvPr/>
        </p:nvSpPr>
        <p:spPr>
          <a:xfrm>
            <a:off x="1371600" y="2239963"/>
            <a:ext cx="7620000" cy="579437"/>
          </a:xfrm>
          <a:prstGeom prst="rect">
            <a:avLst/>
          </a:prstGeom>
          <a:noFill/>
          <a:ln w="9525">
            <a:noFill/>
          </a:ln>
        </p:spPr>
        <p:txBody>
          <a:bodyPr>
            <a:spAutoFit/>
          </a:bodyPr>
          <a:p>
            <a:pPr>
              <a:spcBef>
                <a:spcPct val="50000"/>
              </a:spcBef>
            </a:pPr>
            <a:r>
              <a:rPr lang="zh-CN" altLang="en-US" sz="3200" b="1" dirty="0">
                <a:solidFill>
                  <a:srgbClr val="1C1C1C"/>
                </a:solidFill>
                <a:latin typeface="Times New Roman" panose="02020603050405020304" pitchFamily="18" charset="0"/>
              </a:rPr>
              <a:t>相邻晶面电子束反射射线干涉加强条件</a:t>
            </a:r>
            <a:r>
              <a:rPr lang="en-US" altLang="zh-CN" sz="3200" b="1">
                <a:solidFill>
                  <a:srgbClr val="1C1C1C"/>
                </a:solidFill>
                <a:latin typeface="Times New Roman" panose="02020603050405020304" pitchFamily="18" charset="0"/>
              </a:rPr>
              <a:t>:              </a:t>
            </a:r>
            <a:endParaRPr lang="en-US" altLang="zh-CN" sz="3200" b="1">
              <a:solidFill>
                <a:srgbClr val="1C1C1C"/>
              </a:solidFill>
              <a:latin typeface="Times New Roman" panose="02020603050405020304" pitchFamily="18" charset="0"/>
            </a:endParaRPr>
          </a:p>
        </p:txBody>
      </p:sp>
      <p:graphicFrame>
        <p:nvGraphicFramePr>
          <p:cNvPr id="23556" name="对象 23555"/>
          <p:cNvGraphicFramePr/>
          <p:nvPr/>
        </p:nvGraphicFramePr>
        <p:xfrm>
          <a:off x="5029200" y="3181350"/>
          <a:ext cx="3581400" cy="954088"/>
        </p:xfrm>
        <a:graphic>
          <a:graphicData uri="http://schemas.openxmlformats.org/presentationml/2006/ole">
            <mc:AlternateContent xmlns:mc="http://schemas.openxmlformats.org/markup-compatibility/2006">
              <mc:Choice xmlns:v="urn:schemas-microsoft-com:vml" Requires="v">
                <p:oleObj spid="_x0000_s3084" name="" r:id="rId1" imgW="1930400" imgH="609600" progId="Equation.3">
                  <p:embed/>
                </p:oleObj>
              </mc:Choice>
              <mc:Fallback>
                <p:oleObj name="" r:id="rId1" imgW="1930400" imgH="609600" progId="Equation.3">
                  <p:embed/>
                  <p:pic>
                    <p:nvPicPr>
                      <p:cNvPr id="0" name="图片 3083"/>
                      <p:cNvPicPr/>
                      <p:nvPr/>
                    </p:nvPicPr>
                    <p:blipFill>
                      <a:blip r:embed="rId2"/>
                      <a:stretch>
                        <a:fillRect/>
                      </a:stretch>
                    </p:blipFill>
                    <p:spPr>
                      <a:xfrm>
                        <a:off x="5029200" y="3181350"/>
                        <a:ext cx="3581400" cy="954088"/>
                      </a:xfrm>
                      <a:prstGeom prst="rect">
                        <a:avLst/>
                      </a:prstGeom>
                      <a:noFill/>
                      <a:ln w="38100">
                        <a:noFill/>
                        <a:miter/>
                      </a:ln>
                    </p:spPr>
                  </p:pic>
                </p:oleObj>
              </mc:Fallback>
            </mc:AlternateContent>
          </a:graphicData>
        </a:graphic>
      </p:graphicFrame>
      <p:graphicFrame>
        <p:nvGraphicFramePr>
          <p:cNvPr id="23557" name="对象 23556"/>
          <p:cNvGraphicFramePr/>
          <p:nvPr/>
        </p:nvGraphicFramePr>
        <p:xfrm>
          <a:off x="5105400" y="4451350"/>
          <a:ext cx="2057400" cy="425450"/>
        </p:xfrm>
        <a:graphic>
          <a:graphicData uri="http://schemas.openxmlformats.org/presentationml/2006/ole">
            <mc:AlternateContent xmlns:mc="http://schemas.openxmlformats.org/markup-compatibility/2006">
              <mc:Choice xmlns:v="urn:schemas-microsoft-com:vml" Requires="v">
                <p:oleObj spid="_x0000_s3081" name="" r:id="rId3" imgW="1217930" imgH="254000" progId="Equation.3">
                  <p:embed/>
                </p:oleObj>
              </mc:Choice>
              <mc:Fallback>
                <p:oleObj name="" r:id="rId3" imgW="1217930" imgH="254000" progId="Equation.3">
                  <p:embed/>
                  <p:pic>
                    <p:nvPicPr>
                      <p:cNvPr id="0" name="图片 3080"/>
                      <p:cNvPicPr/>
                      <p:nvPr/>
                    </p:nvPicPr>
                    <p:blipFill>
                      <a:blip r:embed="rId4"/>
                      <a:stretch>
                        <a:fillRect/>
                      </a:stretch>
                    </p:blipFill>
                    <p:spPr>
                      <a:xfrm>
                        <a:off x="5105400" y="4451350"/>
                        <a:ext cx="2057400" cy="425450"/>
                      </a:xfrm>
                      <a:prstGeom prst="rect">
                        <a:avLst/>
                      </a:prstGeom>
                      <a:noFill/>
                      <a:ln w="38100">
                        <a:noFill/>
                        <a:miter/>
                      </a:ln>
                    </p:spPr>
                  </p:pic>
                </p:oleObj>
              </mc:Fallback>
            </mc:AlternateContent>
          </a:graphicData>
        </a:graphic>
      </p:graphicFrame>
      <p:graphicFrame>
        <p:nvGraphicFramePr>
          <p:cNvPr id="23588" name="对象 23587"/>
          <p:cNvGraphicFramePr/>
          <p:nvPr/>
        </p:nvGraphicFramePr>
        <p:xfrm>
          <a:off x="5105400" y="5257800"/>
          <a:ext cx="2819400" cy="620713"/>
        </p:xfrm>
        <a:graphic>
          <a:graphicData uri="http://schemas.openxmlformats.org/presentationml/2006/ole">
            <mc:AlternateContent xmlns:mc="http://schemas.openxmlformats.org/markup-compatibility/2006">
              <mc:Choice xmlns:v="urn:schemas-microsoft-com:vml" Requires="v">
                <p:oleObj spid="_x0000_s3106" name="" r:id="rId5" imgW="901065" imgH="228600" progId="Equation.3">
                  <p:embed/>
                </p:oleObj>
              </mc:Choice>
              <mc:Fallback>
                <p:oleObj name="" r:id="rId5" imgW="901065" imgH="228600" progId="Equation.3">
                  <p:embed/>
                  <p:pic>
                    <p:nvPicPr>
                      <p:cNvPr id="0" name="图片 3105"/>
                      <p:cNvPicPr/>
                      <p:nvPr/>
                    </p:nvPicPr>
                    <p:blipFill>
                      <a:blip r:embed="rId6"/>
                      <a:stretch>
                        <a:fillRect/>
                      </a:stretch>
                    </p:blipFill>
                    <p:spPr>
                      <a:xfrm>
                        <a:off x="5105400" y="5257800"/>
                        <a:ext cx="2819400" cy="620713"/>
                      </a:xfrm>
                      <a:prstGeom prst="rect">
                        <a:avLst/>
                      </a:prstGeom>
                      <a:noFill/>
                      <a:ln w="38100">
                        <a:noFill/>
                        <a:miter/>
                      </a:ln>
                    </p:spPr>
                  </p:pic>
                </p:oleObj>
              </mc:Fallback>
            </mc:AlternateContent>
          </a:graphicData>
        </a:graphic>
      </p:graphicFrame>
      <p:grpSp>
        <p:nvGrpSpPr>
          <p:cNvPr id="23609" name="组合 23608"/>
          <p:cNvGrpSpPr/>
          <p:nvPr/>
        </p:nvGrpSpPr>
        <p:grpSpPr>
          <a:xfrm>
            <a:off x="838200" y="3048000"/>
            <a:ext cx="3962400" cy="2971800"/>
            <a:chOff x="528" y="1920"/>
            <a:chExt cx="2496" cy="1872"/>
          </a:xfrm>
        </p:grpSpPr>
        <p:sp>
          <p:nvSpPr>
            <p:cNvPr id="23559" name="矩形 23558"/>
            <p:cNvSpPr/>
            <p:nvPr/>
          </p:nvSpPr>
          <p:spPr>
            <a:xfrm>
              <a:off x="528" y="1920"/>
              <a:ext cx="2448" cy="1872"/>
            </a:xfrm>
            <a:prstGeom prst="rec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3561" name="直接连接符 23560"/>
            <p:cNvSpPr/>
            <p:nvPr/>
          </p:nvSpPr>
          <p:spPr>
            <a:xfrm>
              <a:off x="1325" y="2583"/>
              <a:ext cx="295" cy="0"/>
            </a:xfrm>
            <a:prstGeom prst="line">
              <a:avLst/>
            </a:prstGeom>
            <a:ln w="9525" cap="flat" cmpd="sng">
              <a:solidFill>
                <a:srgbClr val="FF00FF"/>
              </a:solidFill>
              <a:prstDash val="solid"/>
              <a:headEnd type="triangle" w="sm" len="lg"/>
              <a:tailEnd type="triangle" w="sm" len="lg"/>
            </a:ln>
          </p:spPr>
        </p:sp>
        <p:sp>
          <p:nvSpPr>
            <p:cNvPr id="23560" name="矩形 23559"/>
            <p:cNvSpPr/>
            <p:nvPr/>
          </p:nvSpPr>
          <p:spPr>
            <a:xfrm>
              <a:off x="588" y="2717"/>
              <a:ext cx="2436" cy="787"/>
            </a:xfrm>
            <a:prstGeom prst="rect">
              <a:avLst/>
            </a:prstGeom>
            <a:noFill/>
            <a:ln w="9525">
              <a:noFill/>
            </a:ln>
          </p:spPr>
          <p:txBody>
            <a:bodyPr wrap="none" anchor="t">
              <a:spAutoFit/>
            </a:bodyPr>
            <a:p>
              <a:pPr>
                <a:lnSpc>
                  <a:spcPct val="30000"/>
                </a:lnSpc>
                <a:spcBef>
                  <a:spcPct val="50000"/>
                </a:spcBef>
              </a:pPr>
              <a:r>
                <a:rPr lang="en-US" altLang="zh-CN" sz="4000" b="1">
                  <a:latin typeface="Times New Roman" panose="02020603050405020304" pitchFamily="18" charset="0"/>
                </a:rPr>
                <a:t>.   .   .   .   .   .   .   .</a:t>
              </a:r>
              <a:endParaRPr lang="en-US" altLang="zh-CN" sz="4000" b="1">
                <a:latin typeface="Times New Roman" panose="02020603050405020304" pitchFamily="18" charset="0"/>
              </a:endParaRPr>
            </a:p>
            <a:p>
              <a:pPr>
                <a:lnSpc>
                  <a:spcPct val="30000"/>
                </a:lnSpc>
                <a:spcBef>
                  <a:spcPct val="50000"/>
                </a:spcBef>
              </a:pPr>
              <a:r>
                <a:rPr lang="en-US" altLang="zh-CN" sz="4000" b="1">
                  <a:latin typeface="Times New Roman" panose="02020603050405020304" pitchFamily="18" charset="0"/>
                </a:rPr>
                <a:t>.   .   .   .   .   .   .   .</a:t>
              </a:r>
              <a:endParaRPr lang="en-US" altLang="zh-CN" sz="4000" b="1">
                <a:latin typeface="Times New Roman" panose="02020603050405020304" pitchFamily="18" charset="0"/>
              </a:endParaRPr>
            </a:p>
            <a:p>
              <a:pPr>
                <a:lnSpc>
                  <a:spcPct val="30000"/>
                </a:lnSpc>
                <a:spcBef>
                  <a:spcPct val="50000"/>
                </a:spcBef>
              </a:pPr>
              <a:r>
                <a:rPr lang="en-US" altLang="zh-CN" sz="4000" b="1">
                  <a:latin typeface="Times New Roman" panose="02020603050405020304" pitchFamily="18" charset="0"/>
                </a:rPr>
                <a:t>.   .   .   .   .   .   .   .</a:t>
              </a:r>
              <a:endParaRPr lang="en-US" altLang="zh-CN" sz="4000" b="1">
                <a:latin typeface="Times New Roman" panose="02020603050405020304" pitchFamily="18" charset="0"/>
              </a:endParaRPr>
            </a:p>
          </p:txBody>
        </p:sp>
        <p:graphicFrame>
          <p:nvGraphicFramePr>
            <p:cNvPr id="23562" name="对象 23561"/>
            <p:cNvGraphicFramePr/>
            <p:nvPr/>
          </p:nvGraphicFramePr>
          <p:xfrm>
            <a:off x="1379" y="2344"/>
            <a:ext cx="190" cy="245"/>
          </p:xfrm>
          <a:graphic>
            <a:graphicData uri="http://schemas.openxmlformats.org/presentationml/2006/ole">
              <mc:AlternateContent xmlns:mc="http://schemas.openxmlformats.org/markup-compatibility/2006">
                <mc:Choice xmlns:v="urn:schemas-microsoft-com:vml" Requires="v">
                  <p:oleObj spid="_x0000_s3104" name="" r:id="rId7" imgW="190500" imgH="254000" progId="Equation.3">
                    <p:embed/>
                  </p:oleObj>
                </mc:Choice>
                <mc:Fallback>
                  <p:oleObj name="" r:id="rId7" imgW="190500" imgH="254000" progId="Equation.3">
                    <p:embed/>
                    <p:pic>
                      <p:nvPicPr>
                        <p:cNvPr id="0" name="图片 3103"/>
                        <p:cNvPicPr/>
                        <p:nvPr/>
                      </p:nvPicPr>
                      <p:blipFill>
                        <a:blip r:embed="rId8"/>
                        <a:stretch>
                          <a:fillRect/>
                        </a:stretch>
                      </p:blipFill>
                      <p:spPr>
                        <a:xfrm>
                          <a:off x="1379" y="2344"/>
                          <a:ext cx="190" cy="245"/>
                        </a:xfrm>
                        <a:prstGeom prst="rect">
                          <a:avLst/>
                        </a:prstGeom>
                        <a:noFill/>
                        <a:ln w="38100">
                          <a:noFill/>
                          <a:miter/>
                        </a:ln>
                      </p:spPr>
                    </p:pic>
                  </p:oleObj>
                </mc:Fallback>
              </mc:AlternateContent>
            </a:graphicData>
          </a:graphic>
        </p:graphicFrame>
        <p:sp>
          <p:nvSpPr>
            <p:cNvPr id="23563" name="直接连接符 23562"/>
            <p:cNvSpPr/>
            <p:nvPr/>
          </p:nvSpPr>
          <p:spPr>
            <a:xfrm>
              <a:off x="1200" y="2595"/>
              <a:ext cx="1550" cy="757"/>
            </a:xfrm>
            <a:prstGeom prst="line">
              <a:avLst/>
            </a:prstGeom>
            <a:ln w="19050" cap="flat" cmpd="sng">
              <a:solidFill>
                <a:srgbClr val="0000FF"/>
              </a:solidFill>
              <a:prstDash val="solid"/>
              <a:headEnd type="none" w="sm" len="lg"/>
              <a:tailEnd type="none" w="sm" len="lg"/>
            </a:ln>
          </p:spPr>
        </p:sp>
        <p:sp>
          <p:nvSpPr>
            <p:cNvPr id="23564" name="直接连接符 23563"/>
            <p:cNvSpPr/>
            <p:nvPr/>
          </p:nvSpPr>
          <p:spPr>
            <a:xfrm>
              <a:off x="1037" y="2677"/>
              <a:ext cx="1550" cy="757"/>
            </a:xfrm>
            <a:prstGeom prst="line">
              <a:avLst/>
            </a:prstGeom>
            <a:ln w="19050" cap="flat" cmpd="sng">
              <a:solidFill>
                <a:srgbClr val="0000FF"/>
              </a:solidFill>
              <a:prstDash val="solid"/>
              <a:headEnd type="none" w="sm" len="lg"/>
              <a:tailEnd type="none" w="sm" len="lg"/>
            </a:ln>
          </p:spPr>
        </p:sp>
        <p:sp>
          <p:nvSpPr>
            <p:cNvPr id="23565" name="直接连接符 23564"/>
            <p:cNvSpPr/>
            <p:nvPr/>
          </p:nvSpPr>
          <p:spPr>
            <a:xfrm flipV="1">
              <a:off x="1320" y="2464"/>
              <a:ext cx="0" cy="358"/>
            </a:xfrm>
            <a:prstGeom prst="line">
              <a:avLst/>
            </a:prstGeom>
            <a:ln w="12700" cap="flat" cmpd="sng">
              <a:solidFill>
                <a:schemeClr val="tx1"/>
              </a:solidFill>
              <a:prstDash val="dash"/>
              <a:headEnd type="none" w="sm" len="lg"/>
              <a:tailEnd type="none" w="sm" len="lg"/>
            </a:ln>
          </p:spPr>
        </p:sp>
        <p:sp>
          <p:nvSpPr>
            <p:cNvPr id="23566" name="直接连接符 23565"/>
            <p:cNvSpPr/>
            <p:nvPr/>
          </p:nvSpPr>
          <p:spPr>
            <a:xfrm flipV="1">
              <a:off x="1629" y="2464"/>
              <a:ext cx="0" cy="358"/>
            </a:xfrm>
            <a:prstGeom prst="line">
              <a:avLst/>
            </a:prstGeom>
            <a:ln w="12700" cap="flat" cmpd="sng">
              <a:solidFill>
                <a:schemeClr val="tx1"/>
              </a:solidFill>
              <a:prstDash val="dash"/>
              <a:headEnd type="none" w="sm" len="lg"/>
              <a:tailEnd type="none" w="sm" len="lg"/>
            </a:ln>
          </p:spPr>
        </p:sp>
        <p:grpSp>
          <p:nvGrpSpPr>
            <p:cNvPr id="23594" name="组合 23593"/>
            <p:cNvGrpSpPr/>
            <p:nvPr/>
          </p:nvGrpSpPr>
          <p:grpSpPr>
            <a:xfrm>
              <a:off x="1886" y="1966"/>
              <a:ext cx="0" cy="956"/>
              <a:chOff x="1886" y="1966"/>
              <a:chExt cx="0" cy="956"/>
            </a:xfrm>
          </p:grpSpPr>
          <p:sp>
            <p:nvSpPr>
              <p:cNvPr id="23568" name="直接连接符 23567"/>
              <p:cNvSpPr/>
              <p:nvPr/>
            </p:nvSpPr>
            <p:spPr>
              <a:xfrm>
                <a:off x="1886" y="1966"/>
                <a:ext cx="0" cy="956"/>
              </a:xfrm>
              <a:prstGeom prst="line">
                <a:avLst/>
              </a:prstGeom>
              <a:ln w="19050" cap="flat" cmpd="sng">
                <a:solidFill>
                  <a:srgbClr val="FF0000"/>
                </a:solidFill>
                <a:prstDash val="solid"/>
                <a:headEnd type="none" w="sm" len="lg"/>
                <a:tailEnd type="none" w="sm" len="lg"/>
              </a:ln>
            </p:spPr>
          </p:sp>
          <p:sp>
            <p:nvSpPr>
              <p:cNvPr id="23570" name="直接连接符 23569"/>
              <p:cNvSpPr/>
              <p:nvPr/>
            </p:nvSpPr>
            <p:spPr>
              <a:xfrm>
                <a:off x="1886" y="2239"/>
                <a:ext cx="0" cy="159"/>
              </a:xfrm>
              <a:prstGeom prst="line">
                <a:avLst/>
              </a:prstGeom>
              <a:ln w="28575" cap="flat" cmpd="sng">
                <a:solidFill>
                  <a:srgbClr val="FF0000"/>
                </a:solidFill>
                <a:prstDash val="solid"/>
                <a:headEnd type="none" w="sm" len="lg"/>
                <a:tailEnd type="triangle" w="sm" len="lg"/>
              </a:ln>
            </p:spPr>
          </p:sp>
        </p:grpSp>
        <p:sp>
          <p:nvSpPr>
            <p:cNvPr id="23571" name="直接连接符 23570"/>
            <p:cNvSpPr/>
            <p:nvPr/>
          </p:nvSpPr>
          <p:spPr>
            <a:xfrm flipV="1">
              <a:off x="1818" y="2567"/>
              <a:ext cx="1142" cy="478"/>
            </a:xfrm>
            <a:prstGeom prst="line">
              <a:avLst/>
            </a:prstGeom>
            <a:ln w="19050" cap="flat" cmpd="sng">
              <a:solidFill>
                <a:srgbClr val="FF0000"/>
              </a:solidFill>
              <a:prstDash val="solid"/>
              <a:headEnd type="none" w="sm" len="lg"/>
              <a:tailEnd type="none" w="sm" len="lg"/>
            </a:ln>
          </p:spPr>
        </p:sp>
        <p:sp>
          <p:nvSpPr>
            <p:cNvPr id="23572" name="直接连接符 23571"/>
            <p:cNvSpPr/>
            <p:nvPr/>
          </p:nvSpPr>
          <p:spPr>
            <a:xfrm flipV="1">
              <a:off x="2354" y="2734"/>
              <a:ext cx="204" cy="80"/>
            </a:xfrm>
            <a:prstGeom prst="line">
              <a:avLst/>
            </a:prstGeom>
            <a:ln w="28575" cap="flat" cmpd="sng">
              <a:solidFill>
                <a:srgbClr val="FF0000"/>
              </a:solidFill>
              <a:prstDash val="solid"/>
              <a:headEnd type="none" w="sm" len="lg"/>
              <a:tailEnd type="triangle" w="sm" len="lg"/>
            </a:ln>
          </p:spPr>
        </p:sp>
        <p:sp>
          <p:nvSpPr>
            <p:cNvPr id="23573" name="直接连接符 23572"/>
            <p:cNvSpPr/>
            <p:nvPr/>
          </p:nvSpPr>
          <p:spPr>
            <a:xfrm flipV="1">
              <a:off x="1880" y="2484"/>
              <a:ext cx="1060" cy="439"/>
            </a:xfrm>
            <a:prstGeom prst="line">
              <a:avLst/>
            </a:prstGeom>
            <a:ln w="19050" cap="flat" cmpd="sng">
              <a:solidFill>
                <a:srgbClr val="FF0000"/>
              </a:solidFill>
              <a:prstDash val="solid"/>
              <a:headEnd type="none" w="sm" len="lg"/>
              <a:tailEnd type="none" w="sm" len="lg"/>
            </a:ln>
          </p:spPr>
        </p:sp>
        <p:sp>
          <p:nvSpPr>
            <p:cNvPr id="23574" name="直接连接符 23573"/>
            <p:cNvSpPr/>
            <p:nvPr/>
          </p:nvSpPr>
          <p:spPr>
            <a:xfrm flipV="1">
              <a:off x="2355" y="2646"/>
              <a:ext cx="163" cy="79"/>
            </a:xfrm>
            <a:prstGeom prst="line">
              <a:avLst/>
            </a:prstGeom>
            <a:ln w="28575" cap="flat" cmpd="sng">
              <a:solidFill>
                <a:srgbClr val="FF0000"/>
              </a:solidFill>
              <a:prstDash val="solid"/>
              <a:headEnd type="none" w="sm" len="lg"/>
              <a:tailEnd type="triangle" w="sm" len="lg"/>
            </a:ln>
          </p:spPr>
        </p:sp>
        <p:sp>
          <p:nvSpPr>
            <p:cNvPr id="23576" name="直接连接符 23575"/>
            <p:cNvSpPr/>
            <p:nvPr/>
          </p:nvSpPr>
          <p:spPr>
            <a:xfrm flipV="1">
              <a:off x="1886" y="2209"/>
              <a:ext cx="448" cy="717"/>
            </a:xfrm>
            <a:prstGeom prst="line">
              <a:avLst/>
            </a:prstGeom>
            <a:ln w="9525" cap="flat" cmpd="sng">
              <a:solidFill>
                <a:schemeClr val="tx1"/>
              </a:solidFill>
              <a:prstDash val="solid"/>
              <a:headEnd type="none" w="sm" len="lg"/>
              <a:tailEnd type="none" w="sm" len="lg"/>
            </a:ln>
          </p:spPr>
        </p:sp>
        <p:sp>
          <p:nvSpPr>
            <p:cNvPr id="23577" name="直接连接符 23576"/>
            <p:cNvSpPr/>
            <p:nvPr/>
          </p:nvSpPr>
          <p:spPr>
            <a:xfrm>
              <a:off x="1338" y="2813"/>
              <a:ext cx="285" cy="0"/>
            </a:xfrm>
            <a:prstGeom prst="line">
              <a:avLst/>
            </a:prstGeom>
            <a:ln w="19050" cap="flat" cmpd="sng">
              <a:solidFill>
                <a:srgbClr val="FF6600"/>
              </a:solidFill>
              <a:prstDash val="dash"/>
              <a:headEnd type="none" w="sm" len="lg"/>
              <a:tailEnd type="none" w="sm" len="lg"/>
            </a:ln>
          </p:spPr>
        </p:sp>
        <p:graphicFrame>
          <p:nvGraphicFramePr>
            <p:cNvPr id="23579" name="对象 23578"/>
            <p:cNvGraphicFramePr/>
            <p:nvPr/>
          </p:nvGraphicFramePr>
          <p:xfrm>
            <a:off x="2091" y="2586"/>
            <a:ext cx="207" cy="157"/>
          </p:xfrm>
          <a:graphic>
            <a:graphicData uri="http://schemas.openxmlformats.org/presentationml/2006/ole">
              <mc:AlternateContent xmlns:mc="http://schemas.openxmlformats.org/markup-compatibility/2006">
                <mc:Choice xmlns:v="urn:schemas-microsoft-com:vml" Requires="v">
                  <p:oleObj spid="_x0000_s3105" name="" r:id="rId9" imgW="405765" imgH="317500" progId="Equation.3">
                    <p:embed/>
                  </p:oleObj>
                </mc:Choice>
                <mc:Fallback>
                  <p:oleObj name="" r:id="rId9" imgW="405765" imgH="317500" progId="Equation.3">
                    <p:embed/>
                    <p:pic>
                      <p:nvPicPr>
                        <p:cNvPr id="0" name="图片 3104"/>
                        <p:cNvPicPr/>
                        <p:nvPr/>
                      </p:nvPicPr>
                      <p:blipFill>
                        <a:blip r:embed="rId10"/>
                        <a:stretch>
                          <a:fillRect/>
                        </a:stretch>
                      </p:blipFill>
                      <p:spPr>
                        <a:xfrm>
                          <a:off x="2091" y="2586"/>
                          <a:ext cx="207" cy="157"/>
                        </a:xfrm>
                        <a:prstGeom prst="rect">
                          <a:avLst/>
                        </a:prstGeom>
                        <a:noFill/>
                        <a:ln w="38100">
                          <a:noFill/>
                          <a:miter/>
                        </a:ln>
                      </p:spPr>
                    </p:pic>
                  </p:oleObj>
                </mc:Fallback>
              </mc:AlternateContent>
            </a:graphicData>
          </a:graphic>
        </p:graphicFrame>
        <p:sp>
          <p:nvSpPr>
            <p:cNvPr id="23584" name="直接连接符 23583"/>
            <p:cNvSpPr/>
            <p:nvPr/>
          </p:nvSpPr>
          <p:spPr>
            <a:xfrm flipV="1">
              <a:off x="1560" y="2810"/>
              <a:ext cx="81" cy="120"/>
            </a:xfrm>
            <a:prstGeom prst="line">
              <a:avLst/>
            </a:prstGeom>
            <a:ln w="38100" cap="flat" cmpd="sng">
              <a:solidFill>
                <a:srgbClr val="FF0000"/>
              </a:solidFill>
              <a:prstDash val="solid"/>
              <a:headEnd type="none" w="sm" len="lg"/>
              <a:tailEnd type="none" w="sm" len="lg"/>
            </a:ln>
          </p:spPr>
        </p:sp>
        <p:sp>
          <p:nvSpPr>
            <p:cNvPr id="23580" name="任意多边形 23579"/>
            <p:cNvSpPr/>
            <p:nvPr/>
          </p:nvSpPr>
          <p:spPr>
            <a:xfrm>
              <a:off x="1880" y="2648"/>
              <a:ext cx="148" cy="79"/>
            </a:xfrm>
            <a:custGeom>
              <a:avLst/>
              <a:gdLst>
                <a:gd name="txL" fmla="*/ 0 w 19612"/>
                <a:gd name="txT" fmla="*/ 0 h 21600"/>
                <a:gd name="txR" fmla="*/ 19612 w 19612"/>
                <a:gd name="txB" fmla="*/ 21600 h 21600"/>
              </a:gdLst>
              <a:ahLst/>
              <a:cxnLst>
                <a:cxn ang="270">
                  <a:pos x="0" y="0"/>
                </a:cxn>
                <a:cxn ang="0">
                  <a:pos x="19612" y="12548"/>
                </a:cxn>
                <a:cxn ang="90">
                  <a:pos x="0" y="21600"/>
                </a:cxn>
              </a:cxnLst>
              <a:rect l="txL" t="txT" r="txR" b="txB"/>
              <a:pathLst>
                <a:path w="19612" h="21600" fill="none">
                  <a:moveTo>
                    <a:pt x="0" y="0"/>
                  </a:moveTo>
                  <a:arcTo wR="21600" hR="21600" stAng="-5400000" swAng="3913447"/>
                </a:path>
                <a:path w="19612" h="21600" stroke="0">
                  <a:moveTo>
                    <a:pt x="0" y="0"/>
                  </a:moveTo>
                  <a:arcTo wR="21600" hR="21600" stAng="-5400000" swAng="3913447"/>
                  <a:lnTo>
                    <a:pt x="0" y="21600"/>
                  </a:lnTo>
                  <a:close/>
                </a:path>
              </a:pathLst>
            </a:custGeom>
            <a:noFill/>
            <a:ln w="28575" cap="flat" cmpd="sng">
              <a:solidFill>
                <a:srgbClr val="FF00FF"/>
              </a:solidFill>
              <a:prstDash val="solid"/>
              <a:headEnd type="none" w="sm" len="lg"/>
              <a:tailEnd type="none" w="sm" len="lg"/>
            </a:ln>
          </p:spPr>
          <p:txBody>
            <a:bodyPr/>
            <a:p>
              <a:endParaRPr lang="zh-CN" altLang="en-US"/>
            </a:p>
          </p:txBody>
        </p:sp>
        <p:sp>
          <p:nvSpPr>
            <p:cNvPr id="23581" name="任意多边形 23580"/>
            <p:cNvSpPr/>
            <p:nvPr/>
          </p:nvSpPr>
          <p:spPr>
            <a:xfrm rot="1242589">
              <a:off x="1995" y="2738"/>
              <a:ext cx="148" cy="80"/>
            </a:xfrm>
            <a:custGeom>
              <a:avLst/>
              <a:gdLst>
                <a:gd name="txL" fmla="*/ 0 w 19612"/>
                <a:gd name="txT" fmla="*/ 0 h 21600"/>
                <a:gd name="txR" fmla="*/ 19612 w 19612"/>
                <a:gd name="txB" fmla="*/ 21600 h 21600"/>
              </a:gdLst>
              <a:ahLst/>
              <a:cxnLst>
                <a:cxn ang="270">
                  <a:pos x="0" y="0"/>
                </a:cxn>
                <a:cxn ang="0">
                  <a:pos x="19612" y="12548"/>
                </a:cxn>
                <a:cxn ang="90">
                  <a:pos x="0" y="21600"/>
                </a:cxn>
              </a:cxnLst>
              <a:rect l="txL" t="txT" r="txR" b="txB"/>
              <a:pathLst>
                <a:path w="19612" h="21600" fill="none">
                  <a:moveTo>
                    <a:pt x="0" y="0"/>
                  </a:moveTo>
                  <a:arcTo wR="21600" hR="21600" stAng="-5400000" swAng="3913447"/>
                </a:path>
                <a:path w="19612" h="21600" stroke="0">
                  <a:moveTo>
                    <a:pt x="0" y="0"/>
                  </a:moveTo>
                  <a:arcTo wR="21600" hR="21600" stAng="-5400000" swAng="3913447"/>
                  <a:lnTo>
                    <a:pt x="0" y="21600"/>
                  </a:lnTo>
                  <a:close/>
                </a:path>
              </a:pathLst>
            </a:custGeom>
            <a:noFill/>
            <a:ln w="28575" cap="flat" cmpd="sng">
              <a:solidFill>
                <a:srgbClr val="008000"/>
              </a:solidFill>
              <a:prstDash val="solid"/>
              <a:headEnd type="none" w="sm" len="lg"/>
              <a:tailEnd type="none" w="sm" len="lg"/>
            </a:ln>
          </p:spPr>
          <p:txBody>
            <a:bodyPr/>
            <a:p>
              <a:endParaRPr lang="zh-CN" altLang="en-US"/>
            </a:p>
          </p:txBody>
        </p:sp>
        <p:sp>
          <p:nvSpPr>
            <p:cNvPr id="23586" name="直接连接符 23585"/>
            <p:cNvSpPr/>
            <p:nvPr/>
          </p:nvSpPr>
          <p:spPr>
            <a:xfrm>
              <a:off x="1889" y="2938"/>
              <a:ext cx="19" cy="68"/>
            </a:xfrm>
            <a:prstGeom prst="line">
              <a:avLst/>
            </a:prstGeom>
            <a:ln w="28575" cap="flat" cmpd="sng">
              <a:solidFill>
                <a:srgbClr val="0000FF"/>
              </a:solidFill>
              <a:prstDash val="solid"/>
              <a:headEnd type="none" w="sm" len="lg"/>
              <a:tailEnd type="none" w="sm" len="lg"/>
            </a:ln>
          </p:spPr>
        </p:sp>
        <p:sp>
          <p:nvSpPr>
            <p:cNvPr id="23587" name="直接连接符 23586"/>
            <p:cNvSpPr/>
            <p:nvPr/>
          </p:nvSpPr>
          <p:spPr>
            <a:xfrm flipH="1">
              <a:off x="1812" y="2928"/>
              <a:ext cx="60" cy="30"/>
            </a:xfrm>
            <a:prstGeom prst="line">
              <a:avLst/>
            </a:prstGeom>
            <a:ln w="28575" cap="flat" cmpd="sng">
              <a:solidFill>
                <a:srgbClr val="0000FF"/>
              </a:solidFill>
              <a:prstDash val="solid"/>
              <a:headEnd type="none" w="sm" len="lg"/>
              <a:tailEnd type="none" w="sm" len="lg"/>
            </a:ln>
          </p:spPr>
        </p:sp>
        <p:grpSp>
          <p:nvGrpSpPr>
            <p:cNvPr id="23593" name="组合 23592"/>
            <p:cNvGrpSpPr/>
            <p:nvPr/>
          </p:nvGrpSpPr>
          <p:grpSpPr>
            <a:xfrm>
              <a:off x="1806" y="2040"/>
              <a:ext cx="6" cy="1008"/>
              <a:chOff x="1806" y="2040"/>
              <a:chExt cx="6" cy="1008"/>
            </a:xfrm>
          </p:grpSpPr>
          <p:sp>
            <p:nvSpPr>
              <p:cNvPr id="23569" name="直接连接符 23568"/>
              <p:cNvSpPr/>
              <p:nvPr/>
            </p:nvSpPr>
            <p:spPr>
              <a:xfrm>
                <a:off x="1806" y="2239"/>
                <a:ext cx="0" cy="159"/>
              </a:xfrm>
              <a:prstGeom prst="line">
                <a:avLst/>
              </a:prstGeom>
              <a:ln w="28575" cap="flat" cmpd="sng">
                <a:solidFill>
                  <a:srgbClr val="FF0000"/>
                </a:solidFill>
                <a:prstDash val="solid"/>
                <a:headEnd type="none" w="sm" len="lg"/>
                <a:tailEnd type="triangle" w="sm" len="lg"/>
              </a:ln>
            </p:spPr>
          </p:sp>
          <p:sp>
            <p:nvSpPr>
              <p:cNvPr id="23591" name="直接连接符 23590"/>
              <p:cNvSpPr/>
              <p:nvPr/>
            </p:nvSpPr>
            <p:spPr>
              <a:xfrm flipV="1">
                <a:off x="1812" y="2040"/>
                <a:ext cx="0" cy="1008"/>
              </a:xfrm>
              <a:prstGeom prst="line">
                <a:avLst/>
              </a:prstGeom>
              <a:ln w="19050" cap="flat" cmpd="sng">
                <a:solidFill>
                  <a:srgbClr val="FF0000"/>
                </a:solidFill>
                <a:prstDash val="solid"/>
                <a:miter/>
                <a:headEnd type="none" w="med" len="med"/>
                <a:tailEnd type="none" w="med" len="med"/>
              </a:ln>
            </p:spPr>
          </p:sp>
        </p:grpSp>
        <p:graphicFrame>
          <p:nvGraphicFramePr>
            <p:cNvPr id="23592" name="对象 23591"/>
            <p:cNvGraphicFramePr/>
            <p:nvPr/>
          </p:nvGraphicFramePr>
          <p:xfrm>
            <a:off x="1893" y="2471"/>
            <a:ext cx="207" cy="157"/>
          </p:xfrm>
          <a:graphic>
            <a:graphicData uri="http://schemas.openxmlformats.org/presentationml/2006/ole">
              <mc:AlternateContent xmlns:mc="http://schemas.openxmlformats.org/markup-compatibility/2006">
                <mc:Choice xmlns:v="urn:schemas-microsoft-com:vml" Requires="v">
                  <p:oleObj spid="_x0000_s3096" name="" r:id="rId11" imgW="405765" imgH="317500" progId="Equation.3">
                    <p:embed/>
                  </p:oleObj>
                </mc:Choice>
                <mc:Fallback>
                  <p:oleObj name="" r:id="rId11" imgW="405765" imgH="317500" progId="Equation.3">
                    <p:embed/>
                    <p:pic>
                      <p:nvPicPr>
                        <p:cNvPr id="0" name="图片 3095"/>
                        <p:cNvPicPr/>
                        <p:nvPr/>
                      </p:nvPicPr>
                      <p:blipFill>
                        <a:blip r:embed="rId10"/>
                        <a:stretch>
                          <a:fillRect/>
                        </a:stretch>
                      </p:blipFill>
                      <p:spPr>
                        <a:xfrm>
                          <a:off x="1893" y="2471"/>
                          <a:ext cx="207" cy="157"/>
                        </a:xfrm>
                        <a:prstGeom prst="rect">
                          <a:avLst/>
                        </a:prstGeom>
                        <a:noFill/>
                        <a:ln w="38100">
                          <a:noFill/>
                          <a:miter/>
                        </a:ln>
                      </p:spPr>
                    </p:pic>
                  </p:oleObj>
                </mc:Fallback>
              </mc:AlternateContent>
            </a:graphicData>
          </a:graphic>
        </p:graphicFrame>
        <p:sp>
          <p:nvSpPr>
            <p:cNvPr id="23604" name="圆角矩形标注 23603"/>
            <p:cNvSpPr/>
            <p:nvPr/>
          </p:nvSpPr>
          <p:spPr>
            <a:xfrm>
              <a:off x="1038" y="3012"/>
              <a:ext cx="216" cy="144"/>
            </a:xfrm>
            <a:prstGeom prst="wedgeRoundRectCallout">
              <a:avLst>
                <a:gd name="adj1" fmla="val 105556"/>
                <a:gd name="adj2" fmla="val -178472"/>
                <a:gd name="adj3" fmla="val 16667"/>
              </a:avLst>
            </a:prstGeom>
            <a:gradFill rotWithShape="0">
              <a:gsLst>
                <a:gs pos="0">
                  <a:srgbClr val="CC99FF"/>
                </a:gs>
                <a:gs pos="100000">
                  <a:schemeClr val="bg1"/>
                </a:gs>
              </a:gsLst>
              <a:lin ang="5400000" scaled="1"/>
              <a:tileRect/>
            </a:gradFill>
            <a:ln w="9525" cap="flat" cmpd="sng">
              <a:solidFill>
                <a:srgbClr val="9966FF"/>
              </a:solidFill>
              <a:prstDash val="solid"/>
              <a:miter/>
              <a:headEnd type="none" w="med" len="med"/>
              <a:tailEnd type="none" w="med" len="med"/>
            </a:ln>
          </p:spPr>
          <p:txBody>
            <a:bodyPr/>
            <a:p>
              <a:pPr algn="ctr"/>
              <a:endParaRPr>
                <a:latin typeface="Arial" panose="020B0604020202020204" pitchFamily="34" charset="0"/>
              </a:endParaRPr>
            </a:p>
          </p:txBody>
        </p:sp>
        <p:graphicFrame>
          <p:nvGraphicFramePr>
            <p:cNvPr id="23582" name="对象 23581"/>
            <p:cNvGraphicFramePr/>
            <p:nvPr/>
          </p:nvGraphicFramePr>
          <p:xfrm>
            <a:off x="1050" y="3018"/>
            <a:ext cx="192" cy="146"/>
          </p:xfrm>
          <a:graphic>
            <a:graphicData uri="http://schemas.openxmlformats.org/presentationml/2006/ole">
              <mc:AlternateContent xmlns:mc="http://schemas.openxmlformats.org/markup-compatibility/2006">
                <mc:Choice xmlns:v="urn:schemas-microsoft-com:vml" Requires="v">
                  <p:oleObj spid="_x0000_s3094" name="" r:id="rId12" imgW="405765" imgH="317500" progId="Equation.3">
                    <p:embed/>
                  </p:oleObj>
                </mc:Choice>
                <mc:Fallback>
                  <p:oleObj name="" r:id="rId12" imgW="405765" imgH="317500" progId="Equation.3">
                    <p:embed/>
                    <p:pic>
                      <p:nvPicPr>
                        <p:cNvPr id="0" name="图片 3093"/>
                        <p:cNvPicPr/>
                        <p:nvPr/>
                      </p:nvPicPr>
                      <p:blipFill>
                        <a:blip r:embed="rId10"/>
                        <a:stretch>
                          <a:fillRect/>
                        </a:stretch>
                      </p:blipFill>
                      <p:spPr>
                        <a:xfrm>
                          <a:off x="1050" y="3018"/>
                          <a:ext cx="192" cy="146"/>
                        </a:xfrm>
                        <a:prstGeom prst="rect">
                          <a:avLst/>
                        </a:prstGeom>
                        <a:noFill/>
                        <a:ln w="38100">
                          <a:noFill/>
                          <a:miter/>
                        </a:ln>
                      </p:spPr>
                    </p:pic>
                  </p:oleObj>
                </mc:Fallback>
              </mc:AlternateContent>
            </a:graphicData>
          </a:graphic>
        </p:graphicFrame>
        <p:sp>
          <p:nvSpPr>
            <p:cNvPr id="23606" name="圆角矩形标注 23605"/>
            <p:cNvSpPr/>
            <p:nvPr/>
          </p:nvSpPr>
          <p:spPr>
            <a:xfrm>
              <a:off x="1722" y="3438"/>
              <a:ext cx="432" cy="288"/>
            </a:xfrm>
            <a:prstGeom prst="wedgeRoundRectCallout">
              <a:avLst>
                <a:gd name="adj1" fmla="val -76389"/>
                <a:gd name="adj2" fmla="val -243403"/>
                <a:gd name="adj3" fmla="val 16667"/>
              </a:avLst>
            </a:prstGeom>
            <a:gradFill rotWithShape="0">
              <a:gsLst>
                <a:gs pos="0">
                  <a:srgbClr val="CC99FF"/>
                </a:gs>
                <a:gs pos="100000">
                  <a:schemeClr val="bg1"/>
                </a:gs>
              </a:gsLst>
              <a:lin ang="5400000" scaled="1"/>
              <a:tileRect/>
            </a:gradFill>
            <a:ln w="9525" cap="flat" cmpd="sng">
              <a:solidFill>
                <a:srgbClr val="9966FF"/>
              </a:solidFill>
              <a:prstDash val="solid"/>
              <a:miter/>
              <a:headEnd type="none" w="med" len="med"/>
              <a:tailEnd type="none" w="med" len="med"/>
            </a:ln>
          </p:spPr>
          <p:txBody>
            <a:bodyPr/>
            <a:p>
              <a:pPr algn="ctr"/>
              <a:endParaRPr>
                <a:latin typeface="Arial" panose="020B0604020202020204" pitchFamily="34" charset="0"/>
              </a:endParaRPr>
            </a:p>
          </p:txBody>
        </p:sp>
        <p:graphicFrame>
          <p:nvGraphicFramePr>
            <p:cNvPr id="23585" name="对象 23584"/>
            <p:cNvGraphicFramePr/>
            <p:nvPr/>
          </p:nvGraphicFramePr>
          <p:xfrm>
            <a:off x="1722" y="3438"/>
            <a:ext cx="414" cy="296"/>
          </p:xfrm>
          <a:graphic>
            <a:graphicData uri="http://schemas.openxmlformats.org/presentationml/2006/ole">
              <mc:AlternateContent xmlns:mc="http://schemas.openxmlformats.org/markup-compatibility/2006">
                <mc:Choice xmlns:v="urn:schemas-microsoft-com:vml" Requires="v">
                  <p:oleObj spid="_x0000_s3083" name="" r:id="rId13" imgW="723900" imgH="609600" progId="Equation.3">
                    <p:embed/>
                  </p:oleObj>
                </mc:Choice>
                <mc:Fallback>
                  <p:oleObj name="" r:id="rId13" imgW="723900" imgH="609600" progId="Equation.3">
                    <p:embed/>
                    <p:pic>
                      <p:nvPicPr>
                        <p:cNvPr id="0" name="图片 3082"/>
                        <p:cNvPicPr/>
                        <p:nvPr/>
                      </p:nvPicPr>
                      <p:blipFill>
                        <a:blip r:embed="rId14"/>
                        <a:stretch>
                          <a:fillRect/>
                        </a:stretch>
                      </p:blipFill>
                      <p:spPr>
                        <a:xfrm>
                          <a:off x="1722" y="3438"/>
                          <a:ext cx="414" cy="296"/>
                        </a:xfrm>
                        <a:prstGeom prst="rect">
                          <a:avLst/>
                        </a:prstGeom>
                        <a:noFill/>
                        <a:ln w="38100">
                          <a:noFill/>
                          <a:miter/>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555"/>
                                        </p:tgtEl>
                                        <p:attrNameLst>
                                          <p:attrName>style.visibility</p:attrName>
                                        </p:attrNameLst>
                                      </p:cBhvr>
                                      <p:to>
                                        <p:strVal val="visible"/>
                                      </p:to>
                                    </p:set>
                                    <p:animEffect transition="in" filter="blinds(horizontal)">
                                      <p:cBhvr>
                                        <p:cTn id="7" dur="500"/>
                                        <p:tgtEl>
                                          <p:spTgt spid="2355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3556"/>
                                        </p:tgtEl>
                                        <p:attrNameLst>
                                          <p:attrName>style.visibility</p:attrName>
                                        </p:attrNameLst>
                                      </p:cBhvr>
                                      <p:to>
                                        <p:strVal val="visible"/>
                                      </p:to>
                                    </p:set>
                                    <p:animEffect transition="in" filter="blinds(horizontal)">
                                      <p:cBhvr>
                                        <p:cTn id="12" dur="500"/>
                                        <p:tgtEl>
                                          <p:spTgt spid="2355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3557"/>
                                        </p:tgtEl>
                                        <p:attrNameLst>
                                          <p:attrName>style.visibility</p:attrName>
                                        </p:attrNameLst>
                                      </p:cBhvr>
                                      <p:to>
                                        <p:strVal val="visible"/>
                                      </p:to>
                                    </p:set>
                                    <p:animEffect transition="in" filter="blinds(horizontal)">
                                      <p:cBhvr>
                                        <p:cTn id="17" dur="500"/>
                                        <p:tgtEl>
                                          <p:spTgt spid="2355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3588"/>
                                        </p:tgtEl>
                                        <p:attrNameLst>
                                          <p:attrName>style.visibility</p:attrName>
                                        </p:attrNameLst>
                                      </p:cBhvr>
                                      <p:to>
                                        <p:strVal val="visible"/>
                                      </p:to>
                                    </p:set>
                                    <p:animEffect transition="in" filter="blinds(horizontal)">
                                      <p:cBhvr>
                                        <p:cTn id="22" dur="500"/>
                                        <p:tgtEl>
                                          <p:spTgt spid="235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graphicFrame>
        <p:nvGraphicFramePr>
          <p:cNvPr id="10276" name="对象 10275"/>
          <p:cNvGraphicFramePr/>
          <p:nvPr/>
        </p:nvGraphicFramePr>
        <p:xfrm>
          <a:off x="3124200" y="1143000"/>
          <a:ext cx="2667000" cy="590550"/>
        </p:xfrm>
        <a:graphic>
          <a:graphicData uri="http://schemas.openxmlformats.org/presentationml/2006/ole">
            <mc:AlternateContent xmlns:mc="http://schemas.openxmlformats.org/markup-compatibility/2006">
              <mc:Choice xmlns:v="urn:schemas-microsoft-com:vml" Requires="v">
                <p:oleObj spid="_x0000_s3109" name="" r:id="rId1" imgW="1028065" imgH="203200" progId="Equation.3">
                  <p:embed/>
                </p:oleObj>
              </mc:Choice>
              <mc:Fallback>
                <p:oleObj name="" r:id="rId1" imgW="1028065" imgH="203200" progId="Equation.3">
                  <p:embed/>
                  <p:pic>
                    <p:nvPicPr>
                      <p:cNvPr id="0" name="图片 3108"/>
                      <p:cNvPicPr/>
                      <p:nvPr/>
                    </p:nvPicPr>
                    <p:blipFill>
                      <a:blip r:embed="rId2"/>
                      <a:stretch>
                        <a:fillRect/>
                      </a:stretch>
                    </p:blipFill>
                    <p:spPr>
                      <a:xfrm>
                        <a:off x="3124200" y="1143000"/>
                        <a:ext cx="2667000" cy="590550"/>
                      </a:xfrm>
                      <a:prstGeom prst="rect">
                        <a:avLst/>
                      </a:prstGeom>
                      <a:noFill/>
                      <a:ln w="38100">
                        <a:noFill/>
                        <a:miter/>
                      </a:ln>
                    </p:spPr>
                  </p:pic>
                </p:oleObj>
              </mc:Fallback>
            </mc:AlternateContent>
          </a:graphicData>
        </a:graphic>
      </p:graphicFrame>
      <p:sp>
        <p:nvSpPr>
          <p:cNvPr id="10277" name="文本框 10276"/>
          <p:cNvSpPr txBox="1"/>
          <p:nvPr/>
        </p:nvSpPr>
        <p:spPr>
          <a:xfrm>
            <a:off x="990600" y="1143000"/>
            <a:ext cx="1752600" cy="579438"/>
          </a:xfrm>
          <a:prstGeom prst="rect">
            <a:avLst/>
          </a:prstGeom>
          <a:noFill/>
          <a:ln w="9525">
            <a:noFill/>
          </a:ln>
        </p:spPr>
        <p:txBody>
          <a:bodyPr>
            <a:spAutoFit/>
          </a:bodyPr>
          <a:p>
            <a:pPr>
              <a:spcBef>
                <a:spcPct val="50000"/>
              </a:spcBef>
            </a:pPr>
            <a:r>
              <a:rPr lang="zh-CN" altLang="en-US" sz="3200" b="1" dirty="0">
                <a:latin typeface="Times New Roman" panose="02020603050405020304" pitchFamily="18" charset="0"/>
              </a:rPr>
              <a:t>镍晶体</a:t>
            </a:r>
            <a:endParaRPr lang="zh-CN" altLang="en-US" sz="3200" b="1" dirty="0">
              <a:latin typeface="Times New Roman" panose="02020603050405020304" pitchFamily="18" charset="0"/>
            </a:endParaRPr>
          </a:p>
        </p:txBody>
      </p:sp>
      <p:graphicFrame>
        <p:nvGraphicFramePr>
          <p:cNvPr id="10278" name="对象 10277"/>
          <p:cNvGraphicFramePr/>
          <p:nvPr/>
        </p:nvGraphicFramePr>
        <p:xfrm>
          <a:off x="3124200" y="2057400"/>
          <a:ext cx="4191000" cy="477838"/>
        </p:xfrm>
        <a:graphic>
          <a:graphicData uri="http://schemas.openxmlformats.org/presentationml/2006/ole">
            <mc:AlternateContent xmlns:mc="http://schemas.openxmlformats.org/markup-compatibility/2006">
              <mc:Choice xmlns:v="urn:schemas-microsoft-com:vml" Requires="v">
                <p:oleObj spid="_x0000_s3099" name="" r:id="rId3" imgW="2664460" imgH="304800" progId="Equation.3">
                  <p:embed/>
                </p:oleObj>
              </mc:Choice>
              <mc:Fallback>
                <p:oleObj name="" r:id="rId3" imgW="2664460" imgH="304800" progId="Equation.3">
                  <p:embed/>
                  <p:pic>
                    <p:nvPicPr>
                      <p:cNvPr id="0" name="图片 3098"/>
                      <p:cNvPicPr/>
                      <p:nvPr/>
                    </p:nvPicPr>
                    <p:blipFill>
                      <a:blip r:embed="rId4"/>
                      <a:stretch>
                        <a:fillRect/>
                      </a:stretch>
                    </p:blipFill>
                    <p:spPr>
                      <a:xfrm>
                        <a:off x="3124200" y="2057400"/>
                        <a:ext cx="4191000" cy="477838"/>
                      </a:xfrm>
                      <a:prstGeom prst="rect">
                        <a:avLst/>
                      </a:prstGeom>
                      <a:noFill/>
                      <a:ln w="38100">
                        <a:noFill/>
                        <a:miter/>
                      </a:ln>
                    </p:spPr>
                  </p:pic>
                </p:oleObj>
              </mc:Fallback>
            </mc:AlternateContent>
          </a:graphicData>
        </a:graphic>
      </p:graphicFrame>
      <p:graphicFrame>
        <p:nvGraphicFramePr>
          <p:cNvPr id="10284" name="对象 10283"/>
          <p:cNvGraphicFramePr/>
          <p:nvPr/>
        </p:nvGraphicFramePr>
        <p:xfrm>
          <a:off x="1905000" y="3581400"/>
          <a:ext cx="5715000" cy="1192213"/>
        </p:xfrm>
        <a:graphic>
          <a:graphicData uri="http://schemas.openxmlformats.org/presentationml/2006/ole">
            <mc:AlternateContent xmlns:mc="http://schemas.openxmlformats.org/markup-compatibility/2006">
              <mc:Choice xmlns:v="urn:schemas-microsoft-com:vml" Requires="v">
                <p:oleObj spid="_x0000_s3100" name="" r:id="rId5" imgW="2184400" imgH="457200" progId="Equation.3">
                  <p:embed/>
                </p:oleObj>
              </mc:Choice>
              <mc:Fallback>
                <p:oleObj name="" r:id="rId5" imgW="2184400" imgH="457200" progId="Equation.3">
                  <p:embed/>
                  <p:pic>
                    <p:nvPicPr>
                      <p:cNvPr id="0" name="图片 3099"/>
                      <p:cNvPicPr/>
                      <p:nvPr/>
                    </p:nvPicPr>
                    <p:blipFill>
                      <a:blip r:embed="rId6"/>
                      <a:stretch>
                        <a:fillRect/>
                      </a:stretch>
                    </p:blipFill>
                    <p:spPr>
                      <a:xfrm>
                        <a:off x="1905000" y="3581400"/>
                        <a:ext cx="5715000" cy="1192213"/>
                      </a:xfrm>
                      <a:prstGeom prst="rect">
                        <a:avLst/>
                      </a:prstGeom>
                      <a:noFill/>
                      <a:ln w="38100">
                        <a:noFill/>
                        <a:miter/>
                      </a:ln>
                    </p:spPr>
                  </p:pic>
                </p:oleObj>
              </mc:Fallback>
            </mc:AlternateContent>
          </a:graphicData>
        </a:graphic>
      </p:graphicFrame>
      <p:sp>
        <p:nvSpPr>
          <p:cNvPr id="10285" name="文本框 10284"/>
          <p:cNvSpPr txBox="1"/>
          <p:nvPr/>
        </p:nvSpPr>
        <p:spPr>
          <a:xfrm>
            <a:off x="990600" y="2895600"/>
            <a:ext cx="2819400" cy="579438"/>
          </a:xfrm>
          <a:prstGeom prst="rect">
            <a:avLst/>
          </a:prstGeom>
          <a:noFill/>
          <a:ln w="9525">
            <a:noFill/>
          </a:ln>
        </p:spPr>
        <p:txBody>
          <a:bodyPr>
            <a:spAutoFit/>
          </a:bodyPr>
          <a:p>
            <a:pPr>
              <a:spcBef>
                <a:spcPct val="50000"/>
              </a:spcBef>
            </a:pPr>
            <a:r>
              <a:rPr lang="zh-CN" altLang="en-US" sz="3200" b="1" dirty="0">
                <a:latin typeface="Times New Roman" panose="02020603050405020304" pitchFamily="18" charset="0"/>
              </a:rPr>
              <a:t>电子波的波长</a:t>
            </a:r>
            <a:r>
              <a:rPr lang="zh-CN" altLang="en-US" sz="3200" b="1" dirty="0">
                <a:solidFill>
                  <a:srgbClr val="CC0000"/>
                </a:solidFill>
                <a:latin typeface="Times New Roman" panose="02020603050405020304" pitchFamily="18" charset="0"/>
              </a:rPr>
              <a:t> </a:t>
            </a:r>
            <a:endParaRPr lang="zh-CN" altLang="en-US" sz="3200" b="1" dirty="0">
              <a:latin typeface="Times New Roman" panose="02020603050405020304" pitchFamily="18" charset="0"/>
            </a:endParaRPr>
          </a:p>
        </p:txBody>
      </p:sp>
      <p:graphicFrame>
        <p:nvGraphicFramePr>
          <p:cNvPr id="10286" name="对象 10285"/>
          <p:cNvGraphicFramePr/>
          <p:nvPr/>
        </p:nvGraphicFramePr>
        <p:xfrm>
          <a:off x="1981200" y="5033963"/>
          <a:ext cx="3352800" cy="1033462"/>
        </p:xfrm>
        <a:graphic>
          <a:graphicData uri="http://schemas.openxmlformats.org/presentationml/2006/ole">
            <mc:AlternateContent xmlns:mc="http://schemas.openxmlformats.org/markup-compatibility/2006">
              <mc:Choice xmlns:v="urn:schemas-microsoft-com:vml" Requires="v">
                <p:oleObj spid="_x0000_s3103" name="" r:id="rId7" imgW="2044065" imgH="660400" progId="Equation.3">
                  <p:embed/>
                </p:oleObj>
              </mc:Choice>
              <mc:Fallback>
                <p:oleObj name="" r:id="rId7" imgW="2044065" imgH="660400" progId="Equation.3">
                  <p:embed/>
                  <p:pic>
                    <p:nvPicPr>
                      <p:cNvPr id="0" name="图片 3102"/>
                      <p:cNvPicPr/>
                      <p:nvPr/>
                    </p:nvPicPr>
                    <p:blipFill>
                      <a:blip r:embed="rId8"/>
                      <a:stretch>
                        <a:fillRect/>
                      </a:stretch>
                    </p:blipFill>
                    <p:spPr>
                      <a:xfrm>
                        <a:off x="1981200" y="5033963"/>
                        <a:ext cx="3352800" cy="1033462"/>
                      </a:xfrm>
                      <a:prstGeom prst="rect">
                        <a:avLst/>
                      </a:prstGeom>
                      <a:noFill/>
                      <a:ln w="38100">
                        <a:noFill/>
                        <a:miter/>
                      </a:ln>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78"/>
                                        </p:tgtEl>
                                        <p:attrNameLst>
                                          <p:attrName>style.visibility</p:attrName>
                                        </p:attrNameLst>
                                      </p:cBhvr>
                                      <p:to>
                                        <p:strVal val="visible"/>
                                      </p:to>
                                    </p:set>
                                    <p:animEffect transition="in" filter="blinds(horizontal)">
                                      <p:cBhvr>
                                        <p:cTn id="7" dur="500"/>
                                        <p:tgtEl>
                                          <p:spTgt spid="1027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285"/>
                                        </p:tgtEl>
                                        <p:attrNameLst>
                                          <p:attrName>style.visibility</p:attrName>
                                        </p:attrNameLst>
                                      </p:cBhvr>
                                      <p:to>
                                        <p:strVal val="visible"/>
                                      </p:to>
                                    </p:set>
                                    <p:animEffect transition="in" filter="blinds(horizontal)">
                                      <p:cBhvr>
                                        <p:cTn id="12" dur="500"/>
                                        <p:tgtEl>
                                          <p:spTgt spid="1028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284"/>
                                        </p:tgtEl>
                                        <p:attrNameLst>
                                          <p:attrName>style.visibility</p:attrName>
                                        </p:attrNameLst>
                                      </p:cBhvr>
                                      <p:to>
                                        <p:strVal val="visible"/>
                                      </p:to>
                                    </p:set>
                                    <p:animEffect transition="in" filter="blinds(horizontal)">
                                      <p:cBhvr>
                                        <p:cTn id="17" dur="500"/>
                                        <p:tgtEl>
                                          <p:spTgt spid="1028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286"/>
                                        </p:tgtEl>
                                        <p:attrNameLst>
                                          <p:attrName>style.visibility</p:attrName>
                                        </p:attrNameLst>
                                      </p:cBhvr>
                                      <p:to>
                                        <p:strVal val="visible"/>
                                      </p:to>
                                    </p:set>
                                    <p:animEffect transition="in" filter="blinds(horizontal)">
                                      <p:cBhvr>
                                        <p:cTn id="22" dur="500"/>
                                        <p:tgtEl>
                                          <p:spTgt spid="102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85"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graphicFrame>
        <p:nvGraphicFramePr>
          <p:cNvPr id="11269" name="对象 11268"/>
          <p:cNvGraphicFramePr/>
          <p:nvPr/>
        </p:nvGraphicFramePr>
        <p:xfrm>
          <a:off x="2514600" y="3886200"/>
          <a:ext cx="2514600" cy="433388"/>
        </p:xfrm>
        <a:graphic>
          <a:graphicData uri="http://schemas.openxmlformats.org/presentationml/2006/ole">
            <mc:AlternateContent xmlns:mc="http://schemas.openxmlformats.org/markup-compatibility/2006">
              <mc:Choice xmlns:v="urn:schemas-microsoft-com:vml" Requires="v">
                <p:oleObj spid="_x0000_s3101" name="" r:id="rId1" imgW="1471930" imgH="254000" progId="Equation.3">
                  <p:embed/>
                </p:oleObj>
              </mc:Choice>
              <mc:Fallback>
                <p:oleObj name="" r:id="rId1" imgW="1471930" imgH="254000" progId="Equation.3">
                  <p:embed/>
                  <p:pic>
                    <p:nvPicPr>
                      <p:cNvPr id="0" name="图片 3100"/>
                      <p:cNvPicPr/>
                      <p:nvPr/>
                    </p:nvPicPr>
                    <p:blipFill>
                      <a:blip r:embed="rId2"/>
                      <a:stretch>
                        <a:fillRect/>
                      </a:stretch>
                    </p:blipFill>
                    <p:spPr>
                      <a:xfrm>
                        <a:off x="2514600" y="3886200"/>
                        <a:ext cx="2514600" cy="433388"/>
                      </a:xfrm>
                      <a:prstGeom prst="rect">
                        <a:avLst/>
                      </a:prstGeom>
                      <a:noFill/>
                      <a:ln w="38100">
                        <a:noFill/>
                        <a:miter/>
                      </a:ln>
                    </p:spPr>
                  </p:pic>
                </p:oleObj>
              </mc:Fallback>
            </mc:AlternateContent>
          </a:graphicData>
        </a:graphic>
      </p:graphicFrame>
      <p:grpSp>
        <p:nvGrpSpPr>
          <p:cNvPr id="11301" name="组合 11300"/>
          <p:cNvGrpSpPr/>
          <p:nvPr/>
        </p:nvGrpSpPr>
        <p:grpSpPr>
          <a:xfrm>
            <a:off x="685800" y="4648200"/>
            <a:ext cx="8458200" cy="1358900"/>
            <a:chOff x="192" y="1488"/>
            <a:chExt cx="5328" cy="856"/>
          </a:xfrm>
        </p:grpSpPr>
        <p:sp>
          <p:nvSpPr>
            <p:cNvPr id="11271" name="文本框 11270"/>
            <p:cNvSpPr txBox="1"/>
            <p:nvPr/>
          </p:nvSpPr>
          <p:spPr>
            <a:xfrm>
              <a:off x="192" y="1488"/>
              <a:ext cx="5328" cy="856"/>
            </a:xfrm>
            <a:prstGeom prst="rect">
              <a:avLst/>
            </a:prstGeom>
            <a:noFill/>
            <a:ln w="9525">
              <a:noFill/>
            </a:ln>
          </p:spPr>
          <p:txBody>
            <a:bodyPr>
              <a:spAutoFit/>
            </a:bodyPr>
            <a:p>
              <a:pPr>
                <a:lnSpc>
                  <a:spcPct val="130000"/>
                </a:lnSpc>
                <a:spcBef>
                  <a:spcPct val="50000"/>
                </a:spcBef>
              </a:pPr>
              <a:r>
                <a:rPr lang="zh-CN" altLang="en-US" sz="3200" b="1" dirty="0">
                  <a:solidFill>
                    <a:srgbClr val="1C1C1C"/>
                  </a:solidFill>
                  <a:latin typeface="Times New Roman" panose="02020603050405020304" pitchFamily="18" charset="0"/>
                </a:rPr>
                <a:t>当             时，                                     与实验结果相近</a:t>
              </a:r>
              <a:r>
                <a:rPr lang="en-US" altLang="zh-CN" sz="3200" b="1">
                  <a:solidFill>
                    <a:srgbClr val="1C1C1C"/>
                  </a:solidFill>
                  <a:latin typeface="Times New Roman" panose="02020603050405020304" pitchFamily="18" charset="0"/>
                </a:rPr>
                <a:t>.</a:t>
              </a:r>
              <a:endParaRPr lang="en-US" altLang="zh-CN" sz="3200" b="1">
                <a:solidFill>
                  <a:srgbClr val="1C1C1C"/>
                </a:solidFill>
                <a:latin typeface="Times New Roman" panose="02020603050405020304" pitchFamily="18" charset="0"/>
              </a:endParaRPr>
            </a:p>
          </p:txBody>
        </p:sp>
        <p:graphicFrame>
          <p:nvGraphicFramePr>
            <p:cNvPr id="11272" name="对象 11271"/>
            <p:cNvGraphicFramePr/>
            <p:nvPr/>
          </p:nvGraphicFramePr>
          <p:xfrm>
            <a:off x="624" y="1536"/>
            <a:ext cx="3552" cy="404"/>
          </p:xfrm>
          <a:graphic>
            <a:graphicData uri="http://schemas.openxmlformats.org/presentationml/2006/ole">
              <mc:AlternateContent xmlns:mc="http://schemas.openxmlformats.org/markup-compatibility/2006">
                <mc:Choice xmlns:v="urn:schemas-microsoft-com:vml" Requires="v">
                  <p:oleObj spid="_x0000_s3097" name="" r:id="rId3" imgW="3187700" imgH="368300" progId="Equation.3">
                    <p:embed/>
                  </p:oleObj>
                </mc:Choice>
                <mc:Fallback>
                  <p:oleObj name="" r:id="rId3" imgW="3187700" imgH="368300" progId="Equation.3">
                    <p:embed/>
                    <p:pic>
                      <p:nvPicPr>
                        <p:cNvPr id="0" name="图片 3096"/>
                        <p:cNvPicPr/>
                        <p:nvPr/>
                      </p:nvPicPr>
                      <p:blipFill>
                        <a:blip r:embed="rId4"/>
                        <a:stretch>
                          <a:fillRect/>
                        </a:stretch>
                      </p:blipFill>
                      <p:spPr>
                        <a:xfrm>
                          <a:off x="624" y="1536"/>
                          <a:ext cx="3552" cy="404"/>
                        </a:xfrm>
                        <a:prstGeom prst="rect">
                          <a:avLst/>
                        </a:prstGeom>
                        <a:noFill/>
                        <a:ln w="38100">
                          <a:noFill/>
                          <a:miter/>
                        </a:ln>
                      </p:spPr>
                    </p:pic>
                  </p:oleObj>
                </mc:Fallback>
              </mc:AlternateContent>
            </a:graphicData>
          </a:graphic>
        </p:graphicFrame>
      </p:grpSp>
      <p:graphicFrame>
        <p:nvGraphicFramePr>
          <p:cNvPr id="11306" name="对象 11305"/>
          <p:cNvGraphicFramePr/>
          <p:nvPr/>
        </p:nvGraphicFramePr>
        <p:xfrm>
          <a:off x="2514600" y="2362200"/>
          <a:ext cx="3276600" cy="1084263"/>
        </p:xfrm>
        <a:graphic>
          <a:graphicData uri="http://schemas.openxmlformats.org/presentationml/2006/ole">
            <mc:AlternateContent xmlns:mc="http://schemas.openxmlformats.org/markup-compatibility/2006">
              <mc:Choice xmlns:v="urn:schemas-microsoft-com:vml" Requires="v">
                <p:oleObj spid="_x0000_s3102" name="" r:id="rId5" imgW="1904365" imgH="660400" progId="Equation.3">
                  <p:embed/>
                </p:oleObj>
              </mc:Choice>
              <mc:Fallback>
                <p:oleObj name="" r:id="rId5" imgW="1904365" imgH="660400" progId="Equation.3">
                  <p:embed/>
                  <p:pic>
                    <p:nvPicPr>
                      <p:cNvPr id="0" name="图片 3101"/>
                      <p:cNvPicPr/>
                      <p:nvPr/>
                    </p:nvPicPr>
                    <p:blipFill>
                      <a:blip r:embed="rId6"/>
                      <a:stretch>
                        <a:fillRect/>
                      </a:stretch>
                    </p:blipFill>
                    <p:spPr>
                      <a:xfrm>
                        <a:off x="2514600" y="2362200"/>
                        <a:ext cx="3276600" cy="1084263"/>
                      </a:xfrm>
                      <a:prstGeom prst="rect">
                        <a:avLst/>
                      </a:prstGeom>
                      <a:noFill/>
                      <a:ln w="38100">
                        <a:noFill/>
                        <a:miter/>
                      </a:ln>
                    </p:spPr>
                  </p:pic>
                </p:oleObj>
              </mc:Fallback>
            </mc:AlternateContent>
          </a:graphicData>
        </a:graphic>
      </p:graphicFrame>
      <p:graphicFrame>
        <p:nvGraphicFramePr>
          <p:cNvPr id="11307" name="对象 11306"/>
          <p:cNvGraphicFramePr/>
          <p:nvPr/>
        </p:nvGraphicFramePr>
        <p:xfrm>
          <a:off x="2438400" y="1066800"/>
          <a:ext cx="3429000" cy="1055688"/>
        </p:xfrm>
        <a:graphic>
          <a:graphicData uri="http://schemas.openxmlformats.org/presentationml/2006/ole">
            <mc:AlternateContent xmlns:mc="http://schemas.openxmlformats.org/markup-compatibility/2006">
              <mc:Choice xmlns:v="urn:schemas-microsoft-com:vml" Requires="v">
                <p:oleObj spid="_x0000_s3080" name="" r:id="rId7" imgW="2044065" imgH="660400" progId="Equation.3">
                  <p:embed/>
                </p:oleObj>
              </mc:Choice>
              <mc:Fallback>
                <p:oleObj name="" r:id="rId7" imgW="2044065" imgH="660400" progId="Equation.3">
                  <p:embed/>
                  <p:pic>
                    <p:nvPicPr>
                      <p:cNvPr id="0" name="图片 3079"/>
                      <p:cNvPicPr/>
                      <p:nvPr/>
                    </p:nvPicPr>
                    <p:blipFill>
                      <a:blip r:embed="rId8"/>
                      <a:stretch>
                        <a:fillRect/>
                      </a:stretch>
                    </p:blipFill>
                    <p:spPr>
                      <a:xfrm>
                        <a:off x="2438400" y="1066800"/>
                        <a:ext cx="3429000" cy="1055688"/>
                      </a:xfrm>
                      <a:prstGeom prst="rect">
                        <a:avLst/>
                      </a:prstGeom>
                      <a:noFill/>
                      <a:ln w="38100">
                        <a:noFill/>
                        <a:miter/>
                      </a:ln>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306"/>
                                        </p:tgtEl>
                                        <p:attrNameLst>
                                          <p:attrName>style.visibility</p:attrName>
                                        </p:attrNameLst>
                                      </p:cBhvr>
                                      <p:to>
                                        <p:strVal val="visible"/>
                                      </p:to>
                                    </p:set>
                                    <p:animEffect transition="in" filter="blinds(horizontal)">
                                      <p:cBhvr>
                                        <p:cTn id="7" dur="500"/>
                                        <p:tgtEl>
                                          <p:spTgt spid="1130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269"/>
                                        </p:tgtEl>
                                        <p:attrNameLst>
                                          <p:attrName>style.visibility</p:attrName>
                                        </p:attrNameLst>
                                      </p:cBhvr>
                                      <p:to>
                                        <p:strVal val="visible"/>
                                      </p:to>
                                    </p:set>
                                    <p:animEffect transition="in" filter="blinds(horizontal)">
                                      <p:cBhvr>
                                        <p:cTn id="12" dur="500"/>
                                        <p:tgtEl>
                                          <p:spTgt spid="1126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301"/>
                                        </p:tgtEl>
                                        <p:attrNameLst>
                                          <p:attrName>style.visibility</p:attrName>
                                        </p:attrNameLst>
                                      </p:cBhvr>
                                      <p:to>
                                        <p:strVal val="visible"/>
                                      </p:to>
                                    </p:set>
                                    <p:animEffect transition="in" filter="blinds(horizontal)">
                                      <p:cBhvr>
                                        <p:cTn id="17" dur="500"/>
                                        <p:tgtEl>
                                          <p:spTgt spid="113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grpSp>
        <p:nvGrpSpPr>
          <p:cNvPr id="12291" name="组合 12290"/>
          <p:cNvGrpSpPr/>
          <p:nvPr/>
        </p:nvGrpSpPr>
        <p:grpSpPr>
          <a:xfrm>
            <a:off x="2209800" y="3429000"/>
            <a:ext cx="5029200" cy="2362200"/>
            <a:chOff x="288" y="2400"/>
            <a:chExt cx="3408" cy="1632"/>
          </a:xfrm>
        </p:grpSpPr>
        <p:sp>
          <p:nvSpPr>
            <p:cNvPr id="12292" name="矩形 12291"/>
            <p:cNvSpPr/>
            <p:nvPr/>
          </p:nvSpPr>
          <p:spPr>
            <a:xfrm>
              <a:off x="288" y="2400"/>
              <a:ext cx="3408" cy="1632"/>
            </a:xfrm>
            <a:prstGeom prst="rec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12293" name="直接连接符 12292"/>
            <p:cNvSpPr/>
            <p:nvPr/>
          </p:nvSpPr>
          <p:spPr>
            <a:xfrm>
              <a:off x="1200" y="3120"/>
              <a:ext cx="0" cy="240"/>
            </a:xfrm>
            <a:prstGeom prst="line">
              <a:avLst/>
            </a:prstGeom>
            <a:ln w="38100" cap="flat" cmpd="sng">
              <a:solidFill>
                <a:schemeClr val="tx1"/>
              </a:solidFill>
              <a:prstDash val="solid"/>
              <a:headEnd type="none" w="med" len="med"/>
              <a:tailEnd type="none" w="med" len="med"/>
            </a:ln>
          </p:spPr>
        </p:sp>
        <p:sp>
          <p:nvSpPr>
            <p:cNvPr id="12294" name="直接连接符 12293"/>
            <p:cNvSpPr/>
            <p:nvPr/>
          </p:nvSpPr>
          <p:spPr>
            <a:xfrm>
              <a:off x="1200" y="3456"/>
              <a:ext cx="0" cy="240"/>
            </a:xfrm>
            <a:prstGeom prst="line">
              <a:avLst/>
            </a:prstGeom>
            <a:ln w="38100" cap="flat" cmpd="sng">
              <a:solidFill>
                <a:schemeClr val="tx1"/>
              </a:solidFill>
              <a:prstDash val="solid"/>
              <a:headEnd type="none" w="med" len="med"/>
              <a:tailEnd type="none" w="med" len="med"/>
            </a:ln>
          </p:spPr>
        </p:sp>
        <p:sp>
          <p:nvSpPr>
            <p:cNvPr id="12295" name="直接连接符 12294"/>
            <p:cNvSpPr/>
            <p:nvPr/>
          </p:nvSpPr>
          <p:spPr>
            <a:xfrm>
              <a:off x="816" y="3408"/>
              <a:ext cx="864" cy="0"/>
            </a:xfrm>
            <a:prstGeom prst="line">
              <a:avLst/>
            </a:prstGeom>
            <a:ln w="19050" cap="flat" cmpd="sng">
              <a:solidFill>
                <a:srgbClr val="FF0000"/>
              </a:solidFill>
              <a:prstDash val="solid"/>
              <a:headEnd type="none" w="med" len="med"/>
              <a:tailEnd type="triangle" w="med" len="med"/>
            </a:ln>
          </p:spPr>
        </p:sp>
        <p:sp>
          <p:nvSpPr>
            <p:cNvPr id="12296" name="直接连接符 12295"/>
            <p:cNvSpPr/>
            <p:nvPr/>
          </p:nvSpPr>
          <p:spPr>
            <a:xfrm>
              <a:off x="912" y="3408"/>
              <a:ext cx="1104" cy="0"/>
            </a:xfrm>
            <a:prstGeom prst="line">
              <a:avLst/>
            </a:prstGeom>
            <a:ln w="19050" cap="flat" cmpd="sng">
              <a:solidFill>
                <a:srgbClr val="FF0000"/>
              </a:solidFill>
              <a:prstDash val="solid"/>
              <a:headEnd type="none" w="med" len="med"/>
              <a:tailEnd type="none" w="med" len="med"/>
            </a:ln>
          </p:spPr>
        </p:sp>
        <p:sp>
          <p:nvSpPr>
            <p:cNvPr id="12297" name="矩形 12296"/>
            <p:cNvSpPr/>
            <p:nvPr/>
          </p:nvSpPr>
          <p:spPr>
            <a:xfrm>
              <a:off x="2016" y="3216"/>
              <a:ext cx="48" cy="384"/>
            </a:xfrm>
            <a:prstGeom prst="rect">
              <a:avLst/>
            </a:prstGeom>
            <a:solidFill>
              <a:srgbClr val="DDDDDD"/>
            </a:solidFill>
            <a:ln w="9525" cap="flat" cmpd="sng">
              <a:solidFill>
                <a:srgbClr val="5F5F5F"/>
              </a:solidFill>
              <a:prstDash val="solid"/>
              <a:miter/>
              <a:headEnd type="none" w="med" len="med"/>
              <a:tailEnd type="none" w="med" len="med"/>
            </a:ln>
          </p:spPr>
          <p:txBody>
            <a:bodyPr/>
            <a:p>
              <a:endParaRPr lang="zh-CN" altLang="en-US"/>
            </a:p>
          </p:txBody>
        </p:sp>
        <p:sp>
          <p:nvSpPr>
            <p:cNvPr id="12298" name="矩形 12297"/>
            <p:cNvSpPr/>
            <p:nvPr/>
          </p:nvSpPr>
          <p:spPr>
            <a:xfrm>
              <a:off x="2592" y="2880"/>
              <a:ext cx="48" cy="1056"/>
            </a:xfrm>
            <a:prstGeom prst="rect">
              <a:avLst/>
            </a:prstGeom>
            <a:solidFill>
              <a:srgbClr val="9966FF"/>
            </a:solidFill>
            <a:ln w="9525" cap="flat" cmpd="sng">
              <a:solidFill>
                <a:srgbClr val="5F5F5F"/>
              </a:solidFill>
              <a:prstDash val="solid"/>
              <a:miter/>
              <a:headEnd type="none" w="med" len="med"/>
              <a:tailEnd type="none" w="med" len="med"/>
            </a:ln>
          </p:spPr>
          <p:txBody>
            <a:bodyPr/>
            <a:p>
              <a:endParaRPr lang="zh-CN" altLang="en-US"/>
            </a:p>
          </p:txBody>
        </p:sp>
        <p:sp>
          <p:nvSpPr>
            <p:cNvPr id="12299" name="直接连接符 12298"/>
            <p:cNvSpPr/>
            <p:nvPr/>
          </p:nvSpPr>
          <p:spPr>
            <a:xfrm>
              <a:off x="2064" y="3408"/>
              <a:ext cx="528" cy="0"/>
            </a:xfrm>
            <a:prstGeom prst="line">
              <a:avLst/>
            </a:prstGeom>
            <a:ln w="19050" cap="flat" cmpd="sng">
              <a:solidFill>
                <a:srgbClr val="FF0000"/>
              </a:solidFill>
              <a:prstDash val="dash"/>
              <a:headEnd type="none" w="med" len="med"/>
              <a:tailEnd type="none" w="med" len="med"/>
            </a:ln>
          </p:spPr>
        </p:sp>
        <p:sp>
          <p:nvSpPr>
            <p:cNvPr id="12300" name="直接连接符 12299"/>
            <p:cNvSpPr/>
            <p:nvPr/>
          </p:nvSpPr>
          <p:spPr>
            <a:xfrm>
              <a:off x="2064" y="3408"/>
              <a:ext cx="528" cy="192"/>
            </a:xfrm>
            <a:prstGeom prst="line">
              <a:avLst/>
            </a:prstGeom>
            <a:ln w="19050" cap="flat" cmpd="sng">
              <a:solidFill>
                <a:srgbClr val="FF0000"/>
              </a:solidFill>
              <a:prstDash val="dash"/>
              <a:headEnd type="none" w="med" len="med"/>
              <a:tailEnd type="none" w="med" len="med"/>
            </a:ln>
          </p:spPr>
        </p:sp>
        <p:sp>
          <p:nvSpPr>
            <p:cNvPr id="12301" name="直接连接符 12300"/>
            <p:cNvSpPr/>
            <p:nvPr/>
          </p:nvSpPr>
          <p:spPr>
            <a:xfrm flipV="1">
              <a:off x="2016" y="3216"/>
              <a:ext cx="576" cy="192"/>
            </a:xfrm>
            <a:prstGeom prst="line">
              <a:avLst/>
            </a:prstGeom>
            <a:ln w="19050" cap="flat" cmpd="sng">
              <a:solidFill>
                <a:srgbClr val="FF0000"/>
              </a:solidFill>
              <a:prstDash val="dash"/>
              <a:headEnd type="none" w="med" len="med"/>
              <a:tailEnd type="none" w="med" len="med"/>
            </a:ln>
          </p:spPr>
        </p:sp>
        <p:sp>
          <p:nvSpPr>
            <p:cNvPr id="12302" name="圆柱形 12301"/>
            <p:cNvSpPr/>
            <p:nvPr/>
          </p:nvSpPr>
          <p:spPr>
            <a:xfrm rot="5414696">
              <a:off x="575" y="3168"/>
              <a:ext cx="48" cy="431"/>
            </a:xfrm>
            <a:prstGeom prst="can">
              <a:avLst>
                <a:gd name="adj" fmla="val 77028"/>
              </a:avLst>
            </a:prstGeom>
            <a:solidFill>
              <a:srgbClr val="FF99FF"/>
            </a:solidFill>
            <a:ln w="19050" cap="flat" cmpd="sng">
              <a:solidFill>
                <a:schemeClr val="tx1"/>
              </a:solidFill>
              <a:prstDash val="solid"/>
              <a:headEnd type="none" w="med" len="med"/>
              <a:tailEnd type="none" w="med" len="med"/>
            </a:ln>
          </p:spPr>
          <p:txBody>
            <a:bodyPr/>
            <a:p>
              <a:endParaRPr lang="zh-CN" altLang="en-US"/>
            </a:p>
          </p:txBody>
        </p:sp>
        <p:sp>
          <p:nvSpPr>
            <p:cNvPr id="12303" name="直接连接符 12302"/>
            <p:cNvSpPr/>
            <p:nvPr/>
          </p:nvSpPr>
          <p:spPr>
            <a:xfrm>
              <a:off x="576" y="3792"/>
              <a:ext cx="240" cy="0"/>
            </a:xfrm>
            <a:prstGeom prst="line">
              <a:avLst/>
            </a:prstGeom>
            <a:ln w="19050" cap="flat" cmpd="sng">
              <a:solidFill>
                <a:srgbClr val="9900CC"/>
              </a:solidFill>
              <a:prstDash val="solid"/>
              <a:headEnd type="none" w="sm" len="lg"/>
              <a:tailEnd type="triangle" w="sm" len="lg"/>
            </a:ln>
          </p:spPr>
        </p:sp>
        <p:sp>
          <p:nvSpPr>
            <p:cNvPr id="12304" name="直接连接符 12303"/>
            <p:cNvSpPr/>
            <p:nvPr/>
          </p:nvSpPr>
          <p:spPr>
            <a:xfrm>
              <a:off x="960" y="3792"/>
              <a:ext cx="240" cy="0"/>
            </a:xfrm>
            <a:prstGeom prst="line">
              <a:avLst/>
            </a:prstGeom>
            <a:ln w="19050" cap="flat" cmpd="sng">
              <a:solidFill>
                <a:srgbClr val="9900CC"/>
              </a:solidFill>
              <a:prstDash val="solid"/>
              <a:headEnd type="triangle" w="sm" len="lg"/>
              <a:tailEnd type="none" w="sm" len="lg"/>
            </a:ln>
          </p:spPr>
        </p:sp>
        <p:graphicFrame>
          <p:nvGraphicFramePr>
            <p:cNvPr id="12305" name="对象 12304"/>
            <p:cNvGraphicFramePr/>
            <p:nvPr/>
          </p:nvGraphicFramePr>
          <p:xfrm>
            <a:off x="432" y="3648"/>
            <a:ext cx="240" cy="240"/>
          </p:xfrm>
          <a:graphic>
            <a:graphicData uri="http://schemas.openxmlformats.org/presentationml/2006/ole">
              <mc:AlternateContent xmlns:mc="http://schemas.openxmlformats.org/markup-compatibility/2006">
                <mc:Choice xmlns:v="urn:schemas-microsoft-com:vml" Requires="v">
                  <p:oleObj spid="_x0000_s3098" name="" r:id="rId1" imgW="241300" imgH="241300" progId="Equation.3">
                    <p:embed/>
                  </p:oleObj>
                </mc:Choice>
                <mc:Fallback>
                  <p:oleObj name="" r:id="rId1" imgW="241300" imgH="241300" progId="Equation.3">
                    <p:embed/>
                    <p:pic>
                      <p:nvPicPr>
                        <p:cNvPr id="0" name="图片 3097"/>
                        <p:cNvPicPr/>
                        <p:nvPr/>
                      </p:nvPicPr>
                      <p:blipFill>
                        <a:blip r:embed="rId2"/>
                        <a:stretch>
                          <a:fillRect/>
                        </a:stretch>
                      </p:blipFill>
                      <p:spPr>
                        <a:xfrm>
                          <a:off x="432" y="3648"/>
                          <a:ext cx="240" cy="240"/>
                        </a:xfrm>
                        <a:prstGeom prst="rect">
                          <a:avLst/>
                        </a:prstGeom>
                        <a:noFill/>
                        <a:ln w="38100">
                          <a:noFill/>
                          <a:miter/>
                        </a:ln>
                      </p:spPr>
                    </p:pic>
                  </p:oleObj>
                </mc:Fallback>
              </mc:AlternateContent>
            </a:graphicData>
          </a:graphic>
        </p:graphicFrame>
        <p:graphicFrame>
          <p:nvGraphicFramePr>
            <p:cNvPr id="12306" name="对象 12305"/>
            <p:cNvGraphicFramePr/>
            <p:nvPr/>
          </p:nvGraphicFramePr>
          <p:xfrm>
            <a:off x="1968" y="3648"/>
            <a:ext cx="255" cy="209"/>
          </p:xfrm>
          <a:graphic>
            <a:graphicData uri="http://schemas.openxmlformats.org/presentationml/2006/ole">
              <mc:AlternateContent xmlns:mc="http://schemas.openxmlformats.org/markup-compatibility/2006">
                <mc:Choice xmlns:v="urn:schemas-microsoft-com:vml" Requires="v">
                  <p:oleObj spid="_x0000_s3092" name="" r:id="rId3" imgW="279400" imgH="228600" progId="Equation.3">
                    <p:embed/>
                  </p:oleObj>
                </mc:Choice>
                <mc:Fallback>
                  <p:oleObj name="" r:id="rId3" imgW="279400" imgH="228600" progId="Equation.3">
                    <p:embed/>
                    <p:pic>
                      <p:nvPicPr>
                        <p:cNvPr id="0" name="图片 3091"/>
                        <p:cNvPicPr/>
                        <p:nvPr/>
                      </p:nvPicPr>
                      <p:blipFill>
                        <a:blip r:embed="rId4"/>
                        <a:stretch>
                          <a:fillRect/>
                        </a:stretch>
                      </p:blipFill>
                      <p:spPr>
                        <a:xfrm>
                          <a:off x="1968" y="3648"/>
                          <a:ext cx="255" cy="209"/>
                        </a:xfrm>
                        <a:prstGeom prst="rect">
                          <a:avLst/>
                        </a:prstGeom>
                        <a:noFill/>
                        <a:ln w="38100">
                          <a:noFill/>
                          <a:miter/>
                        </a:ln>
                      </p:spPr>
                    </p:pic>
                  </p:oleObj>
                </mc:Fallback>
              </mc:AlternateContent>
            </a:graphicData>
          </a:graphic>
        </p:graphicFrame>
        <p:graphicFrame>
          <p:nvGraphicFramePr>
            <p:cNvPr id="12307" name="对象 12306"/>
            <p:cNvGraphicFramePr/>
            <p:nvPr/>
          </p:nvGraphicFramePr>
          <p:xfrm>
            <a:off x="1104" y="2880"/>
            <a:ext cx="182" cy="183"/>
          </p:xfrm>
          <a:graphic>
            <a:graphicData uri="http://schemas.openxmlformats.org/presentationml/2006/ole">
              <mc:AlternateContent xmlns:mc="http://schemas.openxmlformats.org/markup-compatibility/2006">
                <mc:Choice xmlns:v="urn:schemas-microsoft-com:vml" Requires="v">
                  <p:oleObj spid="_x0000_s3090" name="" r:id="rId5" imgW="228600" imgH="228600" progId="Equation.3">
                    <p:embed/>
                  </p:oleObj>
                </mc:Choice>
                <mc:Fallback>
                  <p:oleObj name="" r:id="rId5" imgW="228600" imgH="228600" progId="Equation.3">
                    <p:embed/>
                    <p:pic>
                      <p:nvPicPr>
                        <p:cNvPr id="0" name="图片 3089"/>
                        <p:cNvPicPr/>
                        <p:nvPr/>
                      </p:nvPicPr>
                      <p:blipFill>
                        <a:blip r:embed="rId6"/>
                        <a:stretch>
                          <a:fillRect/>
                        </a:stretch>
                      </p:blipFill>
                      <p:spPr>
                        <a:xfrm>
                          <a:off x="1104" y="2880"/>
                          <a:ext cx="182" cy="183"/>
                        </a:xfrm>
                        <a:prstGeom prst="rect">
                          <a:avLst/>
                        </a:prstGeom>
                        <a:noFill/>
                        <a:ln w="38100">
                          <a:noFill/>
                          <a:miter/>
                        </a:ln>
                      </p:spPr>
                    </p:pic>
                  </p:oleObj>
                </mc:Fallback>
              </mc:AlternateContent>
            </a:graphicData>
          </a:graphic>
        </p:graphicFrame>
        <p:graphicFrame>
          <p:nvGraphicFramePr>
            <p:cNvPr id="12308" name="对象 12307"/>
            <p:cNvGraphicFramePr/>
            <p:nvPr/>
          </p:nvGraphicFramePr>
          <p:xfrm>
            <a:off x="2364" y="2784"/>
            <a:ext cx="194" cy="233"/>
          </p:xfrm>
          <a:graphic>
            <a:graphicData uri="http://schemas.openxmlformats.org/presentationml/2006/ole">
              <mc:AlternateContent xmlns:mc="http://schemas.openxmlformats.org/markup-compatibility/2006">
                <mc:Choice xmlns:v="urn:schemas-microsoft-com:vml" Requires="v">
                  <p:oleObj spid="_x0000_s3093" name="" r:id="rId7" imgW="190500" imgH="228600" progId="Equation.3">
                    <p:embed/>
                  </p:oleObj>
                </mc:Choice>
                <mc:Fallback>
                  <p:oleObj name="" r:id="rId7" imgW="190500" imgH="228600" progId="Equation.3">
                    <p:embed/>
                    <p:pic>
                      <p:nvPicPr>
                        <p:cNvPr id="0" name="图片 3092"/>
                        <p:cNvPicPr/>
                        <p:nvPr/>
                      </p:nvPicPr>
                      <p:blipFill>
                        <a:blip r:embed="rId8"/>
                        <a:stretch>
                          <a:fillRect/>
                        </a:stretch>
                      </p:blipFill>
                      <p:spPr>
                        <a:xfrm>
                          <a:off x="2364" y="2784"/>
                          <a:ext cx="194" cy="233"/>
                        </a:xfrm>
                        <a:prstGeom prst="rect">
                          <a:avLst/>
                        </a:prstGeom>
                        <a:noFill/>
                        <a:ln w="38100">
                          <a:noFill/>
                          <a:miter/>
                        </a:ln>
                      </p:spPr>
                    </p:pic>
                  </p:oleObj>
                </mc:Fallback>
              </mc:AlternateContent>
            </a:graphicData>
          </a:graphic>
        </p:graphicFrame>
        <p:pic>
          <p:nvPicPr>
            <p:cNvPr id="12309" name="图片 12308" descr="X13"/>
            <p:cNvPicPr>
              <a:picLocks noChangeAspect="1"/>
            </p:cNvPicPr>
            <p:nvPr/>
          </p:nvPicPr>
          <p:blipFill>
            <a:blip r:embed="rId9"/>
            <a:stretch>
              <a:fillRect/>
            </a:stretch>
          </p:blipFill>
          <p:spPr>
            <a:xfrm>
              <a:off x="2784" y="2880"/>
              <a:ext cx="830" cy="1056"/>
            </a:xfrm>
            <a:prstGeom prst="rect">
              <a:avLst/>
            </a:prstGeom>
            <a:noFill/>
            <a:ln w="9525">
              <a:noFill/>
            </a:ln>
          </p:spPr>
        </p:pic>
        <p:sp>
          <p:nvSpPr>
            <p:cNvPr id="12310" name="矩形 12309"/>
            <p:cNvSpPr/>
            <p:nvPr/>
          </p:nvSpPr>
          <p:spPr>
            <a:xfrm>
              <a:off x="288" y="2400"/>
              <a:ext cx="3408" cy="365"/>
            </a:xfrm>
            <a:prstGeom prst="rect">
              <a:avLst/>
            </a:prstGeom>
            <a:gradFill rotWithShape="0">
              <a:gsLst>
                <a:gs pos="0">
                  <a:schemeClr val="accent1"/>
                </a:gs>
                <a:gs pos="50000">
                  <a:srgbClr val="FFFFFF"/>
                </a:gs>
                <a:gs pos="100000">
                  <a:schemeClr val="accent1"/>
                </a:gs>
              </a:gsLst>
              <a:lin ang="5400000" scaled="1"/>
              <a:tileRect/>
            </a:gradFill>
            <a:ln w="9525" cap="flat" cmpd="sng">
              <a:solidFill>
                <a:schemeClr val="tx2"/>
              </a:solidFill>
              <a:prstDash val="solid"/>
              <a:miter/>
              <a:headEnd type="none" w="med" len="med"/>
              <a:tailEnd type="none" w="med" len="med"/>
            </a:ln>
          </p:spPr>
          <p:txBody>
            <a:bodyPr>
              <a:spAutoFit/>
            </a:bodyPr>
            <a:p>
              <a:pPr algn="ctr"/>
              <a:r>
                <a:rPr lang="zh-CN" altLang="en-US" sz="2800" b="1" dirty="0">
                  <a:latin typeface="Times New Roman" panose="02020603050405020304" pitchFamily="18" charset="0"/>
                </a:rPr>
                <a:t>电子束透过多晶铝箔的衍射</a:t>
              </a:r>
              <a:endParaRPr lang="zh-CN" altLang="en-US" sz="2800" b="1" dirty="0">
                <a:latin typeface="Times New Roman" panose="02020603050405020304" pitchFamily="18" charset="0"/>
              </a:endParaRPr>
            </a:p>
          </p:txBody>
        </p:sp>
        <p:sp>
          <p:nvSpPr>
            <p:cNvPr id="12311" name="任意多边形 12310"/>
            <p:cNvSpPr/>
            <p:nvPr/>
          </p:nvSpPr>
          <p:spPr>
            <a:xfrm rot="-5463709">
              <a:off x="551" y="3048"/>
              <a:ext cx="336" cy="671"/>
            </a:xfrm>
            <a:custGeom>
              <a:avLst/>
              <a:gdLst>
                <a:gd name="txL" fmla="*/ 4500 w 21600"/>
                <a:gd name="txT" fmla="*/ 4500 h 21600"/>
                <a:gd name="txR" fmla="*/ 17100 w 21600"/>
                <a:gd name="txB" fmla="*/ 17100 h 21600"/>
              </a:gdLst>
              <a:ahLst/>
              <a:cxnLst>
                <a:cxn ang="0">
                  <a:pos x="18900" y="10800"/>
                </a:cxn>
                <a:cxn ang="90">
                  <a:pos x="10800" y="21600"/>
                </a:cxn>
                <a:cxn ang="180">
                  <a:pos x="2700" y="10800"/>
                </a:cxn>
                <a:cxn ang="270">
                  <a:pos x="10800" y="0"/>
                </a:cxn>
              </a:cxnLst>
              <a:rect l="txL" t="txT" r="txR" b="txB"/>
              <a:pathLst>
                <a:path w="21600" h="21600">
                  <a:moveTo>
                    <a:pt x="0" y="0"/>
                  </a:moveTo>
                  <a:lnTo>
                    <a:pt x="5400" y="21600"/>
                  </a:lnTo>
                  <a:lnTo>
                    <a:pt x="16200" y="21600"/>
                  </a:lnTo>
                  <a:lnTo>
                    <a:pt x="21600" y="0"/>
                  </a:lnTo>
                  <a:close/>
                </a:path>
              </a:pathLst>
            </a:custGeom>
            <a:solidFill>
              <a:srgbClr val="99CCFF">
                <a:alpha val="50000"/>
              </a:srgbClr>
            </a:solidFill>
            <a:ln w="19050" cap="flat" cmpd="sng">
              <a:solidFill>
                <a:srgbClr val="0066FF"/>
              </a:solidFill>
              <a:prstDash val="solid"/>
              <a:miter/>
              <a:headEnd type="none" w="med" len="med"/>
              <a:tailEnd type="none" w="med" len="med"/>
            </a:ln>
          </p:spPr>
          <p:txBody>
            <a:bodyPr/>
            <a:p>
              <a:endParaRPr lang="zh-CN" altLang="en-US"/>
            </a:p>
          </p:txBody>
        </p:sp>
        <p:sp>
          <p:nvSpPr>
            <p:cNvPr id="12312" name="文本框 12311"/>
            <p:cNvSpPr txBox="1"/>
            <p:nvPr/>
          </p:nvSpPr>
          <p:spPr>
            <a:xfrm>
              <a:off x="672" y="3119"/>
              <a:ext cx="336" cy="316"/>
            </a:xfrm>
            <a:prstGeom prst="rect">
              <a:avLst/>
            </a:prstGeom>
            <a:noFill/>
            <a:ln w="9525">
              <a:noFill/>
            </a:ln>
          </p:spPr>
          <p:txBody>
            <a:bodyPr>
              <a:spAutoFit/>
            </a:bodyPr>
            <a:p>
              <a:pPr>
                <a:spcBef>
                  <a:spcPct val="50000"/>
                </a:spcBef>
              </a:pPr>
              <a:r>
                <a:rPr lang="en-US" altLang="zh-CN" sz="2400" b="1">
                  <a:solidFill>
                    <a:srgbClr val="CC0000"/>
                  </a:solidFill>
                  <a:latin typeface="Times New Roman" panose="02020603050405020304" pitchFamily="18" charset="0"/>
                </a:rPr>
                <a:t>K</a:t>
              </a:r>
              <a:endParaRPr lang="en-US" altLang="zh-CN" sz="2400" b="1">
                <a:latin typeface="Times New Roman" panose="02020603050405020304" pitchFamily="18" charset="0"/>
              </a:endParaRPr>
            </a:p>
          </p:txBody>
        </p:sp>
        <p:sp>
          <p:nvSpPr>
            <p:cNvPr id="12313" name="直接连接符 12312"/>
            <p:cNvSpPr/>
            <p:nvPr/>
          </p:nvSpPr>
          <p:spPr>
            <a:xfrm>
              <a:off x="816" y="3408"/>
              <a:ext cx="0" cy="528"/>
            </a:xfrm>
            <a:prstGeom prst="line">
              <a:avLst/>
            </a:prstGeom>
            <a:ln w="9525" cap="flat" cmpd="sng">
              <a:solidFill>
                <a:schemeClr val="tx1"/>
              </a:solidFill>
              <a:prstDash val="dash"/>
              <a:headEnd type="none" w="med" len="med"/>
              <a:tailEnd type="none" w="med" len="med"/>
            </a:ln>
          </p:spPr>
        </p:sp>
        <p:sp>
          <p:nvSpPr>
            <p:cNvPr id="12314" name="直接连接符 12313"/>
            <p:cNvSpPr/>
            <p:nvPr/>
          </p:nvSpPr>
          <p:spPr>
            <a:xfrm>
              <a:off x="960" y="3312"/>
              <a:ext cx="0" cy="576"/>
            </a:xfrm>
            <a:prstGeom prst="line">
              <a:avLst/>
            </a:prstGeom>
            <a:ln w="9525" cap="flat" cmpd="sng">
              <a:solidFill>
                <a:schemeClr val="tx1"/>
              </a:solidFill>
              <a:prstDash val="dash"/>
              <a:headEnd type="none" w="med" len="med"/>
              <a:tailEnd type="none" w="med" len="med"/>
            </a:ln>
          </p:spPr>
        </p:sp>
      </p:grpSp>
      <p:sp>
        <p:nvSpPr>
          <p:cNvPr id="12325" name="文本框 12324"/>
          <p:cNvSpPr txBox="1"/>
          <p:nvPr/>
        </p:nvSpPr>
        <p:spPr>
          <a:xfrm>
            <a:off x="1524000" y="1060450"/>
            <a:ext cx="7467600" cy="579438"/>
          </a:xfrm>
          <a:prstGeom prst="rect">
            <a:avLst/>
          </a:prstGeom>
          <a:noFill/>
          <a:ln w="9525">
            <a:noFill/>
          </a:ln>
        </p:spPr>
        <p:txBody>
          <a:bodyPr>
            <a:spAutoFit/>
          </a:bodyPr>
          <a:p>
            <a:pPr>
              <a:spcBef>
                <a:spcPct val="50000"/>
              </a:spcBef>
            </a:pPr>
            <a:r>
              <a:rPr lang="en-US" altLang="zh-CN" sz="3200">
                <a:solidFill>
                  <a:srgbClr val="CC0000"/>
                </a:solidFill>
                <a:latin typeface="Times New Roman" panose="02020603050405020304" pitchFamily="18" charset="0"/>
              </a:rPr>
              <a:t>2 </a:t>
            </a:r>
            <a:r>
              <a:rPr lang="en-US" altLang="zh-CN" sz="3200">
                <a:latin typeface="Times New Roman" panose="02020603050405020304" pitchFamily="18" charset="0"/>
              </a:rPr>
              <a:t>  G . P .</a:t>
            </a:r>
            <a:r>
              <a:rPr lang="en-US" altLang="zh-CN" sz="3200" b="1" dirty="0">
                <a:latin typeface="Times New Roman" panose="02020603050405020304" pitchFamily="18" charset="0"/>
              </a:rPr>
              <a:t> </a:t>
            </a:r>
            <a:r>
              <a:rPr lang="zh-CN" altLang="en-US" sz="3200" b="1" dirty="0">
                <a:latin typeface="Times New Roman" panose="02020603050405020304" pitchFamily="18" charset="0"/>
              </a:rPr>
              <a:t>汤姆孙电子衍射实验  </a:t>
            </a:r>
            <a:r>
              <a:rPr lang="en-US" altLang="zh-CN" sz="3200" b="1">
                <a:latin typeface="Times New Roman" panose="02020603050405020304" pitchFamily="18" charset="0"/>
              </a:rPr>
              <a:t>(</a:t>
            </a:r>
            <a:r>
              <a:rPr lang="en-US" altLang="zh-CN" sz="3200">
                <a:latin typeface="Times New Roman" panose="02020603050405020304" pitchFamily="18" charset="0"/>
              </a:rPr>
              <a:t> 1927</a:t>
            </a:r>
            <a:r>
              <a:rPr lang="zh-CN" altLang="en-US" sz="3200" b="1" dirty="0">
                <a:latin typeface="Times New Roman" panose="02020603050405020304" pitchFamily="18" charset="0"/>
              </a:rPr>
              <a:t>年 </a:t>
            </a:r>
            <a:r>
              <a:rPr lang="en-US" altLang="zh-CN" sz="3200" b="1">
                <a:latin typeface="Times New Roman" panose="02020603050405020304" pitchFamily="18" charset="0"/>
              </a:rPr>
              <a:t>)</a:t>
            </a:r>
            <a:endParaRPr lang="en-US" altLang="zh-CN" sz="3200" b="1">
              <a:latin typeface="Times New Roman" panose="02020603050405020304" pitchFamily="18" charset="0"/>
            </a:endParaRPr>
          </a:p>
        </p:txBody>
      </p:sp>
      <p:sp>
        <p:nvSpPr>
          <p:cNvPr id="12326" name="矩形 12325"/>
          <p:cNvSpPr/>
          <p:nvPr/>
        </p:nvSpPr>
        <p:spPr>
          <a:xfrm>
            <a:off x="685800" y="1787525"/>
            <a:ext cx="7924800" cy="1260475"/>
          </a:xfrm>
          <a:prstGeom prst="rect">
            <a:avLst/>
          </a:prstGeom>
          <a:noFill/>
          <a:ln w="9525">
            <a:noFill/>
          </a:ln>
        </p:spPr>
        <p:txBody>
          <a:bodyPr>
            <a:spAutoFit/>
          </a:bodyPr>
          <a:p>
            <a:pPr>
              <a:lnSpc>
                <a:spcPct val="120000"/>
              </a:lnSpc>
            </a:pPr>
            <a:r>
              <a:rPr lang="en-US" altLang="zh-CN" sz="3200" b="1" dirty="0">
                <a:solidFill>
                  <a:schemeClr val="tx2"/>
                </a:solidFill>
                <a:latin typeface="Times New Roman" panose="02020603050405020304" pitchFamily="18" charset="0"/>
              </a:rPr>
              <a:t>        </a:t>
            </a:r>
            <a:r>
              <a:rPr lang="zh-CN" altLang="en-US" sz="3200" b="1" dirty="0">
                <a:solidFill>
                  <a:schemeClr val="tx2"/>
                </a:solidFill>
                <a:latin typeface="Times New Roman" panose="02020603050405020304" pitchFamily="18" charset="0"/>
              </a:rPr>
              <a:t>电子束穿越多晶薄片时出现类似</a:t>
            </a:r>
            <a:r>
              <a:rPr lang="en-US" altLang="zh-CN" sz="3200">
                <a:solidFill>
                  <a:schemeClr val="tx2"/>
                </a:solidFill>
                <a:latin typeface="Times New Roman" panose="02020603050405020304" pitchFamily="18" charset="0"/>
              </a:rPr>
              <a:t>X</a:t>
            </a:r>
            <a:r>
              <a:rPr lang="zh-CN" altLang="en-US" sz="3200" b="1" dirty="0">
                <a:solidFill>
                  <a:schemeClr val="tx2"/>
                </a:solidFill>
                <a:latin typeface="Times New Roman" panose="02020603050405020304" pitchFamily="18" charset="0"/>
              </a:rPr>
              <a:t>射线在多晶上衍射的图样</a:t>
            </a:r>
            <a:r>
              <a:rPr lang="en-US" altLang="zh-CN" sz="3200" b="1">
                <a:solidFill>
                  <a:schemeClr val="tx2"/>
                </a:solidFill>
                <a:latin typeface="Times New Roman" panose="02020603050405020304" pitchFamily="18" charset="0"/>
              </a:rPr>
              <a:t>.</a:t>
            </a:r>
            <a:endParaRPr lang="en-US" altLang="zh-CN" sz="3200" b="1">
              <a:solidFill>
                <a:schemeClr val="tx2"/>
              </a:solidFill>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326"/>
                                        </p:tgtEl>
                                        <p:attrNameLst>
                                          <p:attrName>style.visibility</p:attrName>
                                        </p:attrNameLst>
                                      </p:cBhvr>
                                      <p:to>
                                        <p:strVal val="visible"/>
                                      </p:to>
                                    </p:set>
                                    <p:animEffect transition="in" filter="blinds(horizontal)">
                                      <p:cBhvr>
                                        <p:cTn id="7" dur="500"/>
                                        <p:tgtEl>
                                          <p:spTgt spid="1232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2291"/>
                                        </p:tgtEl>
                                        <p:attrNameLst>
                                          <p:attrName>style.visibility</p:attrName>
                                        </p:attrNameLst>
                                      </p:cBhvr>
                                      <p:to>
                                        <p:strVal val="visible"/>
                                      </p:to>
                                    </p:set>
                                    <p:animEffect transition="in" filter="box(in)">
                                      <p:cBhvr>
                                        <p:cTn id="12" dur="500"/>
                                        <p:tgtEl>
                                          <p:spTgt spid="12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2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3313" name="组合 60417"/>
          <p:cNvGrpSpPr/>
          <p:nvPr/>
        </p:nvGrpSpPr>
        <p:grpSpPr>
          <a:xfrm>
            <a:off x="684213" y="1052513"/>
            <a:ext cx="8064500" cy="5616575"/>
            <a:chOff x="2037" y="7560"/>
            <a:chExt cx="7510" cy="7560"/>
          </a:xfrm>
        </p:grpSpPr>
        <p:graphicFrame>
          <p:nvGraphicFramePr>
            <p:cNvPr id="13314" name="对象 60418"/>
            <p:cNvGraphicFramePr/>
            <p:nvPr/>
          </p:nvGraphicFramePr>
          <p:xfrm>
            <a:off x="4337" y="8480"/>
            <a:ext cx="5152" cy="6540"/>
          </p:xfrm>
          <a:graphic>
            <a:graphicData uri="http://schemas.openxmlformats.org/presentationml/2006/ole">
              <mc:AlternateContent xmlns:mc="http://schemas.openxmlformats.org/markup-compatibility/2006">
                <mc:Choice xmlns:v="urn:schemas-microsoft-com:vml" Requires="v">
                  <p:oleObj spid="_x0000_s3076" name="" r:id="rId1" imgW="3211195" imgH="3387090" progId="Word.Picture.8">
                    <p:embed/>
                  </p:oleObj>
                </mc:Choice>
                <mc:Fallback>
                  <p:oleObj name="" r:id="rId1" imgW="3211195" imgH="3387090" progId="Word.Picture.8">
                    <p:embed/>
                    <p:pic>
                      <p:nvPicPr>
                        <p:cNvPr id="0" name="图片 3075"/>
                        <p:cNvPicPr/>
                        <p:nvPr/>
                      </p:nvPicPr>
                      <p:blipFill>
                        <a:blip r:embed="rId2"/>
                        <a:stretch>
                          <a:fillRect/>
                        </a:stretch>
                      </p:blipFill>
                      <p:spPr>
                        <a:xfrm>
                          <a:off x="4337" y="8480"/>
                          <a:ext cx="5152" cy="6540"/>
                        </a:xfrm>
                        <a:prstGeom prst="rect">
                          <a:avLst/>
                        </a:prstGeom>
                        <a:noFill/>
                        <a:ln w="38100">
                          <a:noFill/>
                          <a:miter/>
                        </a:ln>
                      </p:spPr>
                    </p:pic>
                  </p:oleObj>
                </mc:Fallback>
              </mc:AlternateContent>
            </a:graphicData>
          </a:graphic>
        </p:graphicFrame>
        <p:pic>
          <p:nvPicPr>
            <p:cNvPr id="13315" name="图片 60419" descr="红外辐射热象图"/>
            <p:cNvPicPr>
              <a:picLocks noChangeAspect="1"/>
            </p:cNvPicPr>
            <p:nvPr/>
          </p:nvPicPr>
          <p:blipFill>
            <a:blip r:embed="rId3"/>
            <a:stretch>
              <a:fillRect/>
            </a:stretch>
          </p:blipFill>
          <p:spPr>
            <a:xfrm>
              <a:off x="2037" y="7560"/>
              <a:ext cx="6845" cy="3398"/>
            </a:xfrm>
            <a:prstGeom prst="rect">
              <a:avLst/>
            </a:prstGeom>
            <a:noFill/>
            <a:ln w="9525">
              <a:noFill/>
            </a:ln>
          </p:spPr>
        </p:pic>
        <p:sp>
          <p:nvSpPr>
            <p:cNvPr id="13316" name="文本框 60420"/>
            <p:cNvSpPr txBox="1"/>
            <p:nvPr/>
          </p:nvSpPr>
          <p:spPr>
            <a:xfrm>
              <a:off x="2057" y="10840"/>
              <a:ext cx="3669" cy="740"/>
            </a:xfrm>
            <a:prstGeom prst="rect">
              <a:avLst/>
            </a:prstGeom>
            <a:solidFill>
              <a:srgbClr val="FFFFFF"/>
            </a:solidFill>
            <a:ln w="9525">
              <a:noFill/>
            </a:ln>
          </p:spPr>
          <p:txBody>
            <a:bodyPr anchor="t"/>
            <a:p>
              <a:pPr algn="just">
                <a:spcBef>
                  <a:spcPct val="0"/>
                </a:spcBef>
              </a:pPr>
              <a:r>
                <a:rPr lang="zh-CN" altLang="en-US" sz="2400" dirty="0">
                  <a:solidFill>
                    <a:schemeClr val="bg2"/>
                  </a:solidFill>
                  <a:latin typeface="Times New Roman" panose="02020603050405020304" pitchFamily="18" charset="0"/>
                </a:rPr>
                <a:t>   </a:t>
              </a:r>
              <a:r>
                <a:rPr lang="zh-CN" altLang="en-US" sz="2400" dirty="0">
                  <a:latin typeface="Times New Roman" panose="02020603050405020304" pitchFamily="18" charset="0"/>
                </a:rPr>
                <a:t>红外辐射热象图</a:t>
              </a:r>
              <a:endParaRPr lang="zh-CN" altLang="en-US" sz="2400" b="0" dirty="0">
                <a:latin typeface="Times New Roman" panose="02020603050405020304" pitchFamily="18" charset="0"/>
              </a:endParaRPr>
            </a:p>
          </p:txBody>
        </p:sp>
        <p:sp>
          <p:nvSpPr>
            <p:cNvPr id="13317" name="文本框 60421"/>
            <p:cNvSpPr txBox="1"/>
            <p:nvPr/>
          </p:nvSpPr>
          <p:spPr>
            <a:xfrm>
              <a:off x="4337" y="13880"/>
              <a:ext cx="5210" cy="1240"/>
            </a:xfrm>
            <a:prstGeom prst="rect">
              <a:avLst/>
            </a:prstGeom>
            <a:solidFill>
              <a:srgbClr val="FFFFFF"/>
            </a:solidFill>
            <a:ln w="9525">
              <a:noFill/>
            </a:ln>
          </p:spPr>
          <p:txBody>
            <a:bodyPr anchor="t"/>
            <a:p>
              <a:pPr algn="just">
                <a:spcBef>
                  <a:spcPct val="0"/>
                </a:spcBef>
              </a:pPr>
              <a:r>
                <a:rPr lang="zh-CN" altLang="en-US" sz="2400" dirty="0">
                  <a:solidFill>
                    <a:schemeClr val="bg2"/>
                  </a:solidFill>
                  <a:latin typeface="Times New Roman" panose="02020603050405020304" pitchFamily="18" charset="0"/>
                </a:rPr>
                <a:t>          </a:t>
              </a:r>
              <a:r>
                <a:rPr lang="zh-CN" altLang="en-US" sz="2400" dirty="0">
                  <a:latin typeface="Times New Roman" panose="02020603050405020304" pitchFamily="18" charset="0"/>
                </a:rPr>
                <a:t>红外夜视仪拍的照片</a:t>
              </a:r>
              <a:endParaRPr lang="zh-CN" altLang="en-US" sz="2400" b="0" dirty="0">
                <a:latin typeface="Times New Roman" panose="02020603050405020304" pitchFamily="18" charset="0"/>
              </a:endParaRPr>
            </a:p>
          </p:txBody>
        </p:sp>
        <p:pic>
          <p:nvPicPr>
            <p:cNvPr id="13318" name="图片 60422" descr="炼钢各种热辐射颜色"/>
            <p:cNvPicPr>
              <a:picLocks noChangeAspect="1"/>
            </p:cNvPicPr>
            <p:nvPr/>
          </p:nvPicPr>
          <p:blipFill>
            <a:blip r:embed="rId4"/>
            <a:stretch>
              <a:fillRect/>
            </a:stretch>
          </p:blipFill>
          <p:spPr>
            <a:xfrm>
              <a:off x="5817" y="7665"/>
              <a:ext cx="3660" cy="3575"/>
            </a:xfrm>
            <a:prstGeom prst="rect">
              <a:avLst/>
            </a:prstGeom>
            <a:noFill/>
            <a:ln w="9525">
              <a:noFill/>
            </a:ln>
          </p:spPr>
        </p:pic>
        <p:sp>
          <p:nvSpPr>
            <p:cNvPr id="13319" name="文本框 60423"/>
            <p:cNvSpPr txBox="1"/>
            <p:nvPr/>
          </p:nvSpPr>
          <p:spPr>
            <a:xfrm>
              <a:off x="5706" y="10860"/>
              <a:ext cx="3791" cy="720"/>
            </a:xfrm>
            <a:prstGeom prst="rect">
              <a:avLst/>
            </a:prstGeom>
            <a:solidFill>
              <a:srgbClr val="FFFFFF"/>
            </a:solidFill>
            <a:ln w="9525">
              <a:noFill/>
            </a:ln>
          </p:spPr>
          <p:txBody>
            <a:bodyPr anchor="t"/>
            <a:p>
              <a:pPr algn="just">
                <a:spcBef>
                  <a:spcPct val="0"/>
                </a:spcBef>
              </a:pPr>
              <a:r>
                <a:rPr lang="zh-CN" altLang="en-US" sz="2400" dirty="0">
                  <a:solidFill>
                    <a:schemeClr val="bg2"/>
                  </a:solidFill>
                  <a:latin typeface="Times New Roman" panose="02020603050405020304" pitchFamily="18" charset="0"/>
                </a:rPr>
                <a:t>    </a:t>
              </a:r>
              <a:r>
                <a:rPr lang="zh-CN" altLang="en-US" sz="2400" dirty="0">
                  <a:latin typeface="Times New Roman" panose="02020603050405020304" pitchFamily="18" charset="0"/>
                </a:rPr>
                <a:t>炼钢的热辐射</a:t>
              </a:r>
              <a:endParaRPr lang="zh-CN" altLang="en-US" sz="2400" b="0" dirty="0">
                <a:latin typeface="Times New Roman" panose="02020603050405020304" pitchFamily="18" charset="0"/>
              </a:endParaRPr>
            </a:p>
          </p:txBody>
        </p:sp>
      </p:gr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24578" name="文本框 24577"/>
          <p:cNvSpPr txBox="1"/>
          <p:nvPr/>
        </p:nvSpPr>
        <p:spPr>
          <a:xfrm>
            <a:off x="1444625" y="1143000"/>
            <a:ext cx="4575175" cy="641350"/>
          </a:xfrm>
          <a:prstGeom prst="rect">
            <a:avLst/>
          </a:prstGeom>
          <a:noFill/>
          <a:ln w="9525">
            <a:noFill/>
          </a:ln>
        </p:spPr>
        <p:txBody>
          <a:bodyPr>
            <a:spAutoFit/>
          </a:bodyPr>
          <a:p>
            <a:pPr>
              <a:spcBef>
                <a:spcPct val="50000"/>
              </a:spcBef>
            </a:pPr>
            <a:r>
              <a:rPr lang="zh-CN" altLang="en-US" sz="3600" b="1" dirty="0">
                <a:solidFill>
                  <a:srgbClr val="CC0000"/>
                </a:solidFill>
                <a:latin typeface="Times New Roman" panose="02020603050405020304" pitchFamily="18" charset="0"/>
              </a:rPr>
              <a:t>三    应用举例</a:t>
            </a:r>
            <a:endParaRPr lang="zh-CN" altLang="en-US" sz="3600" b="1">
              <a:solidFill>
                <a:srgbClr val="CC0000"/>
              </a:solidFill>
              <a:latin typeface="Times New Roman" panose="02020603050405020304" pitchFamily="18" charset="0"/>
            </a:endParaRPr>
          </a:p>
        </p:txBody>
      </p:sp>
      <p:sp>
        <p:nvSpPr>
          <p:cNvPr id="24579" name="文本框 24578"/>
          <p:cNvSpPr txBox="1"/>
          <p:nvPr/>
        </p:nvSpPr>
        <p:spPr>
          <a:xfrm>
            <a:off x="533400" y="2163763"/>
            <a:ext cx="8382000" cy="579437"/>
          </a:xfrm>
          <a:prstGeom prst="rect">
            <a:avLst/>
          </a:prstGeom>
          <a:noFill/>
          <a:ln w="9525">
            <a:noFill/>
          </a:ln>
        </p:spPr>
        <p:txBody>
          <a:bodyPr>
            <a:spAutoFit/>
          </a:bodyPr>
          <a:p>
            <a:pPr>
              <a:spcBef>
                <a:spcPct val="50000"/>
              </a:spcBef>
            </a:pPr>
            <a:r>
              <a:rPr lang="en-US" altLang="zh-CN" sz="2800" dirty="0">
                <a:solidFill>
                  <a:srgbClr val="1C1C1C"/>
                </a:solidFill>
                <a:latin typeface="Times New Roman" panose="02020603050405020304" pitchFamily="18" charset="0"/>
              </a:rPr>
              <a:t>          </a:t>
            </a:r>
            <a:r>
              <a:rPr lang="en-US" altLang="zh-CN" sz="3200">
                <a:solidFill>
                  <a:srgbClr val="1C1C1C"/>
                </a:solidFill>
                <a:latin typeface="Times New Roman" panose="02020603050405020304" pitchFamily="18" charset="0"/>
              </a:rPr>
              <a:t>1932</a:t>
            </a:r>
            <a:r>
              <a:rPr lang="zh-CN" altLang="en-US" sz="3200" b="1" dirty="0">
                <a:solidFill>
                  <a:srgbClr val="1C1C1C"/>
                </a:solidFill>
                <a:latin typeface="Times New Roman" panose="02020603050405020304" pitchFamily="18" charset="0"/>
              </a:rPr>
              <a:t>年鲁斯卡成功研制了电子显微镜 ；</a:t>
            </a:r>
            <a:endParaRPr lang="zh-CN" altLang="en-US" sz="2800" b="1" dirty="0">
              <a:solidFill>
                <a:srgbClr val="1C1C1C"/>
              </a:solidFill>
              <a:latin typeface="Times New Roman" panose="02020603050405020304" pitchFamily="18" charset="0"/>
            </a:endParaRPr>
          </a:p>
        </p:txBody>
      </p:sp>
      <p:sp>
        <p:nvSpPr>
          <p:cNvPr id="24580" name="矩形 24579"/>
          <p:cNvSpPr/>
          <p:nvPr/>
        </p:nvSpPr>
        <p:spPr>
          <a:xfrm>
            <a:off x="762000" y="3006725"/>
            <a:ext cx="8077200" cy="1260475"/>
          </a:xfrm>
          <a:prstGeom prst="rect">
            <a:avLst/>
          </a:prstGeom>
          <a:noFill/>
          <a:ln w="9525">
            <a:noFill/>
          </a:ln>
        </p:spPr>
        <p:txBody>
          <a:bodyPr>
            <a:spAutoFit/>
          </a:bodyPr>
          <a:p>
            <a:pPr>
              <a:lnSpc>
                <a:spcPct val="120000"/>
              </a:lnSpc>
              <a:spcBef>
                <a:spcPct val="50000"/>
              </a:spcBef>
            </a:pPr>
            <a:r>
              <a:rPr lang="en-US" altLang="zh-CN" sz="3200" dirty="0">
                <a:solidFill>
                  <a:srgbClr val="1C1C1C"/>
                </a:solidFill>
                <a:latin typeface="Times New Roman" panose="02020603050405020304" pitchFamily="18" charset="0"/>
              </a:rPr>
              <a:t>       </a:t>
            </a:r>
            <a:r>
              <a:rPr lang="en-US" altLang="zh-CN" sz="3200">
                <a:solidFill>
                  <a:srgbClr val="1C1C1C"/>
                </a:solidFill>
                <a:latin typeface="Times New Roman" panose="02020603050405020304" pitchFamily="18" charset="0"/>
              </a:rPr>
              <a:t>1981</a:t>
            </a:r>
            <a:r>
              <a:rPr lang="zh-CN" altLang="en-US" sz="3200" b="1" dirty="0">
                <a:solidFill>
                  <a:srgbClr val="1C1C1C"/>
                </a:solidFill>
                <a:latin typeface="Times New Roman" panose="02020603050405020304" pitchFamily="18" charset="0"/>
              </a:rPr>
              <a:t>年宾尼希和罗雷尔制成了扫描隧穿显微镜</a:t>
            </a:r>
            <a:r>
              <a:rPr lang="en-US" altLang="zh-CN" sz="3200" b="1">
                <a:solidFill>
                  <a:srgbClr val="1C1C1C"/>
                </a:solidFill>
                <a:latin typeface="Times New Roman" panose="02020603050405020304" pitchFamily="18" charset="0"/>
              </a:rPr>
              <a:t>.</a:t>
            </a:r>
            <a:endParaRPr lang="en-US" altLang="zh-CN" sz="3200" b="1">
              <a:solidFill>
                <a:srgbClr val="1C1C1C"/>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579"/>
                                        </p:tgtEl>
                                        <p:attrNameLst>
                                          <p:attrName>style.visibility</p:attrName>
                                        </p:attrNameLst>
                                      </p:cBhvr>
                                      <p:to>
                                        <p:strVal val="visible"/>
                                      </p:to>
                                    </p:set>
                                    <p:animEffect transition="in" filter="blinds(horizontal)">
                                      <p:cBhvr>
                                        <p:cTn id="7" dur="500"/>
                                        <p:tgtEl>
                                          <p:spTgt spid="2457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580"/>
                                        </p:tgtEl>
                                        <p:attrNameLst>
                                          <p:attrName>style.visibility</p:attrName>
                                        </p:attrNameLst>
                                      </p:cBhvr>
                                      <p:to>
                                        <p:strVal val="visible"/>
                                      </p:to>
                                    </p:set>
                                    <p:animEffect transition="in" filter="blinds(horizontal)">
                                      <p:cBhvr>
                                        <p:cTn id="12" dur="500"/>
                                        <p:tgtEl>
                                          <p:spTgt spid="245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p:bldP spid="24580"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16386" name="文本框 16385"/>
          <p:cNvSpPr txBox="1"/>
          <p:nvPr/>
        </p:nvSpPr>
        <p:spPr>
          <a:xfrm>
            <a:off x="685800" y="1981200"/>
            <a:ext cx="7848600" cy="1128713"/>
          </a:xfrm>
          <a:prstGeom prst="rect">
            <a:avLst/>
          </a:prstGeom>
          <a:noFill/>
          <a:ln w="9525">
            <a:noFill/>
          </a:ln>
        </p:spPr>
        <p:txBody>
          <a:bodyPr>
            <a:spAutoFit/>
          </a:bodyPr>
          <a:p>
            <a:pPr>
              <a:spcBef>
                <a:spcPct val="50000"/>
              </a:spcBef>
            </a:pPr>
            <a:r>
              <a:rPr lang="zh-CN" altLang="zh-CN" sz="3200" b="1" dirty="0">
                <a:latin typeface="Times New Roman" panose="02020603050405020304" pitchFamily="18" charset="0"/>
              </a:rPr>
              <a:t>        经典</a:t>
            </a:r>
            <a:r>
              <a:rPr lang="zh-CN" altLang="zh-CN" sz="3200" b="1" dirty="0">
                <a:solidFill>
                  <a:srgbClr val="CC0000"/>
                </a:solidFill>
                <a:latin typeface="Times New Roman" panose="02020603050405020304" pitchFamily="18" charset="0"/>
              </a:rPr>
              <a:t>粒子</a:t>
            </a:r>
            <a:r>
              <a:rPr lang="en-US" altLang="zh-CN" sz="3200" b="1" dirty="0">
                <a:solidFill>
                  <a:srgbClr val="CC0000"/>
                </a:solidFill>
                <a:latin typeface="Times New Roman" panose="02020603050405020304" pitchFamily="18" charset="0"/>
              </a:rPr>
              <a:t>   </a:t>
            </a:r>
            <a:r>
              <a:rPr lang="zh-CN" altLang="zh-CN" sz="3200" b="1" dirty="0">
                <a:latin typeface="Times New Roman" panose="02020603050405020304" pitchFamily="18" charset="0"/>
              </a:rPr>
              <a:t>不被分割的整体，有确定位置和运动轨道</a:t>
            </a:r>
            <a:r>
              <a:rPr lang="en-US" altLang="zh-CN" sz="3200" b="1">
                <a:latin typeface="Times New Roman" panose="02020603050405020304" pitchFamily="18" charset="0"/>
              </a:rPr>
              <a:t> .</a:t>
            </a:r>
            <a:r>
              <a:rPr lang="zh-CN" altLang="zh-CN" sz="3600" b="1">
                <a:solidFill>
                  <a:srgbClr val="CC0000"/>
                </a:solidFill>
                <a:latin typeface="Times New Roman" panose="02020603050405020304" pitchFamily="18" charset="0"/>
              </a:rPr>
              <a:t> 　</a:t>
            </a:r>
            <a:endParaRPr lang="en-US" altLang="zh-CN" sz="3600" b="1">
              <a:solidFill>
                <a:srgbClr val="CC0000"/>
              </a:solidFill>
              <a:latin typeface="Times New Roman" panose="02020603050405020304" pitchFamily="18" charset="0"/>
            </a:endParaRPr>
          </a:p>
        </p:txBody>
      </p:sp>
      <p:sp>
        <p:nvSpPr>
          <p:cNvPr id="16387" name="文本框 16386"/>
          <p:cNvSpPr txBox="1"/>
          <p:nvPr/>
        </p:nvSpPr>
        <p:spPr>
          <a:xfrm>
            <a:off x="685800" y="3159125"/>
            <a:ext cx="8001000" cy="1260475"/>
          </a:xfrm>
          <a:prstGeom prst="rect">
            <a:avLst/>
          </a:prstGeom>
          <a:noFill/>
          <a:ln w="9525">
            <a:noFill/>
          </a:ln>
        </p:spPr>
        <p:txBody>
          <a:bodyPr>
            <a:spAutoFit/>
          </a:bodyPr>
          <a:p>
            <a:pPr>
              <a:lnSpc>
                <a:spcPct val="120000"/>
              </a:lnSpc>
              <a:spcBef>
                <a:spcPct val="20000"/>
              </a:spcBef>
            </a:pPr>
            <a:r>
              <a:rPr lang="zh-CN" altLang="zh-CN" sz="3200" b="1" dirty="0">
                <a:latin typeface="Times New Roman" panose="02020603050405020304" pitchFamily="18" charset="0"/>
              </a:rPr>
              <a:t>        经典</a:t>
            </a:r>
            <a:r>
              <a:rPr lang="zh-CN" altLang="zh-CN" sz="3200" b="1" dirty="0">
                <a:solidFill>
                  <a:srgbClr val="CC0000"/>
                </a:solidFill>
                <a:latin typeface="Times New Roman" panose="02020603050405020304" pitchFamily="18" charset="0"/>
              </a:rPr>
              <a:t>的波</a:t>
            </a:r>
            <a:r>
              <a:rPr lang="en-US" altLang="zh-CN" sz="3200" b="1" dirty="0">
                <a:solidFill>
                  <a:srgbClr val="CC0000"/>
                </a:solidFill>
                <a:latin typeface="Times New Roman" panose="02020603050405020304" pitchFamily="18" charset="0"/>
              </a:rPr>
              <a:t>   </a:t>
            </a:r>
            <a:r>
              <a:rPr lang="zh-CN" altLang="zh-CN" sz="3200" b="1" dirty="0">
                <a:latin typeface="Times New Roman" panose="02020603050405020304" pitchFamily="18" charset="0"/>
              </a:rPr>
              <a:t>某种实际的物理量的空间分布作周期性的变化，波具有相干叠加性</a:t>
            </a:r>
            <a:r>
              <a:rPr lang="en-US" altLang="zh-CN" sz="3200" b="1">
                <a:latin typeface="Times New Roman" panose="02020603050405020304" pitchFamily="18" charset="0"/>
              </a:rPr>
              <a:t> .  </a:t>
            </a:r>
            <a:endParaRPr lang="en-US" altLang="zh-CN" sz="3200" b="1">
              <a:latin typeface="Times New Roman" panose="02020603050405020304" pitchFamily="18" charset="0"/>
            </a:endParaRPr>
          </a:p>
        </p:txBody>
      </p:sp>
      <p:sp>
        <p:nvSpPr>
          <p:cNvPr id="16390" name="矩形 16389"/>
          <p:cNvSpPr/>
          <p:nvPr/>
        </p:nvSpPr>
        <p:spPr>
          <a:xfrm>
            <a:off x="685800" y="4495800"/>
            <a:ext cx="8001000" cy="1260475"/>
          </a:xfrm>
          <a:prstGeom prst="rect">
            <a:avLst/>
          </a:prstGeom>
          <a:noFill/>
          <a:ln w="9525">
            <a:noFill/>
          </a:ln>
        </p:spPr>
        <p:txBody>
          <a:bodyPr>
            <a:spAutoFit/>
          </a:bodyPr>
          <a:p>
            <a:pPr>
              <a:lnSpc>
                <a:spcPct val="120000"/>
              </a:lnSpc>
              <a:spcBef>
                <a:spcPct val="20000"/>
              </a:spcBef>
            </a:pPr>
            <a:r>
              <a:rPr lang="en-US" altLang="zh-CN" sz="3200" b="1" dirty="0">
                <a:solidFill>
                  <a:srgbClr val="CC0000"/>
                </a:solidFill>
                <a:latin typeface="Times New Roman" panose="02020603050405020304" pitchFamily="18" charset="0"/>
              </a:rPr>
              <a:t>        </a:t>
            </a:r>
            <a:r>
              <a:rPr lang="zh-CN" altLang="en-US" sz="3200" b="1" dirty="0">
                <a:solidFill>
                  <a:srgbClr val="CC0000"/>
                </a:solidFill>
                <a:latin typeface="Times New Roman" panose="02020603050405020304" pitchFamily="18" charset="0"/>
              </a:rPr>
              <a:t>二  象  性    </a:t>
            </a:r>
            <a:r>
              <a:rPr lang="zh-CN" altLang="en-US" sz="3200" b="1" dirty="0">
                <a:latin typeface="Times New Roman" panose="02020603050405020304" pitchFamily="18" charset="0"/>
              </a:rPr>
              <a:t>要求将波和粒子两种对立的属性统一到同一物体上 </a:t>
            </a:r>
            <a:r>
              <a:rPr lang="en-US" altLang="zh-CN" sz="3200" b="1">
                <a:latin typeface="Times New Roman" panose="02020603050405020304" pitchFamily="18" charset="0"/>
              </a:rPr>
              <a:t>.</a:t>
            </a:r>
            <a:endParaRPr lang="en-US" altLang="zh-CN" sz="3200" b="1">
              <a:latin typeface="Times New Roman" panose="02020603050405020304" pitchFamily="18" charset="0"/>
            </a:endParaRPr>
          </a:p>
        </p:txBody>
      </p:sp>
      <p:sp>
        <p:nvSpPr>
          <p:cNvPr id="16392" name="矩形 16391"/>
          <p:cNvSpPr/>
          <p:nvPr/>
        </p:nvSpPr>
        <p:spPr>
          <a:xfrm>
            <a:off x="1474788" y="1143000"/>
            <a:ext cx="6337300" cy="641350"/>
          </a:xfrm>
          <a:prstGeom prst="rect">
            <a:avLst/>
          </a:prstGeom>
          <a:noFill/>
          <a:ln w="9525">
            <a:noFill/>
          </a:ln>
        </p:spPr>
        <p:txBody>
          <a:bodyPr>
            <a:spAutoFit/>
          </a:bodyPr>
          <a:p>
            <a:pPr>
              <a:spcBef>
                <a:spcPct val="50000"/>
              </a:spcBef>
            </a:pPr>
            <a:r>
              <a:rPr lang="zh-CN" altLang="en-US" sz="3600" b="1" dirty="0">
                <a:solidFill>
                  <a:srgbClr val="CC0000"/>
                </a:solidFill>
                <a:latin typeface="Times New Roman" panose="02020603050405020304" pitchFamily="18" charset="0"/>
              </a:rPr>
              <a:t>四  </a:t>
            </a:r>
            <a:r>
              <a:rPr lang="zh-CN" altLang="zh-CN" sz="3600" b="1" dirty="0">
                <a:solidFill>
                  <a:srgbClr val="CC0000"/>
                </a:solidFill>
                <a:latin typeface="Times New Roman" panose="02020603050405020304" pitchFamily="18" charset="0"/>
              </a:rPr>
              <a:t>德布罗意波的统计解释</a:t>
            </a:r>
            <a:endParaRPr lang="zh-CN" altLang="en-US" sz="3600" b="1">
              <a:solidFill>
                <a:srgbClr val="CC0000"/>
              </a:solidFill>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386"/>
                                        </p:tgtEl>
                                        <p:attrNameLst>
                                          <p:attrName>style.visibility</p:attrName>
                                        </p:attrNameLst>
                                      </p:cBhvr>
                                      <p:to>
                                        <p:strVal val="visible"/>
                                      </p:to>
                                    </p:set>
                                    <p:animEffect transition="in" filter="blinds(horizontal)">
                                      <p:cBhvr>
                                        <p:cTn id="7" dur="500"/>
                                        <p:tgtEl>
                                          <p:spTgt spid="1638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387"/>
                                        </p:tgtEl>
                                        <p:attrNameLst>
                                          <p:attrName>style.visibility</p:attrName>
                                        </p:attrNameLst>
                                      </p:cBhvr>
                                      <p:to>
                                        <p:strVal val="visible"/>
                                      </p:to>
                                    </p:set>
                                    <p:animEffect transition="in" filter="blinds(horizontal)">
                                      <p:cBhvr>
                                        <p:cTn id="12" dur="500"/>
                                        <p:tgtEl>
                                          <p:spTgt spid="1638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390"/>
                                        </p:tgtEl>
                                        <p:attrNameLst>
                                          <p:attrName>style.visibility</p:attrName>
                                        </p:attrNameLst>
                                      </p:cBhvr>
                                      <p:to>
                                        <p:strVal val="visible"/>
                                      </p:to>
                                    </p:set>
                                    <p:animEffect transition="in" filter="blinds(horizontal)">
                                      <p:cBhvr>
                                        <p:cTn id="17" dur="500"/>
                                        <p:tgtEl>
                                          <p:spTgt spid="163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p:bldP spid="16387" grpId="0"/>
      <p:bldP spid="16390"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17410" name="矩形 17409"/>
          <p:cNvSpPr/>
          <p:nvPr/>
        </p:nvSpPr>
        <p:spPr>
          <a:xfrm>
            <a:off x="762000" y="1600200"/>
            <a:ext cx="7924800" cy="1844675"/>
          </a:xfrm>
          <a:prstGeom prst="rect">
            <a:avLst/>
          </a:prstGeom>
          <a:noFill/>
          <a:ln w="9525">
            <a:noFill/>
          </a:ln>
        </p:spPr>
        <p:txBody>
          <a:bodyPr>
            <a:spAutoFit/>
          </a:bodyPr>
          <a:p>
            <a:pPr>
              <a:lnSpc>
                <a:spcPct val="120000"/>
              </a:lnSpc>
            </a:pPr>
            <a:r>
              <a:rPr lang="en-US" altLang="zh-CN" sz="3200" b="1" dirty="0">
                <a:solidFill>
                  <a:schemeClr val="tx2"/>
                </a:solidFill>
                <a:latin typeface="Times New Roman" panose="02020603050405020304" pitchFamily="18" charset="0"/>
              </a:rPr>
              <a:t>        </a:t>
            </a:r>
            <a:r>
              <a:rPr lang="zh-CN" altLang="en-US" sz="3200" b="1" dirty="0">
                <a:solidFill>
                  <a:schemeClr val="tx2"/>
                </a:solidFill>
                <a:latin typeface="Times New Roman" panose="02020603050405020304" pitchFamily="18" charset="0"/>
              </a:rPr>
              <a:t>单个粒子在何处出现具有偶然性；大量粒子在某处出现的多少具有规律性</a:t>
            </a:r>
            <a:r>
              <a:rPr lang="en-US" altLang="zh-CN" sz="3200" b="1" dirty="0">
                <a:solidFill>
                  <a:schemeClr val="tx2"/>
                </a:solidFill>
                <a:latin typeface="Times New Roman" panose="02020603050405020304" pitchFamily="18" charset="0"/>
              </a:rPr>
              <a:t>. </a:t>
            </a:r>
            <a:r>
              <a:rPr lang="zh-CN" altLang="en-US" sz="3200" b="1" dirty="0">
                <a:solidFill>
                  <a:schemeClr val="tx2"/>
                </a:solidFill>
                <a:latin typeface="Times New Roman" panose="02020603050405020304" pitchFamily="18" charset="0"/>
              </a:rPr>
              <a:t>粒子在各处出现的概率不同</a:t>
            </a:r>
            <a:r>
              <a:rPr lang="en-US" altLang="zh-CN" sz="3200" b="1">
                <a:solidFill>
                  <a:schemeClr val="tx2"/>
                </a:solidFill>
                <a:latin typeface="Times New Roman" panose="02020603050405020304" pitchFamily="18" charset="0"/>
              </a:rPr>
              <a:t>.</a:t>
            </a:r>
            <a:endParaRPr lang="en-US" altLang="zh-CN" sz="3200" b="1">
              <a:solidFill>
                <a:schemeClr val="tx2"/>
              </a:solidFill>
              <a:latin typeface="Times New Roman" panose="02020603050405020304" pitchFamily="18" charset="0"/>
            </a:endParaRPr>
          </a:p>
        </p:txBody>
      </p:sp>
      <p:sp>
        <p:nvSpPr>
          <p:cNvPr id="17411" name="矩形 17410"/>
          <p:cNvSpPr/>
          <p:nvPr/>
        </p:nvSpPr>
        <p:spPr>
          <a:xfrm>
            <a:off x="1631950" y="914400"/>
            <a:ext cx="4740275" cy="579438"/>
          </a:xfrm>
          <a:prstGeom prst="rect">
            <a:avLst/>
          </a:prstGeom>
          <a:noFill/>
          <a:ln w="9525">
            <a:noFill/>
          </a:ln>
        </p:spPr>
        <p:txBody>
          <a:bodyPr>
            <a:spAutoFit/>
          </a:bodyPr>
          <a:p>
            <a:r>
              <a:rPr lang="en-US" altLang="zh-CN" sz="3200" b="1">
                <a:solidFill>
                  <a:srgbClr val="CC0000"/>
                </a:solidFill>
                <a:latin typeface="Times New Roman" panose="02020603050405020304" pitchFamily="18" charset="0"/>
              </a:rPr>
              <a:t>1</a:t>
            </a:r>
            <a:r>
              <a:rPr lang="en-US" altLang="zh-CN" sz="3200" b="1" dirty="0">
                <a:solidFill>
                  <a:schemeClr val="tx2"/>
                </a:solidFill>
                <a:latin typeface="Times New Roman" panose="02020603050405020304" pitchFamily="18" charset="0"/>
              </a:rPr>
              <a:t>  </a:t>
            </a:r>
            <a:r>
              <a:rPr lang="zh-CN" altLang="en-US" sz="3200" b="1" dirty="0">
                <a:solidFill>
                  <a:schemeClr val="tx2"/>
                </a:solidFill>
                <a:latin typeface="Times New Roman" panose="02020603050405020304" pitchFamily="18" charset="0"/>
              </a:rPr>
              <a:t>从</a:t>
            </a:r>
            <a:r>
              <a:rPr lang="zh-CN" altLang="en-US" sz="3200" b="1" dirty="0">
                <a:solidFill>
                  <a:srgbClr val="CC0000"/>
                </a:solidFill>
                <a:latin typeface="Times New Roman" panose="02020603050405020304" pitchFamily="18" charset="0"/>
              </a:rPr>
              <a:t>粒子性</a:t>
            </a:r>
            <a:r>
              <a:rPr lang="zh-CN" altLang="en-US" sz="3200" b="1" dirty="0">
                <a:solidFill>
                  <a:schemeClr val="tx2"/>
                </a:solidFill>
                <a:latin typeface="Times New Roman" panose="02020603050405020304" pitchFamily="18" charset="0"/>
              </a:rPr>
              <a:t>方面解释</a:t>
            </a:r>
            <a:endParaRPr lang="zh-CN" altLang="en-US" sz="3200" b="1" dirty="0">
              <a:solidFill>
                <a:schemeClr val="tx2"/>
              </a:solidFill>
              <a:latin typeface="Times New Roman" panose="02020603050405020304" pitchFamily="18" charset="0"/>
            </a:endParaRPr>
          </a:p>
        </p:txBody>
      </p:sp>
      <p:grpSp>
        <p:nvGrpSpPr>
          <p:cNvPr id="17483" name="组合 17482"/>
          <p:cNvGrpSpPr/>
          <p:nvPr/>
        </p:nvGrpSpPr>
        <p:grpSpPr>
          <a:xfrm>
            <a:off x="1600200" y="3505200"/>
            <a:ext cx="6248400" cy="2590800"/>
            <a:chOff x="1008" y="2208"/>
            <a:chExt cx="3936" cy="1632"/>
          </a:xfrm>
        </p:grpSpPr>
        <p:sp>
          <p:nvSpPr>
            <p:cNvPr id="17437" name="矩形 17436"/>
            <p:cNvSpPr/>
            <p:nvPr/>
          </p:nvSpPr>
          <p:spPr>
            <a:xfrm>
              <a:off x="1008" y="2208"/>
              <a:ext cx="3936" cy="1632"/>
            </a:xfrm>
            <a:prstGeom prst="rec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17421" name="矩形 17420"/>
            <p:cNvSpPr/>
            <p:nvPr/>
          </p:nvSpPr>
          <p:spPr>
            <a:xfrm>
              <a:off x="1989" y="2496"/>
              <a:ext cx="79" cy="313"/>
            </a:xfrm>
            <a:prstGeom prst="rect">
              <a:avLst/>
            </a:prstGeom>
            <a:gradFill rotWithShape="0">
              <a:gsLst>
                <a:gs pos="0">
                  <a:schemeClr val="hlink"/>
                </a:gs>
                <a:gs pos="50000">
                  <a:schemeClr val="hlink">
                    <a:gamma/>
                    <a:shade val="46275"/>
                    <a:invGamma/>
                  </a:schemeClr>
                </a:gs>
                <a:gs pos="100000">
                  <a:schemeClr val="hlink"/>
                </a:gs>
              </a:gsLst>
              <a:lin ang="0" scaled="1"/>
              <a:tileRect/>
            </a:gradFill>
            <a:ln w="9525">
              <a:noFill/>
            </a:ln>
          </p:spPr>
          <p:txBody>
            <a:bodyPr/>
            <a:p>
              <a:endParaRPr lang="zh-CN" altLang="en-US"/>
            </a:p>
          </p:txBody>
        </p:sp>
        <p:sp>
          <p:nvSpPr>
            <p:cNvPr id="17422" name="矩形 17421"/>
            <p:cNvSpPr/>
            <p:nvPr/>
          </p:nvSpPr>
          <p:spPr>
            <a:xfrm>
              <a:off x="1989" y="2958"/>
              <a:ext cx="79" cy="280"/>
            </a:xfrm>
            <a:prstGeom prst="rect">
              <a:avLst/>
            </a:prstGeom>
            <a:gradFill rotWithShape="0">
              <a:gsLst>
                <a:gs pos="0">
                  <a:schemeClr val="hlink"/>
                </a:gs>
                <a:gs pos="50000">
                  <a:schemeClr val="hlink">
                    <a:gamma/>
                    <a:shade val="46275"/>
                    <a:invGamma/>
                  </a:schemeClr>
                </a:gs>
                <a:gs pos="100000">
                  <a:schemeClr val="hlink"/>
                </a:gs>
              </a:gsLst>
              <a:lin ang="0" scaled="1"/>
              <a:tileRect/>
            </a:gradFill>
            <a:ln w="9525">
              <a:noFill/>
            </a:ln>
          </p:spPr>
          <p:txBody>
            <a:bodyPr/>
            <a:p>
              <a:endParaRPr lang="zh-CN" altLang="en-US"/>
            </a:p>
          </p:txBody>
        </p:sp>
        <p:sp>
          <p:nvSpPr>
            <p:cNvPr id="17423" name="直接连接符 17422"/>
            <p:cNvSpPr/>
            <p:nvPr/>
          </p:nvSpPr>
          <p:spPr>
            <a:xfrm flipV="1">
              <a:off x="1989" y="2660"/>
              <a:ext cx="990" cy="238"/>
            </a:xfrm>
            <a:prstGeom prst="line">
              <a:avLst/>
            </a:prstGeom>
            <a:ln w="9525" cap="flat" cmpd="sng">
              <a:solidFill>
                <a:schemeClr val="bg2"/>
              </a:solidFill>
              <a:prstDash val="solid"/>
              <a:headEnd type="none" w="med" len="med"/>
              <a:tailEnd type="none" w="med" len="med"/>
            </a:ln>
          </p:spPr>
        </p:sp>
        <p:sp>
          <p:nvSpPr>
            <p:cNvPr id="17424" name="直接连接符 17423"/>
            <p:cNvSpPr/>
            <p:nvPr/>
          </p:nvSpPr>
          <p:spPr>
            <a:xfrm>
              <a:off x="2016" y="2880"/>
              <a:ext cx="950" cy="179"/>
            </a:xfrm>
            <a:prstGeom prst="line">
              <a:avLst/>
            </a:prstGeom>
            <a:ln w="9525" cap="flat" cmpd="sng">
              <a:solidFill>
                <a:schemeClr val="bg2"/>
              </a:solidFill>
              <a:prstDash val="solid"/>
              <a:headEnd type="none" w="med" len="med"/>
              <a:tailEnd type="none" w="med" len="med"/>
            </a:ln>
          </p:spPr>
        </p:sp>
        <p:sp>
          <p:nvSpPr>
            <p:cNvPr id="17425" name="任意多边形 17424"/>
            <p:cNvSpPr/>
            <p:nvPr/>
          </p:nvSpPr>
          <p:spPr>
            <a:xfrm>
              <a:off x="2464" y="2780"/>
              <a:ext cx="40" cy="101"/>
            </a:xfrm>
            <a:custGeom>
              <a:avLst/>
              <a:gdLst>
                <a:gd name="txL" fmla="*/ 0 w 21600"/>
                <a:gd name="txT" fmla="*/ 0 h 24338"/>
                <a:gd name="txR" fmla="*/ 21600 w 21600"/>
                <a:gd name="txB" fmla="*/ 24338 h 24338"/>
              </a:gdLst>
              <a:ahLst/>
              <a:cxnLst>
                <a:cxn ang="270">
                  <a:pos x="0" y="0"/>
                </a:cxn>
                <a:cxn ang="90">
                  <a:pos x="21425" y="24337"/>
                </a:cxn>
                <a:cxn ang="90">
                  <a:pos x="0" y="21600"/>
                </a:cxn>
              </a:cxnLst>
              <a:rect l="txL" t="txT" r="txR" b="txB"/>
              <a:pathLst>
                <a:path w="21600" h="24338" fill="none">
                  <a:moveTo>
                    <a:pt x="0" y="0"/>
                  </a:moveTo>
                  <a:arcTo wR="21600" hR="21600" stAng="-5400000" swAng="5836799"/>
                </a:path>
                <a:path w="21600" h="24338" stroke="0">
                  <a:moveTo>
                    <a:pt x="0" y="0"/>
                  </a:moveTo>
                  <a:arcTo wR="21600" hR="21600" stAng="-5400000" swAng="5836799"/>
                  <a:lnTo>
                    <a:pt x="0" y="21600"/>
                  </a:lnTo>
                  <a:close/>
                </a:path>
              </a:pathLst>
            </a:custGeom>
            <a:noFill/>
            <a:ln w="38100" cap="flat" cmpd="sng">
              <a:solidFill>
                <a:srgbClr val="FF3300"/>
              </a:solidFill>
              <a:prstDash val="solid"/>
              <a:headEnd type="none" w="med" len="med"/>
              <a:tailEnd type="none" w="med" len="med"/>
            </a:ln>
          </p:spPr>
          <p:txBody>
            <a:bodyPr/>
            <a:p>
              <a:endParaRPr lang="zh-CN" altLang="en-US"/>
            </a:p>
          </p:txBody>
        </p:sp>
        <p:graphicFrame>
          <p:nvGraphicFramePr>
            <p:cNvPr id="17426" name="对象 17425"/>
            <p:cNvGraphicFramePr/>
            <p:nvPr/>
          </p:nvGraphicFramePr>
          <p:xfrm>
            <a:off x="2543" y="2750"/>
            <a:ext cx="165" cy="156"/>
          </p:xfrm>
          <a:graphic>
            <a:graphicData uri="http://schemas.openxmlformats.org/presentationml/2006/ole">
              <mc:AlternateContent xmlns:mc="http://schemas.openxmlformats.org/markup-compatibility/2006">
                <mc:Choice xmlns:v="urn:schemas-microsoft-com:vml" Requires="v">
                  <p:oleObj spid="_x0000_s3091" name="" r:id="rId1" imgW="152400" imgH="190500" progId="Equation.3">
                    <p:embed/>
                  </p:oleObj>
                </mc:Choice>
                <mc:Fallback>
                  <p:oleObj name="" r:id="rId1" imgW="152400" imgH="190500" progId="Equation.3">
                    <p:embed/>
                    <p:pic>
                      <p:nvPicPr>
                        <p:cNvPr id="0" name="图片 3090"/>
                        <p:cNvPicPr/>
                        <p:nvPr/>
                      </p:nvPicPr>
                      <p:blipFill>
                        <a:blip r:embed="rId2"/>
                        <a:stretch>
                          <a:fillRect/>
                        </a:stretch>
                      </p:blipFill>
                      <p:spPr>
                        <a:xfrm>
                          <a:off x="2543" y="2750"/>
                          <a:ext cx="165" cy="156"/>
                        </a:xfrm>
                        <a:prstGeom prst="rect">
                          <a:avLst/>
                        </a:prstGeom>
                        <a:noFill/>
                        <a:ln w="38100">
                          <a:noFill/>
                          <a:miter/>
                        </a:ln>
                      </p:spPr>
                    </p:pic>
                  </p:oleObj>
                </mc:Fallback>
              </mc:AlternateContent>
            </a:graphicData>
          </a:graphic>
        </p:graphicFrame>
        <p:sp>
          <p:nvSpPr>
            <p:cNvPr id="17427" name="直接连接符 17426"/>
            <p:cNvSpPr/>
            <p:nvPr/>
          </p:nvSpPr>
          <p:spPr>
            <a:xfrm>
              <a:off x="1989" y="2881"/>
              <a:ext cx="2098" cy="16"/>
            </a:xfrm>
            <a:prstGeom prst="line">
              <a:avLst/>
            </a:prstGeom>
            <a:ln w="38100" cap="flat" cmpd="sng">
              <a:solidFill>
                <a:schemeClr val="accent2"/>
              </a:solidFill>
              <a:prstDash val="dash"/>
              <a:headEnd type="none" w="med" len="med"/>
              <a:tailEnd type="none" w="med" len="med"/>
            </a:ln>
          </p:spPr>
        </p:sp>
        <p:sp>
          <p:nvSpPr>
            <p:cNvPr id="17428" name="直接连接符 17427"/>
            <p:cNvSpPr/>
            <p:nvPr/>
          </p:nvSpPr>
          <p:spPr>
            <a:xfrm>
              <a:off x="1475" y="2812"/>
              <a:ext cx="435" cy="0"/>
            </a:xfrm>
            <a:prstGeom prst="line">
              <a:avLst/>
            </a:prstGeom>
            <a:ln w="28575" cap="flat" cmpd="sng">
              <a:solidFill>
                <a:srgbClr val="CC99FF"/>
              </a:solidFill>
              <a:prstDash val="solid"/>
              <a:headEnd type="none" w="med" len="med"/>
              <a:tailEnd type="triangle" w="med" len="med"/>
            </a:ln>
          </p:spPr>
        </p:sp>
        <p:sp>
          <p:nvSpPr>
            <p:cNvPr id="17429" name="直接连接符 17428"/>
            <p:cNvSpPr/>
            <p:nvPr/>
          </p:nvSpPr>
          <p:spPr>
            <a:xfrm>
              <a:off x="1475" y="2905"/>
              <a:ext cx="435" cy="0"/>
            </a:xfrm>
            <a:prstGeom prst="line">
              <a:avLst/>
            </a:prstGeom>
            <a:ln w="28575" cap="flat" cmpd="sng">
              <a:solidFill>
                <a:srgbClr val="CC99FF"/>
              </a:solidFill>
              <a:prstDash val="solid"/>
              <a:headEnd type="none" w="med" len="med"/>
              <a:tailEnd type="triangle" w="med" len="med"/>
            </a:ln>
          </p:spPr>
        </p:sp>
        <p:sp>
          <p:nvSpPr>
            <p:cNvPr id="17430" name="直接连接符 17429"/>
            <p:cNvSpPr/>
            <p:nvPr/>
          </p:nvSpPr>
          <p:spPr>
            <a:xfrm>
              <a:off x="1475" y="2997"/>
              <a:ext cx="435" cy="0"/>
            </a:xfrm>
            <a:prstGeom prst="line">
              <a:avLst/>
            </a:prstGeom>
            <a:ln w="28575" cap="flat" cmpd="sng">
              <a:solidFill>
                <a:srgbClr val="CC99FF"/>
              </a:solidFill>
              <a:prstDash val="solid"/>
              <a:headEnd type="none" w="med" len="med"/>
              <a:tailEnd type="triangle" w="med" len="med"/>
            </a:ln>
          </p:spPr>
        </p:sp>
        <p:sp>
          <p:nvSpPr>
            <p:cNvPr id="17431" name="文本框 17430"/>
            <p:cNvSpPr txBox="1"/>
            <p:nvPr/>
          </p:nvSpPr>
          <p:spPr>
            <a:xfrm>
              <a:off x="1351" y="3062"/>
              <a:ext cx="713" cy="250"/>
            </a:xfrm>
            <a:prstGeom prst="rect">
              <a:avLst/>
            </a:prstGeom>
            <a:noFill/>
            <a:ln w="9525">
              <a:noFill/>
            </a:ln>
          </p:spPr>
          <p:txBody>
            <a:bodyPr>
              <a:spAutoFit/>
            </a:bodyPr>
            <a:p>
              <a:pPr>
                <a:spcBef>
                  <a:spcPct val="50000"/>
                </a:spcBef>
              </a:pPr>
              <a:r>
                <a:rPr lang="zh-CN" altLang="en-US" sz="2000" b="1" dirty="0">
                  <a:latin typeface="Times New Roman" panose="02020603050405020304" pitchFamily="18" charset="0"/>
                </a:rPr>
                <a:t>电子束</a:t>
              </a:r>
              <a:endParaRPr lang="zh-CN" altLang="en-US" sz="2000" b="1">
                <a:latin typeface="Times New Roman" panose="02020603050405020304" pitchFamily="18" charset="0"/>
              </a:endParaRPr>
            </a:p>
          </p:txBody>
        </p:sp>
        <p:sp>
          <p:nvSpPr>
            <p:cNvPr id="17432" name="文本框 17431"/>
            <p:cNvSpPr txBox="1"/>
            <p:nvPr/>
          </p:nvSpPr>
          <p:spPr>
            <a:xfrm>
              <a:off x="1853" y="3264"/>
              <a:ext cx="595" cy="250"/>
            </a:xfrm>
            <a:prstGeom prst="rect">
              <a:avLst/>
            </a:prstGeom>
            <a:noFill/>
            <a:ln w="9525">
              <a:noFill/>
            </a:ln>
          </p:spPr>
          <p:txBody>
            <a:bodyPr>
              <a:spAutoFit/>
            </a:bodyPr>
            <a:p>
              <a:pPr>
                <a:spcBef>
                  <a:spcPct val="50000"/>
                </a:spcBef>
              </a:pPr>
              <a:r>
                <a:rPr lang="zh-CN" altLang="en-US" sz="2000" b="1" dirty="0">
                  <a:latin typeface="Times New Roman" panose="02020603050405020304" pitchFamily="18" charset="0"/>
                </a:rPr>
                <a:t>狭缝</a:t>
              </a:r>
              <a:endParaRPr lang="zh-CN" altLang="en-US" sz="2000" b="1" dirty="0">
                <a:latin typeface="Times New Roman" panose="02020603050405020304" pitchFamily="18" charset="0"/>
              </a:endParaRPr>
            </a:p>
          </p:txBody>
        </p:sp>
        <p:sp>
          <p:nvSpPr>
            <p:cNvPr id="17433" name="矩形 17432"/>
            <p:cNvSpPr/>
            <p:nvPr/>
          </p:nvSpPr>
          <p:spPr>
            <a:xfrm>
              <a:off x="2979" y="2352"/>
              <a:ext cx="40" cy="1025"/>
            </a:xfrm>
            <a:prstGeom prst="rect">
              <a:avLst/>
            </a:prstGeom>
            <a:gradFill rotWithShape="0">
              <a:gsLst>
                <a:gs pos="0">
                  <a:schemeClr val="hlink"/>
                </a:gs>
                <a:gs pos="50000">
                  <a:schemeClr val="hlink">
                    <a:gamma/>
                    <a:shade val="46275"/>
                    <a:invGamma/>
                  </a:schemeClr>
                </a:gs>
                <a:gs pos="100000">
                  <a:schemeClr val="hlink"/>
                </a:gs>
              </a:gsLst>
              <a:lin ang="0" scaled="1"/>
              <a:tileRect/>
            </a:gradFill>
            <a:ln w="9525">
              <a:noFill/>
            </a:ln>
          </p:spPr>
          <p:txBody>
            <a:bodyPr/>
            <a:p>
              <a:endParaRPr lang="zh-CN" altLang="en-US"/>
            </a:p>
          </p:txBody>
        </p:sp>
        <p:sp>
          <p:nvSpPr>
            <p:cNvPr id="17434" name="任意多边形 17433"/>
            <p:cNvSpPr/>
            <p:nvPr/>
          </p:nvSpPr>
          <p:spPr>
            <a:xfrm>
              <a:off x="2939" y="2451"/>
              <a:ext cx="990" cy="893"/>
            </a:xfrm>
            <a:custGeom>
              <a:avLst/>
              <a:gdLst/>
              <a:ahLst/>
              <a:cxnLst/>
              <a:pathLst>
                <a:path w="1200" h="1344">
                  <a:moveTo>
                    <a:pt x="240" y="0"/>
                  </a:moveTo>
                  <a:cubicBezTo>
                    <a:pt x="184" y="28"/>
                    <a:pt x="128" y="56"/>
                    <a:pt x="144" y="96"/>
                  </a:cubicBezTo>
                  <a:cubicBezTo>
                    <a:pt x="160" y="136"/>
                    <a:pt x="336" y="200"/>
                    <a:pt x="336" y="240"/>
                  </a:cubicBezTo>
                  <a:cubicBezTo>
                    <a:pt x="336" y="280"/>
                    <a:pt x="0" y="264"/>
                    <a:pt x="144" y="336"/>
                  </a:cubicBezTo>
                  <a:cubicBezTo>
                    <a:pt x="288" y="408"/>
                    <a:pt x="1200" y="568"/>
                    <a:pt x="1200" y="672"/>
                  </a:cubicBezTo>
                  <a:cubicBezTo>
                    <a:pt x="1200" y="776"/>
                    <a:pt x="288" y="888"/>
                    <a:pt x="144" y="960"/>
                  </a:cubicBezTo>
                  <a:cubicBezTo>
                    <a:pt x="0" y="1032"/>
                    <a:pt x="336" y="1056"/>
                    <a:pt x="336" y="1104"/>
                  </a:cubicBezTo>
                  <a:cubicBezTo>
                    <a:pt x="336" y="1152"/>
                    <a:pt x="152" y="1208"/>
                    <a:pt x="144" y="1248"/>
                  </a:cubicBezTo>
                  <a:cubicBezTo>
                    <a:pt x="136" y="1288"/>
                    <a:pt x="212" y="1316"/>
                    <a:pt x="288" y="1344"/>
                  </a:cubicBezTo>
                </a:path>
              </a:pathLst>
            </a:custGeom>
            <a:noFill/>
            <a:ln w="38100" cap="flat" cmpd="sng">
              <a:solidFill>
                <a:srgbClr val="FF0000"/>
              </a:solidFill>
              <a:prstDash val="solid"/>
              <a:headEnd type="none" w="med" len="med"/>
              <a:tailEnd type="none" w="med" len="med"/>
            </a:ln>
          </p:spPr>
          <p:txBody>
            <a:bodyPr/>
            <a:p>
              <a:endParaRPr lang="zh-CN" altLang="en-US"/>
            </a:p>
          </p:txBody>
        </p:sp>
        <p:sp>
          <p:nvSpPr>
            <p:cNvPr id="17435" name="矩形 17434"/>
            <p:cNvSpPr/>
            <p:nvPr/>
          </p:nvSpPr>
          <p:spPr>
            <a:xfrm>
              <a:off x="2405" y="3504"/>
              <a:ext cx="1243" cy="250"/>
            </a:xfrm>
            <a:prstGeom prst="rect">
              <a:avLst/>
            </a:prstGeom>
            <a:noFill/>
            <a:ln w="9525">
              <a:noFill/>
            </a:ln>
          </p:spPr>
          <p:txBody>
            <a:bodyPr wrap="none" anchor="t">
              <a:spAutoFit/>
            </a:bodyPr>
            <a:p>
              <a:r>
                <a:rPr lang="zh-CN" altLang="en-US" sz="2000" b="1" dirty="0">
                  <a:solidFill>
                    <a:schemeClr val="tx2"/>
                  </a:solidFill>
                  <a:latin typeface="Times New Roman" panose="02020603050405020304" pitchFamily="18" charset="0"/>
                </a:rPr>
                <a:t>电子的单缝衍射</a:t>
              </a:r>
              <a:endParaRPr lang="zh-CN" altLang="en-US" sz="2000" b="1" dirty="0">
                <a:solidFill>
                  <a:schemeClr val="tx2"/>
                </a:solidFill>
                <a:latin typeface="Times New Roman" panose="02020603050405020304" pitchFamily="18" charset="0"/>
              </a:endParaRPr>
            </a:p>
          </p:txBody>
        </p:sp>
        <p:grpSp>
          <p:nvGrpSpPr>
            <p:cNvPr id="17482" name="组合 17481"/>
            <p:cNvGrpSpPr/>
            <p:nvPr/>
          </p:nvGrpSpPr>
          <p:grpSpPr>
            <a:xfrm>
              <a:off x="4176" y="2304"/>
              <a:ext cx="480" cy="1296"/>
              <a:chOff x="4224" y="2256"/>
              <a:chExt cx="624" cy="1392"/>
            </a:xfrm>
          </p:grpSpPr>
          <p:sp>
            <p:nvSpPr>
              <p:cNvPr id="17416" name="矩形 17415"/>
              <p:cNvSpPr/>
              <p:nvPr/>
            </p:nvSpPr>
            <p:spPr>
              <a:xfrm>
                <a:off x="4246" y="2815"/>
                <a:ext cx="554" cy="165"/>
              </a:xfrm>
              <a:prstGeom prst="rect">
                <a:avLst/>
              </a:prstGeom>
              <a:gradFill rotWithShape="0">
                <a:gsLst>
                  <a:gs pos="0">
                    <a:srgbClr val="FFFFFF"/>
                  </a:gs>
                  <a:gs pos="50000">
                    <a:srgbClr val="CC99FF"/>
                  </a:gs>
                  <a:gs pos="100000">
                    <a:srgbClr val="FFFFFF"/>
                  </a:gs>
                </a:gsLst>
                <a:lin ang="5400000" scaled="1"/>
                <a:tileRect/>
              </a:gradFill>
              <a:ln w="9525" cap="flat" cmpd="sng">
                <a:prstDash val="solid"/>
                <a:miter/>
                <a:headEnd type="none" w="med" len="med"/>
                <a:tailEnd type="none" w="med" len="med"/>
              </a:ln>
              <a:scene3d>
                <a:camera prst="legacyObliqueTopRight">
                  <a:rot lat="0" lon="900000" rev="0"/>
                </a:camera>
                <a:lightRig rig="legacyFlat1" dir="t"/>
              </a:scene3d>
              <a:sp3d prstMaterial="legacyMatte">
                <a:bevelT w="13500" h="13500" prst="angle"/>
                <a:bevelB w="13500" h="13500" prst="angle"/>
                <a:extrusionClr>
                  <a:srgbClr val="CC99FF"/>
                </a:extrusionClr>
              </a:sp3d>
            </p:spPr>
            <p:txBody>
              <a:bodyPr/>
              <a:p>
                <a:endParaRPr lang="zh-CN" altLang="en-US"/>
              </a:p>
            </p:txBody>
          </p:sp>
          <p:sp>
            <p:nvSpPr>
              <p:cNvPr id="17417" name="矩形 17416"/>
              <p:cNvSpPr/>
              <p:nvPr/>
            </p:nvSpPr>
            <p:spPr>
              <a:xfrm>
                <a:off x="4246" y="3046"/>
                <a:ext cx="554" cy="74"/>
              </a:xfrm>
              <a:prstGeom prst="rect">
                <a:avLst/>
              </a:prstGeom>
              <a:gradFill rotWithShape="0">
                <a:gsLst>
                  <a:gs pos="0">
                    <a:srgbClr val="FFFFFF"/>
                  </a:gs>
                  <a:gs pos="50000">
                    <a:srgbClr val="CC99FF"/>
                  </a:gs>
                  <a:gs pos="100000">
                    <a:srgbClr val="FFFFFF"/>
                  </a:gs>
                </a:gsLst>
                <a:lin ang="5400000" scaled="1"/>
                <a:tileRect/>
              </a:gradFill>
              <a:ln w="9525" cap="flat" cmpd="sng">
                <a:prstDash val="solid"/>
                <a:miter/>
                <a:headEnd type="none" w="med" len="med"/>
                <a:tailEnd type="none" w="med" len="med"/>
              </a:ln>
              <a:scene3d>
                <a:camera prst="legacyObliqueTopRight">
                  <a:rot lat="0" lon="900000" rev="0"/>
                </a:camera>
                <a:lightRig rig="legacyFlat1" dir="t"/>
              </a:scene3d>
              <a:sp3d prstMaterial="legacyMatte">
                <a:bevelT w="13500" h="13500" prst="angle"/>
                <a:bevelB w="13500" h="13500" prst="angle"/>
                <a:extrusionClr>
                  <a:srgbClr val="CC99FF"/>
                </a:extrusionClr>
              </a:sp3d>
            </p:spPr>
            <p:txBody>
              <a:bodyPr/>
              <a:p>
                <a:endParaRPr lang="zh-CN" altLang="en-US"/>
              </a:p>
            </p:txBody>
          </p:sp>
          <p:sp>
            <p:nvSpPr>
              <p:cNvPr id="17418" name="矩形 17417"/>
              <p:cNvSpPr/>
              <p:nvPr/>
            </p:nvSpPr>
            <p:spPr>
              <a:xfrm>
                <a:off x="4236" y="2682"/>
                <a:ext cx="554" cy="67"/>
              </a:xfrm>
              <a:prstGeom prst="rect">
                <a:avLst/>
              </a:prstGeom>
              <a:gradFill rotWithShape="0">
                <a:gsLst>
                  <a:gs pos="0">
                    <a:srgbClr val="FFFFFF"/>
                  </a:gs>
                  <a:gs pos="50000">
                    <a:srgbClr val="CC99FF"/>
                  </a:gs>
                  <a:gs pos="100000">
                    <a:srgbClr val="FFFFFF"/>
                  </a:gs>
                </a:gsLst>
                <a:lin ang="5400000" scaled="1"/>
                <a:tileRect/>
              </a:gradFill>
              <a:ln w="9525" cap="flat" cmpd="sng">
                <a:prstDash val="solid"/>
                <a:miter/>
                <a:headEnd type="none" w="med" len="med"/>
                <a:tailEnd type="none" w="med" len="med"/>
              </a:ln>
              <a:scene3d>
                <a:camera prst="legacyObliqueTopRight">
                  <a:rot lat="0" lon="900000" rev="0"/>
                </a:camera>
                <a:lightRig rig="legacyFlat1" dir="t"/>
              </a:scene3d>
              <a:sp3d prstMaterial="legacyMatte">
                <a:bevelT w="13500" h="13500" prst="angle"/>
                <a:bevelB w="13500" h="13500" prst="angle"/>
                <a:extrusionClr>
                  <a:srgbClr val="CC99FF"/>
                </a:extrusionClr>
              </a:sp3d>
            </p:spPr>
            <p:txBody>
              <a:bodyPr/>
              <a:p>
                <a:endParaRPr lang="zh-CN" altLang="en-US"/>
              </a:p>
            </p:txBody>
          </p:sp>
          <p:sp>
            <p:nvSpPr>
              <p:cNvPr id="17419" name="矩形 17418"/>
              <p:cNvSpPr/>
              <p:nvPr/>
            </p:nvSpPr>
            <p:spPr>
              <a:xfrm>
                <a:off x="4236" y="2550"/>
                <a:ext cx="554" cy="66"/>
              </a:xfrm>
              <a:prstGeom prst="rect">
                <a:avLst/>
              </a:prstGeom>
              <a:gradFill rotWithShape="0">
                <a:gsLst>
                  <a:gs pos="0">
                    <a:srgbClr val="FFFFFF"/>
                  </a:gs>
                  <a:gs pos="50000">
                    <a:srgbClr val="CC99FF"/>
                  </a:gs>
                  <a:gs pos="100000">
                    <a:srgbClr val="FFFFFF"/>
                  </a:gs>
                </a:gsLst>
                <a:lin ang="5400000" scaled="1"/>
                <a:tileRect/>
              </a:gradFill>
              <a:ln w="9525" cap="flat" cmpd="sng">
                <a:prstDash val="solid"/>
                <a:miter/>
                <a:headEnd type="none" w="med" len="med"/>
                <a:tailEnd type="none" w="med" len="med"/>
              </a:ln>
              <a:scene3d>
                <a:camera prst="legacyObliqueTopRight">
                  <a:rot lat="0" lon="900000" rev="0"/>
                </a:camera>
                <a:lightRig rig="legacyFlat1" dir="t"/>
              </a:scene3d>
              <a:sp3d prstMaterial="legacyMatte">
                <a:bevelT w="13500" h="13500" prst="angle"/>
                <a:bevelB w="13500" h="13500" prst="angle"/>
                <a:extrusionClr>
                  <a:srgbClr val="CC99FF"/>
                </a:extrusionClr>
              </a:sp3d>
            </p:spPr>
            <p:txBody>
              <a:bodyPr/>
              <a:p>
                <a:endParaRPr lang="zh-CN" altLang="en-US"/>
              </a:p>
            </p:txBody>
          </p:sp>
          <p:sp>
            <p:nvSpPr>
              <p:cNvPr id="17420" name="矩形 17419"/>
              <p:cNvSpPr/>
              <p:nvPr/>
            </p:nvSpPr>
            <p:spPr>
              <a:xfrm>
                <a:off x="4246" y="3179"/>
                <a:ext cx="554" cy="66"/>
              </a:xfrm>
              <a:prstGeom prst="rect">
                <a:avLst/>
              </a:prstGeom>
              <a:gradFill rotWithShape="0">
                <a:gsLst>
                  <a:gs pos="0">
                    <a:srgbClr val="FFFFFF"/>
                  </a:gs>
                  <a:gs pos="50000">
                    <a:srgbClr val="CC99FF"/>
                  </a:gs>
                  <a:gs pos="100000">
                    <a:srgbClr val="FFFFFF"/>
                  </a:gs>
                </a:gsLst>
                <a:lin ang="5400000" scaled="1"/>
                <a:tileRect/>
              </a:gradFill>
              <a:ln w="9525" cap="flat" cmpd="sng">
                <a:prstDash val="solid"/>
                <a:miter/>
                <a:headEnd type="none" w="med" len="med"/>
                <a:tailEnd type="none" w="med" len="med"/>
              </a:ln>
              <a:scene3d>
                <a:camera prst="legacyObliqueTopRight">
                  <a:rot lat="0" lon="900000" rev="0"/>
                </a:camera>
                <a:lightRig rig="legacyFlat1" dir="t"/>
              </a:scene3d>
              <a:sp3d prstMaterial="legacyMatte">
                <a:bevelT w="13500" h="13500" prst="angle"/>
                <a:bevelB w="13500" h="13500" prst="angle"/>
                <a:extrusionClr>
                  <a:srgbClr val="CC99FF"/>
                </a:extrusionClr>
              </a:sp3d>
            </p:spPr>
            <p:txBody>
              <a:bodyPr/>
              <a:p>
                <a:endParaRPr lang="zh-CN" altLang="en-US"/>
              </a:p>
            </p:txBody>
          </p:sp>
          <p:sp>
            <p:nvSpPr>
              <p:cNvPr id="17440" name="矩形 17439"/>
              <p:cNvSpPr/>
              <p:nvPr/>
            </p:nvSpPr>
            <p:spPr>
              <a:xfrm>
                <a:off x="4250" y="3312"/>
                <a:ext cx="554" cy="66"/>
              </a:xfrm>
              <a:prstGeom prst="rect">
                <a:avLst/>
              </a:prstGeom>
              <a:gradFill rotWithShape="0">
                <a:gsLst>
                  <a:gs pos="0">
                    <a:srgbClr val="FFFFFF"/>
                  </a:gs>
                  <a:gs pos="50000">
                    <a:srgbClr val="CC99FF"/>
                  </a:gs>
                  <a:gs pos="100000">
                    <a:srgbClr val="FFFFFF"/>
                  </a:gs>
                </a:gsLst>
                <a:lin ang="5400000" scaled="1"/>
                <a:tileRect/>
              </a:gradFill>
              <a:ln w="9525" cap="flat" cmpd="sng">
                <a:prstDash val="solid"/>
                <a:miter/>
                <a:headEnd type="none" w="med" len="med"/>
                <a:tailEnd type="none" w="med" len="med"/>
              </a:ln>
              <a:scene3d>
                <a:camera prst="legacyObliqueTopRight">
                  <a:rot lat="0" lon="900000" rev="0"/>
                </a:camera>
                <a:lightRig rig="legacyFlat1" dir="t"/>
              </a:scene3d>
              <a:sp3d prstMaterial="legacyMatte">
                <a:bevelT w="13500" h="13500" prst="angle"/>
                <a:bevelB w="13500" h="13500" prst="angle"/>
                <a:extrusionClr>
                  <a:srgbClr val="CC99FF"/>
                </a:extrusionClr>
              </a:sp3d>
            </p:spPr>
            <p:txBody>
              <a:bodyPr/>
              <a:p>
                <a:endParaRPr lang="zh-CN" altLang="en-US"/>
              </a:p>
            </p:txBody>
          </p:sp>
          <p:sp>
            <p:nvSpPr>
              <p:cNvPr id="17441" name="矩形 17440"/>
              <p:cNvSpPr/>
              <p:nvPr/>
            </p:nvSpPr>
            <p:spPr>
              <a:xfrm>
                <a:off x="4252" y="3456"/>
                <a:ext cx="554" cy="66"/>
              </a:xfrm>
              <a:prstGeom prst="rect">
                <a:avLst/>
              </a:prstGeom>
              <a:gradFill rotWithShape="0">
                <a:gsLst>
                  <a:gs pos="0">
                    <a:srgbClr val="FFFFFF"/>
                  </a:gs>
                  <a:gs pos="50000">
                    <a:srgbClr val="CC99FF"/>
                  </a:gs>
                  <a:gs pos="100000">
                    <a:srgbClr val="FFFFFF"/>
                  </a:gs>
                </a:gsLst>
                <a:lin ang="5400000" scaled="1"/>
                <a:tileRect/>
              </a:gradFill>
              <a:ln w="9525" cap="flat" cmpd="sng">
                <a:prstDash val="solid"/>
                <a:miter/>
                <a:headEnd type="none" w="med" len="med"/>
                <a:tailEnd type="none" w="med" len="med"/>
              </a:ln>
              <a:scene3d>
                <a:camera prst="legacyObliqueTopRight">
                  <a:rot lat="0" lon="900000" rev="0"/>
                </a:camera>
                <a:lightRig rig="legacyFlat1" dir="t"/>
              </a:scene3d>
              <a:sp3d prstMaterial="legacyMatte">
                <a:bevelT w="13500" h="13500" prst="angle"/>
                <a:bevelB w="13500" h="13500" prst="angle"/>
                <a:extrusionClr>
                  <a:srgbClr val="CC99FF"/>
                </a:extrusionClr>
              </a:sp3d>
            </p:spPr>
            <p:txBody>
              <a:bodyPr/>
              <a:p>
                <a:endParaRPr lang="zh-CN" altLang="en-US"/>
              </a:p>
            </p:txBody>
          </p:sp>
          <p:sp>
            <p:nvSpPr>
              <p:cNvPr id="17442" name="矩形 17441"/>
              <p:cNvSpPr/>
              <p:nvPr/>
            </p:nvSpPr>
            <p:spPr>
              <a:xfrm>
                <a:off x="4242" y="2400"/>
                <a:ext cx="554" cy="66"/>
              </a:xfrm>
              <a:prstGeom prst="rect">
                <a:avLst/>
              </a:prstGeom>
              <a:gradFill rotWithShape="0">
                <a:gsLst>
                  <a:gs pos="0">
                    <a:srgbClr val="FFFFFF"/>
                  </a:gs>
                  <a:gs pos="50000">
                    <a:srgbClr val="CC99FF"/>
                  </a:gs>
                  <a:gs pos="100000">
                    <a:srgbClr val="FFFFFF"/>
                  </a:gs>
                </a:gsLst>
                <a:lin ang="5400000" scaled="1"/>
                <a:tileRect/>
              </a:gradFill>
              <a:ln w="9525" cap="flat" cmpd="sng">
                <a:prstDash val="solid"/>
                <a:miter/>
                <a:headEnd type="none" w="med" len="med"/>
                <a:tailEnd type="none" w="med" len="med"/>
              </a:ln>
              <a:scene3d>
                <a:camera prst="legacyObliqueTopRight">
                  <a:rot lat="0" lon="900000" rev="0"/>
                </a:camera>
                <a:lightRig rig="legacyFlat1" dir="t"/>
              </a:scene3d>
              <a:sp3d prstMaterial="legacyMatte">
                <a:bevelT w="13500" h="13500" prst="angle"/>
                <a:bevelB w="13500" h="13500" prst="angle"/>
                <a:extrusionClr>
                  <a:srgbClr val="CC99FF"/>
                </a:extrusionClr>
              </a:sp3d>
            </p:spPr>
            <p:txBody>
              <a:bodyPr/>
              <a:p>
                <a:endParaRPr lang="zh-CN" altLang="en-US"/>
              </a:p>
            </p:txBody>
          </p:sp>
          <p:grpSp>
            <p:nvGrpSpPr>
              <p:cNvPr id="17481" name="组合 17480"/>
              <p:cNvGrpSpPr/>
              <p:nvPr/>
            </p:nvGrpSpPr>
            <p:grpSpPr>
              <a:xfrm>
                <a:off x="4224" y="2256"/>
                <a:ext cx="624" cy="1392"/>
                <a:chOff x="4176" y="2256"/>
                <a:chExt cx="672" cy="1392"/>
              </a:xfrm>
            </p:grpSpPr>
            <p:sp>
              <p:nvSpPr>
                <p:cNvPr id="17477" name="直接连接符 17476"/>
                <p:cNvSpPr/>
                <p:nvPr/>
              </p:nvSpPr>
              <p:spPr>
                <a:xfrm>
                  <a:off x="4176" y="2256"/>
                  <a:ext cx="672" cy="48"/>
                </a:xfrm>
                <a:prstGeom prst="line">
                  <a:avLst/>
                </a:prstGeom>
                <a:ln w="9525" cap="flat" cmpd="sng">
                  <a:solidFill>
                    <a:srgbClr val="CC99FF"/>
                  </a:solidFill>
                  <a:prstDash val="solid"/>
                  <a:miter/>
                  <a:headEnd type="none" w="med" len="med"/>
                  <a:tailEnd type="none" w="med" len="med"/>
                </a:ln>
              </p:spPr>
            </p:sp>
            <p:sp>
              <p:nvSpPr>
                <p:cNvPr id="17478" name="直接连接符 17477"/>
                <p:cNvSpPr/>
                <p:nvPr/>
              </p:nvSpPr>
              <p:spPr>
                <a:xfrm>
                  <a:off x="4176" y="3600"/>
                  <a:ext cx="672" cy="48"/>
                </a:xfrm>
                <a:prstGeom prst="line">
                  <a:avLst/>
                </a:prstGeom>
                <a:ln w="9525" cap="flat" cmpd="sng">
                  <a:solidFill>
                    <a:srgbClr val="CC99FF"/>
                  </a:solidFill>
                  <a:prstDash val="solid"/>
                  <a:miter/>
                  <a:headEnd type="none" w="med" len="med"/>
                  <a:tailEnd type="none" w="med" len="med"/>
                </a:ln>
              </p:spPr>
            </p:sp>
            <p:sp>
              <p:nvSpPr>
                <p:cNvPr id="17479" name="直接连接符 17478"/>
                <p:cNvSpPr/>
                <p:nvPr/>
              </p:nvSpPr>
              <p:spPr>
                <a:xfrm>
                  <a:off x="4176" y="2256"/>
                  <a:ext cx="0" cy="1344"/>
                </a:xfrm>
                <a:prstGeom prst="line">
                  <a:avLst/>
                </a:prstGeom>
                <a:ln w="9525" cap="flat" cmpd="sng">
                  <a:solidFill>
                    <a:srgbClr val="CC99FF"/>
                  </a:solidFill>
                  <a:prstDash val="solid"/>
                  <a:miter/>
                  <a:headEnd type="none" w="med" len="med"/>
                  <a:tailEnd type="none" w="med" len="med"/>
                </a:ln>
              </p:spPr>
            </p:sp>
            <p:sp>
              <p:nvSpPr>
                <p:cNvPr id="17480" name="直接连接符 17479"/>
                <p:cNvSpPr/>
                <p:nvPr/>
              </p:nvSpPr>
              <p:spPr>
                <a:xfrm>
                  <a:off x="4848" y="2304"/>
                  <a:ext cx="0" cy="1344"/>
                </a:xfrm>
                <a:prstGeom prst="line">
                  <a:avLst/>
                </a:prstGeom>
                <a:ln w="9525" cap="flat" cmpd="sng">
                  <a:solidFill>
                    <a:srgbClr val="CC99FF"/>
                  </a:solidFill>
                  <a:prstDash val="solid"/>
                  <a:miter/>
                  <a:headEnd type="none" w="med" len="med"/>
                  <a:tailEnd type="none" w="med" len="med"/>
                </a:ln>
              </p:spPr>
            </p:sp>
          </p:grpSp>
        </p:gr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410"/>
                                        </p:tgtEl>
                                        <p:attrNameLst>
                                          <p:attrName>style.visibility</p:attrName>
                                        </p:attrNameLst>
                                      </p:cBhvr>
                                      <p:to>
                                        <p:strVal val="visible"/>
                                      </p:to>
                                    </p:set>
                                    <p:animEffect transition="in" filter="blinds(horizontal)">
                                      <p:cBhvr>
                                        <p:cTn id="7" dur="500"/>
                                        <p:tgtEl>
                                          <p:spTgt spid="174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18434" name="矩形 18433"/>
          <p:cNvSpPr/>
          <p:nvPr/>
        </p:nvSpPr>
        <p:spPr>
          <a:xfrm>
            <a:off x="838200" y="1752600"/>
            <a:ext cx="7543800" cy="1406525"/>
          </a:xfrm>
          <a:prstGeom prst="rect">
            <a:avLst/>
          </a:prstGeom>
          <a:noFill/>
          <a:ln w="9525">
            <a:noFill/>
          </a:ln>
        </p:spPr>
        <p:txBody>
          <a:bodyPr>
            <a:spAutoFit/>
          </a:bodyPr>
          <a:p>
            <a:pPr>
              <a:lnSpc>
                <a:spcPct val="135000"/>
              </a:lnSpc>
            </a:pPr>
            <a:r>
              <a:rPr lang="en-US" altLang="zh-CN" sz="3200" b="1" dirty="0">
                <a:solidFill>
                  <a:schemeClr val="tx2"/>
                </a:solidFill>
                <a:latin typeface="Times New Roman" panose="02020603050405020304" pitchFamily="18" charset="0"/>
              </a:rPr>
              <a:t>        </a:t>
            </a:r>
            <a:r>
              <a:rPr lang="zh-CN" altLang="en-US" sz="3200" b="1" dirty="0">
                <a:solidFill>
                  <a:schemeClr val="tx2"/>
                </a:solidFill>
                <a:latin typeface="Times New Roman" panose="02020603050405020304" pitchFamily="18" charset="0"/>
              </a:rPr>
              <a:t>电子密集处，波的强度大；电子稀疏处，波的强度小</a:t>
            </a:r>
            <a:r>
              <a:rPr lang="en-US" altLang="zh-CN" sz="3200" b="1">
                <a:solidFill>
                  <a:schemeClr val="tx2"/>
                </a:solidFill>
                <a:latin typeface="Times New Roman" panose="02020603050405020304" pitchFamily="18" charset="0"/>
              </a:rPr>
              <a:t>.</a:t>
            </a:r>
            <a:endParaRPr lang="en-US" altLang="zh-CN" sz="3200" b="1">
              <a:solidFill>
                <a:schemeClr val="tx2"/>
              </a:solidFill>
              <a:latin typeface="Times New Roman" panose="02020603050405020304" pitchFamily="18" charset="0"/>
            </a:endParaRPr>
          </a:p>
        </p:txBody>
      </p:sp>
      <p:sp>
        <p:nvSpPr>
          <p:cNvPr id="18459" name="矩形 18458"/>
          <p:cNvSpPr/>
          <p:nvPr/>
        </p:nvSpPr>
        <p:spPr>
          <a:xfrm>
            <a:off x="1725613" y="1066800"/>
            <a:ext cx="4933950" cy="579438"/>
          </a:xfrm>
          <a:prstGeom prst="rect">
            <a:avLst/>
          </a:prstGeom>
          <a:noFill/>
          <a:ln w="9525">
            <a:noFill/>
          </a:ln>
        </p:spPr>
        <p:txBody>
          <a:bodyPr>
            <a:spAutoFit/>
          </a:bodyPr>
          <a:p>
            <a:r>
              <a:rPr lang="en-US" altLang="zh-CN" sz="3200" b="1">
                <a:solidFill>
                  <a:srgbClr val="CC0000"/>
                </a:solidFill>
                <a:latin typeface="Times New Roman" panose="02020603050405020304" pitchFamily="18" charset="0"/>
              </a:rPr>
              <a:t>2</a:t>
            </a:r>
            <a:r>
              <a:rPr lang="en-US" altLang="zh-CN" sz="3200" b="1" dirty="0">
                <a:solidFill>
                  <a:schemeClr val="tx2"/>
                </a:solidFill>
                <a:latin typeface="Times New Roman" panose="02020603050405020304" pitchFamily="18" charset="0"/>
              </a:rPr>
              <a:t>  </a:t>
            </a:r>
            <a:r>
              <a:rPr lang="zh-CN" altLang="en-US" sz="3200" b="1" dirty="0">
                <a:solidFill>
                  <a:schemeClr val="tx2"/>
                </a:solidFill>
                <a:latin typeface="Times New Roman" panose="02020603050405020304" pitchFamily="18" charset="0"/>
              </a:rPr>
              <a:t>从</a:t>
            </a:r>
            <a:r>
              <a:rPr lang="zh-CN" altLang="en-US" sz="3200" b="1" dirty="0">
                <a:solidFill>
                  <a:srgbClr val="CC0000"/>
                </a:solidFill>
                <a:latin typeface="Times New Roman" panose="02020603050405020304" pitchFamily="18" charset="0"/>
              </a:rPr>
              <a:t>波动性</a:t>
            </a:r>
            <a:r>
              <a:rPr lang="zh-CN" altLang="en-US" sz="3200" b="1" dirty="0">
                <a:solidFill>
                  <a:schemeClr val="tx2"/>
                </a:solidFill>
                <a:latin typeface="Times New Roman" panose="02020603050405020304" pitchFamily="18" charset="0"/>
              </a:rPr>
              <a:t>方面解释</a:t>
            </a:r>
            <a:endParaRPr lang="zh-CN" altLang="en-US" sz="3200" b="1">
              <a:solidFill>
                <a:schemeClr val="tx2"/>
              </a:solidFill>
              <a:latin typeface="Times New Roman" panose="02020603050405020304" pitchFamily="18" charset="0"/>
            </a:endParaRPr>
          </a:p>
        </p:txBody>
      </p:sp>
      <p:grpSp>
        <p:nvGrpSpPr>
          <p:cNvPr id="18519" name="组合 18518"/>
          <p:cNvGrpSpPr/>
          <p:nvPr/>
        </p:nvGrpSpPr>
        <p:grpSpPr>
          <a:xfrm>
            <a:off x="1600200" y="3505200"/>
            <a:ext cx="6248400" cy="2590800"/>
            <a:chOff x="1008" y="2208"/>
            <a:chExt cx="3936" cy="1632"/>
          </a:xfrm>
        </p:grpSpPr>
        <p:sp>
          <p:nvSpPr>
            <p:cNvPr id="18520" name="矩形 18519"/>
            <p:cNvSpPr/>
            <p:nvPr/>
          </p:nvSpPr>
          <p:spPr>
            <a:xfrm>
              <a:off x="1008" y="2208"/>
              <a:ext cx="3936" cy="1632"/>
            </a:xfrm>
            <a:prstGeom prst="rec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18521" name="矩形 18520"/>
            <p:cNvSpPr/>
            <p:nvPr/>
          </p:nvSpPr>
          <p:spPr>
            <a:xfrm>
              <a:off x="1989" y="2496"/>
              <a:ext cx="79" cy="313"/>
            </a:xfrm>
            <a:prstGeom prst="rect">
              <a:avLst/>
            </a:prstGeom>
            <a:gradFill rotWithShape="0">
              <a:gsLst>
                <a:gs pos="0">
                  <a:schemeClr val="hlink"/>
                </a:gs>
                <a:gs pos="50000">
                  <a:schemeClr val="hlink">
                    <a:gamma/>
                    <a:shade val="46275"/>
                    <a:invGamma/>
                  </a:schemeClr>
                </a:gs>
                <a:gs pos="100000">
                  <a:schemeClr val="hlink"/>
                </a:gs>
              </a:gsLst>
              <a:lin ang="0" scaled="1"/>
              <a:tileRect/>
            </a:gradFill>
            <a:ln w="9525">
              <a:noFill/>
            </a:ln>
          </p:spPr>
          <p:txBody>
            <a:bodyPr/>
            <a:p>
              <a:endParaRPr lang="zh-CN" altLang="en-US"/>
            </a:p>
          </p:txBody>
        </p:sp>
        <p:sp>
          <p:nvSpPr>
            <p:cNvPr id="18522" name="矩形 18521"/>
            <p:cNvSpPr/>
            <p:nvPr/>
          </p:nvSpPr>
          <p:spPr>
            <a:xfrm>
              <a:off x="1989" y="2958"/>
              <a:ext cx="79" cy="280"/>
            </a:xfrm>
            <a:prstGeom prst="rect">
              <a:avLst/>
            </a:prstGeom>
            <a:gradFill rotWithShape="0">
              <a:gsLst>
                <a:gs pos="0">
                  <a:schemeClr val="hlink"/>
                </a:gs>
                <a:gs pos="50000">
                  <a:schemeClr val="hlink">
                    <a:gamma/>
                    <a:shade val="46275"/>
                    <a:invGamma/>
                  </a:schemeClr>
                </a:gs>
                <a:gs pos="100000">
                  <a:schemeClr val="hlink"/>
                </a:gs>
              </a:gsLst>
              <a:lin ang="0" scaled="1"/>
              <a:tileRect/>
            </a:gradFill>
            <a:ln w="9525">
              <a:noFill/>
            </a:ln>
          </p:spPr>
          <p:txBody>
            <a:bodyPr/>
            <a:p>
              <a:endParaRPr lang="zh-CN" altLang="en-US"/>
            </a:p>
          </p:txBody>
        </p:sp>
        <p:sp>
          <p:nvSpPr>
            <p:cNvPr id="18523" name="直接连接符 18522"/>
            <p:cNvSpPr/>
            <p:nvPr/>
          </p:nvSpPr>
          <p:spPr>
            <a:xfrm flipV="1">
              <a:off x="1989" y="2660"/>
              <a:ext cx="990" cy="238"/>
            </a:xfrm>
            <a:prstGeom prst="line">
              <a:avLst/>
            </a:prstGeom>
            <a:ln w="9525" cap="flat" cmpd="sng">
              <a:solidFill>
                <a:schemeClr val="bg2"/>
              </a:solidFill>
              <a:prstDash val="solid"/>
              <a:headEnd type="none" w="med" len="med"/>
              <a:tailEnd type="none" w="med" len="med"/>
            </a:ln>
          </p:spPr>
        </p:sp>
        <p:sp>
          <p:nvSpPr>
            <p:cNvPr id="18524" name="直接连接符 18523"/>
            <p:cNvSpPr/>
            <p:nvPr/>
          </p:nvSpPr>
          <p:spPr>
            <a:xfrm>
              <a:off x="2016" y="2880"/>
              <a:ext cx="950" cy="179"/>
            </a:xfrm>
            <a:prstGeom prst="line">
              <a:avLst/>
            </a:prstGeom>
            <a:ln w="9525" cap="flat" cmpd="sng">
              <a:solidFill>
                <a:schemeClr val="bg2"/>
              </a:solidFill>
              <a:prstDash val="solid"/>
              <a:headEnd type="none" w="med" len="med"/>
              <a:tailEnd type="none" w="med" len="med"/>
            </a:ln>
          </p:spPr>
        </p:sp>
        <p:sp>
          <p:nvSpPr>
            <p:cNvPr id="18525" name="任意多边形 18524"/>
            <p:cNvSpPr/>
            <p:nvPr/>
          </p:nvSpPr>
          <p:spPr>
            <a:xfrm>
              <a:off x="2464" y="2780"/>
              <a:ext cx="40" cy="101"/>
            </a:xfrm>
            <a:custGeom>
              <a:avLst/>
              <a:gdLst>
                <a:gd name="txL" fmla="*/ 0 w 21600"/>
                <a:gd name="txT" fmla="*/ 0 h 24338"/>
                <a:gd name="txR" fmla="*/ 21600 w 21600"/>
                <a:gd name="txB" fmla="*/ 24338 h 24338"/>
              </a:gdLst>
              <a:ahLst/>
              <a:cxnLst>
                <a:cxn ang="270">
                  <a:pos x="0" y="0"/>
                </a:cxn>
                <a:cxn ang="90">
                  <a:pos x="21425" y="24337"/>
                </a:cxn>
                <a:cxn ang="90">
                  <a:pos x="0" y="21600"/>
                </a:cxn>
              </a:cxnLst>
              <a:rect l="txL" t="txT" r="txR" b="txB"/>
              <a:pathLst>
                <a:path w="21600" h="24338" fill="none">
                  <a:moveTo>
                    <a:pt x="0" y="0"/>
                  </a:moveTo>
                  <a:arcTo wR="21600" hR="21600" stAng="-5400000" swAng="5836799"/>
                </a:path>
                <a:path w="21600" h="24338" stroke="0">
                  <a:moveTo>
                    <a:pt x="0" y="0"/>
                  </a:moveTo>
                  <a:arcTo wR="21600" hR="21600" stAng="-5400000" swAng="5836799"/>
                  <a:lnTo>
                    <a:pt x="0" y="21600"/>
                  </a:lnTo>
                  <a:close/>
                </a:path>
              </a:pathLst>
            </a:custGeom>
            <a:noFill/>
            <a:ln w="38100" cap="flat" cmpd="sng">
              <a:solidFill>
                <a:srgbClr val="FF3300"/>
              </a:solidFill>
              <a:prstDash val="solid"/>
              <a:headEnd type="none" w="med" len="med"/>
              <a:tailEnd type="none" w="med" len="med"/>
            </a:ln>
          </p:spPr>
          <p:txBody>
            <a:bodyPr/>
            <a:p>
              <a:endParaRPr lang="zh-CN" altLang="en-US"/>
            </a:p>
          </p:txBody>
        </p:sp>
        <p:graphicFrame>
          <p:nvGraphicFramePr>
            <p:cNvPr id="18526" name="对象 18525"/>
            <p:cNvGraphicFramePr/>
            <p:nvPr/>
          </p:nvGraphicFramePr>
          <p:xfrm>
            <a:off x="2543" y="2750"/>
            <a:ext cx="165" cy="156"/>
          </p:xfrm>
          <a:graphic>
            <a:graphicData uri="http://schemas.openxmlformats.org/presentationml/2006/ole">
              <mc:AlternateContent xmlns:mc="http://schemas.openxmlformats.org/markup-compatibility/2006">
                <mc:Choice xmlns:v="urn:schemas-microsoft-com:vml" Requires="v">
                  <p:oleObj spid="_x0000_s3112" name="" r:id="rId1" imgW="152400" imgH="190500" progId="Equation.3">
                    <p:embed/>
                  </p:oleObj>
                </mc:Choice>
                <mc:Fallback>
                  <p:oleObj name="" r:id="rId1" imgW="152400" imgH="190500" progId="Equation.3">
                    <p:embed/>
                    <p:pic>
                      <p:nvPicPr>
                        <p:cNvPr id="0" name="图片 3111"/>
                        <p:cNvPicPr/>
                        <p:nvPr/>
                      </p:nvPicPr>
                      <p:blipFill>
                        <a:blip r:embed="rId2"/>
                        <a:stretch>
                          <a:fillRect/>
                        </a:stretch>
                      </p:blipFill>
                      <p:spPr>
                        <a:xfrm>
                          <a:off x="2543" y="2750"/>
                          <a:ext cx="165" cy="156"/>
                        </a:xfrm>
                        <a:prstGeom prst="rect">
                          <a:avLst/>
                        </a:prstGeom>
                        <a:noFill/>
                        <a:ln w="38100">
                          <a:noFill/>
                          <a:miter/>
                        </a:ln>
                      </p:spPr>
                    </p:pic>
                  </p:oleObj>
                </mc:Fallback>
              </mc:AlternateContent>
            </a:graphicData>
          </a:graphic>
        </p:graphicFrame>
        <p:sp>
          <p:nvSpPr>
            <p:cNvPr id="18527" name="直接连接符 18526"/>
            <p:cNvSpPr/>
            <p:nvPr/>
          </p:nvSpPr>
          <p:spPr>
            <a:xfrm>
              <a:off x="1989" y="2881"/>
              <a:ext cx="2098" cy="16"/>
            </a:xfrm>
            <a:prstGeom prst="line">
              <a:avLst/>
            </a:prstGeom>
            <a:ln w="38100" cap="flat" cmpd="sng">
              <a:solidFill>
                <a:schemeClr val="accent2"/>
              </a:solidFill>
              <a:prstDash val="dash"/>
              <a:headEnd type="none" w="med" len="med"/>
              <a:tailEnd type="none" w="med" len="med"/>
            </a:ln>
          </p:spPr>
        </p:sp>
        <p:sp>
          <p:nvSpPr>
            <p:cNvPr id="18528" name="直接连接符 18527"/>
            <p:cNvSpPr/>
            <p:nvPr/>
          </p:nvSpPr>
          <p:spPr>
            <a:xfrm>
              <a:off x="1475" y="2812"/>
              <a:ext cx="435" cy="0"/>
            </a:xfrm>
            <a:prstGeom prst="line">
              <a:avLst/>
            </a:prstGeom>
            <a:ln w="28575" cap="flat" cmpd="sng">
              <a:solidFill>
                <a:srgbClr val="CC99FF"/>
              </a:solidFill>
              <a:prstDash val="solid"/>
              <a:headEnd type="none" w="med" len="med"/>
              <a:tailEnd type="triangle" w="med" len="med"/>
            </a:ln>
          </p:spPr>
        </p:sp>
        <p:sp>
          <p:nvSpPr>
            <p:cNvPr id="18529" name="直接连接符 18528"/>
            <p:cNvSpPr/>
            <p:nvPr/>
          </p:nvSpPr>
          <p:spPr>
            <a:xfrm>
              <a:off x="1475" y="2905"/>
              <a:ext cx="435" cy="0"/>
            </a:xfrm>
            <a:prstGeom prst="line">
              <a:avLst/>
            </a:prstGeom>
            <a:ln w="28575" cap="flat" cmpd="sng">
              <a:solidFill>
                <a:srgbClr val="CC99FF"/>
              </a:solidFill>
              <a:prstDash val="solid"/>
              <a:headEnd type="none" w="med" len="med"/>
              <a:tailEnd type="triangle" w="med" len="med"/>
            </a:ln>
          </p:spPr>
        </p:sp>
        <p:sp>
          <p:nvSpPr>
            <p:cNvPr id="18530" name="直接连接符 18529"/>
            <p:cNvSpPr/>
            <p:nvPr/>
          </p:nvSpPr>
          <p:spPr>
            <a:xfrm>
              <a:off x="1475" y="2997"/>
              <a:ext cx="435" cy="0"/>
            </a:xfrm>
            <a:prstGeom prst="line">
              <a:avLst/>
            </a:prstGeom>
            <a:ln w="28575" cap="flat" cmpd="sng">
              <a:solidFill>
                <a:srgbClr val="CC99FF"/>
              </a:solidFill>
              <a:prstDash val="solid"/>
              <a:headEnd type="none" w="med" len="med"/>
              <a:tailEnd type="triangle" w="med" len="med"/>
            </a:ln>
          </p:spPr>
        </p:sp>
        <p:sp>
          <p:nvSpPr>
            <p:cNvPr id="18531" name="文本框 18530"/>
            <p:cNvSpPr txBox="1"/>
            <p:nvPr/>
          </p:nvSpPr>
          <p:spPr>
            <a:xfrm>
              <a:off x="1351" y="3062"/>
              <a:ext cx="713" cy="250"/>
            </a:xfrm>
            <a:prstGeom prst="rect">
              <a:avLst/>
            </a:prstGeom>
            <a:noFill/>
            <a:ln w="9525">
              <a:noFill/>
            </a:ln>
          </p:spPr>
          <p:txBody>
            <a:bodyPr>
              <a:spAutoFit/>
            </a:bodyPr>
            <a:p>
              <a:pPr>
                <a:spcBef>
                  <a:spcPct val="50000"/>
                </a:spcBef>
              </a:pPr>
              <a:r>
                <a:rPr lang="zh-CN" altLang="en-US" sz="2000" b="1" dirty="0">
                  <a:latin typeface="Times New Roman" panose="02020603050405020304" pitchFamily="18" charset="0"/>
                </a:rPr>
                <a:t>电子束</a:t>
              </a:r>
              <a:endParaRPr lang="zh-CN" altLang="en-US" sz="2000" b="1">
                <a:latin typeface="Times New Roman" panose="02020603050405020304" pitchFamily="18" charset="0"/>
              </a:endParaRPr>
            </a:p>
          </p:txBody>
        </p:sp>
        <p:sp>
          <p:nvSpPr>
            <p:cNvPr id="18532" name="文本框 18531"/>
            <p:cNvSpPr txBox="1"/>
            <p:nvPr/>
          </p:nvSpPr>
          <p:spPr>
            <a:xfrm>
              <a:off x="1853" y="3264"/>
              <a:ext cx="595" cy="250"/>
            </a:xfrm>
            <a:prstGeom prst="rect">
              <a:avLst/>
            </a:prstGeom>
            <a:noFill/>
            <a:ln w="9525">
              <a:noFill/>
            </a:ln>
          </p:spPr>
          <p:txBody>
            <a:bodyPr>
              <a:spAutoFit/>
            </a:bodyPr>
            <a:p>
              <a:pPr>
                <a:spcBef>
                  <a:spcPct val="50000"/>
                </a:spcBef>
              </a:pPr>
              <a:r>
                <a:rPr lang="zh-CN" altLang="en-US" sz="2000" b="1" dirty="0">
                  <a:latin typeface="Times New Roman" panose="02020603050405020304" pitchFamily="18" charset="0"/>
                </a:rPr>
                <a:t>狭缝</a:t>
              </a:r>
              <a:endParaRPr lang="zh-CN" altLang="en-US" sz="2000" b="1" dirty="0">
                <a:latin typeface="Times New Roman" panose="02020603050405020304" pitchFamily="18" charset="0"/>
              </a:endParaRPr>
            </a:p>
          </p:txBody>
        </p:sp>
        <p:sp>
          <p:nvSpPr>
            <p:cNvPr id="18533" name="矩形 18532"/>
            <p:cNvSpPr/>
            <p:nvPr/>
          </p:nvSpPr>
          <p:spPr>
            <a:xfrm>
              <a:off x="2979" y="2352"/>
              <a:ext cx="40" cy="1025"/>
            </a:xfrm>
            <a:prstGeom prst="rect">
              <a:avLst/>
            </a:prstGeom>
            <a:gradFill rotWithShape="0">
              <a:gsLst>
                <a:gs pos="0">
                  <a:schemeClr val="hlink"/>
                </a:gs>
                <a:gs pos="50000">
                  <a:schemeClr val="hlink">
                    <a:gamma/>
                    <a:shade val="46275"/>
                    <a:invGamma/>
                  </a:schemeClr>
                </a:gs>
                <a:gs pos="100000">
                  <a:schemeClr val="hlink"/>
                </a:gs>
              </a:gsLst>
              <a:lin ang="0" scaled="1"/>
              <a:tileRect/>
            </a:gradFill>
            <a:ln w="9525">
              <a:noFill/>
            </a:ln>
          </p:spPr>
          <p:txBody>
            <a:bodyPr/>
            <a:p>
              <a:endParaRPr lang="zh-CN" altLang="en-US"/>
            </a:p>
          </p:txBody>
        </p:sp>
        <p:sp>
          <p:nvSpPr>
            <p:cNvPr id="18534" name="任意多边形 18533"/>
            <p:cNvSpPr/>
            <p:nvPr/>
          </p:nvSpPr>
          <p:spPr>
            <a:xfrm>
              <a:off x="2939" y="2451"/>
              <a:ext cx="990" cy="893"/>
            </a:xfrm>
            <a:custGeom>
              <a:avLst/>
              <a:gdLst/>
              <a:ahLst/>
              <a:cxnLst/>
              <a:pathLst>
                <a:path w="1200" h="1344">
                  <a:moveTo>
                    <a:pt x="240" y="0"/>
                  </a:moveTo>
                  <a:cubicBezTo>
                    <a:pt x="184" y="28"/>
                    <a:pt x="128" y="56"/>
                    <a:pt x="144" y="96"/>
                  </a:cubicBezTo>
                  <a:cubicBezTo>
                    <a:pt x="160" y="136"/>
                    <a:pt x="336" y="200"/>
                    <a:pt x="336" y="240"/>
                  </a:cubicBezTo>
                  <a:cubicBezTo>
                    <a:pt x="336" y="280"/>
                    <a:pt x="0" y="264"/>
                    <a:pt x="144" y="336"/>
                  </a:cubicBezTo>
                  <a:cubicBezTo>
                    <a:pt x="288" y="408"/>
                    <a:pt x="1200" y="568"/>
                    <a:pt x="1200" y="672"/>
                  </a:cubicBezTo>
                  <a:cubicBezTo>
                    <a:pt x="1200" y="776"/>
                    <a:pt x="288" y="888"/>
                    <a:pt x="144" y="960"/>
                  </a:cubicBezTo>
                  <a:cubicBezTo>
                    <a:pt x="0" y="1032"/>
                    <a:pt x="336" y="1056"/>
                    <a:pt x="336" y="1104"/>
                  </a:cubicBezTo>
                  <a:cubicBezTo>
                    <a:pt x="336" y="1152"/>
                    <a:pt x="152" y="1208"/>
                    <a:pt x="144" y="1248"/>
                  </a:cubicBezTo>
                  <a:cubicBezTo>
                    <a:pt x="136" y="1288"/>
                    <a:pt x="212" y="1316"/>
                    <a:pt x="288" y="1344"/>
                  </a:cubicBezTo>
                </a:path>
              </a:pathLst>
            </a:custGeom>
            <a:noFill/>
            <a:ln w="38100" cap="flat" cmpd="sng">
              <a:solidFill>
                <a:srgbClr val="FF0000"/>
              </a:solidFill>
              <a:prstDash val="solid"/>
              <a:headEnd type="none" w="med" len="med"/>
              <a:tailEnd type="none" w="med" len="med"/>
            </a:ln>
          </p:spPr>
          <p:txBody>
            <a:bodyPr/>
            <a:p>
              <a:endParaRPr lang="zh-CN" altLang="en-US"/>
            </a:p>
          </p:txBody>
        </p:sp>
        <p:sp>
          <p:nvSpPr>
            <p:cNvPr id="18535" name="矩形 18534"/>
            <p:cNvSpPr/>
            <p:nvPr/>
          </p:nvSpPr>
          <p:spPr>
            <a:xfrm>
              <a:off x="2405" y="3504"/>
              <a:ext cx="1243" cy="250"/>
            </a:xfrm>
            <a:prstGeom prst="rect">
              <a:avLst/>
            </a:prstGeom>
            <a:noFill/>
            <a:ln w="9525">
              <a:noFill/>
            </a:ln>
          </p:spPr>
          <p:txBody>
            <a:bodyPr wrap="none" anchor="t">
              <a:spAutoFit/>
            </a:bodyPr>
            <a:p>
              <a:r>
                <a:rPr lang="zh-CN" altLang="en-US" sz="2000" b="1" dirty="0">
                  <a:solidFill>
                    <a:schemeClr val="tx2"/>
                  </a:solidFill>
                  <a:latin typeface="Times New Roman" panose="02020603050405020304" pitchFamily="18" charset="0"/>
                </a:rPr>
                <a:t>电子的单缝衍射</a:t>
              </a:r>
              <a:endParaRPr lang="zh-CN" altLang="en-US" sz="2000" b="1" dirty="0">
                <a:solidFill>
                  <a:schemeClr val="tx2"/>
                </a:solidFill>
                <a:latin typeface="Times New Roman" panose="02020603050405020304" pitchFamily="18" charset="0"/>
              </a:endParaRPr>
            </a:p>
          </p:txBody>
        </p:sp>
        <p:grpSp>
          <p:nvGrpSpPr>
            <p:cNvPr id="18536" name="组合 18535"/>
            <p:cNvGrpSpPr/>
            <p:nvPr/>
          </p:nvGrpSpPr>
          <p:grpSpPr>
            <a:xfrm>
              <a:off x="4176" y="2304"/>
              <a:ext cx="480" cy="1296"/>
              <a:chOff x="4224" y="2256"/>
              <a:chExt cx="624" cy="1392"/>
            </a:xfrm>
          </p:grpSpPr>
          <p:sp>
            <p:nvSpPr>
              <p:cNvPr id="18537" name="矩形 18536"/>
              <p:cNvSpPr/>
              <p:nvPr/>
            </p:nvSpPr>
            <p:spPr>
              <a:xfrm>
                <a:off x="4246" y="2815"/>
                <a:ext cx="554" cy="165"/>
              </a:xfrm>
              <a:prstGeom prst="rect">
                <a:avLst/>
              </a:prstGeom>
              <a:gradFill rotWithShape="0">
                <a:gsLst>
                  <a:gs pos="0">
                    <a:srgbClr val="FFFFFF"/>
                  </a:gs>
                  <a:gs pos="50000">
                    <a:srgbClr val="CC99FF"/>
                  </a:gs>
                  <a:gs pos="100000">
                    <a:srgbClr val="FFFFFF"/>
                  </a:gs>
                </a:gsLst>
                <a:lin ang="5400000" scaled="1"/>
                <a:tileRect/>
              </a:gradFill>
              <a:ln w="9525" cap="flat" cmpd="sng">
                <a:prstDash val="solid"/>
                <a:miter/>
                <a:headEnd type="none" w="med" len="med"/>
                <a:tailEnd type="none" w="med" len="med"/>
              </a:ln>
              <a:scene3d>
                <a:camera prst="legacyObliqueTopRight">
                  <a:rot lat="0" lon="900000" rev="0"/>
                </a:camera>
                <a:lightRig rig="legacyFlat1" dir="t"/>
              </a:scene3d>
              <a:sp3d prstMaterial="legacyMatte">
                <a:bevelT w="13500" h="13500" prst="angle"/>
                <a:bevelB w="13500" h="13500" prst="angle"/>
                <a:extrusionClr>
                  <a:srgbClr val="CC99FF"/>
                </a:extrusionClr>
              </a:sp3d>
            </p:spPr>
            <p:txBody>
              <a:bodyPr/>
              <a:p>
                <a:endParaRPr lang="zh-CN" altLang="en-US"/>
              </a:p>
            </p:txBody>
          </p:sp>
          <p:sp>
            <p:nvSpPr>
              <p:cNvPr id="18538" name="矩形 18537"/>
              <p:cNvSpPr/>
              <p:nvPr/>
            </p:nvSpPr>
            <p:spPr>
              <a:xfrm>
                <a:off x="4246" y="3046"/>
                <a:ext cx="554" cy="74"/>
              </a:xfrm>
              <a:prstGeom prst="rect">
                <a:avLst/>
              </a:prstGeom>
              <a:gradFill rotWithShape="0">
                <a:gsLst>
                  <a:gs pos="0">
                    <a:srgbClr val="FFFFFF"/>
                  </a:gs>
                  <a:gs pos="50000">
                    <a:srgbClr val="CC99FF"/>
                  </a:gs>
                  <a:gs pos="100000">
                    <a:srgbClr val="FFFFFF"/>
                  </a:gs>
                </a:gsLst>
                <a:lin ang="5400000" scaled="1"/>
                <a:tileRect/>
              </a:gradFill>
              <a:ln w="9525" cap="flat" cmpd="sng">
                <a:prstDash val="solid"/>
                <a:miter/>
                <a:headEnd type="none" w="med" len="med"/>
                <a:tailEnd type="none" w="med" len="med"/>
              </a:ln>
              <a:scene3d>
                <a:camera prst="legacyObliqueTopRight">
                  <a:rot lat="0" lon="900000" rev="0"/>
                </a:camera>
                <a:lightRig rig="legacyFlat1" dir="t"/>
              </a:scene3d>
              <a:sp3d prstMaterial="legacyMatte">
                <a:bevelT w="13500" h="13500" prst="angle"/>
                <a:bevelB w="13500" h="13500" prst="angle"/>
                <a:extrusionClr>
                  <a:srgbClr val="CC99FF"/>
                </a:extrusionClr>
              </a:sp3d>
            </p:spPr>
            <p:txBody>
              <a:bodyPr/>
              <a:p>
                <a:endParaRPr lang="zh-CN" altLang="en-US"/>
              </a:p>
            </p:txBody>
          </p:sp>
          <p:sp>
            <p:nvSpPr>
              <p:cNvPr id="18539" name="矩形 18538"/>
              <p:cNvSpPr/>
              <p:nvPr/>
            </p:nvSpPr>
            <p:spPr>
              <a:xfrm>
                <a:off x="4236" y="2682"/>
                <a:ext cx="554" cy="67"/>
              </a:xfrm>
              <a:prstGeom prst="rect">
                <a:avLst/>
              </a:prstGeom>
              <a:gradFill rotWithShape="0">
                <a:gsLst>
                  <a:gs pos="0">
                    <a:srgbClr val="FFFFFF"/>
                  </a:gs>
                  <a:gs pos="50000">
                    <a:srgbClr val="CC99FF"/>
                  </a:gs>
                  <a:gs pos="100000">
                    <a:srgbClr val="FFFFFF"/>
                  </a:gs>
                </a:gsLst>
                <a:lin ang="5400000" scaled="1"/>
                <a:tileRect/>
              </a:gradFill>
              <a:ln w="9525" cap="flat" cmpd="sng">
                <a:prstDash val="solid"/>
                <a:miter/>
                <a:headEnd type="none" w="med" len="med"/>
                <a:tailEnd type="none" w="med" len="med"/>
              </a:ln>
              <a:scene3d>
                <a:camera prst="legacyObliqueTopRight">
                  <a:rot lat="0" lon="900000" rev="0"/>
                </a:camera>
                <a:lightRig rig="legacyFlat1" dir="t"/>
              </a:scene3d>
              <a:sp3d prstMaterial="legacyMatte">
                <a:bevelT w="13500" h="13500" prst="angle"/>
                <a:bevelB w="13500" h="13500" prst="angle"/>
                <a:extrusionClr>
                  <a:srgbClr val="CC99FF"/>
                </a:extrusionClr>
              </a:sp3d>
            </p:spPr>
            <p:txBody>
              <a:bodyPr/>
              <a:p>
                <a:endParaRPr lang="zh-CN" altLang="en-US"/>
              </a:p>
            </p:txBody>
          </p:sp>
          <p:sp>
            <p:nvSpPr>
              <p:cNvPr id="18540" name="矩形 18539"/>
              <p:cNvSpPr/>
              <p:nvPr/>
            </p:nvSpPr>
            <p:spPr>
              <a:xfrm>
                <a:off x="4236" y="2550"/>
                <a:ext cx="554" cy="66"/>
              </a:xfrm>
              <a:prstGeom prst="rect">
                <a:avLst/>
              </a:prstGeom>
              <a:gradFill rotWithShape="0">
                <a:gsLst>
                  <a:gs pos="0">
                    <a:srgbClr val="FFFFFF"/>
                  </a:gs>
                  <a:gs pos="50000">
                    <a:srgbClr val="CC99FF"/>
                  </a:gs>
                  <a:gs pos="100000">
                    <a:srgbClr val="FFFFFF"/>
                  </a:gs>
                </a:gsLst>
                <a:lin ang="5400000" scaled="1"/>
                <a:tileRect/>
              </a:gradFill>
              <a:ln w="9525" cap="flat" cmpd="sng">
                <a:prstDash val="solid"/>
                <a:miter/>
                <a:headEnd type="none" w="med" len="med"/>
                <a:tailEnd type="none" w="med" len="med"/>
              </a:ln>
              <a:scene3d>
                <a:camera prst="legacyObliqueTopRight">
                  <a:rot lat="0" lon="900000" rev="0"/>
                </a:camera>
                <a:lightRig rig="legacyFlat1" dir="t"/>
              </a:scene3d>
              <a:sp3d prstMaterial="legacyMatte">
                <a:bevelT w="13500" h="13500" prst="angle"/>
                <a:bevelB w="13500" h="13500" prst="angle"/>
                <a:extrusionClr>
                  <a:srgbClr val="CC99FF"/>
                </a:extrusionClr>
              </a:sp3d>
            </p:spPr>
            <p:txBody>
              <a:bodyPr/>
              <a:p>
                <a:endParaRPr lang="zh-CN" altLang="en-US"/>
              </a:p>
            </p:txBody>
          </p:sp>
          <p:sp>
            <p:nvSpPr>
              <p:cNvPr id="18541" name="矩形 18540"/>
              <p:cNvSpPr/>
              <p:nvPr/>
            </p:nvSpPr>
            <p:spPr>
              <a:xfrm>
                <a:off x="4246" y="3179"/>
                <a:ext cx="554" cy="66"/>
              </a:xfrm>
              <a:prstGeom prst="rect">
                <a:avLst/>
              </a:prstGeom>
              <a:gradFill rotWithShape="0">
                <a:gsLst>
                  <a:gs pos="0">
                    <a:srgbClr val="FFFFFF"/>
                  </a:gs>
                  <a:gs pos="50000">
                    <a:srgbClr val="CC99FF"/>
                  </a:gs>
                  <a:gs pos="100000">
                    <a:srgbClr val="FFFFFF"/>
                  </a:gs>
                </a:gsLst>
                <a:lin ang="5400000" scaled="1"/>
                <a:tileRect/>
              </a:gradFill>
              <a:ln w="9525" cap="flat" cmpd="sng">
                <a:prstDash val="solid"/>
                <a:miter/>
                <a:headEnd type="none" w="med" len="med"/>
                <a:tailEnd type="none" w="med" len="med"/>
              </a:ln>
              <a:scene3d>
                <a:camera prst="legacyObliqueTopRight">
                  <a:rot lat="0" lon="900000" rev="0"/>
                </a:camera>
                <a:lightRig rig="legacyFlat1" dir="t"/>
              </a:scene3d>
              <a:sp3d prstMaterial="legacyMatte">
                <a:bevelT w="13500" h="13500" prst="angle"/>
                <a:bevelB w="13500" h="13500" prst="angle"/>
                <a:extrusionClr>
                  <a:srgbClr val="CC99FF"/>
                </a:extrusionClr>
              </a:sp3d>
            </p:spPr>
            <p:txBody>
              <a:bodyPr/>
              <a:p>
                <a:endParaRPr lang="zh-CN" altLang="en-US"/>
              </a:p>
            </p:txBody>
          </p:sp>
          <p:sp>
            <p:nvSpPr>
              <p:cNvPr id="18542" name="矩形 18541"/>
              <p:cNvSpPr/>
              <p:nvPr/>
            </p:nvSpPr>
            <p:spPr>
              <a:xfrm>
                <a:off x="4250" y="3312"/>
                <a:ext cx="554" cy="66"/>
              </a:xfrm>
              <a:prstGeom prst="rect">
                <a:avLst/>
              </a:prstGeom>
              <a:gradFill rotWithShape="0">
                <a:gsLst>
                  <a:gs pos="0">
                    <a:srgbClr val="FFFFFF"/>
                  </a:gs>
                  <a:gs pos="50000">
                    <a:srgbClr val="CC99FF"/>
                  </a:gs>
                  <a:gs pos="100000">
                    <a:srgbClr val="FFFFFF"/>
                  </a:gs>
                </a:gsLst>
                <a:lin ang="5400000" scaled="1"/>
                <a:tileRect/>
              </a:gradFill>
              <a:ln w="9525" cap="flat" cmpd="sng">
                <a:prstDash val="solid"/>
                <a:miter/>
                <a:headEnd type="none" w="med" len="med"/>
                <a:tailEnd type="none" w="med" len="med"/>
              </a:ln>
              <a:scene3d>
                <a:camera prst="legacyObliqueTopRight">
                  <a:rot lat="0" lon="900000" rev="0"/>
                </a:camera>
                <a:lightRig rig="legacyFlat1" dir="t"/>
              </a:scene3d>
              <a:sp3d prstMaterial="legacyMatte">
                <a:bevelT w="13500" h="13500" prst="angle"/>
                <a:bevelB w="13500" h="13500" prst="angle"/>
                <a:extrusionClr>
                  <a:srgbClr val="CC99FF"/>
                </a:extrusionClr>
              </a:sp3d>
            </p:spPr>
            <p:txBody>
              <a:bodyPr/>
              <a:p>
                <a:endParaRPr lang="zh-CN" altLang="en-US"/>
              </a:p>
            </p:txBody>
          </p:sp>
          <p:sp>
            <p:nvSpPr>
              <p:cNvPr id="18543" name="矩形 18542"/>
              <p:cNvSpPr/>
              <p:nvPr/>
            </p:nvSpPr>
            <p:spPr>
              <a:xfrm>
                <a:off x="4252" y="3456"/>
                <a:ext cx="554" cy="66"/>
              </a:xfrm>
              <a:prstGeom prst="rect">
                <a:avLst/>
              </a:prstGeom>
              <a:gradFill rotWithShape="0">
                <a:gsLst>
                  <a:gs pos="0">
                    <a:srgbClr val="FFFFFF"/>
                  </a:gs>
                  <a:gs pos="50000">
                    <a:srgbClr val="CC99FF"/>
                  </a:gs>
                  <a:gs pos="100000">
                    <a:srgbClr val="FFFFFF"/>
                  </a:gs>
                </a:gsLst>
                <a:lin ang="5400000" scaled="1"/>
                <a:tileRect/>
              </a:gradFill>
              <a:ln w="9525" cap="flat" cmpd="sng">
                <a:prstDash val="solid"/>
                <a:miter/>
                <a:headEnd type="none" w="med" len="med"/>
                <a:tailEnd type="none" w="med" len="med"/>
              </a:ln>
              <a:scene3d>
                <a:camera prst="legacyObliqueTopRight">
                  <a:rot lat="0" lon="900000" rev="0"/>
                </a:camera>
                <a:lightRig rig="legacyFlat1" dir="t"/>
              </a:scene3d>
              <a:sp3d prstMaterial="legacyMatte">
                <a:bevelT w="13500" h="13500" prst="angle"/>
                <a:bevelB w="13500" h="13500" prst="angle"/>
                <a:extrusionClr>
                  <a:srgbClr val="CC99FF"/>
                </a:extrusionClr>
              </a:sp3d>
            </p:spPr>
            <p:txBody>
              <a:bodyPr/>
              <a:p>
                <a:endParaRPr lang="zh-CN" altLang="en-US"/>
              </a:p>
            </p:txBody>
          </p:sp>
          <p:sp>
            <p:nvSpPr>
              <p:cNvPr id="18544" name="矩形 18543"/>
              <p:cNvSpPr/>
              <p:nvPr/>
            </p:nvSpPr>
            <p:spPr>
              <a:xfrm>
                <a:off x="4242" y="2400"/>
                <a:ext cx="554" cy="66"/>
              </a:xfrm>
              <a:prstGeom prst="rect">
                <a:avLst/>
              </a:prstGeom>
              <a:gradFill rotWithShape="0">
                <a:gsLst>
                  <a:gs pos="0">
                    <a:srgbClr val="FFFFFF"/>
                  </a:gs>
                  <a:gs pos="50000">
                    <a:srgbClr val="CC99FF"/>
                  </a:gs>
                  <a:gs pos="100000">
                    <a:srgbClr val="FFFFFF"/>
                  </a:gs>
                </a:gsLst>
                <a:lin ang="5400000" scaled="1"/>
                <a:tileRect/>
              </a:gradFill>
              <a:ln w="9525" cap="flat" cmpd="sng">
                <a:prstDash val="solid"/>
                <a:miter/>
                <a:headEnd type="none" w="med" len="med"/>
                <a:tailEnd type="none" w="med" len="med"/>
              </a:ln>
              <a:scene3d>
                <a:camera prst="legacyObliqueTopRight">
                  <a:rot lat="0" lon="900000" rev="0"/>
                </a:camera>
                <a:lightRig rig="legacyFlat1" dir="t"/>
              </a:scene3d>
              <a:sp3d prstMaterial="legacyMatte">
                <a:bevelT w="13500" h="13500" prst="angle"/>
                <a:bevelB w="13500" h="13500" prst="angle"/>
                <a:extrusionClr>
                  <a:srgbClr val="CC99FF"/>
                </a:extrusionClr>
              </a:sp3d>
            </p:spPr>
            <p:txBody>
              <a:bodyPr/>
              <a:p>
                <a:endParaRPr lang="zh-CN" altLang="en-US"/>
              </a:p>
            </p:txBody>
          </p:sp>
          <p:grpSp>
            <p:nvGrpSpPr>
              <p:cNvPr id="18545" name="组合 18544"/>
              <p:cNvGrpSpPr/>
              <p:nvPr/>
            </p:nvGrpSpPr>
            <p:grpSpPr>
              <a:xfrm>
                <a:off x="4224" y="2256"/>
                <a:ext cx="624" cy="1392"/>
                <a:chOff x="4176" y="2256"/>
                <a:chExt cx="672" cy="1392"/>
              </a:xfrm>
            </p:grpSpPr>
            <p:sp>
              <p:nvSpPr>
                <p:cNvPr id="18546" name="直接连接符 18545"/>
                <p:cNvSpPr/>
                <p:nvPr/>
              </p:nvSpPr>
              <p:spPr>
                <a:xfrm>
                  <a:off x="4176" y="2256"/>
                  <a:ext cx="672" cy="48"/>
                </a:xfrm>
                <a:prstGeom prst="line">
                  <a:avLst/>
                </a:prstGeom>
                <a:ln w="9525" cap="flat" cmpd="sng">
                  <a:solidFill>
                    <a:srgbClr val="CC99FF"/>
                  </a:solidFill>
                  <a:prstDash val="solid"/>
                  <a:miter/>
                  <a:headEnd type="none" w="med" len="med"/>
                  <a:tailEnd type="none" w="med" len="med"/>
                </a:ln>
              </p:spPr>
            </p:sp>
            <p:sp>
              <p:nvSpPr>
                <p:cNvPr id="18547" name="直接连接符 18546"/>
                <p:cNvSpPr/>
                <p:nvPr/>
              </p:nvSpPr>
              <p:spPr>
                <a:xfrm>
                  <a:off x="4176" y="3600"/>
                  <a:ext cx="672" cy="48"/>
                </a:xfrm>
                <a:prstGeom prst="line">
                  <a:avLst/>
                </a:prstGeom>
                <a:ln w="9525" cap="flat" cmpd="sng">
                  <a:solidFill>
                    <a:srgbClr val="CC99FF"/>
                  </a:solidFill>
                  <a:prstDash val="solid"/>
                  <a:miter/>
                  <a:headEnd type="none" w="med" len="med"/>
                  <a:tailEnd type="none" w="med" len="med"/>
                </a:ln>
              </p:spPr>
            </p:sp>
            <p:sp>
              <p:nvSpPr>
                <p:cNvPr id="18548" name="直接连接符 18547"/>
                <p:cNvSpPr/>
                <p:nvPr/>
              </p:nvSpPr>
              <p:spPr>
                <a:xfrm>
                  <a:off x="4176" y="2256"/>
                  <a:ext cx="0" cy="1344"/>
                </a:xfrm>
                <a:prstGeom prst="line">
                  <a:avLst/>
                </a:prstGeom>
                <a:ln w="9525" cap="flat" cmpd="sng">
                  <a:solidFill>
                    <a:srgbClr val="CC99FF"/>
                  </a:solidFill>
                  <a:prstDash val="solid"/>
                  <a:miter/>
                  <a:headEnd type="none" w="med" len="med"/>
                  <a:tailEnd type="none" w="med" len="med"/>
                </a:ln>
              </p:spPr>
            </p:sp>
            <p:sp>
              <p:nvSpPr>
                <p:cNvPr id="18549" name="直接连接符 18548"/>
                <p:cNvSpPr/>
                <p:nvPr/>
              </p:nvSpPr>
              <p:spPr>
                <a:xfrm>
                  <a:off x="4848" y="2304"/>
                  <a:ext cx="0" cy="1344"/>
                </a:xfrm>
                <a:prstGeom prst="line">
                  <a:avLst/>
                </a:prstGeom>
                <a:ln w="9525" cap="flat" cmpd="sng">
                  <a:solidFill>
                    <a:srgbClr val="CC99FF"/>
                  </a:solidFill>
                  <a:prstDash val="solid"/>
                  <a:miter/>
                  <a:headEnd type="none" w="med" len="med"/>
                  <a:tailEnd type="none" w="med" len="med"/>
                </a:ln>
              </p:spPr>
            </p:sp>
          </p:grp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459"/>
                                        </p:tgtEl>
                                        <p:attrNameLst>
                                          <p:attrName>style.visibility</p:attrName>
                                        </p:attrNameLst>
                                      </p:cBhvr>
                                      <p:to>
                                        <p:strVal val="visible"/>
                                      </p:to>
                                    </p:set>
                                    <p:animEffect transition="in" filter="blinds(horizontal)">
                                      <p:cBhvr>
                                        <p:cTn id="7" dur="500"/>
                                        <p:tgtEl>
                                          <p:spTgt spid="1845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434"/>
                                        </p:tgtEl>
                                        <p:attrNameLst>
                                          <p:attrName>style.visibility</p:attrName>
                                        </p:attrNameLst>
                                      </p:cBhvr>
                                      <p:to>
                                        <p:strVal val="visible"/>
                                      </p:to>
                                    </p:set>
                                    <p:animEffect transition="in" filter="blinds(horizontal)">
                                      <p:cBhvr>
                                        <p:cTn id="12" dur="500"/>
                                        <p:tgtEl>
                                          <p:spTgt spid="184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p:bldP spid="18459"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19458" name="文本框 19457"/>
          <p:cNvSpPr txBox="1"/>
          <p:nvPr/>
        </p:nvSpPr>
        <p:spPr>
          <a:xfrm>
            <a:off x="533400" y="2270125"/>
            <a:ext cx="8001000" cy="1311275"/>
          </a:xfrm>
          <a:prstGeom prst="rect">
            <a:avLst/>
          </a:prstGeom>
          <a:noFill/>
          <a:ln w="9525">
            <a:noFill/>
          </a:ln>
        </p:spPr>
        <p:txBody>
          <a:bodyPr>
            <a:spAutoFit/>
          </a:bodyPr>
          <a:p>
            <a:pPr>
              <a:lnSpc>
                <a:spcPct val="125000"/>
              </a:lnSpc>
              <a:spcBef>
                <a:spcPct val="50000"/>
              </a:spcBef>
            </a:pPr>
            <a:r>
              <a:rPr lang="en-US" altLang="zh-CN" sz="3200" b="1" dirty="0">
                <a:latin typeface="Times New Roman" panose="02020603050405020304" pitchFamily="18" charset="0"/>
              </a:rPr>
              <a:t>        </a:t>
            </a:r>
            <a:r>
              <a:rPr lang="zh-CN" altLang="en-US" sz="3200" b="1" dirty="0">
                <a:latin typeface="Times New Roman" panose="02020603050405020304" pitchFamily="18" charset="0"/>
              </a:rPr>
              <a:t>在某处德布罗意波的强度与粒子在该处附近出现的概率成正比 </a:t>
            </a:r>
            <a:r>
              <a:rPr lang="en-US" altLang="zh-CN" sz="3200" b="1">
                <a:latin typeface="Times New Roman" panose="02020603050405020304" pitchFamily="18" charset="0"/>
              </a:rPr>
              <a:t>.</a:t>
            </a:r>
            <a:endParaRPr lang="en-US" altLang="zh-CN" sz="3200" b="1">
              <a:latin typeface="Times New Roman" panose="02020603050405020304" pitchFamily="18" charset="0"/>
            </a:endParaRPr>
          </a:p>
        </p:txBody>
      </p:sp>
      <p:sp>
        <p:nvSpPr>
          <p:cNvPr id="19483" name="矩形 19482"/>
          <p:cNvSpPr/>
          <p:nvPr/>
        </p:nvSpPr>
        <p:spPr>
          <a:xfrm>
            <a:off x="1403350" y="1096963"/>
            <a:ext cx="3549650" cy="579437"/>
          </a:xfrm>
          <a:prstGeom prst="rect">
            <a:avLst/>
          </a:prstGeom>
          <a:noFill/>
          <a:ln w="9525">
            <a:noFill/>
          </a:ln>
        </p:spPr>
        <p:txBody>
          <a:bodyPr wrap="none" anchor="t">
            <a:spAutoFit/>
          </a:bodyPr>
          <a:p>
            <a:r>
              <a:rPr lang="en-US" altLang="zh-CN" sz="3200" b="1">
                <a:solidFill>
                  <a:srgbClr val="CC0000"/>
                </a:solidFill>
                <a:latin typeface="Times New Roman" panose="02020603050405020304" pitchFamily="18" charset="0"/>
              </a:rPr>
              <a:t>3</a:t>
            </a:r>
            <a:r>
              <a:rPr lang="en-US" altLang="zh-CN" sz="3200" b="1" dirty="0">
                <a:latin typeface="Times New Roman" panose="02020603050405020304" pitchFamily="18" charset="0"/>
              </a:rPr>
              <a:t>   </a:t>
            </a:r>
            <a:r>
              <a:rPr lang="zh-CN" altLang="en-US" sz="3200" b="1" dirty="0">
                <a:latin typeface="Times New Roman" panose="02020603050405020304" pitchFamily="18" charset="0"/>
              </a:rPr>
              <a:t>结论</a:t>
            </a:r>
            <a:r>
              <a:rPr lang="en-US" altLang="zh-CN" sz="3200" b="1" dirty="0">
                <a:solidFill>
                  <a:srgbClr val="CC0000"/>
                </a:solidFill>
                <a:latin typeface="宋体" panose="02010600030101010101" pitchFamily="2" charset="-122"/>
              </a:rPr>
              <a:t>(</a:t>
            </a:r>
            <a:r>
              <a:rPr lang="zh-CN" altLang="en-US" sz="3200" b="1" dirty="0">
                <a:solidFill>
                  <a:srgbClr val="CC0000"/>
                </a:solidFill>
                <a:latin typeface="宋体" panose="02010600030101010101" pitchFamily="2" charset="-122"/>
              </a:rPr>
              <a:t>统计解释</a:t>
            </a:r>
            <a:r>
              <a:rPr lang="en-US" altLang="zh-CN" sz="3200" b="1">
                <a:solidFill>
                  <a:srgbClr val="CC0000"/>
                </a:solidFill>
                <a:latin typeface="宋体" panose="02010600030101010101" pitchFamily="2" charset="-122"/>
              </a:rPr>
              <a:t>)</a:t>
            </a:r>
            <a:endParaRPr lang="en-US" altLang="zh-CN" sz="3200" b="1">
              <a:solidFill>
                <a:srgbClr val="CC0000"/>
              </a:solidFill>
              <a:latin typeface="宋体" panose="02010600030101010101" pitchFamily="2" charset="-122"/>
            </a:endParaRPr>
          </a:p>
        </p:txBody>
      </p:sp>
      <p:sp>
        <p:nvSpPr>
          <p:cNvPr id="19484" name="矩形 19483"/>
          <p:cNvSpPr/>
          <p:nvPr/>
        </p:nvSpPr>
        <p:spPr>
          <a:xfrm>
            <a:off x="1295400" y="4144963"/>
            <a:ext cx="7848600" cy="579437"/>
          </a:xfrm>
          <a:prstGeom prst="rect">
            <a:avLst/>
          </a:prstGeom>
          <a:noFill/>
          <a:ln w="9525">
            <a:noFill/>
          </a:ln>
        </p:spPr>
        <p:txBody>
          <a:bodyPr>
            <a:spAutoFit/>
          </a:bodyPr>
          <a:p>
            <a:r>
              <a:rPr lang="en-US" altLang="zh-CN" sz="3200" b="1">
                <a:latin typeface="Times New Roman" panose="02020603050405020304" pitchFamily="18" charset="0"/>
              </a:rPr>
              <a:t> </a:t>
            </a:r>
            <a:r>
              <a:rPr lang="en-US" altLang="zh-CN" sz="3200">
                <a:latin typeface="Times New Roman" panose="02020603050405020304" pitchFamily="18" charset="0"/>
              </a:rPr>
              <a:t>1926</a:t>
            </a:r>
            <a:r>
              <a:rPr lang="en-US" altLang="zh-CN" sz="3200" b="1" dirty="0">
                <a:latin typeface="Times New Roman" panose="02020603050405020304" pitchFamily="18" charset="0"/>
              </a:rPr>
              <a:t> </a:t>
            </a:r>
            <a:r>
              <a:rPr lang="zh-CN" altLang="en-US" sz="3200" b="1" dirty="0">
                <a:latin typeface="Times New Roman" panose="02020603050405020304" pitchFamily="18" charset="0"/>
              </a:rPr>
              <a:t>年玻恩提出，德布罗意波为</a:t>
            </a:r>
            <a:r>
              <a:rPr lang="zh-CN" altLang="en-US" sz="3200" b="1" dirty="0">
                <a:solidFill>
                  <a:srgbClr val="CC0000"/>
                </a:solidFill>
                <a:latin typeface="Times New Roman" panose="02020603050405020304" pitchFamily="18" charset="0"/>
              </a:rPr>
              <a:t>概率波</a:t>
            </a:r>
            <a:r>
              <a:rPr lang="en-US" altLang="zh-CN" sz="3200" b="1">
                <a:solidFill>
                  <a:srgbClr val="CC0000"/>
                </a:solidFill>
                <a:latin typeface="Times New Roman" panose="02020603050405020304" pitchFamily="18" charset="0"/>
              </a:rPr>
              <a:t>.</a:t>
            </a:r>
            <a:endParaRPr lang="en-US" altLang="zh-CN" sz="3200" b="1">
              <a:solidFill>
                <a:srgbClr val="CC0000"/>
              </a:solidFill>
              <a:latin typeface="Times New Roman" panose="02020603050405020304" pitchFamily="18" charset="0"/>
            </a:endParaRPr>
          </a:p>
        </p:txBody>
      </p:sp>
      <p:pic>
        <p:nvPicPr>
          <p:cNvPr id="19495" name="图片 19494" descr="BOOK05">
            <a:hlinkClick r:id="rId1" action="ppaction://hlinkpres?slideindex=1&amp;slidetitle="/>
          </p:cNvPr>
          <p:cNvPicPr>
            <a:picLocks noChangeAspect="1"/>
          </p:cNvPicPr>
          <p:nvPr/>
        </p:nvPicPr>
        <p:blipFill>
          <a:blip r:embed="rId2"/>
          <a:stretch>
            <a:fillRect/>
          </a:stretch>
        </p:blipFill>
        <p:spPr>
          <a:xfrm>
            <a:off x="8458200" y="5867400"/>
            <a:ext cx="533400" cy="533400"/>
          </a:xfrm>
          <a:prstGeom prst="rect">
            <a:avLst/>
          </a:prstGeom>
          <a:noFill/>
          <a:ln w="9525">
            <a:noFill/>
          </a:ln>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9458"/>
                                        </p:tgtEl>
                                        <p:attrNameLst>
                                          <p:attrName>style.visibility</p:attrName>
                                        </p:attrNameLst>
                                      </p:cBhvr>
                                      <p:to>
                                        <p:strVal val="visible"/>
                                      </p:to>
                                    </p:set>
                                    <p:animEffect transition="in" filter="blinds(vertical)">
                                      <p:cBhvr>
                                        <p:cTn id="7" dur="500"/>
                                        <p:tgtEl>
                                          <p:spTgt spid="1945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19484"/>
                                        </p:tgtEl>
                                        <p:attrNameLst>
                                          <p:attrName>style.visibility</p:attrName>
                                        </p:attrNameLst>
                                      </p:cBhvr>
                                      <p:to>
                                        <p:strVal val="visible"/>
                                      </p:to>
                                    </p:set>
                                    <p:animEffect transition="in" filter="blinds(vertical)">
                                      <p:cBhvr>
                                        <p:cTn id="12" dur="500"/>
                                        <p:tgtEl>
                                          <p:spTgt spid="194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p:bldP spid="19484"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矩形 33795"/>
          <p:cNvSpPr/>
          <p:nvPr/>
        </p:nvSpPr>
        <p:spPr>
          <a:xfrm>
            <a:off x="1403350" y="2852738"/>
            <a:ext cx="6624638" cy="642937"/>
          </a:xfrm>
          <a:prstGeom prst="rect">
            <a:avLst/>
          </a:prstGeom>
          <a:solidFill>
            <a:srgbClr val="0062AC"/>
          </a:solidFill>
          <a:ln w="25400" cap="flat" cmpd="sng">
            <a:solidFill>
              <a:srgbClr val="00B0F0"/>
            </a:solidFill>
            <a:prstDash val="solid"/>
            <a:round/>
            <a:headEnd type="none" w="med" len="med"/>
            <a:tailEnd type="none" w="med" len="med"/>
          </a:ln>
          <a:effectLst>
            <a:outerShdw dist="41309" dir="2699999" algn="ctr" rotWithShape="0">
              <a:srgbClr val="000000">
                <a:alpha val="37500"/>
              </a:srgbClr>
            </a:outerShdw>
          </a:effectLst>
        </p:spPr>
        <p:txBody>
          <a:bodyPr anchor="t"/>
          <a:p>
            <a:endParaRPr lang="zh-CN" altLang="en-US">
              <a:latin typeface="Arial" panose="020B0604020202020204" pitchFamily="34" charset="0"/>
            </a:endParaRPr>
          </a:p>
        </p:txBody>
      </p:sp>
      <p:sp>
        <p:nvSpPr>
          <p:cNvPr id="33794" name="矩形 33793"/>
          <p:cNvSpPr/>
          <p:nvPr/>
        </p:nvSpPr>
        <p:spPr>
          <a:xfrm>
            <a:off x="468313" y="2636838"/>
            <a:ext cx="8243888" cy="882650"/>
          </a:xfrm>
          <a:noFill/>
          <a:ln w="9525">
            <a:noFill/>
          </a:ln>
        </p:spPr>
        <p:txBody>
          <a:bodyPr anchor="b"/>
          <a:lstStyle>
            <a:lvl1pPr marL="0" lvl="0" indent="0" algn="ctr" defTabSz="914400" rtl="0" eaLnBrk="1" fontAlgn="base" latinLnBrk="0" hangingPunct="1">
              <a:lnSpc>
                <a:spcPct val="90000"/>
              </a:lnSpc>
              <a:spcBef>
                <a:spcPct val="0"/>
              </a:spcBef>
              <a:spcAft>
                <a:spcPct val="0"/>
              </a:spcAft>
              <a:buClrTx/>
              <a:buSzTx/>
              <a:buFontTx/>
              <a:buNone/>
              <a:defRPr sz="5200" b="1" u="none" kern="1200" baseline="0">
                <a:solidFill>
                  <a:schemeClr val="tx2"/>
                </a:solidFill>
                <a:effectLst>
                  <a:outerShdw blurRad="38100" dist="38100" dir="2700000">
                    <a:srgbClr val="C0C0C0"/>
                  </a:outerShdw>
                </a:effectLst>
                <a:latin typeface="Verdana" panose="020B0604030504040204" pitchFamily="34" charset="0"/>
                <a:ea typeface="宋体" panose="02010600030101010101" pitchFamily="2" charset="-122"/>
              </a:defRPr>
            </a:lvl1pPr>
          </a:lstStyle>
          <a:p>
            <a:pPr lvl="0" fontAlgn="base"/>
            <a:r>
              <a:rPr lang="ko-KR" altLang="en-US" sz="4400" strike="noStrike" noProof="1" dirty="0">
                <a:solidFill>
                  <a:srgbClr val="FFFFFF"/>
                </a:solidFill>
                <a:latin typeface="宋体" panose="02010600030101010101" pitchFamily="2" charset="-122"/>
                <a:ea typeface="宋体" panose="02010600030101010101" pitchFamily="2" charset="-122"/>
                <a:cs typeface="+mn-cs"/>
              </a:rPr>
              <a:t>不确定关系</a:t>
            </a:r>
            <a:endParaRPr lang="ko-KR" altLang="en-US" sz="4400" strike="noStrike" noProof="1" dirty="0">
              <a:solidFill>
                <a:srgbClr val="FFFFFF"/>
              </a:solidFill>
              <a:latin typeface="宋体" panose="02010600030101010101" pitchFamily="2" charset="-122"/>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15362" name="矩形 15361"/>
          <p:cNvSpPr/>
          <p:nvPr/>
        </p:nvSpPr>
        <p:spPr>
          <a:xfrm>
            <a:off x="762000" y="1066800"/>
            <a:ext cx="7772400" cy="4800600"/>
          </a:xfrm>
          <a:prstGeom prst="rect">
            <a:avLst/>
          </a:prstGeom>
          <a:gradFill rotWithShape="0">
            <a:gsLst>
              <a:gs pos="0">
                <a:schemeClr val="accent1"/>
              </a:gs>
              <a:gs pos="50000">
                <a:schemeClr val="bg1"/>
              </a:gs>
              <a:gs pos="100000">
                <a:schemeClr val="accent1"/>
              </a:gs>
            </a:gsLst>
            <a:lin ang="5400000" scaled="1"/>
            <a:tileRect/>
          </a:gradFill>
          <a:ln w="9525" cap="flat" cmpd="sng">
            <a:solidFill>
              <a:schemeClr val="tx1"/>
            </a:solidFill>
            <a:prstDash val="solid"/>
            <a:miter/>
            <a:headEnd type="none" w="med" len="med"/>
            <a:tailEnd type="none" w="med" len="med"/>
          </a:ln>
        </p:spPr>
        <p:txBody>
          <a:bodyPr wrap="none" anchor="ctr"/>
          <a:p>
            <a:pPr algn="ctr"/>
            <a:endParaRPr sz="2800" b="1">
              <a:latin typeface="宋体" panose="02010600030101010101" pitchFamily="2" charset="-122"/>
            </a:endParaRPr>
          </a:p>
        </p:txBody>
      </p:sp>
      <p:pic>
        <p:nvPicPr>
          <p:cNvPr id="15363" name="图片 15362" descr="u=1876564953,2241093208&amp;gp=1">
            <a:hlinkClick r:id="rId1"/>
          </p:cNvPr>
          <p:cNvPicPr>
            <a:picLocks noChangeAspect="1"/>
          </p:cNvPicPr>
          <p:nvPr/>
        </p:nvPicPr>
        <p:blipFill>
          <a:blip r:embed="rId2"/>
          <a:stretch>
            <a:fillRect/>
          </a:stretch>
        </p:blipFill>
        <p:spPr>
          <a:xfrm>
            <a:off x="6324600" y="2286000"/>
            <a:ext cx="2054225" cy="3048000"/>
          </a:xfrm>
          <a:prstGeom prst="rect">
            <a:avLst/>
          </a:prstGeom>
          <a:noFill/>
          <a:ln w="9525">
            <a:noFill/>
          </a:ln>
        </p:spPr>
      </p:pic>
      <p:sp>
        <p:nvSpPr>
          <p:cNvPr id="15364" name="矩形 15363"/>
          <p:cNvSpPr/>
          <p:nvPr/>
        </p:nvSpPr>
        <p:spPr>
          <a:xfrm>
            <a:off x="990600" y="1219200"/>
            <a:ext cx="8153400" cy="579438"/>
          </a:xfrm>
          <a:prstGeom prst="rect">
            <a:avLst/>
          </a:prstGeom>
          <a:noFill/>
          <a:ln w="9525">
            <a:noFill/>
          </a:ln>
        </p:spPr>
        <p:txBody>
          <a:bodyPr>
            <a:spAutoFit/>
          </a:bodyPr>
          <a:p>
            <a:r>
              <a:rPr lang="zh-CN" altLang="en-US" sz="3200" b="1" dirty="0">
                <a:solidFill>
                  <a:schemeClr val="accent2"/>
                </a:solidFill>
                <a:latin typeface="宋体" panose="02010600030101010101" pitchFamily="2" charset="-122"/>
              </a:rPr>
              <a:t>海森伯</a:t>
            </a:r>
            <a:r>
              <a:rPr lang="en-US" altLang="zh-CN" sz="3200">
                <a:latin typeface="宋体" panose="02010600030101010101" pitchFamily="2" charset="-122"/>
              </a:rPr>
              <a:t>(</a:t>
            </a:r>
            <a:r>
              <a:rPr lang="en-US" altLang="zh-CN" sz="3200">
                <a:latin typeface="Times New Roman" panose="02020603050405020304" pitchFamily="18" charset="0"/>
              </a:rPr>
              <a:t>W.K.Heisenberg</a:t>
            </a:r>
            <a:r>
              <a:rPr lang="zh-CN" altLang="en-US" sz="3200">
                <a:latin typeface="宋体" panose="02010600030101010101" pitchFamily="2" charset="-122"/>
              </a:rPr>
              <a:t>，</a:t>
            </a:r>
            <a:r>
              <a:rPr lang="en-US" altLang="zh-CN" sz="3200">
                <a:latin typeface="Times New Roman" panose="02020603050405020304" pitchFamily="18" charset="0"/>
              </a:rPr>
              <a:t>1901</a:t>
            </a:r>
            <a:r>
              <a:rPr lang="en-US" altLang="zh-CN" sz="3200">
                <a:latin typeface="宋体" panose="02010600030101010101" pitchFamily="2" charset="-122"/>
              </a:rPr>
              <a:t>—</a:t>
            </a:r>
            <a:r>
              <a:rPr lang="en-US" altLang="zh-CN" sz="3200">
                <a:latin typeface="Times New Roman" panose="02020603050405020304" pitchFamily="18" charset="0"/>
              </a:rPr>
              <a:t>1976</a:t>
            </a:r>
            <a:r>
              <a:rPr lang="zh-CN" altLang="en-US" sz="3200">
                <a:latin typeface="宋体" panose="02010600030101010101" pitchFamily="2" charset="-122"/>
              </a:rPr>
              <a:t>）</a:t>
            </a:r>
            <a:endParaRPr lang="zh-CN" altLang="en-US" sz="3200">
              <a:latin typeface="宋体" panose="02010600030101010101" pitchFamily="2" charset="-122"/>
            </a:endParaRPr>
          </a:p>
        </p:txBody>
      </p:sp>
      <p:grpSp>
        <p:nvGrpSpPr>
          <p:cNvPr id="15368" name="组合 15367"/>
          <p:cNvGrpSpPr/>
          <p:nvPr/>
        </p:nvGrpSpPr>
        <p:grpSpPr>
          <a:xfrm>
            <a:off x="762000" y="1981200"/>
            <a:ext cx="5653088" cy="3738563"/>
            <a:chOff x="567" y="1207"/>
            <a:chExt cx="3360" cy="2446"/>
          </a:xfrm>
        </p:grpSpPr>
        <p:sp>
          <p:nvSpPr>
            <p:cNvPr id="15366" name="文本框 15365"/>
            <p:cNvSpPr txBox="1"/>
            <p:nvPr/>
          </p:nvSpPr>
          <p:spPr>
            <a:xfrm>
              <a:off x="567" y="2251"/>
              <a:ext cx="3360" cy="1402"/>
            </a:xfrm>
            <a:prstGeom prst="rect">
              <a:avLst/>
            </a:prstGeom>
            <a:noFill/>
            <a:ln w="9525">
              <a:noFill/>
            </a:ln>
          </p:spPr>
          <p:txBody>
            <a:bodyPr>
              <a:spAutoFit/>
            </a:bodyPr>
            <a:p>
              <a:pPr>
                <a:lnSpc>
                  <a:spcPct val="120000"/>
                </a:lnSpc>
              </a:pPr>
              <a:r>
                <a:rPr lang="en-US" altLang="zh-CN" sz="2800" b="1" dirty="0">
                  <a:latin typeface="Times New Roman" panose="02020603050405020304" pitchFamily="18" charset="0"/>
                </a:rPr>
                <a:t>        </a:t>
              </a:r>
              <a:r>
                <a:rPr lang="en-US" altLang="zh-CN" sz="2800" b="1">
                  <a:latin typeface="Times New Roman" panose="02020603050405020304" pitchFamily="18" charset="0"/>
                </a:rPr>
                <a:t>1927</a:t>
              </a:r>
              <a:r>
                <a:rPr lang="zh-CN" altLang="en-US" sz="2800" b="1" dirty="0">
                  <a:latin typeface="宋体" panose="02010600030101010101" pitchFamily="2" charset="-122"/>
                </a:rPr>
                <a:t>年提出</a:t>
              </a:r>
              <a:r>
                <a:rPr lang="zh-CN" altLang="en-US" sz="2800" b="1" dirty="0">
                  <a:solidFill>
                    <a:srgbClr val="CC0000"/>
                  </a:solidFill>
                  <a:latin typeface="宋体" panose="02010600030101010101" pitchFamily="2" charset="-122"/>
                </a:rPr>
                <a:t>“不确定关系”</a:t>
              </a:r>
              <a:r>
                <a:rPr lang="zh-CN" altLang="en-US" sz="2800" b="1" dirty="0">
                  <a:latin typeface="宋体" panose="02010600030101010101" pitchFamily="2" charset="-122"/>
                </a:rPr>
                <a:t>，为核物理学和（基本）粒子物理学准备了理论基础；于</a:t>
              </a:r>
              <a:r>
                <a:rPr lang="en-US" altLang="zh-CN" sz="2800" b="1">
                  <a:latin typeface="Times New Roman" panose="02020603050405020304" pitchFamily="18" charset="0"/>
                </a:rPr>
                <a:t>1932</a:t>
              </a:r>
              <a:r>
                <a:rPr lang="zh-CN" altLang="en-US" sz="2800" b="1" dirty="0">
                  <a:latin typeface="宋体" panose="02010600030101010101" pitchFamily="2" charset="-122"/>
                </a:rPr>
                <a:t>年获得诺贝尔物理学奖</a:t>
              </a:r>
              <a:r>
                <a:rPr lang="en-US" altLang="zh-CN" sz="2800" b="1">
                  <a:latin typeface="Times New Roman" panose="02020603050405020304" pitchFamily="18" charset="0"/>
                </a:rPr>
                <a:t>.</a:t>
              </a:r>
              <a:endParaRPr lang="en-US" altLang="zh-CN" sz="3200" b="1">
                <a:latin typeface="Times New Roman" panose="02020603050405020304" pitchFamily="18" charset="0"/>
              </a:endParaRPr>
            </a:p>
          </p:txBody>
        </p:sp>
        <p:sp>
          <p:nvSpPr>
            <p:cNvPr id="15367" name="矩形 15366"/>
            <p:cNvSpPr/>
            <p:nvPr/>
          </p:nvSpPr>
          <p:spPr>
            <a:xfrm>
              <a:off x="567" y="1207"/>
              <a:ext cx="3264" cy="1067"/>
            </a:xfrm>
            <a:prstGeom prst="rect">
              <a:avLst/>
            </a:prstGeom>
            <a:noFill/>
            <a:ln w="9525">
              <a:noFill/>
            </a:ln>
          </p:spPr>
          <p:txBody>
            <a:bodyPr>
              <a:spAutoFit/>
            </a:bodyPr>
            <a:p>
              <a:pPr>
                <a:lnSpc>
                  <a:spcPct val="120000"/>
                </a:lnSpc>
              </a:pPr>
              <a:r>
                <a:rPr lang="en-US" altLang="zh-CN" sz="2800" b="1" dirty="0">
                  <a:latin typeface="Arial" panose="020B0604020202020204" pitchFamily="34" charset="0"/>
                </a:rPr>
                <a:t>       </a:t>
              </a:r>
              <a:r>
                <a:rPr lang="zh-CN" altLang="en-US" sz="2800" b="1" dirty="0">
                  <a:latin typeface="Arial" panose="020B0604020202020204" pitchFamily="34" charset="0"/>
                </a:rPr>
                <a:t>德国理论物理学家</a:t>
              </a:r>
              <a:r>
                <a:rPr lang="en-US" altLang="zh-CN" sz="2800" b="1" dirty="0">
                  <a:latin typeface="宋体" panose="02010600030101010101" pitchFamily="2" charset="-122"/>
                </a:rPr>
                <a:t>. </a:t>
              </a:r>
              <a:r>
                <a:rPr lang="zh-CN" altLang="en-US" sz="2800" b="1" dirty="0">
                  <a:latin typeface="宋体" panose="02010600030101010101" pitchFamily="2" charset="-122"/>
                </a:rPr>
                <a:t>建立了新力学理论的数学方案，为量子力学的创立作出了贡献</a:t>
              </a:r>
              <a:r>
                <a:rPr lang="en-US" altLang="zh-CN" sz="2800" b="1">
                  <a:latin typeface="Times New Roman" panose="02020603050405020304" pitchFamily="18" charset="0"/>
                </a:rPr>
                <a:t>.</a:t>
              </a:r>
              <a:endParaRPr lang="en-US" altLang="zh-CN" sz="2800" b="1">
                <a:latin typeface="Times New Roman" panose="02020603050405020304" pitchFamily="18" charset="0"/>
              </a:endParaRPr>
            </a:p>
          </p:txBody>
        </p:sp>
      </p:gr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2052" name="矩形 2051"/>
          <p:cNvSpPr/>
          <p:nvPr/>
        </p:nvSpPr>
        <p:spPr>
          <a:xfrm>
            <a:off x="1143000" y="990600"/>
            <a:ext cx="8001000" cy="641350"/>
          </a:xfrm>
          <a:prstGeom prst="rect">
            <a:avLst/>
          </a:prstGeom>
          <a:noFill/>
          <a:ln w="9525">
            <a:noFill/>
          </a:ln>
        </p:spPr>
        <p:txBody>
          <a:bodyPr>
            <a:spAutoFit/>
          </a:bodyPr>
          <a:p>
            <a:r>
              <a:rPr lang="zh-CN" altLang="en-US" sz="3600" b="1" dirty="0">
                <a:solidFill>
                  <a:srgbClr val="CC0000"/>
                </a:solidFill>
                <a:latin typeface="Times New Roman" panose="02020603050405020304" pitchFamily="18" charset="0"/>
              </a:rPr>
              <a:t>一    海森伯坐标和动量的不确定关系</a:t>
            </a:r>
            <a:endParaRPr lang="zh-CN" altLang="en-US" sz="3600" b="1" dirty="0">
              <a:solidFill>
                <a:srgbClr val="CC0000"/>
              </a:solidFill>
              <a:latin typeface="Times New Roman" panose="02020603050405020304" pitchFamily="18" charset="0"/>
            </a:endParaRPr>
          </a:p>
        </p:txBody>
      </p:sp>
      <p:graphicFrame>
        <p:nvGraphicFramePr>
          <p:cNvPr id="2058" name="对象 2057"/>
          <p:cNvGraphicFramePr/>
          <p:nvPr/>
        </p:nvGraphicFramePr>
        <p:xfrm>
          <a:off x="1570038" y="5449888"/>
          <a:ext cx="2087562" cy="569912"/>
        </p:xfrm>
        <a:graphic>
          <a:graphicData uri="http://schemas.openxmlformats.org/presentationml/2006/ole">
            <mc:AlternateContent xmlns:mc="http://schemas.openxmlformats.org/markup-compatibility/2006">
              <mc:Choice xmlns:v="urn:schemas-microsoft-com:vml" Requires="v">
                <p:oleObj spid="_x0000_s3100" name="" r:id="rId1" imgW="1154430" imgH="317500" progId="Equation.3">
                  <p:embed/>
                </p:oleObj>
              </mc:Choice>
              <mc:Fallback>
                <p:oleObj name="" r:id="rId1" imgW="1154430" imgH="317500" progId="Equation.3">
                  <p:embed/>
                  <p:pic>
                    <p:nvPicPr>
                      <p:cNvPr id="0" name="图片 3099"/>
                      <p:cNvPicPr/>
                      <p:nvPr/>
                    </p:nvPicPr>
                    <p:blipFill>
                      <a:blip r:embed="rId2"/>
                      <a:stretch>
                        <a:fillRect/>
                      </a:stretch>
                    </p:blipFill>
                    <p:spPr>
                      <a:xfrm>
                        <a:off x="1570038" y="5449888"/>
                        <a:ext cx="2087562" cy="569912"/>
                      </a:xfrm>
                      <a:prstGeom prst="rect">
                        <a:avLst/>
                      </a:prstGeom>
                      <a:noFill/>
                      <a:ln w="38100">
                        <a:noFill/>
                        <a:miter/>
                      </a:ln>
                    </p:spPr>
                  </p:pic>
                </p:oleObj>
              </mc:Fallback>
            </mc:AlternateContent>
          </a:graphicData>
        </a:graphic>
      </p:graphicFrame>
      <p:sp>
        <p:nvSpPr>
          <p:cNvPr id="2059" name="文本框 2058"/>
          <p:cNvSpPr txBox="1"/>
          <p:nvPr/>
        </p:nvSpPr>
        <p:spPr>
          <a:xfrm>
            <a:off x="838200" y="4648200"/>
            <a:ext cx="3810000" cy="676275"/>
          </a:xfrm>
          <a:prstGeom prst="rect">
            <a:avLst/>
          </a:prstGeom>
          <a:noFill/>
          <a:ln w="9525">
            <a:noFill/>
          </a:ln>
        </p:spPr>
        <p:txBody>
          <a:bodyPr>
            <a:spAutoFit/>
          </a:bodyPr>
          <a:p>
            <a:pPr>
              <a:lnSpc>
                <a:spcPct val="120000"/>
              </a:lnSpc>
              <a:spcBef>
                <a:spcPct val="50000"/>
              </a:spcBef>
            </a:pPr>
            <a:r>
              <a:rPr lang="en-US" altLang="zh-CN" sz="3200" b="1" dirty="0">
                <a:latin typeface="Times New Roman" panose="02020603050405020304" pitchFamily="18" charset="0"/>
              </a:rPr>
              <a:t>      </a:t>
            </a:r>
            <a:r>
              <a:rPr lang="zh-CN" altLang="en-US" sz="3200" b="1" dirty="0">
                <a:latin typeface="Times New Roman" panose="02020603050405020304" pitchFamily="18" charset="0"/>
              </a:rPr>
              <a:t>一级最小衍射角</a:t>
            </a:r>
            <a:r>
              <a:rPr lang="zh-CN" altLang="en-US" sz="2400" b="1" dirty="0">
                <a:solidFill>
                  <a:srgbClr val="CC0000"/>
                </a:solidFill>
                <a:latin typeface="Times New Roman" panose="02020603050405020304" pitchFamily="18" charset="0"/>
              </a:rPr>
              <a:t> </a:t>
            </a:r>
            <a:endParaRPr lang="zh-CN" altLang="en-US" sz="2400" b="1" dirty="0">
              <a:latin typeface="Times New Roman" panose="02020603050405020304" pitchFamily="18" charset="0"/>
            </a:endParaRPr>
          </a:p>
        </p:txBody>
      </p:sp>
      <p:grpSp>
        <p:nvGrpSpPr>
          <p:cNvPr id="2107" name="组合 2106"/>
          <p:cNvGrpSpPr/>
          <p:nvPr/>
        </p:nvGrpSpPr>
        <p:grpSpPr>
          <a:xfrm>
            <a:off x="685800" y="3200400"/>
            <a:ext cx="4114800" cy="1260475"/>
            <a:chOff x="432" y="2016"/>
            <a:chExt cx="2592" cy="794"/>
          </a:xfrm>
        </p:grpSpPr>
        <p:sp>
          <p:nvSpPr>
            <p:cNvPr id="2061" name="文本框 2060"/>
            <p:cNvSpPr txBox="1"/>
            <p:nvPr/>
          </p:nvSpPr>
          <p:spPr>
            <a:xfrm>
              <a:off x="432" y="2016"/>
              <a:ext cx="2592" cy="794"/>
            </a:xfrm>
            <a:prstGeom prst="rect">
              <a:avLst/>
            </a:prstGeom>
            <a:noFill/>
            <a:ln w="19050">
              <a:noFill/>
            </a:ln>
          </p:spPr>
          <p:txBody>
            <a:bodyPr>
              <a:spAutoFit/>
            </a:bodyPr>
            <a:p>
              <a:pPr>
                <a:lnSpc>
                  <a:spcPct val="120000"/>
                </a:lnSpc>
                <a:spcBef>
                  <a:spcPct val="50000"/>
                </a:spcBef>
              </a:pPr>
              <a:r>
                <a:rPr lang="en-US" altLang="zh-CN" sz="3200" b="1" dirty="0">
                  <a:latin typeface="Times New Roman" panose="02020603050405020304" pitchFamily="18" charset="0"/>
                </a:rPr>
                <a:t>        </a:t>
              </a:r>
              <a:r>
                <a:rPr lang="zh-CN" altLang="en-US" sz="3200" b="1" dirty="0">
                  <a:latin typeface="Times New Roman" panose="02020603050405020304" pitchFamily="18" charset="0"/>
                </a:rPr>
                <a:t>电子经过缝时的</a:t>
              </a:r>
              <a:r>
                <a:rPr lang="zh-CN" altLang="en-US" sz="3200" b="1" dirty="0">
                  <a:solidFill>
                    <a:srgbClr val="CC0000"/>
                  </a:solidFill>
                  <a:latin typeface="Times New Roman" panose="02020603050405020304" pitchFamily="18" charset="0"/>
                </a:rPr>
                <a:t>位置</a:t>
              </a:r>
              <a:r>
                <a:rPr lang="zh-CN" altLang="en-US" sz="3200" b="1" dirty="0">
                  <a:latin typeface="Times New Roman" panose="02020603050405020304" pitchFamily="18" charset="0"/>
                </a:rPr>
                <a:t>不确定</a:t>
              </a:r>
              <a:endParaRPr lang="zh-CN" altLang="en-US" sz="2800" b="1" dirty="0">
                <a:latin typeface="Times New Roman" panose="02020603050405020304" pitchFamily="18" charset="0"/>
              </a:endParaRPr>
            </a:p>
          </p:txBody>
        </p:sp>
        <p:graphicFrame>
          <p:nvGraphicFramePr>
            <p:cNvPr id="2062" name="对象 2061"/>
            <p:cNvGraphicFramePr/>
            <p:nvPr/>
          </p:nvGraphicFramePr>
          <p:xfrm>
            <a:off x="1776" y="2466"/>
            <a:ext cx="864" cy="318"/>
          </p:xfrm>
          <a:graphic>
            <a:graphicData uri="http://schemas.openxmlformats.org/presentationml/2006/ole">
              <mc:AlternateContent xmlns:mc="http://schemas.openxmlformats.org/markup-compatibility/2006">
                <mc:Choice xmlns:v="urn:schemas-microsoft-com:vml" Requires="v">
                  <p:oleObj spid="_x0000_s3104" name="" r:id="rId3" imgW="685165" imgH="254000" progId="Equation.3">
                    <p:embed/>
                  </p:oleObj>
                </mc:Choice>
                <mc:Fallback>
                  <p:oleObj name="" r:id="rId3" imgW="685165" imgH="254000" progId="Equation.3">
                    <p:embed/>
                    <p:pic>
                      <p:nvPicPr>
                        <p:cNvPr id="0" name="图片 3103"/>
                        <p:cNvPicPr/>
                        <p:nvPr/>
                      </p:nvPicPr>
                      <p:blipFill>
                        <a:blip r:embed="rId4"/>
                        <a:stretch>
                          <a:fillRect/>
                        </a:stretch>
                      </p:blipFill>
                      <p:spPr>
                        <a:xfrm>
                          <a:off x="1776" y="2466"/>
                          <a:ext cx="864" cy="318"/>
                        </a:xfrm>
                        <a:prstGeom prst="rect">
                          <a:avLst/>
                        </a:prstGeom>
                        <a:noFill/>
                        <a:ln w="38100">
                          <a:noFill/>
                          <a:miter/>
                        </a:ln>
                      </p:spPr>
                    </p:pic>
                  </p:oleObj>
                </mc:Fallback>
              </mc:AlternateContent>
            </a:graphicData>
          </a:graphic>
        </p:graphicFrame>
      </p:grpSp>
      <p:sp>
        <p:nvSpPr>
          <p:cNvPr id="2066" name="矩形 2065"/>
          <p:cNvSpPr/>
          <p:nvPr/>
        </p:nvSpPr>
        <p:spPr>
          <a:xfrm>
            <a:off x="685800" y="1828800"/>
            <a:ext cx="4114800" cy="1260475"/>
          </a:xfrm>
          <a:prstGeom prst="rect">
            <a:avLst/>
          </a:prstGeom>
          <a:noFill/>
          <a:ln w="9525">
            <a:noFill/>
          </a:ln>
        </p:spPr>
        <p:txBody>
          <a:bodyPr>
            <a:spAutoFit/>
          </a:bodyPr>
          <a:p>
            <a:pPr>
              <a:lnSpc>
                <a:spcPct val="120000"/>
              </a:lnSpc>
              <a:buBlip>
                <a:blip r:embed="rId5"/>
              </a:buBlip>
            </a:pPr>
            <a:r>
              <a:rPr lang="en-US" altLang="zh-CN" sz="2800" b="1" dirty="0">
                <a:latin typeface="Times New Roman" panose="02020603050405020304" pitchFamily="18" charset="0"/>
              </a:rPr>
              <a:t>  </a:t>
            </a:r>
            <a:r>
              <a:rPr lang="zh-CN" altLang="en-US" sz="3200" b="1" dirty="0">
                <a:latin typeface="Times New Roman" panose="02020603050405020304" pitchFamily="18" charset="0"/>
              </a:rPr>
              <a:t>用电子衍射说明不确定关系</a:t>
            </a:r>
            <a:endParaRPr lang="zh-CN" altLang="en-US" sz="3200" b="1" dirty="0">
              <a:latin typeface="Times New Roman" panose="02020603050405020304" pitchFamily="18" charset="0"/>
            </a:endParaRPr>
          </a:p>
        </p:txBody>
      </p:sp>
      <p:grpSp>
        <p:nvGrpSpPr>
          <p:cNvPr id="2067" name="组合 2066"/>
          <p:cNvGrpSpPr/>
          <p:nvPr/>
        </p:nvGrpSpPr>
        <p:grpSpPr>
          <a:xfrm>
            <a:off x="4876800" y="1981200"/>
            <a:ext cx="3581400" cy="3844925"/>
            <a:chOff x="3072" y="864"/>
            <a:chExt cx="2448" cy="2616"/>
          </a:xfrm>
        </p:grpSpPr>
        <p:sp>
          <p:nvSpPr>
            <p:cNvPr id="2068" name="矩形 2067"/>
            <p:cNvSpPr/>
            <p:nvPr/>
          </p:nvSpPr>
          <p:spPr>
            <a:xfrm>
              <a:off x="3072" y="864"/>
              <a:ext cx="2448" cy="2592"/>
            </a:xfrm>
            <a:prstGeom prst="rect">
              <a:avLst/>
            </a:prstGeom>
            <a:solidFill>
              <a:schemeClr val="bg1"/>
            </a:solidFill>
            <a:ln w="9525" cap="flat" cmpd="sng">
              <a:solidFill>
                <a:schemeClr val="tx2"/>
              </a:solidFill>
              <a:prstDash val="solid"/>
              <a:miter/>
              <a:headEnd type="none" w="med" len="med"/>
              <a:tailEnd type="none" w="med" len="med"/>
            </a:ln>
          </p:spPr>
          <p:txBody>
            <a:bodyPr/>
            <a:p>
              <a:endParaRPr lang="zh-CN" altLang="en-US"/>
            </a:p>
          </p:txBody>
        </p:sp>
        <p:sp>
          <p:nvSpPr>
            <p:cNvPr id="2069" name="直接连接符 2068"/>
            <p:cNvSpPr/>
            <p:nvPr/>
          </p:nvSpPr>
          <p:spPr>
            <a:xfrm>
              <a:off x="3600" y="1440"/>
              <a:ext cx="0" cy="480"/>
            </a:xfrm>
            <a:prstGeom prst="line">
              <a:avLst/>
            </a:prstGeom>
            <a:ln w="57150" cap="flat" cmpd="sng">
              <a:solidFill>
                <a:schemeClr val="tx2"/>
              </a:solidFill>
              <a:prstDash val="solid"/>
              <a:headEnd type="none" w="sm" len="lg"/>
              <a:tailEnd type="none" w="sm" len="lg"/>
            </a:ln>
          </p:spPr>
        </p:sp>
        <p:sp>
          <p:nvSpPr>
            <p:cNvPr id="2070" name="直接连接符 2069"/>
            <p:cNvSpPr/>
            <p:nvPr/>
          </p:nvSpPr>
          <p:spPr>
            <a:xfrm>
              <a:off x="3600" y="2112"/>
              <a:ext cx="0" cy="480"/>
            </a:xfrm>
            <a:prstGeom prst="line">
              <a:avLst/>
            </a:prstGeom>
            <a:ln w="57150" cap="flat" cmpd="sng">
              <a:solidFill>
                <a:schemeClr val="tx2"/>
              </a:solidFill>
              <a:prstDash val="solid"/>
              <a:headEnd type="none" w="sm" len="lg"/>
              <a:tailEnd type="none" w="sm" len="lg"/>
            </a:ln>
          </p:spPr>
        </p:sp>
        <p:sp>
          <p:nvSpPr>
            <p:cNvPr id="2071" name="直接连接符 2070"/>
            <p:cNvSpPr/>
            <p:nvPr/>
          </p:nvSpPr>
          <p:spPr>
            <a:xfrm>
              <a:off x="3168" y="1632"/>
              <a:ext cx="432" cy="0"/>
            </a:xfrm>
            <a:prstGeom prst="line">
              <a:avLst/>
            </a:prstGeom>
            <a:ln w="19050" cap="flat" cmpd="sng">
              <a:solidFill>
                <a:srgbClr val="0000FF"/>
              </a:solidFill>
              <a:prstDash val="solid"/>
              <a:headEnd type="none" w="sm" len="lg"/>
              <a:tailEnd type="triangle" w="sm" len="lg"/>
            </a:ln>
          </p:spPr>
        </p:sp>
        <p:sp>
          <p:nvSpPr>
            <p:cNvPr id="2072" name="直接连接符 2071"/>
            <p:cNvSpPr/>
            <p:nvPr/>
          </p:nvSpPr>
          <p:spPr>
            <a:xfrm>
              <a:off x="3168" y="1728"/>
              <a:ext cx="432" cy="0"/>
            </a:xfrm>
            <a:prstGeom prst="line">
              <a:avLst/>
            </a:prstGeom>
            <a:ln w="19050" cap="flat" cmpd="sng">
              <a:solidFill>
                <a:srgbClr val="0000FF"/>
              </a:solidFill>
              <a:prstDash val="solid"/>
              <a:headEnd type="none" w="sm" len="lg"/>
              <a:tailEnd type="triangle" w="sm" len="lg"/>
            </a:ln>
          </p:spPr>
        </p:sp>
        <p:sp>
          <p:nvSpPr>
            <p:cNvPr id="2073" name="直接连接符 2072"/>
            <p:cNvSpPr/>
            <p:nvPr/>
          </p:nvSpPr>
          <p:spPr>
            <a:xfrm>
              <a:off x="3168" y="1824"/>
              <a:ext cx="432" cy="0"/>
            </a:xfrm>
            <a:prstGeom prst="line">
              <a:avLst/>
            </a:prstGeom>
            <a:ln w="19050" cap="flat" cmpd="sng">
              <a:solidFill>
                <a:srgbClr val="0000FF"/>
              </a:solidFill>
              <a:prstDash val="solid"/>
              <a:headEnd type="none" w="sm" len="lg"/>
              <a:tailEnd type="triangle" w="sm" len="lg"/>
            </a:ln>
          </p:spPr>
        </p:sp>
        <p:sp>
          <p:nvSpPr>
            <p:cNvPr id="2074" name="直接连接符 2073"/>
            <p:cNvSpPr/>
            <p:nvPr/>
          </p:nvSpPr>
          <p:spPr>
            <a:xfrm>
              <a:off x="3168" y="1920"/>
              <a:ext cx="432" cy="0"/>
            </a:xfrm>
            <a:prstGeom prst="line">
              <a:avLst/>
            </a:prstGeom>
            <a:ln w="19050" cap="flat" cmpd="sng">
              <a:solidFill>
                <a:srgbClr val="0000FF"/>
              </a:solidFill>
              <a:prstDash val="solid"/>
              <a:headEnd type="none" w="sm" len="lg"/>
              <a:tailEnd type="triangle" w="sm" len="lg"/>
            </a:ln>
          </p:spPr>
        </p:sp>
        <p:sp>
          <p:nvSpPr>
            <p:cNvPr id="2075" name="直接连接符 2074"/>
            <p:cNvSpPr/>
            <p:nvPr/>
          </p:nvSpPr>
          <p:spPr>
            <a:xfrm>
              <a:off x="3168" y="2016"/>
              <a:ext cx="432" cy="0"/>
            </a:xfrm>
            <a:prstGeom prst="line">
              <a:avLst/>
            </a:prstGeom>
            <a:ln w="19050" cap="flat" cmpd="sng">
              <a:solidFill>
                <a:srgbClr val="0000FF"/>
              </a:solidFill>
              <a:prstDash val="solid"/>
              <a:headEnd type="none" w="sm" len="lg"/>
              <a:tailEnd type="triangle" w="sm" len="lg"/>
            </a:ln>
          </p:spPr>
        </p:sp>
        <p:sp>
          <p:nvSpPr>
            <p:cNvPr id="2076" name="直接连接符 2075"/>
            <p:cNvSpPr/>
            <p:nvPr/>
          </p:nvSpPr>
          <p:spPr>
            <a:xfrm>
              <a:off x="3168" y="2112"/>
              <a:ext cx="432" cy="0"/>
            </a:xfrm>
            <a:prstGeom prst="line">
              <a:avLst/>
            </a:prstGeom>
            <a:ln w="19050" cap="flat" cmpd="sng">
              <a:solidFill>
                <a:srgbClr val="0000FF"/>
              </a:solidFill>
              <a:prstDash val="solid"/>
              <a:headEnd type="none" w="sm" len="lg"/>
              <a:tailEnd type="triangle" w="sm" len="lg"/>
            </a:ln>
          </p:spPr>
        </p:sp>
        <p:sp>
          <p:nvSpPr>
            <p:cNvPr id="2077" name="直接连接符 2076"/>
            <p:cNvSpPr/>
            <p:nvPr/>
          </p:nvSpPr>
          <p:spPr>
            <a:xfrm>
              <a:off x="3168" y="2208"/>
              <a:ext cx="432" cy="0"/>
            </a:xfrm>
            <a:prstGeom prst="line">
              <a:avLst/>
            </a:prstGeom>
            <a:ln w="19050" cap="flat" cmpd="sng">
              <a:solidFill>
                <a:srgbClr val="0000FF"/>
              </a:solidFill>
              <a:prstDash val="solid"/>
              <a:headEnd type="none" w="sm" len="lg"/>
              <a:tailEnd type="triangle" w="sm" len="lg"/>
            </a:ln>
          </p:spPr>
        </p:sp>
        <p:sp>
          <p:nvSpPr>
            <p:cNvPr id="2078" name="直接连接符 2077"/>
            <p:cNvSpPr/>
            <p:nvPr/>
          </p:nvSpPr>
          <p:spPr>
            <a:xfrm>
              <a:off x="3168" y="2304"/>
              <a:ext cx="432" cy="0"/>
            </a:xfrm>
            <a:prstGeom prst="line">
              <a:avLst/>
            </a:prstGeom>
            <a:ln w="19050" cap="flat" cmpd="sng">
              <a:solidFill>
                <a:srgbClr val="0000FF"/>
              </a:solidFill>
              <a:prstDash val="solid"/>
              <a:headEnd type="none" w="sm" len="lg"/>
              <a:tailEnd type="triangle" w="sm" len="lg"/>
            </a:ln>
          </p:spPr>
        </p:sp>
        <p:sp>
          <p:nvSpPr>
            <p:cNvPr id="2079" name="直接连接符 2078"/>
            <p:cNvSpPr/>
            <p:nvPr/>
          </p:nvSpPr>
          <p:spPr>
            <a:xfrm>
              <a:off x="3168" y="2400"/>
              <a:ext cx="432" cy="0"/>
            </a:xfrm>
            <a:prstGeom prst="line">
              <a:avLst/>
            </a:prstGeom>
            <a:ln w="19050" cap="flat" cmpd="sng">
              <a:solidFill>
                <a:srgbClr val="0000FF"/>
              </a:solidFill>
              <a:prstDash val="solid"/>
              <a:headEnd type="none" w="sm" len="lg"/>
              <a:tailEnd type="triangle" w="sm" len="lg"/>
            </a:ln>
          </p:spPr>
        </p:sp>
        <p:sp>
          <p:nvSpPr>
            <p:cNvPr id="2080" name="直接连接符 2079"/>
            <p:cNvSpPr/>
            <p:nvPr/>
          </p:nvSpPr>
          <p:spPr>
            <a:xfrm>
              <a:off x="5088" y="912"/>
              <a:ext cx="0" cy="2160"/>
            </a:xfrm>
            <a:prstGeom prst="line">
              <a:avLst/>
            </a:prstGeom>
            <a:ln w="12700" cap="flat" cmpd="sng">
              <a:solidFill>
                <a:srgbClr val="006600"/>
              </a:solidFill>
              <a:prstDash val="solid"/>
              <a:headEnd type="triangle" w="sm" len="lg"/>
              <a:tailEnd type="none" w="sm" len="lg"/>
            </a:ln>
          </p:spPr>
        </p:sp>
        <p:sp>
          <p:nvSpPr>
            <p:cNvPr id="2081" name="直接连接符 2080"/>
            <p:cNvSpPr/>
            <p:nvPr/>
          </p:nvSpPr>
          <p:spPr>
            <a:xfrm>
              <a:off x="3552" y="2016"/>
              <a:ext cx="1920" cy="0"/>
            </a:xfrm>
            <a:prstGeom prst="line">
              <a:avLst/>
            </a:prstGeom>
            <a:ln w="12700" cap="flat" cmpd="sng">
              <a:solidFill>
                <a:schemeClr val="tx1"/>
              </a:solidFill>
              <a:prstDash val="solid"/>
              <a:headEnd type="none" w="sm" len="lg"/>
              <a:tailEnd type="triangle" w="sm" len="lg"/>
            </a:ln>
          </p:spPr>
        </p:sp>
        <p:sp>
          <p:nvSpPr>
            <p:cNvPr id="2082" name="任意多边形 2081"/>
            <p:cNvSpPr/>
            <p:nvPr/>
          </p:nvSpPr>
          <p:spPr>
            <a:xfrm>
              <a:off x="4573" y="1644"/>
              <a:ext cx="513" cy="740"/>
            </a:xfrm>
            <a:custGeom>
              <a:avLst/>
              <a:gdLst/>
              <a:ahLst/>
              <a:cxnLst/>
              <a:pathLst>
                <a:path w="513" h="740">
                  <a:moveTo>
                    <a:pt x="513" y="740"/>
                  </a:moveTo>
                  <a:cubicBezTo>
                    <a:pt x="491" y="723"/>
                    <a:pt x="434" y="673"/>
                    <a:pt x="378" y="639"/>
                  </a:cubicBezTo>
                  <a:cubicBezTo>
                    <a:pt x="322" y="605"/>
                    <a:pt x="242" y="582"/>
                    <a:pt x="179" y="537"/>
                  </a:cubicBezTo>
                  <a:cubicBezTo>
                    <a:pt x="116" y="492"/>
                    <a:pt x="0" y="427"/>
                    <a:pt x="1" y="372"/>
                  </a:cubicBezTo>
                  <a:cubicBezTo>
                    <a:pt x="2" y="317"/>
                    <a:pt x="124" y="251"/>
                    <a:pt x="186" y="207"/>
                  </a:cubicBezTo>
                  <a:cubicBezTo>
                    <a:pt x="248" y="163"/>
                    <a:pt x="317" y="139"/>
                    <a:pt x="371" y="105"/>
                  </a:cubicBezTo>
                  <a:cubicBezTo>
                    <a:pt x="425" y="71"/>
                    <a:pt x="484" y="22"/>
                    <a:pt x="513" y="0"/>
                  </a:cubicBezTo>
                </a:path>
              </a:pathLst>
            </a:custGeom>
            <a:noFill/>
            <a:ln w="28575" cap="flat" cmpd="sng">
              <a:solidFill>
                <a:srgbClr val="FF6600">
                  <a:alpha val="100000"/>
                </a:srgbClr>
              </a:solidFill>
              <a:prstDash val="solid"/>
              <a:headEnd type="none" w="sm" len="lg"/>
              <a:tailEnd type="none" w="sm" len="lg"/>
            </a:ln>
          </p:spPr>
          <p:txBody>
            <a:bodyPr/>
            <a:p>
              <a:endParaRPr lang="zh-CN" altLang="en-US"/>
            </a:p>
          </p:txBody>
        </p:sp>
        <p:sp>
          <p:nvSpPr>
            <p:cNvPr id="2083" name="任意多边形 2082"/>
            <p:cNvSpPr/>
            <p:nvPr/>
          </p:nvSpPr>
          <p:spPr>
            <a:xfrm>
              <a:off x="5013" y="1145"/>
              <a:ext cx="82" cy="499"/>
            </a:xfrm>
            <a:custGeom>
              <a:avLst/>
              <a:gdLst/>
              <a:ahLst/>
              <a:cxnLst/>
              <a:pathLst>
                <a:path w="82" h="499">
                  <a:moveTo>
                    <a:pt x="73" y="499"/>
                  </a:moveTo>
                  <a:cubicBezTo>
                    <a:pt x="61" y="469"/>
                    <a:pt x="0" y="378"/>
                    <a:pt x="0" y="316"/>
                  </a:cubicBezTo>
                  <a:cubicBezTo>
                    <a:pt x="0" y="254"/>
                    <a:pt x="64" y="181"/>
                    <a:pt x="73" y="128"/>
                  </a:cubicBezTo>
                  <a:cubicBezTo>
                    <a:pt x="82" y="75"/>
                    <a:pt x="58" y="27"/>
                    <a:pt x="54" y="0"/>
                  </a:cubicBezTo>
                </a:path>
              </a:pathLst>
            </a:custGeom>
            <a:noFill/>
            <a:ln w="28575" cap="flat" cmpd="sng">
              <a:solidFill>
                <a:srgbClr val="FF6600">
                  <a:alpha val="100000"/>
                </a:srgbClr>
              </a:solidFill>
              <a:prstDash val="solid"/>
              <a:headEnd type="none" w="sm" len="lg"/>
              <a:tailEnd type="none" w="sm" len="lg"/>
            </a:ln>
          </p:spPr>
          <p:txBody>
            <a:bodyPr/>
            <a:p>
              <a:endParaRPr lang="zh-CN" altLang="en-US"/>
            </a:p>
          </p:txBody>
        </p:sp>
        <p:sp>
          <p:nvSpPr>
            <p:cNvPr id="2084" name="任意多边形 2083"/>
            <p:cNvSpPr/>
            <p:nvPr/>
          </p:nvSpPr>
          <p:spPr>
            <a:xfrm>
              <a:off x="5013" y="2384"/>
              <a:ext cx="82" cy="489"/>
            </a:xfrm>
            <a:custGeom>
              <a:avLst/>
              <a:gdLst/>
              <a:ahLst/>
              <a:cxnLst/>
              <a:pathLst>
                <a:path w="82" h="489">
                  <a:moveTo>
                    <a:pt x="73" y="0"/>
                  </a:moveTo>
                  <a:cubicBezTo>
                    <a:pt x="61" y="31"/>
                    <a:pt x="0" y="125"/>
                    <a:pt x="0" y="187"/>
                  </a:cubicBezTo>
                  <a:cubicBezTo>
                    <a:pt x="0" y="249"/>
                    <a:pt x="64" y="320"/>
                    <a:pt x="73" y="370"/>
                  </a:cubicBezTo>
                  <a:cubicBezTo>
                    <a:pt x="82" y="420"/>
                    <a:pt x="58" y="464"/>
                    <a:pt x="54" y="489"/>
                  </a:cubicBezTo>
                </a:path>
              </a:pathLst>
            </a:custGeom>
            <a:noFill/>
            <a:ln w="28575" cap="flat" cmpd="sng">
              <a:solidFill>
                <a:srgbClr val="FF6600">
                  <a:alpha val="100000"/>
                </a:srgbClr>
              </a:solidFill>
              <a:prstDash val="solid"/>
              <a:headEnd type="none" w="sm" len="lg"/>
              <a:tailEnd type="none" w="sm" len="lg"/>
            </a:ln>
          </p:spPr>
          <p:txBody>
            <a:bodyPr/>
            <a:p>
              <a:endParaRPr lang="zh-CN" altLang="en-US"/>
            </a:p>
          </p:txBody>
        </p:sp>
        <p:sp>
          <p:nvSpPr>
            <p:cNvPr id="2085" name="直接连接符 2084"/>
            <p:cNvSpPr/>
            <p:nvPr/>
          </p:nvSpPr>
          <p:spPr>
            <a:xfrm flipV="1">
              <a:off x="3648" y="1632"/>
              <a:ext cx="1440" cy="384"/>
            </a:xfrm>
            <a:prstGeom prst="line">
              <a:avLst/>
            </a:prstGeom>
            <a:ln w="19050" cap="flat" cmpd="sng">
              <a:solidFill>
                <a:srgbClr val="0000FF"/>
              </a:solidFill>
              <a:prstDash val="solid"/>
              <a:headEnd type="none" w="sm" len="lg"/>
              <a:tailEnd type="none" w="sm" len="lg"/>
            </a:ln>
          </p:spPr>
        </p:sp>
        <p:sp>
          <p:nvSpPr>
            <p:cNvPr id="2086" name="直接连接符 2085"/>
            <p:cNvSpPr/>
            <p:nvPr/>
          </p:nvSpPr>
          <p:spPr>
            <a:xfrm flipV="1">
              <a:off x="3648" y="1776"/>
              <a:ext cx="912" cy="234"/>
            </a:xfrm>
            <a:prstGeom prst="line">
              <a:avLst/>
            </a:prstGeom>
            <a:ln w="19050" cap="flat" cmpd="sng">
              <a:solidFill>
                <a:srgbClr val="0000FF"/>
              </a:solidFill>
              <a:prstDash val="solid"/>
              <a:headEnd type="none" w="sm" len="lg"/>
              <a:tailEnd type="triangle" w="sm" len="lg"/>
            </a:ln>
          </p:spPr>
        </p:sp>
        <p:graphicFrame>
          <p:nvGraphicFramePr>
            <p:cNvPr id="2087" name="对象 2086"/>
            <p:cNvGraphicFramePr/>
            <p:nvPr/>
          </p:nvGraphicFramePr>
          <p:xfrm>
            <a:off x="5280" y="1728"/>
            <a:ext cx="191" cy="240"/>
          </p:xfrm>
          <a:graphic>
            <a:graphicData uri="http://schemas.openxmlformats.org/presentationml/2006/ole">
              <mc:AlternateContent xmlns:mc="http://schemas.openxmlformats.org/markup-compatibility/2006">
                <mc:Choice xmlns:v="urn:schemas-microsoft-com:vml" Requires="v">
                  <p:oleObj spid="_x0000_s3113" name="" r:id="rId6" imgW="190500" imgH="241300" progId="Equation.3">
                    <p:embed/>
                  </p:oleObj>
                </mc:Choice>
                <mc:Fallback>
                  <p:oleObj name="" r:id="rId6" imgW="190500" imgH="241300" progId="Equation.3">
                    <p:embed/>
                    <p:pic>
                      <p:nvPicPr>
                        <p:cNvPr id="0" name="图片 3112"/>
                        <p:cNvPicPr/>
                        <p:nvPr/>
                      </p:nvPicPr>
                      <p:blipFill>
                        <a:blip r:embed="rId7"/>
                        <a:stretch>
                          <a:fillRect/>
                        </a:stretch>
                      </p:blipFill>
                      <p:spPr>
                        <a:xfrm>
                          <a:off x="5280" y="1728"/>
                          <a:ext cx="191" cy="240"/>
                        </a:xfrm>
                        <a:prstGeom prst="rect">
                          <a:avLst/>
                        </a:prstGeom>
                        <a:noFill/>
                        <a:ln w="38100">
                          <a:noFill/>
                          <a:miter/>
                        </a:ln>
                      </p:spPr>
                    </p:pic>
                  </p:oleObj>
                </mc:Fallback>
              </mc:AlternateContent>
            </a:graphicData>
          </a:graphic>
        </p:graphicFrame>
        <p:graphicFrame>
          <p:nvGraphicFramePr>
            <p:cNvPr id="2088" name="对象 2087"/>
            <p:cNvGraphicFramePr/>
            <p:nvPr/>
          </p:nvGraphicFramePr>
          <p:xfrm>
            <a:off x="5136" y="912"/>
            <a:ext cx="222" cy="240"/>
          </p:xfrm>
          <a:graphic>
            <a:graphicData uri="http://schemas.openxmlformats.org/presentationml/2006/ole">
              <mc:AlternateContent xmlns:mc="http://schemas.openxmlformats.org/markup-compatibility/2006">
                <mc:Choice xmlns:v="urn:schemas-microsoft-com:vml" Requires="v">
                  <p:oleObj spid="_x0000_s3107" name="" r:id="rId8" imgW="177800" imgH="189865" progId="Equation.3">
                    <p:embed/>
                  </p:oleObj>
                </mc:Choice>
                <mc:Fallback>
                  <p:oleObj name="" r:id="rId8" imgW="177800" imgH="189865" progId="Equation.3">
                    <p:embed/>
                    <p:pic>
                      <p:nvPicPr>
                        <p:cNvPr id="0" name="图片 3106"/>
                        <p:cNvPicPr/>
                        <p:nvPr/>
                      </p:nvPicPr>
                      <p:blipFill>
                        <a:blip r:embed="rId9"/>
                        <a:stretch>
                          <a:fillRect/>
                        </a:stretch>
                      </p:blipFill>
                      <p:spPr>
                        <a:xfrm>
                          <a:off x="5136" y="912"/>
                          <a:ext cx="222" cy="240"/>
                        </a:xfrm>
                        <a:prstGeom prst="rect">
                          <a:avLst/>
                        </a:prstGeom>
                        <a:noFill/>
                        <a:ln w="38100">
                          <a:noFill/>
                          <a:miter/>
                        </a:ln>
                      </p:spPr>
                    </p:pic>
                  </p:oleObj>
                </mc:Fallback>
              </mc:AlternateContent>
            </a:graphicData>
          </a:graphic>
        </p:graphicFrame>
        <p:graphicFrame>
          <p:nvGraphicFramePr>
            <p:cNvPr id="2089" name="对象 2088"/>
            <p:cNvGraphicFramePr/>
            <p:nvPr/>
          </p:nvGraphicFramePr>
          <p:xfrm>
            <a:off x="3888" y="2208"/>
            <a:ext cx="864" cy="325"/>
          </p:xfrm>
          <a:graphic>
            <a:graphicData uri="http://schemas.openxmlformats.org/presentationml/2006/ole">
              <mc:AlternateContent xmlns:mc="http://schemas.openxmlformats.org/markup-compatibility/2006">
                <mc:Choice xmlns:v="urn:schemas-microsoft-com:vml" Requires="v">
                  <p:oleObj spid="_x0000_s3095" name="" r:id="rId10" imgW="837565" imgH="317500" progId="Equation.3">
                    <p:embed/>
                  </p:oleObj>
                </mc:Choice>
                <mc:Fallback>
                  <p:oleObj name="" r:id="rId10" imgW="837565" imgH="317500" progId="Equation.3">
                    <p:embed/>
                    <p:pic>
                      <p:nvPicPr>
                        <p:cNvPr id="0" name="图片 3094"/>
                        <p:cNvPicPr/>
                        <p:nvPr/>
                      </p:nvPicPr>
                      <p:blipFill>
                        <a:blip r:embed="rId11"/>
                        <a:stretch>
                          <a:fillRect/>
                        </a:stretch>
                      </p:blipFill>
                      <p:spPr>
                        <a:xfrm>
                          <a:off x="3888" y="2208"/>
                          <a:ext cx="864" cy="325"/>
                        </a:xfrm>
                        <a:prstGeom prst="rect">
                          <a:avLst/>
                        </a:prstGeom>
                        <a:noFill/>
                        <a:ln w="38100">
                          <a:noFill/>
                          <a:miter/>
                        </a:ln>
                      </p:spPr>
                    </p:pic>
                  </p:oleObj>
                </mc:Fallback>
              </mc:AlternateContent>
            </a:graphicData>
          </a:graphic>
        </p:graphicFrame>
        <p:graphicFrame>
          <p:nvGraphicFramePr>
            <p:cNvPr id="2090" name="对象 2089"/>
            <p:cNvGraphicFramePr/>
            <p:nvPr/>
          </p:nvGraphicFramePr>
          <p:xfrm>
            <a:off x="3984" y="1392"/>
            <a:ext cx="864" cy="325"/>
          </p:xfrm>
          <a:graphic>
            <a:graphicData uri="http://schemas.openxmlformats.org/presentationml/2006/ole">
              <mc:AlternateContent xmlns:mc="http://schemas.openxmlformats.org/markup-compatibility/2006">
                <mc:Choice xmlns:v="urn:schemas-microsoft-com:vml" Requires="v">
                  <p:oleObj spid="_x0000_s3084" name="" r:id="rId12" imgW="837565" imgH="317500" progId="Equation.3">
                    <p:embed/>
                  </p:oleObj>
                </mc:Choice>
                <mc:Fallback>
                  <p:oleObj name="" r:id="rId12" imgW="837565" imgH="317500" progId="Equation.3">
                    <p:embed/>
                    <p:pic>
                      <p:nvPicPr>
                        <p:cNvPr id="0" name="图片 3083"/>
                        <p:cNvPicPr/>
                        <p:nvPr/>
                      </p:nvPicPr>
                      <p:blipFill>
                        <a:blip r:embed="rId11"/>
                        <a:stretch>
                          <a:fillRect/>
                        </a:stretch>
                      </p:blipFill>
                      <p:spPr>
                        <a:xfrm>
                          <a:off x="3984" y="1392"/>
                          <a:ext cx="864" cy="325"/>
                        </a:xfrm>
                        <a:prstGeom prst="rect">
                          <a:avLst/>
                        </a:prstGeom>
                        <a:noFill/>
                        <a:ln w="38100">
                          <a:noFill/>
                          <a:miter/>
                        </a:ln>
                      </p:spPr>
                    </p:pic>
                  </p:oleObj>
                </mc:Fallback>
              </mc:AlternateContent>
            </a:graphicData>
          </a:graphic>
        </p:graphicFrame>
        <p:sp>
          <p:nvSpPr>
            <p:cNvPr id="2091" name="直接连接符 2090"/>
            <p:cNvSpPr/>
            <p:nvPr/>
          </p:nvSpPr>
          <p:spPr>
            <a:xfrm>
              <a:off x="3600" y="1920"/>
              <a:ext cx="288" cy="0"/>
            </a:xfrm>
            <a:prstGeom prst="line">
              <a:avLst/>
            </a:prstGeom>
            <a:ln w="12700" cap="flat" cmpd="sng">
              <a:solidFill>
                <a:schemeClr val="tx1"/>
              </a:solidFill>
              <a:prstDash val="dash"/>
              <a:headEnd type="none" w="sm" len="lg"/>
              <a:tailEnd type="none" w="sm" len="lg"/>
            </a:ln>
          </p:spPr>
        </p:sp>
        <p:sp>
          <p:nvSpPr>
            <p:cNvPr id="2092" name="直接连接符 2091"/>
            <p:cNvSpPr/>
            <p:nvPr/>
          </p:nvSpPr>
          <p:spPr>
            <a:xfrm>
              <a:off x="3600" y="2112"/>
              <a:ext cx="288" cy="0"/>
            </a:xfrm>
            <a:prstGeom prst="line">
              <a:avLst/>
            </a:prstGeom>
            <a:ln w="12700" cap="flat" cmpd="sng">
              <a:solidFill>
                <a:schemeClr val="tx1"/>
              </a:solidFill>
              <a:prstDash val="dash"/>
              <a:headEnd type="none" w="sm" len="lg"/>
              <a:tailEnd type="none" w="sm" len="lg"/>
            </a:ln>
          </p:spPr>
        </p:sp>
        <p:sp>
          <p:nvSpPr>
            <p:cNvPr id="2093" name="直接连接符 2092"/>
            <p:cNvSpPr/>
            <p:nvPr/>
          </p:nvSpPr>
          <p:spPr>
            <a:xfrm flipV="1">
              <a:off x="3792" y="2112"/>
              <a:ext cx="0" cy="240"/>
            </a:xfrm>
            <a:prstGeom prst="line">
              <a:avLst/>
            </a:prstGeom>
            <a:ln w="19050" cap="flat" cmpd="sng">
              <a:solidFill>
                <a:srgbClr val="FF3399"/>
              </a:solidFill>
              <a:prstDash val="solid"/>
              <a:headEnd type="none" w="sm" len="lg"/>
              <a:tailEnd type="triangle" w="sm" len="lg"/>
            </a:ln>
          </p:spPr>
        </p:sp>
        <p:sp>
          <p:nvSpPr>
            <p:cNvPr id="2094" name="直接连接符 2093"/>
            <p:cNvSpPr/>
            <p:nvPr/>
          </p:nvSpPr>
          <p:spPr>
            <a:xfrm>
              <a:off x="3792" y="1680"/>
              <a:ext cx="0" cy="240"/>
            </a:xfrm>
            <a:prstGeom prst="line">
              <a:avLst/>
            </a:prstGeom>
            <a:ln w="19050" cap="flat" cmpd="sng">
              <a:solidFill>
                <a:srgbClr val="FF3399"/>
              </a:solidFill>
              <a:prstDash val="solid"/>
              <a:headEnd type="none" w="sm" len="lg"/>
              <a:tailEnd type="triangle" w="sm" len="lg"/>
            </a:ln>
          </p:spPr>
        </p:sp>
        <p:graphicFrame>
          <p:nvGraphicFramePr>
            <p:cNvPr id="2095" name="对象 2094"/>
            <p:cNvGraphicFramePr/>
            <p:nvPr/>
          </p:nvGraphicFramePr>
          <p:xfrm>
            <a:off x="3744" y="1392"/>
            <a:ext cx="181" cy="279"/>
          </p:xfrm>
          <a:graphic>
            <a:graphicData uri="http://schemas.openxmlformats.org/presentationml/2006/ole">
              <mc:AlternateContent xmlns:mc="http://schemas.openxmlformats.org/markup-compatibility/2006">
                <mc:Choice xmlns:v="urn:schemas-microsoft-com:vml" Requires="v">
                  <p:oleObj spid="_x0000_s3099" name="" r:id="rId13" imgW="165100" imgH="253365" progId="Equation.3">
                    <p:embed/>
                  </p:oleObj>
                </mc:Choice>
                <mc:Fallback>
                  <p:oleObj name="" r:id="rId13" imgW="165100" imgH="253365" progId="Equation.3">
                    <p:embed/>
                    <p:pic>
                      <p:nvPicPr>
                        <p:cNvPr id="0" name="图片 3098"/>
                        <p:cNvPicPr/>
                        <p:nvPr/>
                      </p:nvPicPr>
                      <p:blipFill>
                        <a:blip r:embed="rId14"/>
                        <a:stretch>
                          <a:fillRect/>
                        </a:stretch>
                      </p:blipFill>
                      <p:spPr>
                        <a:xfrm>
                          <a:off x="3744" y="1392"/>
                          <a:ext cx="181" cy="279"/>
                        </a:xfrm>
                        <a:prstGeom prst="rect">
                          <a:avLst/>
                        </a:prstGeom>
                        <a:noFill/>
                        <a:ln w="38100">
                          <a:noFill/>
                          <a:miter/>
                        </a:ln>
                      </p:spPr>
                    </p:pic>
                  </p:oleObj>
                </mc:Fallback>
              </mc:AlternateContent>
            </a:graphicData>
          </a:graphic>
        </p:graphicFrame>
        <p:sp>
          <p:nvSpPr>
            <p:cNvPr id="2096" name="任意多边形 2095"/>
            <p:cNvSpPr/>
            <p:nvPr/>
          </p:nvSpPr>
          <p:spPr>
            <a:xfrm>
              <a:off x="4032" y="1920"/>
              <a:ext cx="48" cy="96"/>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28575" cap="flat" cmpd="sng">
              <a:solidFill>
                <a:srgbClr val="FF6600"/>
              </a:solidFill>
              <a:prstDash val="solid"/>
              <a:headEnd type="none" w="sm" len="lg"/>
              <a:tailEnd type="none" w="sm" len="lg"/>
            </a:ln>
          </p:spPr>
          <p:txBody>
            <a:bodyPr/>
            <a:p>
              <a:endParaRPr lang="zh-CN" altLang="en-US"/>
            </a:p>
          </p:txBody>
        </p:sp>
        <p:graphicFrame>
          <p:nvGraphicFramePr>
            <p:cNvPr id="2097" name="对象 2096"/>
            <p:cNvGraphicFramePr/>
            <p:nvPr/>
          </p:nvGraphicFramePr>
          <p:xfrm>
            <a:off x="4176" y="1872"/>
            <a:ext cx="162" cy="192"/>
          </p:xfrm>
          <a:graphic>
            <a:graphicData uri="http://schemas.openxmlformats.org/presentationml/2006/ole">
              <mc:AlternateContent xmlns:mc="http://schemas.openxmlformats.org/markup-compatibility/2006">
                <mc:Choice xmlns:v="urn:schemas-microsoft-com:vml" Requires="v">
                  <p:oleObj spid="_x0000_s3079" name="" r:id="rId15" imgW="203200" imgH="241300" progId="Equation.3">
                    <p:embed/>
                  </p:oleObj>
                </mc:Choice>
                <mc:Fallback>
                  <p:oleObj name="" r:id="rId15" imgW="203200" imgH="241300" progId="Equation.3">
                    <p:embed/>
                    <p:pic>
                      <p:nvPicPr>
                        <p:cNvPr id="0" name="图片 3078"/>
                        <p:cNvPicPr/>
                        <p:nvPr/>
                      </p:nvPicPr>
                      <p:blipFill>
                        <a:blip r:embed="rId16"/>
                        <a:stretch>
                          <a:fillRect/>
                        </a:stretch>
                      </p:blipFill>
                      <p:spPr>
                        <a:xfrm>
                          <a:off x="4176" y="1872"/>
                          <a:ext cx="162" cy="192"/>
                        </a:xfrm>
                        <a:prstGeom prst="rect">
                          <a:avLst/>
                        </a:prstGeom>
                        <a:noFill/>
                        <a:ln w="38100">
                          <a:noFill/>
                          <a:miter/>
                        </a:ln>
                      </p:spPr>
                    </p:pic>
                  </p:oleObj>
                </mc:Fallback>
              </mc:AlternateContent>
            </a:graphicData>
          </a:graphic>
        </p:graphicFrame>
        <p:sp>
          <p:nvSpPr>
            <p:cNvPr id="2098" name="文本框 2097"/>
            <p:cNvSpPr txBox="1"/>
            <p:nvPr/>
          </p:nvSpPr>
          <p:spPr>
            <a:xfrm>
              <a:off x="3072" y="3120"/>
              <a:ext cx="2448" cy="360"/>
            </a:xfrm>
            <a:prstGeom prst="rect">
              <a:avLst/>
            </a:prstGeom>
            <a:gradFill rotWithShape="0">
              <a:gsLst>
                <a:gs pos="0">
                  <a:schemeClr val="accent1"/>
                </a:gs>
                <a:gs pos="50000">
                  <a:srgbClr val="FFFFFF"/>
                </a:gs>
                <a:gs pos="100000">
                  <a:schemeClr val="accent1"/>
                </a:gs>
              </a:gsLst>
              <a:lin ang="5400000" scaled="1"/>
              <a:tileRect/>
            </a:gradFill>
            <a:ln w="9525" cap="flat" cmpd="sng">
              <a:solidFill>
                <a:schemeClr val="tx2"/>
              </a:solidFill>
              <a:prstDash val="solid"/>
              <a:miter/>
              <a:headEnd type="none" w="med" len="med"/>
              <a:tailEnd type="none" w="med" len="med"/>
            </a:ln>
          </p:spPr>
          <p:txBody>
            <a:bodyPr>
              <a:spAutoFit/>
            </a:bodyPr>
            <a:p>
              <a:pPr algn="ctr">
                <a:spcBef>
                  <a:spcPct val="50000"/>
                </a:spcBef>
              </a:pPr>
              <a:r>
                <a:rPr lang="zh-CN" altLang="en-US" sz="2800" b="1" dirty="0">
                  <a:latin typeface="Times New Roman" panose="02020603050405020304" pitchFamily="18" charset="0"/>
                </a:rPr>
                <a:t>电子的单缝衍射实验</a:t>
              </a:r>
              <a:endParaRPr lang="zh-CN" altLang="en-US" sz="2800" b="1" dirty="0">
                <a:latin typeface="Times New Roman" panose="02020603050405020304" pitchFamily="18" charset="0"/>
              </a:endParaRPr>
            </a:p>
          </p:txBody>
        </p:sp>
        <p:graphicFrame>
          <p:nvGraphicFramePr>
            <p:cNvPr id="2099" name="对象 2098"/>
            <p:cNvGraphicFramePr/>
            <p:nvPr/>
          </p:nvGraphicFramePr>
          <p:xfrm>
            <a:off x="5088" y="2016"/>
            <a:ext cx="146" cy="168"/>
          </p:xfrm>
          <a:graphic>
            <a:graphicData uri="http://schemas.openxmlformats.org/presentationml/2006/ole">
              <mc:AlternateContent xmlns:mc="http://schemas.openxmlformats.org/markup-compatibility/2006">
                <mc:Choice xmlns:v="urn:schemas-microsoft-com:vml" Requires="v">
                  <p:oleObj spid="_x0000_s3106" name="" r:id="rId17" imgW="165100" imgH="190500" progId="Equation.3">
                    <p:embed/>
                  </p:oleObj>
                </mc:Choice>
                <mc:Fallback>
                  <p:oleObj name="" r:id="rId17" imgW="165100" imgH="190500" progId="Equation.3">
                    <p:embed/>
                    <p:pic>
                      <p:nvPicPr>
                        <p:cNvPr id="0" name="图片 3105"/>
                        <p:cNvPicPr/>
                        <p:nvPr/>
                      </p:nvPicPr>
                      <p:blipFill>
                        <a:blip r:embed="rId18"/>
                        <a:stretch>
                          <a:fillRect/>
                        </a:stretch>
                      </p:blipFill>
                      <p:spPr>
                        <a:xfrm>
                          <a:off x="5088" y="2016"/>
                          <a:ext cx="146" cy="168"/>
                        </a:xfrm>
                        <a:prstGeom prst="rect">
                          <a:avLst/>
                        </a:prstGeom>
                        <a:noFill/>
                        <a:ln w="38100">
                          <a:noFill/>
                          <a:miter/>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66"/>
                                        </p:tgtEl>
                                        <p:attrNameLst>
                                          <p:attrName>style.visibility</p:attrName>
                                        </p:attrNameLst>
                                      </p:cBhvr>
                                      <p:to>
                                        <p:strVal val="visible"/>
                                      </p:to>
                                    </p:set>
                                    <p:animEffect transition="in" filter="blinds(horizontal)">
                                      <p:cBhvr>
                                        <p:cTn id="7" dur="500"/>
                                        <p:tgtEl>
                                          <p:spTgt spid="206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107"/>
                                        </p:tgtEl>
                                        <p:attrNameLst>
                                          <p:attrName>style.visibility</p:attrName>
                                        </p:attrNameLst>
                                      </p:cBhvr>
                                      <p:to>
                                        <p:strVal val="visible"/>
                                      </p:to>
                                    </p:set>
                                    <p:animEffect transition="in" filter="blinds(horizontal)">
                                      <p:cBhvr>
                                        <p:cTn id="12" dur="500"/>
                                        <p:tgtEl>
                                          <p:spTgt spid="2107"/>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272" fill="hold" nodeType="clickEffect">
                                  <p:stCondLst>
                                    <p:cond delay="0"/>
                                  </p:stCondLst>
                                  <p:childTnLst>
                                    <p:set>
                                      <p:cBhvr>
                                        <p:cTn id="16" dur="1" fill="hold">
                                          <p:stCondLst>
                                            <p:cond delay="0"/>
                                          </p:stCondLst>
                                        </p:cTn>
                                        <p:tgtEl>
                                          <p:spTgt spid="2067"/>
                                        </p:tgtEl>
                                        <p:attrNameLst>
                                          <p:attrName>style.visibility</p:attrName>
                                        </p:attrNameLst>
                                      </p:cBhvr>
                                      <p:to>
                                        <p:strVal val="visible"/>
                                      </p:to>
                                    </p:set>
                                    <p:anim calcmode="lin" valueType="num">
                                      <p:cBhvr>
                                        <p:cTn id="17" dur="500" fill="hold"/>
                                        <p:tgtEl>
                                          <p:spTgt spid="2067"/>
                                        </p:tgtEl>
                                        <p:attrNameLst>
                                          <p:attrName>ppt_w</p:attrName>
                                        </p:attrNameLst>
                                      </p:cBhvr>
                                      <p:tavLst>
                                        <p:tav tm="0">
                                          <p:val>
                                            <p:strVal val="2/3*#ppt_w"/>
                                          </p:val>
                                        </p:tav>
                                        <p:tav tm="100000">
                                          <p:val>
                                            <p:strVal val="#ppt_w"/>
                                          </p:val>
                                        </p:tav>
                                      </p:tavLst>
                                    </p:anim>
                                    <p:anim calcmode="lin" valueType="num">
                                      <p:cBhvr>
                                        <p:cTn id="18" dur="500" fill="hold"/>
                                        <p:tgtEl>
                                          <p:spTgt spid="2067"/>
                                        </p:tgtEl>
                                        <p:attrNameLst>
                                          <p:attrName>ppt_h</p:attrName>
                                        </p:attrNameLst>
                                      </p:cBhvr>
                                      <p:tavLst>
                                        <p:tav tm="0">
                                          <p:val>
                                            <p:strVal val="2/3*#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059"/>
                                        </p:tgtEl>
                                        <p:attrNameLst>
                                          <p:attrName>style.visibility</p:attrName>
                                        </p:attrNameLst>
                                      </p:cBhvr>
                                      <p:to>
                                        <p:strVal val="visible"/>
                                      </p:to>
                                    </p:set>
                                    <p:animEffect transition="in" filter="blinds(horizontal)">
                                      <p:cBhvr>
                                        <p:cTn id="23" dur="500"/>
                                        <p:tgtEl>
                                          <p:spTgt spid="2059"/>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2058"/>
                                        </p:tgtEl>
                                        <p:attrNameLst>
                                          <p:attrName>style.visibility</p:attrName>
                                        </p:attrNameLst>
                                      </p:cBhvr>
                                      <p:to>
                                        <p:strVal val="visible"/>
                                      </p:to>
                                    </p:set>
                                    <p:animEffect transition="in" filter="blinds(horizontal)">
                                      <p:cBhvr>
                                        <p:cTn id="28" dur="500"/>
                                        <p:tgtEl>
                                          <p:spTgt spid="20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9" grpId="0"/>
      <p:bldP spid="2066"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grpSp>
        <p:nvGrpSpPr>
          <p:cNvPr id="1026" name="组合 1025"/>
          <p:cNvGrpSpPr/>
          <p:nvPr/>
        </p:nvGrpSpPr>
        <p:grpSpPr>
          <a:xfrm>
            <a:off x="1066800" y="3962400"/>
            <a:ext cx="2971800" cy="1143000"/>
            <a:chOff x="624" y="3024"/>
            <a:chExt cx="1824" cy="672"/>
          </a:xfrm>
        </p:grpSpPr>
        <p:graphicFrame>
          <p:nvGraphicFramePr>
            <p:cNvPr id="1027" name="对象 1026"/>
            <p:cNvGraphicFramePr/>
            <p:nvPr/>
          </p:nvGraphicFramePr>
          <p:xfrm>
            <a:off x="624" y="3024"/>
            <a:ext cx="615" cy="672"/>
          </p:xfrm>
          <a:graphic>
            <a:graphicData uri="http://schemas.openxmlformats.org/presentationml/2006/ole">
              <mc:AlternateContent xmlns:mc="http://schemas.openxmlformats.org/markup-compatibility/2006">
                <mc:Choice xmlns:v="urn:schemas-microsoft-com:vml" Requires="v">
                  <p:oleObj spid="_x0000_s3087" name="" r:id="rId1" imgW="647700" imgH="660400" progId="Equation.3">
                    <p:embed/>
                  </p:oleObj>
                </mc:Choice>
                <mc:Fallback>
                  <p:oleObj name="" r:id="rId1" imgW="647700" imgH="660400" progId="Equation.3">
                    <p:embed/>
                    <p:pic>
                      <p:nvPicPr>
                        <p:cNvPr id="0" name="图片 3086"/>
                        <p:cNvPicPr/>
                        <p:nvPr/>
                      </p:nvPicPr>
                      <p:blipFill>
                        <a:blip r:embed="rId2"/>
                        <a:stretch>
                          <a:fillRect/>
                        </a:stretch>
                      </p:blipFill>
                      <p:spPr>
                        <a:xfrm>
                          <a:off x="624" y="3024"/>
                          <a:ext cx="615" cy="672"/>
                        </a:xfrm>
                        <a:prstGeom prst="rect">
                          <a:avLst/>
                        </a:prstGeom>
                        <a:noFill/>
                        <a:ln w="38100">
                          <a:noFill/>
                          <a:miter/>
                        </a:ln>
                      </p:spPr>
                    </p:pic>
                  </p:oleObj>
                </mc:Fallback>
              </mc:AlternateContent>
            </a:graphicData>
          </a:graphic>
        </p:graphicFrame>
        <p:graphicFrame>
          <p:nvGraphicFramePr>
            <p:cNvPr id="1028" name="对象 1027"/>
            <p:cNvGraphicFramePr/>
            <p:nvPr/>
          </p:nvGraphicFramePr>
          <p:xfrm>
            <a:off x="1488" y="3024"/>
            <a:ext cx="960" cy="620"/>
          </p:xfrm>
          <a:graphic>
            <a:graphicData uri="http://schemas.openxmlformats.org/presentationml/2006/ole">
              <mc:AlternateContent xmlns:mc="http://schemas.openxmlformats.org/markup-compatibility/2006">
                <mc:Choice xmlns:v="urn:schemas-microsoft-com:vml" Requires="v">
                  <p:oleObj spid="_x0000_s3078" name="" r:id="rId3" imgW="850265" imgH="609600" progId="Equation.3">
                    <p:embed/>
                  </p:oleObj>
                </mc:Choice>
                <mc:Fallback>
                  <p:oleObj name="" r:id="rId3" imgW="850265" imgH="609600" progId="Equation.3">
                    <p:embed/>
                    <p:pic>
                      <p:nvPicPr>
                        <p:cNvPr id="0" name="图片 3077"/>
                        <p:cNvPicPr/>
                        <p:nvPr/>
                      </p:nvPicPr>
                      <p:blipFill>
                        <a:blip r:embed="rId4"/>
                        <a:stretch>
                          <a:fillRect/>
                        </a:stretch>
                      </p:blipFill>
                      <p:spPr>
                        <a:xfrm>
                          <a:off x="1488" y="3024"/>
                          <a:ext cx="960" cy="620"/>
                        </a:xfrm>
                        <a:prstGeom prst="rect">
                          <a:avLst/>
                        </a:prstGeom>
                        <a:noFill/>
                        <a:ln w="38100">
                          <a:noFill/>
                          <a:miter/>
                        </a:ln>
                      </p:spPr>
                    </p:pic>
                  </p:oleObj>
                </mc:Fallback>
              </mc:AlternateContent>
            </a:graphicData>
          </a:graphic>
        </p:graphicFrame>
      </p:grpSp>
      <p:graphicFrame>
        <p:nvGraphicFramePr>
          <p:cNvPr id="1029" name="对象 1028"/>
          <p:cNvGraphicFramePr/>
          <p:nvPr/>
        </p:nvGraphicFramePr>
        <p:xfrm>
          <a:off x="1104900" y="5394325"/>
          <a:ext cx="2171700" cy="600075"/>
        </p:xfrm>
        <a:graphic>
          <a:graphicData uri="http://schemas.openxmlformats.org/presentationml/2006/ole">
            <mc:AlternateContent xmlns:mc="http://schemas.openxmlformats.org/markup-compatibility/2006">
              <mc:Choice xmlns:v="urn:schemas-microsoft-com:vml" Requires="v">
                <p:oleObj spid="_x0000_s3077" name="" r:id="rId5" imgW="1091565" imgH="330200" progId="Equation.3">
                  <p:embed/>
                </p:oleObj>
              </mc:Choice>
              <mc:Fallback>
                <p:oleObj name="" r:id="rId5" imgW="1091565" imgH="330200" progId="Equation.3">
                  <p:embed/>
                  <p:pic>
                    <p:nvPicPr>
                      <p:cNvPr id="0" name="图片 3076"/>
                      <p:cNvPicPr/>
                      <p:nvPr/>
                    </p:nvPicPr>
                    <p:blipFill>
                      <a:blip r:embed="rId6"/>
                      <a:stretch>
                        <a:fillRect/>
                      </a:stretch>
                    </p:blipFill>
                    <p:spPr>
                      <a:xfrm>
                        <a:off x="1104900" y="5394325"/>
                        <a:ext cx="2171700" cy="600075"/>
                      </a:xfrm>
                      <a:prstGeom prst="rect">
                        <a:avLst/>
                      </a:prstGeom>
                      <a:noFill/>
                      <a:ln w="38100">
                        <a:noFill/>
                        <a:miter/>
                      </a:ln>
                    </p:spPr>
                  </p:pic>
                </p:oleObj>
              </mc:Fallback>
            </mc:AlternateContent>
          </a:graphicData>
        </a:graphic>
      </p:graphicFrame>
      <p:graphicFrame>
        <p:nvGraphicFramePr>
          <p:cNvPr id="1031" name="对象 1030"/>
          <p:cNvGraphicFramePr/>
          <p:nvPr/>
        </p:nvGraphicFramePr>
        <p:xfrm>
          <a:off x="1066800" y="2709863"/>
          <a:ext cx="3352800" cy="1023937"/>
        </p:xfrm>
        <a:graphic>
          <a:graphicData uri="http://schemas.openxmlformats.org/presentationml/2006/ole">
            <mc:AlternateContent xmlns:mc="http://schemas.openxmlformats.org/markup-compatibility/2006">
              <mc:Choice xmlns:v="urn:schemas-microsoft-com:vml" Requires="v">
                <p:oleObj spid="_x0000_s3092" name="" r:id="rId7" imgW="2006600" imgH="609600" progId="Equation.3">
                  <p:embed/>
                </p:oleObj>
              </mc:Choice>
              <mc:Fallback>
                <p:oleObj name="" r:id="rId7" imgW="2006600" imgH="609600" progId="Equation.3">
                  <p:embed/>
                  <p:pic>
                    <p:nvPicPr>
                      <p:cNvPr id="0" name="图片 3091"/>
                      <p:cNvPicPr/>
                      <p:nvPr/>
                    </p:nvPicPr>
                    <p:blipFill>
                      <a:blip r:embed="rId8"/>
                      <a:stretch>
                        <a:fillRect/>
                      </a:stretch>
                    </p:blipFill>
                    <p:spPr>
                      <a:xfrm>
                        <a:off x="1066800" y="2709863"/>
                        <a:ext cx="3352800" cy="1023937"/>
                      </a:xfrm>
                      <a:prstGeom prst="rect">
                        <a:avLst/>
                      </a:prstGeom>
                      <a:noFill/>
                      <a:ln w="38100">
                        <a:noFill/>
                        <a:miter/>
                      </a:ln>
                    </p:spPr>
                  </p:pic>
                </p:oleObj>
              </mc:Fallback>
            </mc:AlternateContent>
          </a:graphicData>
        </a:graphic>
      </p:graphicFrame>
      <p:sp>
        <p:nvSpPr>
          <p:cNvPr id="1032" name="矩形 1031"/>
          <p:cNvSpPr/>
          <p:nvPr/>
        </p:nvSpPr>
        <p:spPr>
          <a:xfrm>
            <a:off x="838200" y="1096963"/>
            <a:ext cx="7620000" cy="579437"/>
          </a:xfrm>
          <a:prstGeom prst="rect">
            <a:avLst/>
          </a:prstGeom>
          <a:noFill/>
          <a:ln w="19050">
            <a:noFill/>
          </a:ln>
        </p:spPr>
        <p:txBody>
          <a:bodyPr>
            <a:spAutoFit/>
          </a:bodyPr>
          <a:p>
            <a:pPr>
              <a:spcBef>
                <a:spcPct val="50000"/>
              </a:spcBef>
            </a:pPr>
            <a:r>
              <a:rPr lang="en-US" altLang="zh-CN" sz="2800" b="1" dirty="0">
                <a:latin typeface="Times New Roman" panose="02020603050405020304" pitchFamily="18" charset="0"/>
              </a:rPr>
              <a:t>        </a:t>
            </a:r>
            <a:r>
              <a:rPr lang="zh-CN" altLang="en-US" sz="3200" b="1" dirty="0">
                <a:latin typeface="Times New Roman" panose="02020603050405020304" pitchFamily="18" charset="0"/>
              </a:rPr>
              <a:t>电子经过缝后 </a:t>
            </a:r>
            <a:r>
              <a:rPr lang="en-US" altLang="zh-CN" sz="3200" i="1">
                <a:latin typeface="Times New Roman" panose="02020603050405020304" pitchFamily="18" charset="0"/>
              </a:rPr>
              <a:t>x </a:t>
            </a:r>
            <a:r>
              <a:rPr lang="zh-CN" altLang="en-US" sz="3200" b="1" dirty="0">
                <a:latin typeface="Times New Roman" panose="02020603050405020304" pitchFamily="18" charset="0"/>
              </a:rPr>
              <a:t>方向动量不确定</a:t>
            </a:r>
            <a:endParaRPr lang="zh-CN" altLang="en-US" sz="3200" b="1" dirty="0">
              <a:latin typeface="Times New Roman" panose="02020603050405020304" pitchFamily="18" charset="0"/>
            </a:endParaRPr>
          </a:p>
        </p:txBody>
      </p:sp>
      <p:graphicFrame>
        <p:nvGraphicFramePr>
          <p:cNvPr id="1069" name="对象 1068"/>
          <p:cNvGraphicFramePr/>
          <p:nvPr/>
        </p:nvGraphicFramePr>
        <p:xfrm>
          <a:off x="1085850" y="2020888"/>
          <a:ext cx="2087563" cy="569912"/>
        </p:xfrm>
        <a:graphic>
          <a:graphicData uri="http://schemas.openxmlformats.org/presentationml/2006/ole">
            <mc:AlternateContent xmlns:mc="http://schemas.openxmlformats.org/markup-compatibility/2006">
              <mc:Choice xmlns:v="urn:schemas-microsoft-com:vml" Requires="v">
                <p:oleObj spid="_x0000_s3076" name="" r:id="rId9" imgW="1154430" imgH="317500" progId="Equation.3">
                  <p:embed/>
                </p:oleObj>
              </mc:Choice>
              <mc:Fallback>
                <p:oleObj name="" r:id="rId9" imgW="1154430" imgH="317500" progId="Equation.3">
                  <p:embed/>
                  <p:pic>
                    <p:nvPicPr>
                      <p:cNvPr id="0" name="图片 3075"/>
                      <p:cNvPicPr/>
                      <p:nvPr/>
                    </p:nvPicPr>
                    <p:blipFill>
                      <a:blip r:embed="rId10"/>
                      <a:stretch>
                        <a:fillRect/>
                      </a:stretch>
                    </p:blipFill>
                    <p:spPr>
                      <a:xfrm>
                        <a:off x="1085850" y="2020888"/>
                        <a:ext cx="2087563" cy="569912"/>
                      </a:xfrm>
                      <a:prstGeom prst="rect">
                        <a:avLst/>
                      </a:prstGeom>
                      <a:noFill/>
                      <a:ln w="38100">
                        <a:noFill/>
                        <a:miter/>
                      </a:ln>
                    </p:spPr>
                  </p:pic>
                </p:oleObj>
              </mc:Fallback>
            </mc:AlternateContent>
          </a:graphicData>
        </a:graphic>
      </p:graphicFrame>
      <p:grpSp>
        <p:nvGrpSpPr>
          <p:cNvPr id="1070" name="组合 1069"/>
          <p:cNvGrpSpPr/>
          <p:nvPr/>
        </p:nvGrpSpPr>
        <p:grpSpPr>
          <a:xfrm>
            <a:off x="4876800" y="1981200"/>
            <a:ext cx="3581400" cy="3844925"/>
            <a:chOff x="3072" y="864"/>
            <a:chExt cx="2448" cy="2616"/>
          </a:xfrm>
        </p:grpSpPr>
        <p:sp>
          <p:nvSpPr>
            <p:cNvPr id="1071" name="矩形 1070"/>
            <p:cNvSpPr/>
            <p:nvPr/>
          </p:nvSpPr>
          <p:spPr>
            <a:xfrm>
              <a:off x="3072" y="864"/>
              <a:ext cx="2448" cy="2592"/>
            </a:xfrm>
            <a:prstGeom prst="rect">
              <a:avLst/>
            </a:prstGeom>
            <a:solidFill>
              <a:schemeClr val="bg1"/>
            </a:solidFill>
            <a:ln w="9525" cap="flat" cmpd="sng">
              <a:solidFill>
                <a:schemeClr val="tx2"/>
              </a:solidFill>
              <a:prstDash val="solid"/>
              <a:miter/>
              <a:headEnd type="none" w="med" len="med"/>
              <a:tailEnd type="none" w="med" len="med"/>
            </a:ln>
          </p:spPr>
          <p:txBody>
            <a:bodyPr/>
            <a:p>
              <a:endParaRPr lang="zh-CN" altLang="en-US"/>
            </a:p>
          </p:txBody>
        </p:sp>
        <p:sp>
          <p:nvSpPr>
            <p:cNvPr id="1072" name="直接连接符 1071"/>
            <p:cNvSpPr/>
            <p:nvPr/>
          </p:nvSpPr>
          <p:spPr>
            <a:xfrm>
              <a:off x="3600" y="1440"/>
              <a:ext cx="0" cy="480"/>
            </a:xfrm>
            <a:prstGeom prst="line">
              <a:avLst/>
            </a:prstGeom>
            <a:ln w="57150" cap="flat" cmpd="sng">
              <a:solidFill>
                <a:schemeClr val="tx2"/>
              </a:solidFill>
              <a:prstDash val="solid"/>
              <a:headEnd type="none" w="sm" len="lg"/>
              <a:tailEnd type="none" w="sm" len="lg"/>
            </a:ln>
          </p:spPr>
        </p:sp>
        <p:sp>
          <p:nvSpPr>
            <p:cNvPr id="1073" name="直接连接符 1072"/>
            <p:cNvSpPr/>
            <p:nvPr/>
          </p:nvSpPr>
          <p:spPr>
            <a:xfrm>
              <a:off x="3600" y="2112"/>
              <a:ext cx="0" cy="480"/>
            </a:xfrm>
            <a:prstGeom prst="line">
              <a:avLst/>
            </a:prstGeom>
            <a:ln w="57150" cap="flat" cmpd="sng">
              <a:solidFill>
                <a:schemeClr val="tx2"/>
              </a:solidFill>
              <a:prstDash val="solid"/>
              <a:headEnd type="none" w="sm" len="lg"/>
              <a:tailEnd type="none" w="sm" len="lg"/>
            </a:ln>
          </p:spPr>
        </p:sp>
        <p:sp>
          <p:nvSpPr>
            <p:cNvPr id="1074" name="直接连接符 1073"/>
            <p:cNvSpPr/>
            <p:nvPr/>
          </p:nvSpPr>
          <p:spPr>
            <a:xfrm>
              <a:off x="3168" y="1632"/>
              <a:ext cx="432" cy="0"/>
            </a:xfrm>
            <a:prstGeom prst="line">
              <a:avLst/>
            </a:prstGeom>
            <a:ln w="19050" cap="flat" cmpd="sng">
              <a:solidFill>
                <a:srgbClr val="0000FF"/>
              </a:solidFill>
              <a:prstDash val="solid"/>
              <a:headEnd type="none" w="sm" len="lg"/>
              <a:tailEnd type="triangle" w="sm" len="lg"/>
            </a:ln>
          </p:spPr>
        </p:sp>
        <p:sp>
          <p:nvSpPr>
            <p:cNvPr id="1075" name="直接连接符 1074"/>
            <p:cNvSpPr/>
            <p:nvPr/>
          </p:nvSpPr>
          <p:spPr>
            <a:xfrm>
              <a:off x="3168" y="1728"/>
              <a:ext cx="432" cy="0"/>
            </a:xfrm>
            <a:prstGeom prst="line">
              <a:avLst/>
            </a:prstGeom>
            <a:ln w="19050" cap="flat" cmpd="sng">
              <a:solidFill>
                <a:srgbClr val="0000FF"/>
              </a:solidFill>
              <a:prstDash val="solid"/>
              <a:headEnd type="none" w="sm" len="lg"/>
              <a:tailEnd type="triangle" w="sm" len="lg"/>
            </a:ln>
          </p:spPr>
        </p:sp>
        <p:sp>
          <p:nvSpPr>
            <p:cNvPr id="1076" name="直接连接符 1075"/>
            <p:cNvSpPr/>
            <p:nvPr/>
          </p:nvSpPr>
          <p:spPr>
            <a:xfrm>
              <a:off x="3168" y="1824"/>
              <a:ext cx="432" cy="0"/>
            </a:xfrm>
            <a:prstGeom prst="line">
              <a:avLst/>
            </a:prstGeom>
            <a:ln w="19050" cap="flat" cmpd="sng">
              <a:solidFill>
                <a:srgbClr val="0000FF"/>
              </a:solidFill>
              <a:prstDash val="solid"/>
              <a:headEnd type="none" w="sm" len="lg"/>
              <a:tailEnd type="triangle" w="sm" len="lg"/>
            </a:ln>
          </p:spPr>
        </p:sp>
        <p:sp>
          <p:nvSpPr>
            <p:cNvPr id="1077" name="直接连接符 1076"/>
            <p:cNvSpPr/>
            <p:nvPr/>
          </p:nvSpPr>
          <p:spPr>
            <a:xfrm>
              <a:off x="3168" y="1920"/>
              <a:ext cx="432" cy="0"/>
            </a:xfrm>
            <a:prstGeom prst="line">
              <a:avLst/>
            </a:prstGeom>
            <a:ln w="19050" cap="flat" cmpd="sng">
              <a:solidFill>
                <a:srgbClr val="0000FF"/>
              </a:solidFill>
              <a:prstDash val="solid"/>
              <a:headEnd type="none" w="sm" len="lg"/>
              <a:tailEnd type="triangle" w="sm" len="lg"/>
            </a:ln>
          </p:spPr>
        </p:sp>
        <p:sp>
          <p:nvSpPr>
            <p:cNvPr id="1078" name="直接连接符 1077"/>
            <p:cNvSpPr/>
            <p:nvPr/>
          </p:nvSpPr>
          <p:spPr>
            <a:xfrm>
              <a:off x="3168" y="2016"/>
              <a:ext cx="432" cy="0"/>
            </a:xfrm>
            <a:prstGeom prst="line">
              <a:avLst/>
            </a:prstGeom>
            <a:ln w="19050" cap="flat" cmpd="sng">
              <a:solidFill>
                <a:srgbClr val="0000FF"/>
              </a:solidFill>
              <a:prstDash val="solid"/>
              <a:headEnd type="none" w="sm" len="lg"/>
              <a:tailEnd type="triangle" w="sm" len="lg"/>
            </a:ln>
          </p:spPr>
        </p:sp>
        <p:sp>
          <p:nvSpPr>
            <p:cNvPr id="1079" name="直接连接符 1078"/>
            <p:cNvSpPr/>
            <p:nvPr/>
          </p:nvSpPr>
          <p:spPr>
            <a:xfrm>
              <a:off x="3168" y="2112"/>
              <a:ext cx="432" cy="0"/>
            </a:xfrm>
            <a:prstGeom prst="line">
              <a:avLst/>
            </a:prstGeom>
            <a:ln w="19050" cap="flat" cmpd="sng">
              <a:solidFill>
                <a:srgbClr val="0000FF"/>
              </a:solidFill>
              <a:prstDash val="solid"/>
              <a:headEnd type="none" w="sm" len="lg"/>
              <a:tailEnd type="triangle" w="sm" len="lg"/>
            </a:ln>
          </p:spPr>
        </p:sp>
        <p:sp>
          <p:nvSpPr>
            <p:cNvPr id="1080" name="直接连接符 1079"/>
            <p:cNvSpPr/>
            <p:nvPr/>
          </p:nvSpPr>
          <p:spPr>
            <a:xfrm>
              <a:off x="3168" y="2208"/>
              <a:ext cx="432" cy="0"/>
            </a:xfrm>
            <a:prstGeom prst="line">
              <a:avLst/>
            </a:prstGeom>
            <a:ln w="19050" cap="flat" cmpd="sng">
              <a:solidFill>
                <a:srgbClr val="0000FF"/>
              </a:solidFill>
              <a:prstDash val="solid"/>
              <a:headEnd type="none" w="sm" len="lg"/>
              <a:tailEnd type="triangle" w="sm" len="lg"/>
            </a:ln>
          </p:spPr>
        </p:sp>
        <p:sp>
          <p:nvSpPr>
            <p:cNvPr id="1081" name="直接连接符 1080"/>
            <p:cNvSpPr/>
            <p:nvPr/>
          </p:nvSpPr>
          <p:spPr>
            <a:xfrm>
              <a:off x="3168" y="2304"/>
              <a:ext cx="432" cy="0"/>
            </a:xfrm>
            <a:prstGeom prst="line">
              <a:avLst/>
            </a:prstGeom>
            <a:ln w="19050" cap="flat" cmpd="sng">
              <a:solidFill>
                <a:srgbClr val="0000FF"/>
              </a:solidFill>
              <a:prstDash val="solid"/>
              <a:headEnd type="none" w="sm" len="lg"/>
              <a:tailEnd type="triangle" w="sm" len="lg"/>
            </a:ln>
          </p:spPr>
        </p:sp>
        <p:sp>
          <p:nvSpPr>
            <p:cNvPr id="1082" name="直接连接符 1081"/>
            <p:cNvSpPr/>
            <p:nvPr/>
          </p:nvSpPr>
          <p:spPr>
            <a:xfrm>
              <a:off x="3168" y="2400"/>
              <a:ext cx="432" cy="0"/>
            </a:xfrm>
            <a:prstGeom prst="line">
              <a:avLst/>
            </a:prstGeom>
            <a:ln w="19050" cap="flat" cmpd="sng">
              <a:solidFill>
                <a:srgbClr val="0000FF"/>
              </a:solidFill>
              <a:prstDash val="solid"/>
              <a:headEnd type="none" w="sm" len="lg"/>
              <a:tailEnd type="triangle" w="sm" len="lg"/>
            </a:ln>
          </p:spPr>
        </p:sp>
        <p:sp>
          <p:nvSpPr>
            <p:cNvPr id="1083" name="直接连接符 1082"/>
            <p:cNvSpPr/>
            <p:nvPr/>
          </p:nvSpPr>
          <p:spPr>
            <a:xfrm>
              <a:off x="5088" y="912"/>
              <a:ext cx="0" cy="2160"/>
            </a:xfrm>
            <a:prstGeom prst="line">
              <a:avLst/>
            </a:prstGeom>
            <a:ln w="12700" cap="flat" cmpd="sng">
              <a:solidFill>
                <a:srgbClr val="006600"/>
              </a:solidFill>
              <a:prstDash val="solid"/>
              <a:headEnd type="triangle" w="sm" len="lg"/>
              <a:tailEnd type="none" w="sm" len="lg"/>
            </a:ln>
          </p:spPr>
        </p:sp>
        <p:sp>
          <p:nvSpPr>
            <p:cNvPr id="1084" name="直接连接符 1083"/>
            <p:cNvSpPr/>
            <p:nvPr/>
          </p:nvSpPr>
          <p:spPr>
            <a:xfrm>
              <a:off x="3552" y="2016"/>
              <a:ext cx="1920" cy="0"/>
            </a:xfrm>
            <a:prstGeom prst="line">
              <a:avLst/>
            </a:prstGeom>
            <a:ln w="12700" cap="flat" cmpd="sng">
              <a:solidFill>
                <a:schemeClr val="tx1"/>
              </a:solidFill>
              <a:prstDash val="solid"/>
              <a:headEnd type="none" w="sm" len="lg"/>
              <a:tailEnd type="triangle" w="sm" len="lg"/>
            </a:ln>
          </p:spPr>
        </p:sp>
        <p:sp>
          <p:nvSpPr>
            <p:cNvPr id="1085" name="任意多边形 1084"/>
            <p:cNvSpPr/>
            <p:nvPr/>
          </p:nvSpPr>
          <p:spPr>
            <a:xfrm>
              <a:off x="4573" y="1644"/>
              <a:ext cx="513" cy="740"/>
            </a:xfrm>
            <a:custGeom>
              <a:avLst/>
              <a:gdLst/>
              <a:ahLst/>
              <a:cxnLst/>
              <a:pathLst>
                <a:path w="513" h="740">
                  <a:moveTo>
                    <a:pt x="513" y="740"/>
                  </a:moveTo>
                  <a:cubicBezTo>
                    <a:pt x="491" y="723"/>
                    <a:pt x="434" y="673"/>
                    <a:pt x="378" y="639"/>
                  </a:cubicBezTo>
                  <a:cubicBezTo>
                    <a:pt x="322" y="605"/>
                    <a:pt x="242" y="582"/>
                    <a:pt x="179" y="537"/>
                  </a:cubicBezTo>
                  <a:cubicBezTo>
                    <a:pt x="116" y="492"/>
                    <a:pt x="0" y="427"/>
                    <a:pt x="1" y="372"/>
                  </a:cubicBezTo>
                  <a:cubicBezTo>
                    <a:pt x="2" y="317"/>
                    <a:pt x="124" y="251"/>
                    <a:pt x="186" y="207"/>
                  </a:cubicBezTo>
                  <a:cubicBezTo>
                    <a:pt x="248" y="163"/>
                    <a:pt x="317" y="139"/>
                    <a:pt x="371" y="105"/>
                  </a:cubicBezTo>
                  <a:cubicBezTo>
                    <a:pt x="425" y="71"/>
                    <a:pt x="484" y="22"/>
                    <a:pt x="513" y="0"/>
                  </a:cubicBezTo>
                </a:path>
              </a:pathLst>
            </a:custGeom>
            <a:noFill/>
            <a:ln w="28575" cap="flat" cmpd="sng">
              <a:solidFill>
                <a:srgbClr val="FF6600">
                  <a:alpha val="100000"/>
                </a:srgbClr>
              </a:solidFill>
              <a:prstDash val="solid"/>
              <a:headEnd type="none" w="sm" len="lg"/>
              <a:tailEnd type="none" w="sm" len="lg"/>
            </a:ln>
          </p:spPr>
          <p:txBody>
            <a:bodyPr/>
            <a:p>
              <a:endParaRPr lang="zh-CN" altLang="en-US"/>
            </a:p>
          </p:txBody>
        </p:sp>
        <p:sp>
          <p:nvSpPr>
            <p:cNvPr id="1086" name="任意多边形 1085"/>
            <p:cNvSpPr/>
            <p:nvPr/>
          </p:nvSpPr>
          <p:spPr>
            <a:xfrm>
              <a:off x="5013" y="1145"/>
              <a:ext cx="82" cy="499"/>
            </a:xfrm>
            <a:custGeom>
              <a:avLst/>
              <a:gdLst/>
              <a:ahLst/>
              <a:cxnLst/>
              <a:pathLst>
                <a:path w="82" h="499">
                  <a:moveTo>
                    <a:pt x="73" y="499"/>
                  </a:moveTo>
                  <a:cubicBezTo>
                    <a:pt x="61" y="469"/>
                    <a:pt x="0" y="378"/>
                    <a:pt x="0" y="316"/>
                  </a:cubicBezTo>
                  <a:cubicBezTo>
                    <a:pt x="0" y="254"/>
                    <a:pt x="64" y="181"/>
                    <a:pt x="73" y="128"/>
                  </a:cubicBezTo>
                  <a:cubicBezTo>
                    <a:pt x="82" y="75"/>
                    <a:pt x="58" y="27"/>
                    <a:pt x="54" y="0"/>
                  </a:cubicBezTo>
                </a:path>
              </a:pathLst>
            </a:custGeom>
            <a:noFill/>
            <a:ln w="28575" cap="flat" cmpd="sng">
              <a:solidFill>
                <a:srgbClr val="FF6600">
                  <a:alpha val="100000"/>
                </a:srgbClr>
              </a:solidFill>
              <a:prstDash val="solid"/>
              <a:headEnd type="none" w="sm" len="lg"/>
              <a:tailEnd type="none" w="sm" len="lg"/>
            </a:ln>
          </p:spPr>
          <p:txBody>
            <a:bodyPr/>
            <a:p>
              <a:endParaRPr lang="zh-CN" altLang="en-US"/>
            </a:p>
          </p:txBody>
        </p:sp>
        <p:sp>
          <p:nvSpPr>
            <p:cNvPr id="1087" name="任意多边形 1086"/>
            <p:cNvSpPr/>
            <p:nvPr/>
          </p:nvSpPr>
          <p:spPr>
            <a:xfrm>
              <a:off x="5013" y="2384"/>
              <a:ext cx="82" cy="489"/>
            </a:xfrm>
            <a:custGeom>
              <a:avLst/>
              <a:gdLst/>
              <a:ahLst/>
              <a:cxnLst/>
              <a:pathLst>
                <a:path w="82" h="489">
                  <a:moveTo>
                    <a:pt x="73" y="0"/>
                  </a:moveTo>
                  <a:cubicBezTo>
                    <a:pt x="61" y="31"/>
                    <a:pt x="0" y="125"/>
                    <a:pt x="0" y="187"/>
                  </a:cubicBezTo>
                  <a:cubicBezTo>
                    <a:pt x="0" y="249"/>
                    <a:pt x="64" y="320"/>
                    <a:pt x="73" y="370"/>
                  </a:cubicBezTo>
                  <a:cubicBezTo>
                    <a:pt x="82" y="420"/>
                    <a:pt x="58" y="464"/>
                    <a:pt x="54" y="489"/>
                  </a:cubicBezTo>
                </a:path>
              </a:pathLst>
            </a:custGeom>
            <a:noFill/>
            <a:ln w="28575" cap="flat" cmpd="sng">
              <a:solidFill>
                <a:srgbClr val="FF6600">
                  <a:alpha val="100000"/>
                </a:srgbClr>
              </a:solidFill>
              <a:prstDash val="solid"/>
              <a:headEnd type="none" w="sm" len="lg"/>
              <a:tailEnd type="none" w="sm" len="lg"/>
            </a:ln>
          </p:spPr>
          <p:txBody>
            <a:bodyPr/>
            <a:p>
              <a:endParaRPr lang="zh-CN" altLang="en-US"/>
            </a:p>
          </p:txBody>
        </p:sp>
        <p:sp>
          <p:nvSpPr>
            <p:cNvPr id="1088" name="直接连接符 1087"/>
            <p:cNvSpPr/>
            <p:nvPr/>
          </p:nvSpPr>
          <p:spPr>
            <a:xfrm flipV="1">
              <a:off x="3648" y="1632"/>
              <a:ext cx="1440" cy="384"/>
            </a:xfrm>
            <a:prstGeom prst="line">
              <a:avLst/>
            </a:prstGeom>
            <a:ln w="19050" cap="flat" cmpd="sng">
              <a:solidFill>
                <a:srgbClr val="0000FF"/>
              </a:solidFill>
              <a:prstDash val="solid"/>
              <a:headEnd type="none" w="sm" len="lg"/>
              <a:tailEnd type="none" w="sm" len="lg"/>
            </a:ln>
          </p:spPr>
        </p:sp>
        <p:sp>
          <p:nvSpPr>
            <p:cNvPr id="1089" name="直接连接符 1088"/>
            <p:cNvSpPr/>
            <p:nvPr/>
          </p:nvSpPr>
          <p:spPr>
            <a:xfrm flipV="1">
              <a:off x="3648" y="1776"/>
              <a:ext cx="912" cy="234"/>
            </a:xfrm>
            <a:prstGeom prst="line">
              <a:avLst/>
            </a:prstGeom>
            <a:ln w="19050" cap="flat" cmpd="sng">
              <a:solidFill>
                <a:srgbClr val="0000FF"/>
              </a:solidFill>
              <a:prstDash val="solid"/>
              <a:headEnd type="none" w="sm" len="lg"/>
              <a:tailEnd type="triangle" w="sm" len="lg"/>
            </a:ln>
          </p:spPr>
        </p:sp>
        <p:graphicFrame>
          <p:nvGraphicFramePr>
            <p:cNvPr id="1090" name="对象 1089"/>
            <p:cNvGraphicFramePr/>
            <p:nvPr/>
          </p:nvGraphicFramePr>
          <p:xfrm>
            <a:off x="5280" y="1728"/>
            <a:ext cx="191" cy="240"/>
          </p:xfrm>
          <a:graphic>
            <a:graphicData uri="http://schemas.openxmlformats.org/presentationml/2006/ole">
              <mc:AlternateContent xmlns:mc="http://schemas.openxmlformats.org/markup-compatibility/2006">
                <mc:Choice xmlns:v="urn:schemas-microsoft-com:vml" Requires="v">
                  <p:oleObj spid="_x0000_s3111" name="" r:id="rId11" imgW="190500" imgH="241300" progId="Equation.3">
                    <p:embed/>
                  </p:oleObj>
                </mc:Choice>
                <mc:Fallback>
                  <p:oleObj name="" r:id="rId11" imgW="190500" imgH="241300" progId="Equation.3">
                    <p:embed/>
                    <p:pic>
                      <p:nvPicPr>
                        <p:cNvPr id="0" name="图片 3110"/>
                        <p:cNvPicPr/>
                        <p:nvPr/>
                      </p:nvPicPr>
                      <p:blipFill>
                        <a:blip r:embed="rId12"/>
                        <a:stretch>
                          <a:fillRect/>
                        </a:stretch>
                      </p:blipFill>
                      <p:spPr>
                        <a:xfrm>
                          <a:off x="5280" y="1728"/>
                          <a:ext cx="191" cy="240"/>
                        </a:xfrm>
                        <a:prstGeom prst="rect">
                          <a:avLst/>
                        </a:prstGeom>
                        <a:noFill/>
                        <a:ln w="38100">
                          <a:noFill/>
                          <a:miter/>
                        </a:ln>
                      </p:spPr>
                    </p:pic>
                  </p:oleObj>
                </mc:Fallback>
              </mc:AlternateContent>
            </a:graphicData>
          </a:graphic>
        </p:graphicFrame>
        <p:graphicFrame>
          <p:nvGraphicFramePr>
            <p:cNvPr id="1091" name="对象 1090"/>
            <p:cNvGraphicFramePr/>
            <p:nvPr/>
          </p:nvGraphicFramePr>
          <p:xfrm>
            <a:off x="5136" y="912"/>
            <a:ext cx="222" cy="240"/>
          </p:xfrm>
          <a:graphic>
            <a:graphicData uri="http://schemas.openxmlformats.org/presentationml/2006/ole">
              <mc:AlternateContent xmlns:mc="http://schemas.openxmlformats.org/markup-compatibility/2006">
                <mc:Choice xmlns:v="urn:schemas-microsoft-com:vml" Requires="v">
                  <p:oleObj spid="_x0000_s3086" name="" r:id="rId13" imgW="177800" imgH="189865" progId="Equation.3">
                    <p:embed/>
                  </p:oleObj>
                </mc:Choice>
                <mc:Fallback>
                  <p:oleObj name="" r:id="rId13" imgW="177800" imgH="189865" progId="Equation.3">
                    <p:embed/>
                    <p:pic>
                      <p:nvPicPr>
                        <p:cNvPr id="0" name="图片 3085"/>
                        <p:cNvPicPr/>
                        <p:nvPr/>
                      </p:nvPicPr>
                      <p:blipFill>
                        <a:blip r:embed="rId14"/>
                        <a:stretch>
                          <a:fillRect/>
                        </a:stretch>
                      </p:blipFill>
                      <p:spPr>
                        <a:xfrm>
                          <a:off x="5136" y="912"/>
                          <a:ext cx="222" cy="240"/>
                        </a:xfrm>
                        <a:prstGeom prst="rect">
                          <a:avLst/>
                        </a:prstGeom>
                        <a:noFill/>
                        <a:ln w="38100">
                          <a:noFill/>
                          <a:miter/>
                        </a:ln>
                      </p:spPr>
                    </p:pic>
                  </p:oleObj>
                </mc:Fallback>
              </mc:AlternateContent>
            </a:graphicData>
          </a:graphic>
        </p:graphicFrame>
        <p:graphicFrame>
          <p:nvGraphicFramePr>
            <p:cNvPr id="1092" name="对象 1091"/>
            <p:cNvGraphicFramePr/>
            <p:nvPr/>
          </p:nvGraphicFramePr>
          <p:xfrm>
            <a:off x="3888" y="2208"/>
            <a:ext cx="864" cy="325"/>
          </p:xfrm>
          <a:graphic>
            <a:graphicData uri="http://schemas.openxmlformats.org/presentationml/2006/ole">
              <mc:AlternateContent xmlns:mc="http://schemas.openxmlformats.org/markup-compatibility/2006">
                <mc:Choice xmlns:v="urn:schemas-microsoft-com:vml" Requires="v">
                  <p:oleObj spid="_x0000_s3080" name="" r:id="rId15" imgW="837565" imgH="317500" progId="Equation.3">
                    <p:embed/>
                  </p:oleObj>
                </mc:Choice>
                <mc:Fallback>
                  <p:oleObj name="" r:id="rId15" imgW="837565" imgH="317500" progId="Equation.3">
                    <p:embed/>
                    <p:pic>
                      <p:nvPicPr>
                        <p:cNvPr id="0" name="图片 3079"/>
                        <p:cNvPicPr/>
                        <p:nvPr/>
                      </p:nvPicPr>
                      <p:blipFill>
                        <a:blip r:embed="rId16"/>
                        <a:stretch>
                          <a:fillRect/>
                        </a:stretch>
                      </p:blipFill>
                      <p:spPr>
                        <a:xfrm>
                          <a:off x="3888" y="2208"/>
                          <a:ext cx="864" cy="325"/>
                        </a:xfrm>
                        <a:prstGeom prst="rect">
                          <a:avLst/>
                        </a:prstGeom>
                        <a:noFill/>
                        <a:ln w="38100">
                          <a:noFill/>
                          <a:miter/>
                        </a:ln>
                      </p:spPr>
                    </p:pic>
                  </p:oleObj>
                </mc:Fallback>
              </mc:AlternateContent>
            </a:graphicData>
          </a:graphic>
        </p:graphicFrame>
        <p:graphicFrame>
          <p:nvGraphicFramePr>
            <p:cNvPr id="1093" name="对象 1092"/>
            <p:cNvGraphicFramePr/>
            <p:nvPr/>
          </p:nvGraphicFramePr>
          <p:xfrm>
            <a:off x="3984" y="1392"/>
            <a:ext cx="864" cy="325"/>
          </p:xfrm>
          <a:graphic>
            <a:graphicData uri="http://schemas.openxmlformats.org/presentationml/2006/ole">
              <mc:AlternateContent xmlns:mc="http://schemas.openxmlformats.org/markup-compatibility/2006">
                <mc:Choice xmlns:v="urn:schemas-microsoft-com:vml" Requires="v">
                  <p:oleObj spid="_x0000_s3105" name="" r:id="rId17" imgW="837565" imgH="317500" progId="Equation.3">
                    <p:embed/>
                  </p:oleObj>
                </mc:Choice>
                <mc:Fallback>
                  <p:oleObj name="" r:id="rId17" imgW="837565" imgH="317500" progId="Equation.3">
                    <p:embed/>
                    <p:pic>
                      <p:nvPicPr>
                        <p:cNvPr id="0" name="图片 3104"/>
                        <p:cNvPicPr/>
                        <p:nvPr/>
                      </p:nvPicPr>
                      <p:blipFill>
                        <a:blip r:embed="rId16"/>
                        <a:stretch>
                          <a:fillRect/>
                        </a:stretch>
                      </p:blipFill>
                      <p:spPr>
                        <a:xfrm>
                          <a:off x="3984" y="1392"/>
                          <a:ext cx="864" cy="325"/>
                        </a:xfrm>
                        <a:prstGeom prst="rect">
                          <a:avLst/>
                        </a:prstGeom>
                        <a:noFill/>
                        <a:ln w="38100">
                          <a:noFill/>
                          <a:miter/>
                        </a:ln>
                      </p:spPr>
                    </p:pic>
                  </p:oleObj>
                </mc:Fallback>
              </mc:AlternateContent>
            </a:graphicData>
          </a:graphic>
        </p:graphicFrame>
        <p:sp>
          <p:nvSpPr>
            <p:cNvPr id="1094" name="直接连接符 1093"/>
            <p:cNvSpPr/>
            <p:nvPr/>
          </p:nvSpPr>
          <p:spPr>
            <a:xfrm>
              <a:off x="3600" y="1920"/>
              <a:ext cx="288" cy="0"/>
            </a:xfrm>
            <a:prstGeom prst="line">
              <a:avLst/>
            </a:prstGeom>
            <a:ln w="12700" cap="flat" cmpd="sng">
              <a:solidFill>
                <a:schemeClr val="tx1"/>
              </a:solidFill>
              <a:prstDash val="dash"/>
              <a:headEnd type="none" w="sm" len="lg"/>
              <a:tailEnd type="none" w="sm" len="lg"/>
            </a:ln>
          </p:spPr>
        </p:sp>
        <p:sp>
          <p:nvSpPr>
            <p:cNvPr id="1095" name="直接连接符 1094"/>
            <p:cNvSpPr/>
            <p:nvPr/>
          </p:nvSpPr>
          <p:spPr>
            <a:xfrm>
              <a:off x="3600" y="2112"/>
              <a:ext cx="288" cy="0"/>
            </a:xfrm>
            <a:prstGeom prst="line">
              <a:avLst/>
            </a:prstGeom>
            <a:ln w="12700" cap="flat" cmpd="sng">
              <a:solidFill>
                <a:schemeClr val="tx1"/>
              </a:solidFill>
              <a:prstDash val="dash"/>
              <a:headEnd type="none" w="sm" len="lg"/>
              <a:tailEnd type="none" w="sm" len="lg"/>
            </a:ln>
          </p:spPr>
        </p:sp>
        <p:sp>
          <p:nvSpPr>
            <p:cNvPr id="1096" name="直接连接符 1095"/>
            <p:cNvSpPr/>
            <p:nvPr/>
          </p:nvSpPr>
          <p:spPr>
            <a:xfrm flipV="1">
              <a:off x="3792" y="2112"/>
              <a:ext cx="0" cy="240"/>
            </a:xfrm>
            <a:prstGeom prst="line">
              <a:avLst/>
            </a:prstGeom>
            <a:ln w="19050" cap="flat" cmpd="sng">
              <a:solidFill>
                <a:srgbClr val="FF3399"/>
              </a:solidFill>
              <a:prstDash val="solid"/>
              <a:headEnd type="none" w="sm" len="lg"/>
              <a:tailEnd type="triangle" w="sm" len="lg"/>
            </a:ln>
          </p:spPr>
        </p:sp>
        <p:sp>
          <p:nvSpPr>
            <p:cNvPr id="1097" name="直接连接符 1096"/>
            <p:cNvSpPr/>
            <p:nvPr/>
          </p:nvSpPr>
          <p:spPr>
            <a:xfrm>
              <a:off x="3792" y="1680"/>
              <a:ext cx="0" cy="240"/>
            </a:xfrm>
            <a:prstGeom prst="line">
              <a:avLst/>
            </a:prstGeom>
            <a:ln w="19050" cap="flat" cmpd="sng">
              <a:solidFill>
                <a:srgbClr val="FF3399"/>
              </a:solidFill>
              <a:prstDash val="solid"/>
              <a:headEnd type="none" w="sm" len="lg"/>
              <a:tailEnd type="triangle" w="sm" len="lg"/>
            </a:ln>
          </p:spPr>
        </p:sp>
        <p:graphicFrame>
          <p:nvGraphicFramePr>
            <p:cNvPr id="1098" name="对象 1097"/>
            <p:cNvGraphicFramePr/>
            <p:nvPr/>
          </p:nvGraphicFramePr>
          <p:xfrm>
            <a:off x="3744" y="1392"/>
            <a:ext cx="181" cy="279"/>
          </p:xfrm>
          <a:graphic>
            <a:graphicData uri="http://schemas.openxmlformats.org/presentationml/2006/ole">
              <mc:AlternateContent xmlns:mc="http://schemas.openxmlformats.org/markup-compatibility/2006">
                <mc:Choice xmlns:v="urn:schemas-microsoft-com:vml" Requires="v">
                  <p:oleObj spid="_x0000_s3083" name="" r:id="rId18" imgW="165100" imgH="253365" progId="Equation.3">
                    <p:embed/>
                  </p:oleObj>
                </mc:Choice>
                <mc:Fallback>
                  <p:oleObj name="" r:id="rId18" imgW="165100" imgH="253365" progId="Equation.3">
                    <p:embed/>
                    <p:pic>
                      <p:nvPicPr>
                        <p:cNvPr id="0" name="图片 3082"/>
                        <p:cNvPicPr/>
                        <p:nvPr/>
                      </p:nvPicPr>
                      <p:blipFill>
                        <a:blip r:embed="rId19"/>
                        <a:stretch>
                          <a:fillRect/>
                        </a:stretch>
                      </p:blipFill>
                      <p:spPr>
                        <a:xfrm>
                          <a:off x="3744" y="1392"/>
                          <a:ext cx="181" cy="279"/>
                        </a:xfrm>
                        <a:prstGeom prst="rect">
                          <a:avLst/>
                        </a:prstGeom>
                        <a:noFill/>
                        <a:ln w="38100">
                          <a:noFill/>
                          <a:miter/>
                        </a:ln>
                      </p:spPr>
                    </p:pic>
                  </p:oleObj>
                </mc:Fallback>
              </mc:AlternateContent>
            </a:graphicData>
          </a:graphic>
        </p:graphicFrame>
        <p:sp>
          <p:nvSpPr>
            <p:cNvPr id="1099" name="任意多边形 1098"/>
            <p:cNvSpPr/>
            <p:nvPr/>
          </p:nvSpPr>
          <p:spPr>
            <a:xfrm>
              <a:off x="4032" y="1920"/>
              <a:ext cx="48" cy="96"/>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28575" cap="flat" cmpd="sng">
              <a:solidFill>
                <a:srgbClr val="FF6600"/>
              </a:solidFill>
              <a:prstDash val="solid"/>
              <a:headEnd type="none" w="sm" len="lg"/>
              <a:tailEnd type="none" w="sm" len="lg"/>
            </a:ln>
          </p:spPr>
          <p:txBody>
            <a:bodyPr/>
            <a:p>
              <a:endParaRPr lang="zh-CN" altLang="en-US"/>
            </a:p>
          </p:txBody>
        </p:sp>
        <p:graphicFrame>
          <p:nvGraphicFramePr>
            <p:cNvPr id="1100" name="对象 1099"/>
            <p:cNvGraphicFramePr/>
            <p:nvPr/>
          </p:nvGraphicFramePr>
          <p:xfrm>
            <a:off x="4176" y="1872"/>
            <a:ext cx="162" cy="192"/>
          </p:xfrm>
          <a:graphic>
            <a:graphicData uri="http://schemas.openxmlformats.org/presentationml/2006/ole">
              <mc:AlternateContent xmlns:mc="http://schemas.openxmlformats.org/markup-compatibility/2006">
                <mc:Choice xmlns:v="urn:schemas-microsoft-com:vml" Requires="v">
                  <p:oleObj spid="_x0000_s3110" name="" r:id="rId20" imgW="203200" imgH="241300" progId="Equation.3">
                    <p:embed/>
                  </p:oleObj>
                </mc:Choice>
                <mc:Fallback>
                  <p:oleObj name="" r:id="rId20" imgW="203200" imgH="241300" progId="Equation.3">
                    <p:embed/>
                    <p:pic>
                      <p:nvPicPr>
                        <p:cNvPr id="0" name="图片 3109"/>
                        <p:cNvPicPr/>
                        <p:nvPr/>
                      </p:nvPicPr>
                      <p:blipFill>
                        <a:blip r:embed="rId21"/>
                        <a:stretch>
                          <a:fillRect/>
                        </a:stretch>
                      </p:blipFill>
                      <p:spPr>
                        <a:xfrm>
                          <a:off x="4176" y="1872"/>
                          <a:ext cx="162" cy="192"/>
                        </a:xfrm>
                        <a:prstGeom prst="rect">
                          <a:avLst/>
                        </a:prstGeom>
                        <a:noFill/>
                        <a:ln w="38100">
                          <a:noFill/>
                          <a:miter/>
                        </a:ln>
                      </p:spPr>
                    </p:pic>
                  </p:oleObj>
                </mc:Fallback>
              </mc:AlternateContent>
            </a:graphicData>
          </a:graphic>
        </p:graphicFrame>
        <p:sp>
          <p:nvSpPr>
            <p:cNvPr id="1101" name="文本框 1100"/>
            <p:cNvSpPr txBox="1"/>
            <p:nvPr/>
          </p:nvSpPr>
          <p:spPr>
            <a:xfrm>
              <a:off x="3072" y="3120"/>
              <a:ext cx="2448" cy="360"/>
            </a:xfrm>
            <a:prstGeom prst="rect">
              <a:avLst/>
            </a:prstGeom>
            <a:gradFill rotWithShape="0">
              <a:gsLst>
                <a:gs pos="0">
                  <a:schemeClr val="accent1"/>
                </a:gs>
                <a:gs pos="50000">
                  <a:srgbClr val="FFFFFF"/>
                </a:gs>
                <a:gs pos="100000">
                  <a:schemeClr val="accent1"/>
                </a:gs>
              </a:gsLst>
              <a:lin ang="5400000" scaled="1"/>
              <a:tileRect/>
            </a:gradFill>
            <a:ln w="9525" cap="flat" cmpd="sng">
              <a:solidFill>
                <a:schemeClr val="tx2"/>
              </a:solidFill>
              <a:prstDash val="solid"/>
              <a:miter/>
              <a:headEnd type="none" w="med" len="med"/>
              <a:tailEnd type="none" w="med" len="med"/>
            </a:ln>
          </p:spPr>
          <p:txBody>
            <a:bodyPr>
              <a:spAutoFit/>
            </a:bodyPr>
            <a:p>
              <a:pPr algn="ctr">
                <a:spcBef>
                  <a:spcPct val="50000"/>
                </a:spcBef>
              </a:pPr>
              <a:r>
                <a:rPr lang="zh-CN" altLang="en-US" sz="2800" b="1" dirty="0">
                  <a:latin typeface="Times New Roman" panose="02020603050405020304" pitchFamily="18" charset="0"/>
                </a:rPr>
                <a:t>电子的单缝衍射实验</a:t>
              </a:r>
              <a:endParaRPr lang="zh-CN" altLang="en-US" sz="2800" b="1" dirty="0">
                <a:latin typeface="Times New Roman" panose="02020603050405020304" pitchFamily="18" charset="0"/>
              </a:endParaRPr>
            </a:p>
          </p:txBody>
        </p:sp>
        <p:graphicFrame>
          <p:nvGraphicFramePr>
            <p:cNvPr id="1102" name="对象 1101"/>
            <p:cNvGraphicFramePr/>
            <p:nvPr/>
          </p:nvGraphicFramePr>
          <p:xfrm>
            <a:off x="5088" y="2016"/>
            <a:ext cx="146" cy="168"/>
          </p:xfrm>
          <a:graphic>
            <a:graphicData uri="http://schemas.openxmlformats.org/presentationml/2006/ole">
              <mc:AlternateContent xmlns:mc="http://schemas.openxmlformats.org/markup-compatibility/2006">
                <mc:Choice xmlns:v="urn:schemas-microsoft-com:vml" Requires="v">
                  <p:oleObj spid="_x0000_s3098" name="" r:id="rId22" imgW="165100" imgH="190500" progId="Equation.3">
                    <p:embed/>
                  </p:oleObj>
                </mc:Choice>
                <mc:Fallback>
                  <p:oleObj name="" r:id="rId22" imgW="165100" imgH="190500" progId="Equation.3">
                    <p:embed/>
                    <p:pic>
                      <p:nvPicPr>
                        <p:cNvPr id="0" name="图片 3097"/>
                        <p:cNvPicPr/>
                        <p:nvPr/>
                      </p:nvPicPr>
                      <p:blipFill>
                        <a:blip r:embed="rId23"/>
                        <a:stretch>
                          <a:fillRect/>
                        </a:stretch>
                      </p:blipFill>
                      <p:spPr>
                        <a:xfrm>
                          <a:off x="5088" y="2016"/>
                          <a:ext cx="146" cy="168"/>
                        </a:xfrm>
                        <a:prstGeom prst="rect">
                          <a:avLst/>
                        </a:prstGeom>
                        <a:noFill/>
                        <a:ln w="38100">
                          <a:noFill/>
                          <a:miter/>
                        </a:ln>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32"/>
                                        </p:tgtEl>
                                        <p:attrNameLst>
                                          <p:attrName>style.visibility</p:attrName>
                                        </p:attrNameLst>
                                      </p:cBhvr>
                                      <p:to>
                                        <p:strVal val="visible"/>
                                      </p:to>
                                    </p:set>
                                    <p:animEffect transition="in" filter="blinds(horizontal)">
                                      <p:cBhvr>
                                        <p:cTn id="7" dur="500"/>
                                        <p:tgtEl>
                                          <p:spTgt spid="103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69"/>
                                        </p:tgtEl>
                                        <p:attrNameLst>
                                          <p:attrName>style.visibility</p:attrName>
                                        </p:attrNameLst>
                                      </p:cBhvr>
                                      <p:to>
                                        <p:strVal val="visible"/>
                                      </p:to>
                                    </p:set>
                                    <p:animEffect transition="in" filter="blinds(horizontal)">
                                      <p:cBhvr>
                                        <p:cTn id="12" dur="500"/>
                                        <p:tgtEl>
                                          <p:spTgt spid="106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nodeType="clickEffect">
                                  <p:stCondLst>
                                    <p:cond delay="0"/>
                                  </p:stCondLst>
                                  <p:childTnLst>
                                    <p:set>
                                      <p:cBhvr>
                                        <p:cTn id="16" dur="1" fill="hold">
                                          <p:stCondLst>
                                            <p:cond delay="0"/>
                                          </p:stCondLst>
                                        </p:cTn>
                                        <p:tgtEl>
                                          <p:spTgt spid="1031"/>
                                        </p:tgtEl>
                                        <p:attrNameLst>
                                          <p:attrName>style.visibility</p:attrName>
                                        </p:attrNameLst>
                                      </p:cBhvr>
                                      <p:to>
                                        <p:strVal val="visible"/>
                                      </p:to>
                                    </p:set>
                                    <p:animEffect transition="in" filter="blinds(vertical)">
                                      <p:cBhvr>
                                        <p:cTn id="17" dur="500"/>
                                        <p:tgtEl>
                                          <p:spTgt spid="103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26"/>
                                        </p:tgtEl>
                                        <p:attrNameLst>
                                          <p:attrName>style.visibility</p:attrName>
                                        </p:attrNameLst>
                                      </p:cBhvr>
                                      <p:to>
                                        <p:strVal val="visible"/>
                                      </p:to>
                                    </p:set>
                                    <p:animEffect transition="in" filter="blinds(horizontal)">
                                      <p:cBhvr>
                                        <p:cTn id="22" dur="500"/>
                                        <p:tgtEl>
                                          <p:spTgt spid="102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5" fill="hold" nodeType="clickEffect">
                                  <p:stCondLst>
                                    <p:cond delay="0"/>
                                  </p:stCondLst>
                                  <p:childTnLst>
                                    <p:set>
                                      <p:cBhvr>
                                        <p:cTn id="26" dur="1" fill="hold">
                                          <p:stCondLst>
                                            <p:cond delay="0"/>
                                          </p:stCondLst>
                                        </p:cTn>
                                        <p:tgtEl>
                                          <p:spTgt spid="1029"/>
                                        </p:tgtEl>
                                        <p:attrNameLst>
                                          <p:attrName>style.visibility</p:attrName>
                                        </p:attrNameLst>
                                      </p:cBhvr>
                                      <p:to>
                                        <p:strVal val="visible"/>
                                      </p:to>
                                    </p:set>
                                    <p:animEffect transition="in" filter="blinds(vertical)">
                                      <p:cBhvr>
                                        <p:cTn id="27" dur="500"/>
                                        <p:tgtEl>
                                          <p:spTgt spid="1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2"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fld>
            <a:endParaRPr lang="zh-CN" altLang="en-US" dirty="0">
              <a:latin typeface="Times New Roman" panose="02020603050405020304" pitchFamily="18" charset="0"/>
            </a:endParaRPr>
          </a:p>
        </p:txBody>
      </p:sp>
      <p:sp>
        <p:nvSpPr>
          <p:cNvPr id="5122" name="矩形 5121"/>
          <p:cNvSpPr/>
          <p:nvPr/>
        </p:nvSpPr>
        <p:spPr>
          <a:xfrm>
            <a:off x="685800" y="2209800"/>
            <a:ext cx="8305800" cy="1992313"/>
          </a:xfrm>
          <a:prstGeom prst="rect">
            <a:avLst/>
          </a:prstGeom>
          <a:noFill/>
          <a:ln w="9525">
            <a:noFill/>
          </a:ln>
        </p:spPr>
        <p:txBody>
          <a:bodyPr>
            <a:spAutoFit/>
          </a:bodyPr>
          <a:p>
            <a:pPr>
              <a:spcBef>
                <a:spcPct val="50000"/>
              </a:spcBef>
              <a:buClr>
                <a:srgbClr val="0000FF"/>
              </a:buClr>
              <a:buFont typeface="Wingdings" panose="05000000000000000000" pitchFamily="2" charset="2"/>
              <a:buBlip>
                <a:blip r:embed="rId1"/>
              </a:buBlip>
            </a:pPr>
            <a:r>
              <a:rPr lang="en-US" altLang="zh-CN" sz="2800" b="1" dirty="0">
                <a:solidFill>
                  <a:srgbClr val="000000"/>
                </a:solidFill>
                <a:latin typeface="Times New Roman" panose="02020603050405020304" pitchFamily="18" charset="0"/>
              </a:rPr>
              <a:t>      </a:t>
            </a:r>
            <a:r>
              <a:rPr lang="zh-CN" altLang="en-US" sz="3200" b="1" dirty="0">
                <a:solidFill>
                  <a:srgbClr val="000000"/>
                </a:solidFill>
                <a:latin typeface="Times New Roman" panose="02020603050405020304" pitchFamily="18" charset="0"/>
              </a:rPr>
              <a:t>海森伯于 </a:t>
            </a:r>
            <a:r>
              <a:rPr lang="en-US" altLang="zh-CN" sz="3200">
                <a:solidFill>
                  <a:srgbClr val="000000"/>
                </a:solidFill>
                <a:latin typeface="Times New Roman" panose="02020603050405020304" pitchFamily="18" charset="0"/>
              </a:rPr>
              <a:t>1927</a:t>
            </a:r>
            <a:r>
              <a:rPr lang="en-US" altLang="zh-CN" sz="3200" b="1" dirty="0">
                <a:solidFill>
                  <a:srgbClr val="000000"/>
                </a:solidFill>
                <a:latin typeface="Times New Roman" panose="02020603050405020304" pitchFamily="18" charset="0"/>
              </a:rPr>
              <a:t> </a:t>
            </a:r>
            <a:r>
              <a:rPr lang="zh-CN" altLang="en-US" sz="3200" b="1" dirty="0">
                <a:solidFill>
                  <a:srgbClr val="000000"/>
                </a:solidFill>
                <a:latin typeface="Times New Roman" panose="02020603050405020304" pitchFamily="18" charset="0"/>
              </a:rPr>
              <a:t>年提出不确定原理</a:t>
            </a:r>
            <a:endParaRPr lang="zh-CN" altLang="en-US" sz="3200" b="1" dirty="0">
              <a:solidFill>
                <a:srgbClr val="000000"/>
              </a:solidFill>
              <a:latin typeface="Times New Roman" panose="02020603050405020304" pitchFamily="18" charset="0"/>
            </a:endParaRPr>
          </a:p>
          <a:p>
            <a:pPr>
              <a:lnSpc>
                <a:spcPct val="120000"/>
              </a:lnSpc>
              <a:spcBef>
                <a:spcPct val="50000"/>
              </a:spcBef>
            </a:pPr>
            <a:r>
              <a:rPr lang="zh-CN" altLang="en-US" sz="3200" b="1" dirty="0">
                <a:solidFill>
                  <a:srgbClr val="000000"/>
                </a:solidFill>
                <a:latin typeface="Times New Roman" panose="02020603050405020304" pitchFamily="18" charset="0"/>
              </a:rPr>
              <a:t>        对于微观粒子</a:t>
            </a:r>
            <a:r>
              <a:rPr lang="zh-CN" altLang="en-US" sz="3200" b="1" dirty="0">
                <a:solidFill>
                  <a:srgbClr val="CC0000"/>
                </a:solidFill>
                <a:latin typeface="Times New Roman" panose="02020603050405020304" pitchFamily="18" charset="0"/>
              </a:rPr>
              <a:t>不</a:t>
            </a:r>
            <a:r>
              <a:rPr lang="zh-CN" altLang="en-US" sz="3200" b="1" dirty="0">
                <a:solidFill>
                  <a:srgbClr val="000000"/>
                </a:solidFill>
                <a:latin typeface="Times New Roman" panose="02020603050405020304" pitchFamily="18" charset="0"/>
              </a:rPr>
              <a:t>能</a:t>
            </a:r>
            <a:r>
              <a:rPr lang="zh-CN" altLang="en-US" sz="3200" b="1" dirty="0">
                <a:solidFill>
                  <a:srgbClr val="CC0000"/>
                </a:solidFill>
                <a:latin typeface="Times New Roman" panose="02020603050405020304" pitchFamily="18" charset="0"/>
              </a:rPr>
              <a:t>同时</a:t>
            </a:r>
            <a:r>
              <a:rPr lang="zh-CN" altLang="en-US" sz="3200" b="1" dirty="0">
                <a:solidFill>
                  <a:srgbClr val="000000"/>
                </a:solidFill>
                <a:latin typeface="Times New Roman" panose="02020603050405020304" pitchFamily="18" charset="0"/>
              </a:rPr>
              <a:t>用确定的位置和确定的动量来描述 </a:t>
            </a:r>
            <a:r>
              <a:rPr lang="en-US" altLang="zh-CN" sz="3200" b="1">
                <a:solidFill>
                  <a:srgbClr val="000000"/>
                </a:solidFill>
                <a:latin typeface="Times New Roman" panose="02020603050405020304" pitchFamily="18" charset="0"/>
              </a:rPr>
              <a:t>.</a:t>
            </a:r>
            <a:endParaRPr lang="en-US" altLang="zh-CN" sz="3200" b="1">
              <a:solidFill>
                <a:srgbClr val="000000"/>
              </a:solidFill>
              <a:latin typeface="Times New Roman" panose="02020603050405020304" pitchFamily="18" charset="0"/>
            </a:endParaRPr>
          </a:p>
        </p:txBody>
      </p:sp>
      <p:grpSp>
        <p:nvGrpSpPr>
          <p:cNvPr id="5181" name="组合 5180"/>
          <p:cNvGrpSpPr/>
          <p:nvPr/>
        </p:nvGrpSpPr>
        <p:grpSpPr>
          <a:xfrm>
            <a:off x="4000500" y="4191000"/>
            <a:ext cx="3162300" cy="1758950"/>
            <a:chOff x="2520" y="2640"/>
            <a:chExt cx="1992" cy="1108"/>
          </a:xfrm>
        </p:grpSpPr>
        <p:sp>
          <p:nvSpPr>
            <p:cNvPr id="5124" name="矩形 5123"/>
            <p:cNvSpPr/>
            <p:nvPr/>
          </p:nvSpPr>
          <p:spPr>
            <a:xfrm>
              <a:off x="2880" y="2640"/>
              <a:ext cx="1632" cy="1104"/>
            </a:xfrm>
            <a:prstGeom prst="rect">
              <a:avLst/>
            </a:prstGeom>
            <a:gradFill rotWithShape="0">
              <a:gsLst>
                <a:gs pos="0">
                  <a:srgbClr val="CC99FF"/>
                </a:gs>
                <a:gs pos="50000">
                  <a:schemeClr val="bg1"/>
                </a:gs>
                <a:gs pos="100000">
                  <a:srgbClr val="CC99FF"/>
                </a:gs>
              </a:gsLst>
              <a:lin ang="5400000" scaled="1"/>
              <a:tileRect/>
            </a:gradFill>
            <a:ln w="9525">
              <a:noFill/>
            </a:ln>
          </p:spPr>
          <p:txBody>
            <a:bodyPr/>
            <a:p>
              <a:endParaRPr lang="zh-CN" altLang="en-US"/>
            </a:p>
          </p:txBody>
        </p:sp>
        <p:grpSp>
          <p:nvGrpSpPr>
            <p:cNvPr id="5180" name="组合 5179"/>
            <p:cNvGrpSpPr/>
            <p:nvPr/>
          </p:nvGrpSpPr>
          <p:grpSpPr>
            <a:xfrm>
              <a:off x="2520" y="2660"/>
              <a:ext cx="1944" cy="1088"/>
              <a:chOff x="2520" y="2660"/>
              <a:chExt cx="1944" cy="1088"/>
            </a:xfrm>
          </p:grpSpPr>
          <p:graphicFrame>
            <p:nvGraphicFramePr>
              <p:cNvPr id="5126" name="对象 5125"/>
              <p:cNvGraphicFramePr/>
              <p:nvPr/>
            </p:nvGraphicFramePr>
            <p:xfrm>
              <a:off x="2961" y="3024"/>
              <a:ext cx="1503" cy="407"/>
            </p:xfrm>
            <a:graphic>
              <a:graphicData uri="http://schemas.openxmlformats.org/presentationml/2006/ole">
                <mc:AlternateContent xmlns:mc="http://schemas.openxmlformats.org/markup-compatibility/2006">
                  <mc:Choice xmlns:v="urn:schemas-microsoft-com:vml" Requires="v">
                    <p:oleObj spid="_x0000_s3094" name="" r:id="rId2" imgW="1104900" imgH="368300" progId="Equation.3">
                      <p:embed/>
                    </p:oleObj>
                  </mc:Choice>
                  <mc:Fallback>
                    <p:oleObj name="" r:id="rId2" imgW="1104900" imgH="368300" progId="Equation.3">
                      <p:embed/>
                      <p:pic>
                        <p:nvPicPr>
                          <p:cNvPr id="0" name="图片 3093"/>
                          <p:cNvPicPr/>
                          <p:nvPr/>
                        </p:nvPicPr>
                        <p:blipFill>
                          <a:blip r:embed="rId3"/>
                          <a:stretch>
                            <a:fillRect/>
                          </a:stretch>
                        </p:blipFill>
                        <p:spPr>
                          <a:xfrm>
                            <a:off x="2961" y="3024"/>
                            <a:ext cx="1503" cy="407"/>
                          </a:xfrm>
                          <a:prstGeom prst="rect">
                            <a:avLst/>
                          </a:prstGeom>
                          <a:noFill/>
                          <a:ln w="38100">
                            <a:noFill/>
                            <a:miter/>
                          </a:ln>
                        </p:spPr>
                      </p:pic>
                    </p:oleObj>
                  </mc:Fallback>
                </mc:AlternateContent>
              </a:graphicData>
            </a:graphic>
          </p:graphicFrame>
          <p:graphicFrame>
            <p:nvGraphicFramePr>
              <p:cNvPr id="5127" name="对象 5126"/>
              <p:cNvGraphicFramePr/>
              <p:nvPr/>
            </p:nvGraphicFramePr>
            <p:xfrm>
              <a:off x="2961" y="2660"/>
              <a:ext cx="1466" cy="364"/>
            </p:xfrm>
            <a:graphic>
              <a:graphicData uri="http://schemas.openxmlformats.org/presentationml/2006/ole">
                <mc:AlternateContent xmlns:mc="http://schemas.openxmlformats.org/markup-compatibility/2006">
                  <mc:Choice xmlns:v="urn:schemas-microsoft-com:vml" Requires="v">
                    <p:oleObj spid="_x0000_s3093" name="" r:id="rId4" imgW="1091565" imgH="330200" progId="Equation.3">
                      <p:embed/>
                    </p:oleObj>
                  </mc:Choice>
                  <mc:Fallback>
                    <p:oleObj name="" r:id="rId4" imgW="1091565" imgH="330200" progId="Equation.3">
                      <p:embed/>
                      <p:pic>
                        <p:nvPicPr>
                          <p:cNvPr id="0" name="图片 3092"/>
                          <p:cNvPicPr/>
                          <p:nvPr/>
                        </p:nvPicPr>
                        <p:blipFill>
                          <a:blip r:embed="rId5"/>
                          <a:stretch>
                            <a:fillRect/>
                          </a:stretch>
                        </p:blipFill>
                        <p:spPr>
                          <a:xfrm>
                            <a:off x="2961" y="2660"/>
                            <a:ext cx="1466" cy="364"/>
                          </a:xfrm>
                          <a:prstGeom prst="rect">
                            <a:avLst/>
                          </a:prstGeom>
                          <a:noFill/>
                          <a:ln w="38100">
                            <a:noFill/>
                            <a:miter/>
                          </a:ln>
                        </p:spPr>
                      </p:pic>
                    </p:oleObj>
                  </mc:Fallback>
                </mc:AlternateContent>
              </a:graphicData>
            </a:graphic>
          </p:graphicFrame>
          <p:graphicFrame>
            <p:nvGraphicFramePr>
              <p:cNvPr id="5128" name="对象 5127"/>
              <p:cNvGraphicFramePr/>
              <p:nvPr/>
            </p:nvGraphicFramePr>
            <p:xfrm>
              <a:off x="2943" y="3408"/>
              <a:ext cx="1517" cy="340"/>
            </p:xfrm>
            <a:graphic>
              <a:graphicData uri="http://schemas.openxmlformats.org/presentationml/2006/ole">
                <mc:AlternateContent xmlns:mc="http://schemas.openxmlformats.org/markup-compatibility/2006">
                  <mc:Choice xmlns:v="urn:schemas-microsoft-com:vml" Requires="v">
                    <p:oleObj spid="_x0000_s3101" name="" r:id="rId6" imgW="1078865" imgH="317500" progId="Equation.3">
                      <p:embed/>
                    </p:oleObj>
                  </mc:Choice>
                  <mc:Fallback>
                    <p:oleObj name="" r:id="rId6" imgW="1078865" imgH="317500" progId="Equation.3">
                      <p:embed/>
                      <p:pic>
                        <p:nvPicPr>
                          <p:cNvPr id="0" name="图片 3100"/>
                          <p:cNvPicPr/>
                          <p:nvPr/>
                        </p:nvPicPr>
                        <p:blipFill>
                          <a:blip r:embed="rId7"/>
                          <a:stretch>
                            <a:fillRect/>
                          </a:stretch>
                        </p:blipFill>
                        <p:spPr>
                          <a:xfrm>
                            <a:off x="2943" y="3408"/>
                            <a:ext cx="1517" cy="340"/>
                          </a:xfrm>
                          <a:prstGeom prst="rect">
                            <a:avLst/>
                          </a:prstGeom>
                          <a:noFill/>
                          <a:ln w="38100">
                            <a:noFill/>
                            <a:miter/>
                          </a:ln>
                        </p:spPr>
                      </p:pic>
                    </p:oleObj>
                  </mc:Fallback>
                </mc:AlternateContent>
              </a:graphicData>
            </a:graphic>
          </p:graphicFrame>
          <p:sp>
            <p:nvSpPr>
              <p:cNvPr id="5129" name="左大括号 5128"/>
              <p:cNvSpPr/>
              <p:nvPr/>
            </p:nvSpPr>
            <p:spPr>
              <a:xfrm>
                <a:off x="2520" y="2784"/>
                <a:ext cx="303" cy="816"/>
              </a:xfrm>
              <a:prstGeom prst="leftBrace">
                <a:avLst>
                  <a:gd name="adj1" fmla="val 22442"/>
                  <a:gd name="adj2" fmla="val 50000"/>
                </a:avLst>
              </a:prstGeom>
              <a:noFill/>
              <a:ln w="31750" cap="flat" cmpd="sng">
                <a:solidFill>
                  <a:srgbClr val="9966FF"/>
                </a:solidFill>
                <a:prstDash val="solid"/>
                <a:headEnd type="none" w="med" len="med"/>
                <a:tailEnd type="none" w="med" len="med"/>
              </a:ln>
            </p:spPr>
            <p:txBody>
              <a:bodyPr/>
              <a:p>
                <a:endParaRPr lang="zh-CN" altLang="en-US"/>
              </a:p>
            </p:txBody>
          </p:sp>
        </p:grpSp>
      </p:grpSp>
      <p:sp>
        <p:nvSpPr>
          <p:cNvPr id="5130" name="文本框 5129"/>
          <p:cNvSpPr txBox="1"/>
          <p:nvPr/>
        </p:nvSpPr>
        <p:spPr>
          <a:xfrm>
            <a:off x="1524000" y="4760913"/>
            <a:ext cx="2819400" cy="579437"/>
          </a:xfrm>
          <a:prstGeom prst="rect">
            <a:avLst/>
          </a:prstGeom>
          <a:noFill/>
          <a:ln w="9525">
            <a:noFill/>
          </a:ln>
        </p:spPr>
        <p:txBody>
          <a:bodyPr>
            <a:spAutoFit/>
          </a:bodyPr>
          <a:p>
            <a:pPr>
              <a:spcBef>
                <a:spcPct val="50000"/>
              </a:spcBef>
            </a:pPr>
            <a:r>
              <a:rPr lang="zh-CN" altLang="en-US" sz="3200" b="1" dirty="0">
                <a:latin typeface="Arial" panose="020B0604020202020204" pitchFamily="34" charset="0"/>
              </a:rPr>
              <a:t>不确定关系</a:t>
            </a:r>
            <a:endParaRPr lang="zh-CN" altLang="en-US" sz="3200" b="1" dirty="0">
              <a:latin typeface="Arial" panose="020B0604020202020204" pitchFamily="34" charset="0"/>
            </a:endParaRPr>
          </a:p>
        </p:txBody>
      </p:sp>
      <p:graphicFrame>
        <p:nvGraphicFramePr>
          <p:cNvPr id="5177" name="对象 5176"/>
          <p:cNvGraphicFramePr/>
          <p:nvPr/>
        </p:nvGraphicFramePr>
        <p:xfrm>
          <a:off x="5029200" y="1298575"/>
          <a:ext cx="2362200" cy="606425"/>
        </p:xfrm>
        <a:graphic>
          <a:graphicData uri="http://schemas.openxmlformats.org/presentationml/2006/ole">
            <mc:AlternateContent xmlns:mc="http://schemas.openxmlformats.org/markup-compatibility/2006">
              <mc:Choice xmlns:v="urn:schemas-microsoft-com:vml" Requires="v">
                <p:oleObj spid="_x0000_s3112" name="" r:id="rId8" imgW="1091565" imgH="330200" progId="Equation.3">
                  <p:embed/>
                </p:oleObj>
              </mc:Choice>
              <mc:Fallback>
                <p:oleObj name="" r:id="rId8" imgW="1091565" imgH="330200" progId="Equation.3">
                  <p:embed/>
                  <p:pic>
                    <p:nvPicPr>
                      <p:cNvPr id="0" name="图片 3111"/>
                      <p:cNvPicPr/>
                      <p:nvPr/>
                    </p:nvPicPr>
                    <p:blipFill>
                      <a:blip r:embed="rId5"/>
                      <a:stretch>
                        <a:fillRect/>
                      </a:stretch>
                    </p:blipFill>
                    <p:spPr>
                      <a:xfrm>
                        <a:off x="5029200" y="1298575"/>
                        <a:ext cx="2362200" cy="606425"/>
                      </a:xfrm>
                      <a:prstGeom prst="rect">
                        <a:avLst/>
                      </a:prstGeom>
                      <a:gradFill rotWithShape="0">
                        <a:gsLst>
                          <a:gs pos="0">
                            <a:srgbClr val="CC99FF"/>
                          </a:gs>
                          <a:gs pos="50000">
                            <a:srgbClr val="FFFFFF"/>
                          </a:gs>
                          <a:gs pos="100000">
                            <a:srgbClr val="CC99FF"/>
                          </a:gs>
                        </a:gsLst>
                        <a:lin ang="5400000" scaled="1"/>
                        <a:tileRect/>
                      </a:gradFill>
                      <a:ln w="12700" cap="flat" cmpd="sng">
                        <a:solidFill>
                          <a:schemeClr val="tx2"/>
                        </a:solidFill>
                        <a:prstDash val="solid"/>
                        <a:miter/>
                        <a:headEnd type="none" w="med" len="med"/>
                        <a:tailEnd type="none" w="med" len="med"/>
                      </a:ln>
                    </p:spPr>
                  </p:pic>
                </p:oleObj>
              </mc:Fallback>
            </mc:AlternateContent>
          </a:graphicData>
        </a:graphic>
      </p:graphicFrame>
      <p:sp>
        <p:nvSpPr>
          <p:cNvPr id="5178" name="文本框 5177"/>
          <p:cNvSpPr txBox="1"/>
          <p:nvPr/>
        </p:nvSpPr>
        <p:spPr>
          <a:xfrm>
            <a:off x="1447800" y="1295400"/>
            <a:ext cx="3124200" cy="579438"/>
          </a:xfrm>
          <a:prstGeom prst="rect">
            <a:avLst/>
          </a:prstGeom>
          <a:noFill/>
          <a:ln w="9525">
            <a:noFill/>
          </a:ln>
        </p:spPr>
        <p:txBody>
          <a:bodyPr>
            <a:spAutoFit/>
          </a:bodyPr>
          <a:p>
            <a:pPr>
              <a:spcBef>
                <a:spcPct val="50000"/>
              </a:spcBef>
            </a:pPr>
            <a:r>
              <a:rPr lang="zh-CN" altLang="en-US" sz="3200" b="1" dirty="0">
                <a:solidFill>
                  <a:srgbClr val="1C1C1C"/>
                </a:solidFill>
                <a:latin typeface="Times New Roman" panose="02020603050405020304" pitchFamily="18" charset="0"/>
              </a:rPr>
              <a:t>考虑衍射次级有</a:t>
            </a:r>
            <a:endParaRPr lang="zh-CN" altLang="en-US" sz="3200" b="1">
              <a:solidFill>
                <a:srgbClr val="1C1C1C"/>
              </a:solidFill>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177"/>
                                        </p:tgtEl>
                                        <p:attrNameLst>
                                          <p:attrName>style.visibility</p:attrName>
                                        </p:attrNameLst>
                                      </p:cBhvr>
                                      <p:to>
                                        <p:strVal val="visible"/>
                                      </p:to>
                                    </p:set>
                                    <p:animEffect transition="in" filter="blinds(horizontal)">
                                      <p:cBhvr>
                                        <p:cTn id="7" dur="500"/>
                                        <p:tgtEl>
                                          <p:spTgt spid="517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122"/>
                                        </p:tgtEl>
                                        <p:attrNameLst>
                                          <p:attrName>style.visibility</p:attrName>
                                        </p:attrNameLst>
                                      </p:cBhvr>
                                      <p:to>
                                        <p:strVal val="visible"/>
                                      </p:to>
                                    </p:set>
                                    <p:animEffect transition="in" filter="blinds(horizontal)">
                                      <p:cBhvr>
                                        <p:cTn id="12" dur="500"/>
                                        <p:tgtEl>
                                          <p:spTgt spid="512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130"/>
                                        </p:tgtEl>
                                        <p:attrNameLst>
                                          <p:attrName>style.visibility</p:attrName>
                                        </p:attrNameLst>
                                      </p:cBhvr>
                                      <p:to>
                                        <p:strVal val="visible"/>
                                      </p:to>
                                    </p:set>
                                    <p:animEffect transition="in" filter="blinds(horizontal)">
                                      <p:cBhvr>
                                        <p:cTn id="17" dur="500"/>
                                        <p:tgtEl>
                                          <p:spTgt spid="513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181"/>
                                        </p:tgtEl>
                                        <p:attrNameLst>
                                          <p:attrName>style.visibility</p:attrName>
                                        </p:attrNameLst>
                                      </p:cBhvr>
                                      <p:to>
                                        <p:strVal val="visible"/>
                                      </p:to>
                                    </p:set>
                                    <p:animEffect transition="in" filter="blinds(horizontal)">
                                      <p:cBhvr>
                                        <p:cTn id="22" dur="500"/>
                                        <p:tgtEl>
                                          <p:spTgt spid="51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p:bldP spid="5130" grpId="0"/>
    </p:bldLst>
  </p:timing>
</p:sld>
</file>

<file path=ppt/theme/theme1.xml><?xml version="1.0" encoding="utf-8"?>
<a:theme xmlns:a="http://schemas.openxmlformats.org/drawingml/2006/main" name="14_7阻尼振动 受迫振动 共振">
  <a:themeElements>
    <a:clrScheme name="">
      <a:dk1>
        <a:srgbClr val="000000"/>
      </a:dk1>
      <a:lt1>
        <a:srgbClr val="FFFFFF"/>
      </a:lt1>
      <a:dk2>
        <a:srgbClr val="006666"/>
      </a:dk2>
      <a:lt2>
        <a:srgbClr val="FFFFCC"/>
      </a:lt2>
      <a:accent1>
        <a:srgbClr val="EDFAD2"/>
      </a:accent1>
      <a:accent2>
        <a:srgbClr val="EBF7FF"/>
      </a:accent2>
      <a:accent3>
        <a:srgbClr val="FFFFFF"/>
      </a:accent3>
      <a:accent4>
        <a:srgbClr val="000000"/>
      </a:accent4>
      <a:accent5>
        <a:srgbClr val="F4FCE5"/>
      </a:accent5>
      <a:accent6>
        <a:srgbClr val="D3DDE5"/>
      </a:accent6>
      <a:hlink>
        <a:srgbClr val="CC99FF"/>
      </a:hlink>
      <a:folHlink>
        <a:srgbClr val="F2DFFD"/>
      </a:folHlink>
    </a:clrScheme>
    <a:fontScheme nam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CC"/>
        </a:dk1>
        <a:lt1>
          <a:srgbClr val="000000"/>
        </a:lt1>
        <a:dk2>
          <a:srgbClr val="FFFFFF"/>
        </a:dk2>
        <a:lt2>
          <a:srgbClr val="9900CC"/>
        </a:lt2>
        <a:accent1>
          <a:srgbClr val="666699"/>
        </a:accent1>
        <a:accent2>
          <a:srgbClr val="660066"/>
        </a:accent2>
        <a:accent3>
          <a:srgbClr val="AAAAAA"/>
        </a:accent3>
        <a:accent4>
          <a:srgbClr val="DCDCAF"/>
        </a:accent4>
        <a:accent5>
          <a:srgbClr val="B9B9CA"/>
        </a:accent5>
        <a:accent6>
          <a:srgbClr val="5B005B"/>
        </a:accent6>
        <a:hlink>
          <a:srgbClr val="CC0000"/>
        </a:hlink>
        <a:folHlink>
          <a:srgbClr val="A5002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FFFFFF"/>
        </a:dk2>
        <a:lt2>
          <a:srgbClr val="990033"/>
        </a:lt2>
        <a:accent1>
          <a:srgbClr val="FF3300"/>
        </a:accent1>
        <a:accent2>
          <a:srgbClr val="FF9900"/>
        </a:accent2>
        <a:accent3>
          <a:srgbClr val="AAAAAA"/>
        </a:accent3>
        <a:accent4>
          <a:srgbClr val="DCDCDC"/>
        </a:accent4>
        <a:accent5>
          <a:srgbClr val="FFADAA"/>
        </a:accent5>
        <a:accent6>
          <a:srgbClr val="E58900"/>
        </a:accent6>
        <a:hlink>
          <a:srgbClr val="FFFF99"/>
        </a:hlink>
        <a:folHlink>
          <a:srgbClr val="FFCC00"/>
        </a:folHlink>
      </a:clrScheme>
      <a:clrMap bg1="lt1" tx1="dk1" bg2="lt2" tx2="dk2" accent1="accent1" accent2="accent2" accent3="accent3" accent4="accent4" accent5="accent5" accent6="accent6" hlink="hlink" folHlink="folHlink"/>
    </a:extraClrScheme>
    <a:extraClrScheme>
      <a:clrScheme name="">
        <a:dk1>
          <a:srgbClr val="FFFFCC"/>
        </a:dk1>
        <a:lt1>
          <a:srgbClr val="000000"/>
        </a:lt1>
        <a:dk2>
          <a:srgbClr val="FFFFFF"/>
        </a:dk2>
        <a:lt2>
          <a:srgbClr val="CCCCFF"/>
        </a:lt2>
        <a:accent1>
          <a:srgbClr val="9999FF"/>
        </a:accent1>
        <a:accent2>
          <a:srgbClr val="33CCCC"/>
        </a:accent2>
        <a:accent3>
          <a:srgbClr val="AAAAAA"/>
        </a:accent3>
        <a:accent4>
          <a:srgbClr val="DCDCAF"/>
        </a:accent4>
        <a:accent5>
          <a:srgbClr val="CACAFF"/>
        </a:accent5>
        <a:accent6>
          <a:srgbClr val="2DB7B7"/>
        </a:accent6>
        <a:hlink>
          <a:srgbClr val="66FFFF"/>
        </a:hlink>
        <a:folHlink>
          <a:srgbClr val="660066"/>
        </a:folHlink>
      </a:clrScheme>
      <a:clrMap bg1="lt1" tx1="dk1" bg2="lt2" tx2="dk2" accent1="accent1" accent2="accent2" accent3="accent3" accent4="accent4" accent5="accent5" accent6="accent6" hlink="hlink" folHlink="folHlink"/>
    </a:extraClrScheme>
    <a:extraClrScheme>
      <a:clrScheme name="">
        <a:dk1>
          <a:srgbClr val="F8F8F8"/>
        </a:dk1>
        <a:lt1>
          <a:srgbClr val="800000"/>
        </a:lt1>
        <a:dk2>
          <a:srgbClr val="FFFFFF"/>
        </a:dk2>
        <a:lt2>
          <a:srgbClr val="000000"/>
        </a:lt2>
        <a:accent1>
          <a:srgbClr val="FF3300"/>
        </a:accent1>
        <a:accent2>
          <a:srgbClr val="FF5050"/>
        </a:accent2>
        <a:accent3>
          <a:srgbClr val="C1AAAA"/>
        </a:accent3>
        <a:accent4>
          <a:srgbClr val="D6D6D6"/>
        </a:accent4>
        <a:accent5>
          <a:srgbClr val="FFADAA"/>
        </a:accent5>
        <a:accent6>
          <a:srgbClr val="E54747"/>
        </a:accent6>
        <a:hlink>
          <a:srgbClr val="FF9999"/>
        </a:hlink>
        <a:folHlink>
          <a:srgbClr val="FF9966"/>
        </a:folHlink>
      </a:clrScheme>
      <a:clrMap bg1="lt1" tx1="dk1" bg2="lt2" tx2="dk2" accent1="accent1" accent2="accent2" accent3="accent3" accent4="accent4" accent5="accent5" accent6="accent6" hlink="hlink" folHlink="folHlink"/>
    </a:extraClrScheme>
    <a:extraClrScheme>
      <a:clrScheme name="">
        <a:dk1>
          <a:srgbClr val="FFFFFF"/>
        </a:dk1>
        <a:lt1>
          <a:srgbClr val="000066"/>
        </a:lt1>
        <a:dk2>
          <a:srgbClr val="CCECFF"/>
        </a:dk2>
        <a:lt2>
          <a:srgbClr val="666699"/>
        </a:lt2>
        <a:accent1>
          <a:srgbClr val="009999"/>
        </a:accent1>
        <a:accent2>
          <a:srgbClr val="0099CC"/>
        </a:accent2>
        <a:accent3>
          <a:srgbClr val="AAAAB9"/>
        </a:accent3>
        <a:accent4>
          <a:srgbClr val="DCDCDC"/>
        </a:accent4>
        <a:accent5>
          <a:srgbClr val="AACACA"/>
        </a:accent5>
        <a:accent6>
          <a:srgbClr val="0089B7"/>
        </a:accent6>
        <a:hlink>
          <a:srgbClr val="CC99FF"/>
        </a:hlink>
        <a:folHlink>
          <a:srgbClr val="3366CC"/>
        </a:folHlink>
      </a:clrScheme>
      <a:clrMap bg1="lt1" tx1="dk1" bg2="lt2" tx2="dk2" accent1="accent1" accent2="accent2" accent3="accent3" accent4="accent4" accent5="accent5" accent6="accent6" hlink="hlink" folHlink="folHlink"/>
    </a:extraClrScheme>
    <a:extraClrScheme>
      <a:clrScheme name="">
        <a:dk1>
          <a:srgbClr val="FFFFFF"/>
        </a:dk1>
        <a:lt1>
          <a:srgbClr val="009900"/>
        </a:lt1>
        <a:dk2>
          <a:srgbClr val="FFFF99"/>
        </a:dk2>
        <a:lt2>
          <a:srgbClr val="99CC00"/>
        </a:lt2>
        <a:accent1>
          <a:srgbClr val="336600"/>
        </a:accent1>
        <a:accent2>
          <a:srgbClr val="008000"/>
        </a:accent2>
        <a:accent3>
          <a:srgbClr val="AACAAA"/>
        </a:accent3>
        <a:accent4>
          <a:srgbClr val="DCDCDC"/>
        </a:accent4>
        <a:accent5>
          <a:srgbClr val="ADB9AA"/>
        </a:accent5>
        <a:accent6>
          <a:srgbClr val="007200"/>
        </a:accent6>
        <a:hlink>
          <a:srgbClr val="CCCC00"/>
        </a:hlink>
        <a:folHlink>
          <a:srgbClr val="33CC33"/>
        </a:folHlink>
      </a:clrScheme>
      <a:clrMap bg1="lt1" tx1="dk1" bg2="lt2" tx2="dk2" accent1="accent1" accent2="accent2" accent3="accent3" accent4="accent4" accent5="accent5" accent6="accent6" hlink="hlink" folHlink="folHlink"/>
    </a:extraClrScheme>
    <a:extraClrScheme>
      <a:clrScheme name="">
        <a:dk1>
          <a:srgbClr val="000066"/>
        </a:dk1>
        <a:lt1>
          <a:srgbClr val="E1F4FF"/>
        </a:lt1>
        <a:dk2>
          <a:srgbClr val="000066"/>
        </a:dk2>
        <a:lt2>
          <a:srgbClr val="CCCCFF"/>
        </a:lt2>
        <a:accent1>
          <a:srgbClr val="9999FF"/>
        </a:accent1>
        <a:accent2>
          <a:srgbClr val="33CCCC"/>
        </a:accent2>
        <a:accent3>
          <a:srgbClr val="EDF8FF"/>
        </a:accent3>
        <a:accent4>
          <a:srgbClr val="000057"/>
        </a:accent4>
        <a:accent5>
          <a:srgbClr val="CACAFF"/>
        </a:accent5>
        <a:accent6>
          <a:srgbClr val="2DB7B7"/>
        </a:accent6>
        <a:hlink>
          <a:srgbClr val="66FFFF"/>
        </a:hlink>
        <a:folHlink>
          <a:srgbClr val="660066"/>
        </a:folHlink>
      </a:clrScheme>
      <a:clrMap bg1="lt1" tx1="dk1" bg2="lt2" tx2="dk2" accent1="accent1" accent2="accent2" accent3="accent3" accent4="accent4" accent5="accent5" accent6="accent6" hlink="hlink" folHlink="folHlink"/>
    </a:extraClrScheme>
    <a:extraClrScheme>
      <a:clrScheme name="">
        <a:dk1>
          <a:srgbClr val="006699"/>
        </a:dk1>
        <a:lt1>
          <a:srgbClr val="FFFFFF"/>
        </a:lt1>
        <a:dk2>
          <a:srgbClr val="006666"/>
        </a:dk2>
        <a:lt2>
          <a:srgbClr val="FFFFCC"/>
        </a:lt2>
        <a:accent1>
          <a:srgbClr val="EDFAD2"/>
        </a:accent1>
        <a:accent2>
          <a:srgbClr val="EBF7FF"/>
        </a:accent2>
        <a:accent3>
          <a:srgbClr val="FFFFFF"/>
        </a:accent3>
        <a:accent4>
          <a:srgbClr val="005783"/>
        </a:accent4>
        <a:accent5>
          <a:srgbClr val="F4FCE5"/>
        </a:accent5>
        <a:accent6>
          <a:srgbClr val="D3DDE5"/>
        </a:accent6>
        <a:hlink>
          <a:srgbClr val="CC99FF"/>
        </a:hlink>
        <a:folHlink>
          <a:srgbClr val="F2DF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FFCC99"/>
        </a:lt2>
        <a:accent1>
          <a:srgbClr val="FF9900"/>
        </a:accent1>
        <a:accent2>
          <a:srgbClr val="FF99CC"/>
        </a:accent2>
        <a:accent3>
          <a:srgbClr val="FFFFFF"/>
        </a:accent3>
        <a:accent4>
          <a:srgbClr val="000000"/>
        </a:accent4>
        <a:accent5>
          <a:srgbClr val="FFCAAA"/>
        </a:accent5>
        <a:accent6>
          <a:srgbClr val="E589B7"/>
        </a:accent6>
        <a:hlink>
          <a:srgbClr val="FF9999"/>
        </a:hlink>
        <a:folHlink>
          <a:srgbClr val="FFFF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7阻尼振动 受迫振动 共振">
  <a:themeElements>
    <a:clrScheme name="">
      <a:dk1>
        <a:srgbClr val="000000"/>
      </a:dk1>
      <a:lt1>
        <a:srgbClr val="FFFFFF"/>
      </a:lt1>
      <a:dk2>
        <a:srgbClr val="006666"/>
      </a:dk2>
      <a:lt2>
        <a:srgbClr val="FFFFCC"/>
      </a:lt2>
      <a:accent1>
        <a:srgbClr val="EDFAD2"/>
      </a:accent1>
      <a:accent2>
        <a:srgbClr val="EBF7FF"/>
      </a:accent2>
      <a:accent3>
        <a:srgbClr val="FFFFFF"/>
      </a:accent3>
      <a:accent4>
        <a:srgbClr val="000000"/>
      </a:accent4>
      <a:accent5>
        <a:srgbClr val="F4FCE5"/>
      </a:accent5>
      <a:accent6>
        <a:srgbClr val="D3DDE5"/>
      </a:accent6>
      <a:hlink>
        <a:srgbClr val="CC99FF"/>
      </a:hlink>
      <a:folHlink>
        <a:srgbClr val="F2DFFD"/>
      </a:folHlink>
    </a:clrScheme>
    <a:fontScheme nam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CC"/>
        </a:dk1>
        <a:lt1>
          <a:srgbClr val="000000"/>
        </a:lt1>
        <a:dk2>
          <a:srgbClr val="FFFFFF"/>
        </a:dk2>
        <a:lt2>
          <a:srgbClr val="9900CC"/>
        </a:lt2>
        <a:accent1>
          <a:srgbClr val="666699"/>
        </a:accent1>
        <a:accent2>
          <a:srgbClr val="660066"/>
        </a:accent2>
        <a:accent3>
          <a:srgbClr val="AAAAAA"/>
        </a:accent3>
        <a:accent4>
          <a:srgbClr val="DCDCAF"/>
        </a:accent4>
        <a:accent5>
          <a:srgbClr val="B9B9CA"/>
        </a:accent5>
        <a:accent6>
          <a:srgbClr val="5B005B"/>
        </a:accent6>
        <a:hlink>
          <a:srgbClr val="CC0000"/>
        </a:hlink>
        <a:folHlink>
          <a:srgbClr val="A5002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FFFFFF"/>
        </a:dk2>
        <a:lt2>
          <a:srgbClr val="990033"/>
        </a:lt2>
        <a:accent1>
          <a:srgbClr val="FF3300"/>
        </a:accent1>
        <a:accent2>
          <a:srgbClr val="FF9900"/>
        </a:accent2>
        <a:accent3>
          <a:srgbClr val="AAAAAA"/>
        </a:accent3>
        <a:accent4>
          <a:srgbClr val="DCDCDC"/>
        </a:accent4>
        <a:accent5>
          <a:srgbClr val="FFADAA"/>
        </a:accent5>
        <a:accent6>
          <a:srgbClr val="E58900"/>
        </a:accent6>
        <a:hlink>
          <a:srgbClr val="FFFF99"/>
        </a:hlink>
        <a:folHlink>
          <a:srgbClr val="FFCC00"/>
        </a:folHlink>
      </a:clrScheme>
      <a:clrMap bg1="lt1" tx1="dk1" bg2="lt2" tx2="dk2" accent1="accent1" accent2="accent2" accent3="accent3" accent4="accent4" accent5="accent5" accent6="accent6" hlink="hlink" folHlink="folHlink"/>
    </a:extraClrScheme>
    <a:extraClrScheme>
      <a:clrScheme name="">
        <a:dk1>
          <a:srgbClr val="FFFFCC"/>
        </a:dk1>
        <a:lt1>
          <a:srgbClr val="000000"/>
        </a:lt1>
        <a:dk2>
          <a:srgbClr val="FFFFFF"/>
        </a:dk2>
        <a:lt2>
          <a:srgbClr val="CCCCFF"/>
        </a:lt2>
        <a:accent1>
          <a:srgbClr val="9999FF"/>
        </a:accent1>
        <a:accent2>
          <a:srgbClr val="33CCCC"/>
        </a:accent2>
        <a:accent3>
          <a:srgbClr val="AAAAAA"/>
        </a:accent3>
        <a:accent4>
          <a:srgbClr val="DCDCAF"/>
        </a:accent4>
        <a:accent5>
          <a:srgbClr val="CACAFF"/>
        </a:accent5>
        <a:accent6>
          <a:srgbClr val="2DB7B7"/>
        </a:accent6>
        <a:hlink>
          <a:srgbClr val="66FFFF"/>
        </a:hlink>
        <a:folHlink>
          <a:srgbClr val="660066"/>
        </a:folHlink>
      </a:clrScheme>
      <a:clrMap bg1="lt1" tx1="dk1" bg2="lt2" tx2="dk2" accent1="accent1" accent2="accent2" accent3="accent3" accent4="accent4" accent5="accent5" accent6="accent6" hlink="hlink" folHlink="folHlink"/>
    </a:extraClrScheme>
    <a:extraClrScheme>
      <a:clrScheme name="">
        <a:dk1>
          <a:srgbClr val="F8F8F8"/>
        </a:dk1>
        <a:lt1>
          <a:srgbClr val="800000"/>
        </a:lt1>
        <a:dk2>
          <a:srgbClr val="FFFFFF"/>
        </a:dk2>
        <a:lt2>
          <a:srgbClr val="000000"/>
        </a:lt2>
        <a:accent1>
          <a:srgbClr val="FF3300"/>
        </a:accent1>
        <a:accent2>
          <a:srgbClr val="FF5050"/>
        </a:accent2>
        <a:accent3>
          <a:srgbClr val="C1AAAA"/>
        </a:accent3>
        <a:accent4>
          <a:srgbClr val="D6D6D6"/>
        </a:accent4>
        <a:accent5>
          <a:srgbClr val="FFADAA"/>
        </a:accent5>
        <a:accent6>
          <a:srgbClr val="E54747"/>
        </a:accent6>
        <a:hlink>
          <a:srgbClr val="FF9999"/>
        </a:hlink>
        <a:folHlink>
          <a:srgbClr val="FF9966"/>
        </a:folHlink>
      </a:clrScheme>
      <a:clrMap bg1="lt1" tx1="dk1" bg2="lt2" tx2="dk2" accent1="accent1" accent2="accent2" accent3="accent3" accent4="accent4" accent5="accent5" accent6="accent6" hlink="hlink" folHlink="folHlink"/>
    </a:extraClrScheme>
    <a:extraClrScheme>
      <a:clrScheme name="">
        <a:dk1>
          <a:srgbClr val="FFFFFF"/>
        </a:dk1>
        <a:lt1>
          <a:srgbClr val="000066"/>
        </a:lt1>
        <a:dk2>
          <a:srgbClr val="CCECFF"/>
        </a:dk2>
        <a:lt2>
          <a:srgbClr val="666699"/>
        </a:lt2>
        <a:accent1>
          <a:srgbClr val="009999"/>
        </a:accent1>
        <a:accent2>
          <a:srgbClr val="0099CC"/>
        </a:accent2>
        <a:accent3>
          <a:srgbClr val="AAAAB9"/>
        </a:accent3>
        <a:accent4>
          <a:srgbClr val="DCDCDC"/>
        </a:accent4>
        <a:accent5>
          <a:srgbClr val="AACACA"/>
        </a:accent5>
        <a:accent6>
          <a:srgbClr val="0089B7"/>
        </a:accent6>
        <a:hlink>
          <a:srgbClr val="CC99FF"/>
        </a:hlink>
        <a:folHlink>
          <a:srgbClr val="3366CC"/>
        </a:folHlink>
      </a:clrScheme>
      <a:clrMap bg1="lt1" tx1="dk1" bg2="lt2" tx2="dk2" accent1="accent1" accent2="accent2" accent3="accent3" accent4="accent4" accent5="accent5" accent6="accent6" hlink="hlink" folHlink="folHlink"/>
    </a:extraClrScheme>
    <a:extraClrScheme>
      <a:clrScheme name="">
        <a:dk1>
          <a:srgbClr val="FFFFFF"/>
        </a:dk1>
        <a:lt1>
          <a:srgbClr val="009900"/>
        </a:lt1>
        <a:dk2>
          <a:srgbClr val="FFFF99"/>
        </a:dk2>
        <a:lt2>
          <a:srgbClr val="99CC00"/>
        </a:lt2>
        <a:accent1>
          <a:srgbClr val="336600"/>
        </a:accent1>
        <a:accent2>
          <a:srgbClr val="008000"/>
        </a:accent2>
        <a:accent3>
          <a:srgbClr val="AACAAA"/>
        </a:accent3>
        <a:accent4>
          <a:srgbClr val="DCDCDC"/>
        </a:accent4>
        <a:accent5>
          <a:srgbClr val="ADB9AA"/>
        </a:accent5>
        <a:accent6>
          <a:srgbClr val="007200"/>
        </a:accent6>
        <a:hlink>
          <a:srgbClr val="CCCC00"/>
        </a:hlink>
        <a:folHlink>
          <a:srgbClr val="33CC33"/>
        </a:folHlink>
      </a:clrScheme>
      <a:clrMap bg1="lt1" tx1="dk1" bg2="lt2" tx2="dk2" accent1="accent1" accent2="accent2" accent3="accent3" accent4="accent4" accent5="accent5" accent6="accent6" hlink="hlink" folHlink="folHlink"/>
    </a:extraClrScheme>
    <a:extraClrScheme>
      <a:clrScheme name="">
        <a:dk1>
          <a:srgbClr val="000066"/>
        </a:dk1>
        <a:lt1>
          <a:srgbClr val="E1F4FF"/>
        </a:lt1>
        <a:dk2>
          <a:srgbClr val="000066"/>
        </a:dk2>
        <a:lt2>
          <a:srgbClr val="CCCCFF"/>
        </a:lt2>
        <a:accent1>
          <a:srgbClr val="9999FF"/>
        </a:accent1>
        <a:accent2>
          <a:srgbClr val="33CCCC"/>
        </a:accent2>
        <a:accent3>
          <a:srgbClr val="EDF8FF"/>
        </a:accent3>
        <a:accent4>
          <a:srgbClr val="000057"/>
        </a:accent4>
        <a:accent5>
          <a:srgbClr val="CACAFF"/>
        </a:accent5>
        <a:accent6>
          <a:srgbClr val="2DB7B7"/>
        </a:accent6>
        <a:hlink>
          <a:srgbClr val="66FFFF"/>
        </a:hlink>
        <a:folHlink>
          <a:srgbClr val="660066"/>
        </a:folHlink>
      </a:clrScheme>
      <a:clrMap bg1="lt1" tx1="dk1" bg2="lt2" tx2="dk2" accent1="accent1" accent2="accent2" accent3="accent3" accent4="accent4" accent5="accent5" accent6="accent6" hlink="hlink" folHlink="folHlink"/>
    </a:extraClrScheme>
    <a:extraClrScheme>
      <a:clrScheme name="">
        <a:dk1>
          <a:srgbClr val="006699"/>
        </a:dk1>
        <a:lt1>
          <a:srgbClr val="FFFFFF"/>
        </a:lt1>
        <a:dk2>
          <a:srgbClr val="006666"/>
        </a:dk2>
        <a:lt2>
          <a:srgbClr val="FFFFCC"/>
        </a:lt2>
        <a:accent1>
          <a:srgbClr val="EDFAD2"/>
        </a:accent1>
        <a:accent2>
          <a:srgbClr val="EBF7FF"/>
        </a:accent2>
        <a:accent3>
          <a:srgbClr val="FFFFFF"/>
        </a:accent3>
        <a:accent4>
          <a:srgbClr val="005783"/>
        </a:accent4>
        <a:accent5>
          <a:srgbClr val="F4FCE5"/>
        </a:accent5>
        <a:accent6>
          <a:srgbClr val="D3DDE5"/>
        </a:accent6>
        <a:hlink>
          <a:srgbClr val="CC99FF"/>
        </a:hlink>
        <a:folHlink>
          <a:srgbClr val="F2DF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FFCC99"/>
        </a:lt2>
        <a:accent1>
          <a:srgbClr val="FF9900"/>
        </a:accent1>
        <a:accent2>
          <a:srgbClr val="FF99CC"/>
        </a:accent2>
        <a:accent3>
          <a:srgbClr val="FFFFFF"/>
        </a:accent3>
        <a:accent4>
          <a:srgbClr val="000000"/>
        </a:accent4>
        <a:accent5>
          <a:srgbClr val="FFCAAA"/>
        </a:accent5>
        <a:accent6>
          <a:srgbClr val="E589B7"/>
        </a:accent6>
        <a:hlink>
          <a:srgbClr val="FF9999"/>
        </a:hlink>
        <a:folHlink>
          <a:srgbClr val="FFFF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7阻尼振动 受迫振动 共振">
  <a:themeElements>
    <a:clrScheme name="">
      <a:dk1>
        <a:srgbClr val="000000"/>
      </a:dk1>
      <a:lt1>
        <a:srgbClr val="FFFFFF"/>
      </a:lt1>
      <a:dk2>
        <a:srgbClr val="006666"/>
      </a:dk2>
      <a:lt2>
        <a:srgbClr val="FFFFCC"/>
      </a:lt2>
      <a:accent1>
        <a:srgbClr val="EDFAD2"/>
      </a:accent1>
      <a:accent2>
        <a:srgbClr val="EBF7FF"/>
      </a:accent2>
      <a:accent3>
        <a:srgbClr val="FFFFFF"/>
      </a:accent3>
      <a:accent4>
        <a:srgbClr val="000000"/>
      </a:accent4>
      <a:accent5>
        <a:srgbClr val="F4FCE5"/>
      </a:accent5>
      <a:accent6>
        <a:srgbClr val="D3DDE5"/>
      </a:accent6>
      <a:hlink>
        <a:srgbClr val="CC99FF"/>
      </a:hlink>
      <a:folHlink>
        <a:srgbClr val="F2DFFD"/>
      </a:folHlink>
    </a:clrScheme>
    <a:fontScheme nam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CC"/>
        </a:dk1>
        <a:lt1>
          <a:srgbClr val="000000"/>
        </a:lt1>
        <a:dk2>
          <a:srgbClr val="FFFFFF"/>
        </a:dk2>
        <a:lt2>
          <a:srgbClr val="9900CC"/>
        </a:lt2>
        <a:accent1>
          <a:srgbClr val="666699"/>
        </a:accent1>
        <a:accent2>
          <a:srgbClr val="660066"/>
        </a:accent2>
        <a:accent3>
          <a:srgbClr val="AAAAAA"/>
        </a:accent3>
        <a:accent4>
          <a:srgbClr val="DCDCAF"/>
        </a:accent4>
        <a:accent5>
          <a:srgbClr val="B9B9CA"/>
        </a:accent5>
        <a:accent6>
          <a:srgbClr val="5B005B"/>
        </a:accent6>
        <a:hlink>
          <a:srgbClr val="CC0000"/>
        </a:hlink>
        <a:folHlink>
          <a:srgbClr val="A5002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FFFFFF"/>
        </a:dk2>
        <a:lt2>
          <a:srgbClr val="990033"/>
        </a:lt2>
        <a:accent1>
          <a:srgbClr val="FF3300"/>
        </a:accent1>
        <a:accent2>
          <a:srgbClr val="FF9900"/>
        </a:accent2>
        <a:accent3>
          <a:srgbClr val="AAAAAA"/>
        </a:accent3>
        <a:accent4>
          <a:srgbClr val="DCDCDC"/>
        </a:accent4>
        <a:accent5>
          <a:srgbClr val="FFADAA"/>
        </a:accent5>
        <a:accent6>
          <a:srgbClr val="E58900"/>
        </a:accent6>
        <a:hlink>
          <a:srgbClr val="FFFF99"/>
        </a:hlink>
        <a:folHlink>
          <a:srgbClr val="FFCC00"/>
        </a:folHlink>
      </a:clrScheme>
      <a:clrMap bg1="lt1" tx1="dk1" bg2="lt2" tx2="dk2" accent1="accent1" accent2="accent2" accent3="accent3" accent4="accent4" accent5="accent5" accent6="accent6" hlink="hlink" folHlink="folHlink"/>
    </a:extraClrScheme>
    <a:extraClrScheme>
      <a:clrScheme name="">
        <a:dk1>
          <a:srgbClr val="FFFFCC"/>
        </a:dk1>
        <a:lt1>
          <a:srgbClr val="000000"/>
        </a:lt1>
        <a:dk2>
          <a:srgbClr val="FFFFFF"/>
        </a:dk2>
        <a:lt2>
          <a:srgbClr val="CCCCFF"/>
        </a:lt2>
        <a:accent1>
          <a:srgbClr val="9999FF"/>
        </a:accent1>
        <a:accent2>
          <a:srgbClr val="33CCCC"/>
        </a:accent2>
        <a:accent3>
          <a:srgbClr val="AAAAAA"/>
        </a:accent3>
        <a:accent4>
          <a:srgbClr val="DCDCAF"/>
        </a:accent4>
        <a:accent5>
          <a:srgbClr val="CACAFF"/>
        </a:accent5>
        <a:accent6>
          <a:srgbClr val="2DB7B7"/>
        </a:accent6>
        <a:hlink>
          <a:srgbClr val="66FFFF"/>
        </a:hlink>
        <a:folHlink>
          <a:srgbClr val="660066"/>
        </a:folHlink>
      </a:clrScheme>
      <a:clrMap bg1="lt1" tx1="dk1" bg2="lt2" tx2="dk2" accent1="accent1" accent2="accent2" accent3="accent3" accent4="accent4" accent5="accent5" accent6="accent6" hlink="hlink" folHlink="folHlink"/>
    </a:extraClrScheme>
    <a:extraClrScheme>
      <a:clrScheme name="">
        <a:dk1>
          <a:srgbClr val="F8F8F8"/>
        </a:dk1>
        <a:lt1>
          <a:srgbClr val="800000"/>
        </a:lt1>
        <a:dk2>
          <a:srgbClr val="FFFFFF"/>
        </a:dk2>
        <a:lt2>
          <a:srgbClr val="000000"/>
        </a:lt2>
        <a:accent1>
          <a:srgbClr val="FF3300"/>
        </a:accent1>
        <a:accent2>
          <a:srgbClr val="FF5050"/>
        </a:accent2>
        <a:accent3>
          <a:srgbClr val="C1AAAA"/>
        </a:accent3>
        <a:accent4>
          <a:srgbClr val="D6D6D6"/>
        </a:accent4>
        <a:accent5>
          <a:srgbClr val="FFADAA"/>
        </a:accent5>
        <a:accent6>
          <a:srgbClr val="E54747"/>
        </a:accent6>
        <a:hlink>
          <a:srgbClr val="FF9999"/>
        </a:hlink>
        <a:folHlink>
          <a:srgbClr val="FF9966"/>
        </a:folHlink>
      </a:clrScheme>
      <a:clrMap bg1="lt1" tx1="dk1" bg2="lt2" tx2="dk2" accent1="accent1" accent2="accent2" accent3="accent3" accent4="accent4" accent5="accent5" accent6="accent6" hlink="hlink" folHlink="folHlink"/>
    </a:extraClrScheme>
    <a:extraClrScheme>
      <a:clrScheme name="">
        <a:dk1>
          <a:srgbClr val="FFFFFF"/>
        </a:dk1>
        <a:lt1>
          <a:srgbClr val="000066"/>
        </a:lt1>
        <a:dk2>
          <a:srgbClr val="CCECFF"/>
        </a:dk2>
        <a:lt2>
          <a:srgbClr val="666699"/>
        </a:lt2>
        <a:accent1>
          <a:srgbClr val="009999"/>
        </a:accent1>
        <a:accent2>
          <a:srgbClr val="0099CC"/>
        </a:accent2>
        <a:accent3>
          <a:srgbClr val="AAAAB9"/>
        </a:accent3>
        <a:accent4>
          <a:srgbClr val="DCDCDC"/>
        </a:accent4>
        <a:accent5>
          <a:srgbClr val="AACACA"/>
        </a:accent5>
        <a:accent6>
          <a:srgbClr val="0089B7"/>
        </a:accent6>
        <a:hlink>
          <a:srgbClr val="CC99FF"/>
        </a:hlink>
        <a:folHlink>
          <a:srgbClr val="3366CC"/>
        </a:folHlink>
      </a:clrScheme>
      <a:clrMap bg1="lt1" tx1="dk1" bg2="lt2" tx2="dk2" accent1="accent1" accent2="accent2" accent3="accent3" accent4="accent4" accent5="accent5" accent6="accent6" hlink="hlink" folHlink="folHlink"/>
    </a:extraClrScheme>
    <a:extraClrScheme>
      <a:clrScheme name="">
        <a:dk1>
          <a:srgbClr val="FFFFFF"/>
        </a:dk1>
        <a:lt1>
          <a:srgbClr val="009900"/>
        </a:lt1>
        <a:dk2>
          <a:srgbClr val="FFFF99"/>
        </a:dk2>
        <a:lt2>
          <a:srgbClr val="99CC00"/>
        </a:lt2>
        <a:accent1>
          <a:srgbClr val="336600"/>
        </a:accent1>
        <a:accent2>
          <a:srgbClr val="008000"/>
        </a:accent2>
        <a:accent3>
          <a:srgbClr val="AACAAA"/>
        </a:accent3>
        <a:accent4>
          <a:srgbClr val="DCDCDC"/>
        </a:accent4>
        <a:accent5>
          <a:srgbClr val="ADB9AA"/>
        </a:accent5>
        <a:accent6>
          <a:srgbClr val="007200"/>
        </a:accent6>
        <a:hlink>
          <a:srgbClr val="CCCC00"/>
        </a:hlink>
        <a:folHlink>
          <a:srgbClr val="33CC33"/>
        </a:folHlink>
      </a:clrScheme>
      <a:clrMap bg1="lt1" tx1="dk1" bg2="lt2" tx2="dk2" accent1="accent1" accent2="accent2" accent3="accent3" accent4="accent4" accent5="accent5" accent6="accent6" hlink="hlink" folHlink="folHlink"/>
    </a:extraClrScheme>
    <a:extraClrScheme>
      <a:clrScheme name="">
        <a:dk1>
          <a:srgbClr val="000066"/>
        </a:dk1>
        <a:lt1>
          <a:srgbClr val="E1F4FF"/>
        </a:lt1>
        <a:dk2>
          <a:srgbClr val="000066"/>
        </a:dk2>
        <a:lt2>
          <a:srgbClr val="CCCCFF"/>
        </a:lt2>
        <a:accent1>
          <a:srgbClr val="9999FF"/>
        </a:accent1>
        <a:accent2>
          <a:srgbClr val="33CCCC"/>
        </a:accent2>
        <a:accent3>
          <a:srgbClr val="EDF8FF"/>
        </a:accent3>
        <a:accent4>
          <a:srgbClr val="000057"/>
        </a:accent4>
        <a:accent5>
          <a:srgbClr val="CACAFF"/>
        </a:accent5>
        <a:accent6>
          <a:srgbClr val="2DB7B7"/>
        </a:accent6>
        <a:hlink>
          <a:srgbClr val="66FFFF"/>
        </a:hlink>
        <a:folHlink>
          <a:srgbClr val="660066"/>
        </a:folHlink>
      </a:clrScheme>
      <a:clrMap bg1="lt1" tx1="dk1" bg2="lt2" tx2="dk2" accent1="accent1" accent2="accent2" accent3="accent3" accent4="accent4" accent5="accent5" accent6="accent6" hlink="hlink" folHlink="folHlink"/>
    </a:extraClrScheme>
    <a:extraClrScheme>
      <a:clrScheme name="">
        <a:dk1>
          <a:srgbClr val="006699"/>
        </a:dk1>
        <a:lt1>
          <a:srgbClr val="FFFFFF"/>
        </a:lt1>
        <a:dk2>
          <a:srgbClr val="006666"/>
        </a:dk2>
        <a:lt2>
          <a:srgbClr val="FFFFCC"/>
        </a:lt2>
        <a:accent1>
          <a:srgbClr val="EDFAD2"/>
        </a:accent1>
        <a:accent2>
          <a:srgbClr val="EBF7FF"/>
        </a:accent2>
        <a:accent3>
          <a:srgbClr val="FFFFFF"/>
        </a:accent3>
        <a:accent4>
          <a:srgbClr val="005783"/>
        </a:accent4>
        <a:accent5>
          <a:srgbClr val="F4FCE5"/>
        </a:accent5>
        <a:accent6>
          <a:srgbClr val="D3DDE5"/>
        </a:accent6>
        <a:hlink>
          <a:srgbClr val="CC99FF"/>
        </a:hlink>
        <a:folHlink>
          <a:srgbClr val="F2DF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FFCC99"/>
        </a:lt2>
        <a:accent1>
          <a:srgbClr val="FF9900"/>
        </a:accent1>
        <a:accent2>
          <a:srgbClr val="FF99CC"/>
        </a:accent2>
        <a:accent3>
          <a:srgbClr val="FFFFFF"/>
        </a:accent3>
        <a:accent4>
          <a:srgbClr val="000000"/>
        </a:accent4>
        <a:accent5>
          <a:srgbClr val="FFCAAA"/>
        </a:accent5>
        <a:accent6>
          <a:srgbClr val="E589B7"/>
        </a:accent6>
        <a:hlink>
          <a:srgbClr val="FF9999"/>
        </a:hlink>
        <a:folHlink>
          <a:srgbClr val="FFFF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10509</Words>
  <Application>WPS 演示</Application>
  <PresentationFormat>在屏幕上显示</PresentationFormat>
  <Paragraphs>1410</Paragraphs>
  <Slides>133</Slides>
  <Notes>0</Notes>
  <HiddenSlides>0</HiddenSlides>
  <MMClips>0</MMClips>
  <ScaleCrop>false</ScaleCrop>
  <HeadingPairs>
    <vt:vector size="8" baseType="variant">
      <vt:variant>
        <vt:lpstr>已用的字体</vt:lpstr>
      </vt:variant>
      <vt:variant>
        <vt:i4>14</vt:i4>
      </vt:variant>
      <vt:variant>
        <vt:lpstr>主题</vt:lpstr>
      </vt:variant>
      <vt:variant>
        <vt:i4>3</vt:i4>
      </vt:variant>
      <vt:variant>
        <vt:lpstr>嵌入 OLE 服务器</vt:lpstr>
      </vt:variant>
      <vt:variant>
        <vt:i4>495</vt:i4>
      </vt:variant>
      <vt:variant>
        <vt:lpstr>幻灯片标题</vt:lpstr>
      </vt:variant>
      <vt:variant>
        <vt:i4>133</vt:i4>
      </vt:variant>
    </vt:vector>
  </HeadingPairs>
  <TitlesOfParts>
    <vt:vector size="645" baseType="lpstr">
      <vt:lpstr>Arial</vt:lpstr>
      <vt:lpstr>宋体</vt:lpstr>
      <vt:lpstr>Wingdings</vt:lpstr>
      <vt:lpstr>Times New Roman</vt:lpstr>
      <vt:lpstr>Verdana</vt:lpstr>
      <vt:lpstr>楷体_GB2312</vt:lpstr>
      <vt:lpstr>新宋体</vt:lpstr>
      <vt:lpstr>Calibri</vt:lpstr>
      <vt:lpstr>黑体</vt:lpstr>
      <vt:lpstr>Symbol</vt:lpstr>
      <vt:lpstr>Monotype Sorts</vt:lpstr>
      <vt:lpstr>Wingdings</vt:lpstr>
      <vt:lpstr>微软雅黑</vt:lpstr>
      <vt:lpstr>Arial Unicode MS</vt:lpstr>
      <vt:lpstr>14_7阻尼振动 受迫振动 共振</vt:lpstr>
      <vt:lpstr>1_7阻尼振动 受迫振动 共振</vt:lpstr>
      <vt:lpstr>2_7阻尼振动 受迫振动 共振</vt:lpstr>
      <vt:lpstr>Word.Picture.8</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MSPhotoEd.3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Equation.DSMT4</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ages>1</Page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ChenLan</cp:lastModifiedBy>
  <cp:revision>91</cp:revision>
  <dcterms:created xsi:type="dcterms:W3CDTF">2019-05-14T00:42:13Z</dcterms:created>
  <dcterms:modified xsi:type="dcterms:W3CDTF">2019-05-16T03:03:32Z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2052-11.3.0.8586</vt:lpwstr>
  </property>
</Properties>
</file>