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34"/>
  </p:notesMasterIdLst>
  <p:sldIdLst>
    <p:sldId id="256" r:id="rId2"/>
    <p:sldId id="283" r:id="rId3"/>
    <p:sldId id="258" r:id="rId4"/>
    <p:sldId id="259" r:id="rId5"/>
    <p:sldId id="287" r:id="rId6"/>
    <p:sldId id="288" r:id="rId7"/>
    <p:sldId id="260" r:id="rId8"/>
    <p:sldId id="261" r:id="rId9"/>
    <p:sldId id="262" r:id="rId10"/>
    <p:sldId id="266" r:id="rId11"/>
    <p:sldId id="267" r:id="rId12"/>
    <p:sldId id="289" r:id="rId13"/>
    <p:sldId id="276" r:id="rId14"/>
    <p:sldId id="265" r:id="rId15"/>
    <p:sldId id="269" r:id="rId16"/>
    <p:sldId id="270" r:id="rId17"/>
    <p:sldId id="272" r:id="rId18"/>
    <p:sldId id="292" r:id="rId19"/>
    <p:sldId id="271" r:id="rId20"/>
    <p:sldId id="273" r:id="rId21"/>
    <p:sldId id="274" r:id="rId22"/>
    <p:sldId id="275" r:id="rId23"/>
    <p:sldId id="291" r:id="rId24"/>
    <p:sldId id="290" r:id="rId25"/>
    <p:sldId id="277" r:id="rId26"/>
    <p:sldId id="278" r:id="rId27"/>
    <p:sldId id="279" r:id="rId28"/>
    <p:sldId id="280" r:id="rId29"/>
    <p:sldId id="286" r:id="rId30"/>
    <p:sldId id="284" r:id="rId31"/>
    <p:sldId id="285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7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F755-3947-4186-A93C-7B32A1A9857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7AD6-11B2-4587-8AC9-BE4254E8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F7F4BD-A53D-49E6-8074-9E186B0C9C3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6" y="1122363"/>
            <a:ext cx="1044632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Version Control </a:t>
            </a:r>
            <a:br>
              <a:rPr lang="en-US" sz="4800" dirty="0" smtClean="0"/>
            </a:br>
            <a:r>
              <a:rPr lang="en-US" sz="3000" dirty="0" smtClean="0"/>
              <a:t>with Git and GitHub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3358958"/>
            <a:ext cx="4258684" cy="2376824"/>
          </a:xfrm>
        </p:spPr>
        <p:txBody>
          <a:bodyPr/>
          <a:lstStyle/>
          <a:p>
            <a:r>
              <a:rPr lang="en-US" dirty="0" smtClean="0"/>
              <a:t>By Innocent </a:t>
            </a:r>
            <a:r>
              <a:rPr lang="en-US" dirty="0" err="1" smtClean="0"/>
              <a:t>Suta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9276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What’s </a:t>
            </a:r>
            <a:r>
              <a:rPr lang="en-US" sz="4000" cap="none" dirty="0" smtClean="0"/>
              <a:t>GitHub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993692"/>
            <a:ext cx="10562520" cy="41785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GitHub is a </a:t>
            </a:r>
            <a:r>
              <a:rPr lang="en-US" dirty="0" err="1"/>
              <a:t>Git</a:t>
            </a:r>
            <a:r>
              <a:rPr lang="en-US" dirty="0"/>
              <a:t> repository hosting service that provides a web-based graphical interface.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the world’s largest coding </a:t>
            </a:r>
            <a:r>
              <a:rPr lang="en-US" dirty="0" smtClean="0"/>
              <a:t>community. Hosting your code or project on </a:t>
            </a:r>
            <a:r>
              <a:rPr lang="en-US" dirty="0"/>
              <a:t>GitHub brings it increased, widespread exposure. Programmers can find source codes in many different languages and use the command-line interface, </a:t>
            </a:r>
            <a:r>
              <a:rPr lang="en-US" dirty="0" err="1"/>
              <a:t>Git</a:t>
            </a:r>
            <a:r>
              <a:rPr lang="en-US" dirty="0"/>
              <a:t>, to make and keep track of any changes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GitHub helps every team member work together on a project from any location while facilitating collaboration. You can also review previous versions created at an earlier point in </a:t>
            </a:r>
            <a:r>
              <a:rPr lang="en-US" dirty="0" smtClean="0"/>
              <a:t>time.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GitHub’s Competitors: </a:t>
            </a:r>
            <a:r>
              <a:rPr lang="en-US" dirty="0" err="1" smtClean="0"/>
              <a:t>Bitbucket</a:t>
            </a:r>
            <a:r>
              <a:rPr lang="en-US" dirty="0" smtClean="0"/>
              <a:t>, Google </a:t>
            </a:r>
            <a:r>
              <a:rPr lang="en-US" dirty="0"/>
              <a:t>Cloud Source </a:t>
            </a:r>
            <a:r>
              <a:rPr lang="en-US" dirty="0" smtClean="0"/>
              <a:t>Repositories, Phabricator,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Gogs</a:t>
            </a:r>
            <a:r>
              <a:rPr lang="en-US" dirty="0" smtClean="0"/>
              <a:t>, </a:t>
            </a:r>
            <a:r>
              <a:rPr lang="en-US" dirty="0" err="1" smtClean="0"/>
              <a:t>Gitea</a:t>
            </a:r>
            <a:r>
              <a:rPr lang="en-US" dirty="0" smtClean="0"/>
              <a:t>, </a:t>
            </a:r>
            <a:r>
              <a:rPr lang="en-US" dirty="0" err="1" smtClean="0"/>
              <a:t>SourceForge</a:t>
            </a:r>
            <a:r>
              <a:rPr lang="en-US" dirty="0" smtClean="0"/>
              <a:t>, Apache </a:t>
            </a:r>
            <a:r>
              <a:rPr lang="en-US" dirty="0" err="1" smtClean="0"/>
              <a:t>Allura</a:t>
            </a:r>
            <a:r>
              <a:rPr lang="en-US" dirty="0" smtClean="0"/>
              <a:t>, Launchpad</a:t>
            </a:r>
            <a:r>
              <a:rPr lang="en-US" dirty="0"/>
              <a:t> </a:t>
            </a:r>
            <a:r>
              <a:rPr lang="en-US" dirty="0" smtClean="0"/>
              <a:t>and AWS </a:t>
            </a:r>
            <a:r>
              <a:rPr lang="en-US" dirty="0" err="1"/>
              <a:t>CodeCommit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5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github</a:t>
            </a:r>
            <a:r>
              <a:rPr lang="en-US" sz="4000" cap="none" dirty="0" smtClean="0"/>
              <a:t> 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Having </a:t>
            </a:r>
            <a:r>
              <a:rPr lang="en-US" dirty="0"/>
              <a:t>a GitHub repo makes it easy for you to keep track of collaborative and personal 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GitHub </a:t>
            </a:r>
            <a:r>
              <a:rPr lang="en-US" dirty="0"/>
              <a:t>allows you to assign tasks to different users, making it clear who is responsible for which part of the </a:t>
            </a:r>
            <a:r>
              <a:rPr lang="en-US" dirty="0" smtClean="0"/>
              <a:t>analysis, feature of the project or code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Graphical user interface for </a:t>
            </a:r>
            <a:r>
              <a:rPr lang="en-US" dirty="0" err="1" smtClean="0"/>
              <a:t>git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Exploring </a:t>
            </a:r>
            <a:r>
              <a:rPr lang="en-US" dirty="0"/>
              <a:t>code and its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Tracking issues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Facilitates: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Learning </a:t>
            </a:r>
            <a:r>
              <a:rPr lang="en-US" dirty="0"/>
              <a:t>from </a:t>
            </a:r>
            <a:r>
              <a:rPr lang="en-US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 Seeing </a:t>
            </a:r>
            <a:r>
              <a:rPr lang="en-US" dirty="0"/>
              <a:t>what people are up </a:t>
            </a:r>
            <a:r>
              <a:rPr lang="en-US" dirty="0" smtClean="0"/>
              <a:t>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Contributing </a:t>
            </a:r>
            <a:r>
              <a:rPr lang="en-US" dirty="0"/>
              <a:t>to others’ </a:t>
            </a:r>
            <a:r>
              <a:rPr lang="en-US" dirty="0" smtClean="0"/>
              <a:t>code or open-source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9414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GitHub’s features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18740"/>
            <a:ext cx="10058400" cy="425345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Easy </a:t>
            </a:r>
            <a:r>
              <a:rPr lang="en-US" dirty="0"/>
              <a:t>Project </a:t>
            </a:r>
            <a:r>
              <a:rPr lang="en-US" dirty="0" smtClean="0"/>
              <a:t>Management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Increased </a:t>
            </a:r>
            <a:r>
              <a:rPr lang="en-US" dirty="0"/>
              <a:t>Safety With </a:t>
            </a:r>
            <a:r>
              <a:rPr lang="en-US" dirty="0" smtClean="0"/>
              <a:t>Packages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Effective </a:t>
            </a:r>
            <a:r>
              <a:rPr lang="en-US" dirty="0"/>
              <a:t>Team </a:t>
            </a:r>
            <a:r>
              <a:rPr lang="en-US" dirty="0" smtClean="0"/>
              <a:t>Management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Improved </a:t>
            </a:r>
            <a:r>
              <a:rPr lang="en-US" dirty="0"/>
              <a:t>Code </a:t>
            </a:r>
            <a:r>
              <a:rPr lang="en-US" dirty="0" smtClean="0"/>
              <a:t>Writing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Increased </a:t>
            </a:r>
            <a:r>
              <a:rPr lang="en-US" dirty="0"/>
              <a:t>Code </a:t>
            </a:r>
            <a:r>
              <a:rPr lang="en-US" dirty="0" smtClean="0"/>
              <a:t>Safety.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Easy </a:t>
            </a:r>
            <a:r>
              <a:rPr lang="en-US" dirty="0"/>
              <a:t>Code </a:t>
            </a:r>
            <a:r>
              <a:rPr lang="en-US" dirty="0" smtClean="0"/>
              <a:t>Hosting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: STATUS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25" y="2846387"/>
            <a:ext cx="8343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installation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8"/>
          <a:stretch/>
        </p:blipFill>
        <p:spPr>
          <a:xfrm>
            <a:off x="955963" y="1704109"/>
            <a:ext cx="9130146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/>
              <a:t>Git</a:t>
            </a:r>
            <a:r>
              <a:rPr lang="en-US" cap="none" dirty="0" smtClean="0"/>
              <a:t> : basic configuration 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75" y="2375124"/>
            <a:ext cx="6469351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Get </a:t>
            </a:r>
            <a:r>
              <a:rPr lang="en-US" dirty="0"/>
              <a:t>a GitHub </a:t>
            </a:r>
            <a:r>
              <a:rPr lang="en-US" dirty="0" smtClean="0"/>
              <a:t>account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a new repo</a:t>
            </a:r>
            <a:r>
              <a:rPr lang="en-US" dirty="0" smtClean="0"/>
              <a:t>”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Give </a:t>
            </a:r>
            <a:r>
              <a:rPr lang="en-US" dirty="0"/>
              <a:t>it a name and </a:t>
            </a:r>
            <a:r>
              <a:rPr lang="en-US" dirty="0" smtClean="0"/>
              <a:t>description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repository” button</a:t>
            </a:r>
          </a:p>
        </p:txBody>
      </p:sp>
    </p:spTree>
    <p:extLst>
      <p:ext uri="{BB962C8B-B14F-4D97-AF65-F5344CB8AC3E}">
        <p14:creationId xmlns:p14="http://schemas.microsoft.com/office/powerpoint/2010/main" val="1050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GitHub </a:t>
            </a:r>
            <a:r>
              <a:rPr lang="en-US" sz="4000" cap="none" dirty="0" smtClean="0"/>
              <a:t>: set up repository</a:t>
            </a:r>
            <a:endParaRPr lang="en-US" sz="40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7"/>
            <a:ext cx="10058400" cy="444131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67068" y="4197246"/>
            <a:ext cx="2683239" cy="8544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98033" y="5441430"/>
            <a:ext cx="2128603" cy="1121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GitHub : set up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27" y="1853158"/>
            <a:ext cx="8124669" cy="44183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63317" y="2128603"/>
            <a:ext cx="2653259" cy="7644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98426" y="3043003"/>
            <a:ext cx="2983043" cy="8994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20899"/>
            <a:ext cx="10058399" cy="4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What is version control?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Version </a:t>
            </a:r>
            <a:r>
              <a:rPr lang="en-US" b="1" dirty="0"/>
              <a:t>control </a:t>
            </a:r>
            <a:r>
              <a:rPr lang="en-US" dirty="0"/>
              <a:t>allows you to keep track of your work and helps you to easily explore the changes you have made, be it data, </a:t>
            </a:r>
            <a:r>
              <a:rPr lang="en-US" dirty="0" smtClean="0"/>
              <a:t>codes, notes </a:t>
            </a: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Challenges </a:t>
            </a:r>
            <a:r>
              <a:rPr lang="en-US" dirty="0"/>
              <a:t>of working on a </a:t>
            </a:r>
            <a:r>
              <a:rPr lang="en-US" dirty="0" smtClean="0"/>
              <a:t>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Undo </a:t>
            </a:r>
            <a:r>
              <a:rPr lang="en-US" dirty="0"/>
              <a:t>and </a:t>
            </a:r>
            <a:r>
              <a:rPr lang="en-US" dirty="0" smtClean="0"/>
              <a:t>Redo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Tracking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Sharing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Overlapping </a:t>
            </a:r>
            <a:r>
              <a:rPr lang="en-US" dirty="0"/>
              <a:t>work when working in a team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837875"/>
            <a:ext cx="5822185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85" y="253510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Pushing your project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5402"/>
            <a:ext cx="6711950" cy="4719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3248" y="995402"/>
            <a:ext cx="3780430" cy="47195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Initialize </a:t>
            </a:r>
            <a:r>
              <a:rPr lang="en-US" dirty="0"/>
              <a:t>repository</a:t>
            </a:r>
            <a:r>
              <a:rPr lang="en-US" dirty="0" smtClean="0"/>
              <a:t>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/>
              <a:t>Create (and cd to) a working directory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E.g</a:t>
            </a:r>
            <a:r>
              <a:rPr lang="en-US" sz="1400" dirty="0"/>
              <a:t>, ~/</a:t>
            </a:r>
            <a:r>
              <a:rPr lang="en-US" sz="1400" dirty="0" err="1" smtClean="0"/>
              <a:t>IndabaX</a:t>
            </a:r>
            <a:r>
              <a:rPr lang="en-US" sz="1400" dirty="0" smtClean="0"/>
              <a:t>/</a:t>
            </a:r>
            <a:r>
              <a:rPr lang="en-US" sz="1400" dirty="0" err="1" smtClean="0"/>
              <a:t>IndabaxTZ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Initialize it to be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i="1" dirty="0" err="1"/>
              <a:t>git</a:t>
            </a:r>
            <a:r>
              <a:rPr lang="en-US" sz="1400" i="1" dirty="0"/>
              <a:t> </a:t>
            </a:r>
            <a:r>
              <a:rPr lang="en-US" sz="1400" i="1" dirty="0" err="1"/>
              <a:t>init</a:t>
            </a:r>
            <a:r>
              <a:rPr lang="en-US" sz="1400" i="1" dirty="0"/>
              <a:t> </a:t>
            </a:r>
            <a:endParaRPr lang="en-US" sz="1400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Incorporate into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Stage the changes using </a:t>
            </a:r>
            <a:r>
              <a:rPr lang="en-US" sz="1200" i="1" dirty="0" err="1"/>
              <a:t>git</a:t>
            </a:r>
            <a:r>
              <a:rPr lang="en-US" sz="1200" i="1" dirty="0"/>
              <a:t> </a:t>
            </a:r>
            <a:r>
              <a:rPr lang="en-US" sz="1200" i="1" dirty="0" smtClean="0"/>
              <a:t>add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Now commit using </a:t>
            </a:r>
            <a:r>
              <a:rPr lang="en-US" dirty="0" err="1"/>
              <a:t>git</a:t>
            </a:r>
            <a:r>
              <a:rPr lang="en-US" dirty="0"/>
              <a:t> commit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-m argument allows one to enter a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a meaningful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Message </a:t>
            </a:r>
            <a:r>
              <a:rPr lang="en-US" dirty="0"/>
              <a:t>can have multiple lines, but make 1st line an </a:t>
            </a:r>
            <a:r>
              <a:rPr lang="en-US" dirty="0" smtClean="0"/>
              <a:t>overview</a:t>
            </a:r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8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6" y="685800"/>
            <a:ext cx="6594762" cy="5029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96" y="685800"/>
            <a:ext cx="3493144" cy="5029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status to check if you’re missing anything.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Push to the branch that you’re working 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Set up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10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349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458793" y="2638269"/>
            <a:ext cx="1558977" cy="6895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74164" y="3732550"/>
            <a:ext cx="2173574" cy="7495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Removing/moving files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following for all files that are tracked by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</a:t>
            </a:r>
            <a:r>
              <a:rPr lang="en-US" i="1" dirty="0" err="1"/>
              <a:t>git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</a:t>
            </a:r>
            <a:r>
              <a:rPr lang="en-US" dirty="0"/>
              <a:t>instead of just </a:t>
            </a:r>
            <a:r>
              <a:rPr lang="en-US" i="1" dirty="0" err="1" smtClean="0"/>
              <a:t>rm</a:t>
            </a: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i="1" dirty="0" err="1"/>
              <a:t>git</a:t>
            </a:r>
            <a:r>
              <a:rPr lang="en-US" i="1" dirty="0"/>
              <a:t> mv </a:t>
            </a:r>
            <a:r>
              <a:rPr lang="en-US" dirty="0"/>
              <a:t>instead of just </a:t>
            </a:r>
            <a:r>
              <a:rPr lang="en-US" i="1" dirty="0"/>
              <a:t>mv</a:t>
            </a:r>
          </a:p>
        </p:txBody>
      </p:sp>
    </p:spTree>
    <p:extLst>
      <p:ext uri="{BB962C8B-B14F-4D97-AF65-F5344CB8AC3E}">
        <p14:creationId xmlns:p14="http://schemas.microsoft.com/office/powerpoint/2010/main" val="9118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Destroy it and start over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commit something you shouldn’t have (large and/or </a:t>
            </a:r>
            <a:r>
              <a:rPr lang="en-US" dirty="0" smtClean="0"/>
              <a:t>private)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are embarrassed by your repository’s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can’t figure out the mess you’ve made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Pick </a:t>
            </a:r>
            <a:r>
              <a:rPr lang="en-US" dirty="0"/>
              <a:t>the repository you like and destroy the other </a:t>
            </a:r>
            <a:r>
              <a:rPr lang="en-US" dirty="0" smtClean="0"/>
              <a:t>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get your local directory in the state you like and destroy </a:t>
            </a:r>
            <a:r>
              <a:rPr lang="en-US" dirty="0" smtClean="0"/>
              <a:t>everything else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delete the .</a:t>
            </a:r>
            <a:r>
              <a:rPr lang="en-US" dirty="0" err="1"/>
              <a:t>git</a:t>
            </a:r>
            <a:r>
              <a:rPr lang="en-US" dirty="0"/>
              <a:t> subdirectory, it’ll no longer be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GitHub </a:t>
            </a:r>
            <a:r>
              <a:rPr lang="en-US" dirty="0"/>
              <a:t>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 </a:t>
            </a:r>
            <a:r>
              <a:rPr lang="en-US" dirty="0"/>
              <a:t>to the settings for the repository and head down to the Danger Zone</a:t>
            </a:r>
          </a:p>
        </p:txBody>
      </p:sp>
    </p:spTree>
    <p:extLst>
      <p:ext uri="{BB962C8B-B14F-4D97-AF65-F5344CB8AC3E}">
        <p14:creationId xmlns:p14="http://schemas.microsoft.com/office/powerpoint/2010/main" val="2306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Branching and Merging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branches to test out new features without breaking the </a:t>
            </a:r>
            <a:r>
              <a:rPr lang="en-US" dirty="0" smtClean="0"/>
              <a:t>working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</a:t>
            </a:r>
            <a:r>
              <a:rPr lang="en-US" dirty="0" smtClean="0"/>
              <a:t>develop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develop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you’re happy with the work, merge it back into your </a:t>
            </a:r>
            <a:r>
              <a:rPr lang="en-US" dirty="0" smtClean="0"/>
              <a:t>master branch.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4168"/>
          </a:xfrm>
        </p:spPr>
        <p:txBody>
          <a:bodyPr>
            <a:normAutofit/>
          </a:bodyPr>
          <a:lstStyle/>
          <a:p>
            <a:r>
              <a:rPr lang="en-US" sz="4000" cap="none" dirty="0" smtClean="0"/>
              <a:t>Issues and Pull requests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Problem </a:t>
            </a:r>
            <a:r>
              <a:rPr lang="en-US" dirty="0"/>
              <a:t>with or suggestion for someone’s code</a:t>
            </a:r>
            <a:r>
              <a:rPr lang="en-US" dirty="0" smtClean="0"/>
              <a:t>?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Point it out as an </a:t>
            </a:r>
            <a:r>
              <a:rPr lang="en-US" dirty="0" smtClean="0"/>
              <a:t>Issue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Provide </a:t>
            </a:r>
            <a:r>
              <a:rPr lang="en-US" dirty="0"/>
              <a:t>a </a:t>
            </a:r>
            <a:r>
              <a:rPr lang="en-US" dirty="0" smtClean="0"/>
              <a:t>fix or better solution or suggesting a change to an existing repo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Fork </a:t>
            </a:r>
            <a:r>
              <a:rPr lang="en-US" dirty="0"/>
              <a:t>the </a:t>
            </a:r>
            <a:r>
              <a:rPr lang="en-US" dirty="0" smtClean="0"/>
              <a:t>repository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Clone </a:t>
            </a:r>
            <a:r>
              <a:rPr lang="en-US" dirty="0"/>
              <a:t>your version of </a:t>
            </a:r>
            <a:r>
              <a:rPr lang="en-US" dirty="0" smtClean="0"/>
              <a:t>it –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https://github.com/InnocentSuta/IndabaxTZ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Modify / change things locally -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Commit changes –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Push to your repository  -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Submit a Pull Request - </a:t>
            </a:r>
            <a:r>
              <a:rPr lang="en-US" dirty="0"/>
              <a:t>“Pull Requests” and “New pull request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02" y="2518149"/>
            <a:ext cx="10058400" cy="1609344"/>
          </a:xfrm>
        </p:spPr>
        <p:txBody>
          <a:bodyPr/>
          <a:lstStyle/>
          <a:p>
            <a:pPr algn="ctr"/>
            <a:r>
              <a:rPr lang="en-US" cap="none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817419"/>
            <a:ext cx="7509163" cy="5611090"/>
          </a:xfrm>
        </p:spPr>
      </p:pic>
    </p:spTree>
    <p:extLst>
      <p:ext uri="{BB962C8B-B14F-4D97-AF65-F5344CB8AC3E}">
        <p14:creationId xmlns:p14="http://schemas.microsoft.com/office/powerpoint/2010/main" val="38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" y="122830"/>
            <a:ext cx="8980226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09" y="614149"/>
            <a:ext cx="10440537" cy="55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87" y="264097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version control?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History </a:t>
            </a:r>
            <a:r>
              <a:rPr lang="en-US" dirty="0"/>
              <a:t>of </a:t>
            </a:r>
            <a:r>
              <a:rPr lang="en-US" dirty="0" smtClean="0"/>
              <a:t>changes – Eac</a:t>
            </a:r>
            <a:r>
              <a:rPr lang="en-US" dirty="0" smtClean="0"/>
              <a:t>h file in the local or remote repository has a history </a:t>
            </a:r>
            <a:r>
              <a:rPr lang="en-US" dirty="0"/>
              <a:t>making it easy to explore the changes that occurred to it at different time </a:t>
            </a:r>
            <a:r>
              <a:rPr lang="en-US" dirty="0" smtClean="0"/>
              <a:t>points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No </a:t>
            </a:r>
            <a:r>
              <a:rPr lang="en-US" dirty="0"/>
              <a:t>worries about breaking things that </a:t>
            </a:r>
            <a:r>
              <a:rPr lang="en-US" dirty="0"/>
              <a:t>work - revert to </a:t>
            </a:r>
            <a:r>
              <a:rPr lang="en-US" dirty="0" smtClean="0"/>
              <a:t>the previous version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Merging </a:t>
            </a:r>
            <a:r>
              <a:rPr lang="en-US" dirty="0"/>
              <a:t>changes from multiple </a:t>
            </a:r>
            <a:r>
              <a:rPr lang="en-US" dirty="0" smtClean="0"/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eview </a:t>
            </a:r>
            <a:r>
              <a:rPr lang="en-US" dirty="0"/>
              <a:t>other people’s code, add comments to certain lines or the overall </a:t>
            </a:r>
            <a:r>
              <a:rPr lang="en-US" dirty="0" smtClean="0"/>
              <a:t>document </a:t>
            </a:r>
            <a:r>
              <a:rPr lang="en-US" dirty="0"/>
              <a:t>and suggest </a:t>
            </a:r>
            <a:r>
              <a:rPr lang="en-US" dirty="0" smtClean="0"/>
              <a:t>changes.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Version </a:t>
            </a:r>
            <a:r>
              <a:rPr lang="en-US" dirty="0"/>
              <a:t>control allows you to keep track of your work and easily navigate among the many versions of the files you create, whilst also maintaining an online </a:t>
            </a:r>
            <a:r>
              <a:rPr lang="en-US" dirty="0" smtClean="0"/>
              <a:t>backup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4404"/>
          </a:xfrm>
        </p:spPr>
        <p:txBody>
          <a:bodyPr/>
          <a:lstStyle/>
          <a:p>
            <a:r>
              <a:rPr lang="en-US" cap="none" dirty="0" smtClean="0"/>
              <a:t>Before </a:t>
            </a:r>
            <a:r>
              <a:rPr lang="en-US" cap="none" dirty="0" err="1"/>
              <a:t>G</a:t>
            </a:r>
            <a:r>
              <a:rPr lang="en-US" cap="none" dirty="0" err="1" smtClean="0"/>
              <a:t>it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3967"/>
            <a:ext cx="10058400" cy="4598233"/>
          </a:xfrm>
        </p:spPr>
        <p:txBody>
          <a:bodyPr/>
          <a:lstStyle/>
          <a:p>
            <a:r>
              <a:rPr lang="en-US" dirty="0"/>
              <a:t>Developers used to submit their codes to the central server without having copies of their own</a:t>
            </a:r>
          </a:p>
          <a:p>
            <a:r>
              <a:rPr lang="en-US" dirty="0"/>
              <a:t>Any changes made to the source code were unknown to the other developers</a:t>
            </a:r>
          </a:p>
          <a:p>
            <a:r>
              <a:rPr lang="en-US" dirty="0"/>
              <a:t>There was no communication between any of the developer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42" y="3117954"/>
            <a:ext cx="5873806" cy="35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After </a:t>
            </a:r>
            <a:r>
              <a:rPr lang="en-US" cap="none" dirty="0" err="1"/>
              <a:t>G</a:t>
            </a:r>
            <a:r>
              <a:rPr lang="en-US" cap="none" dirty="0" err="1" smtClean="0"/>
              <a:t>it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Every </a:t>
            </a:r>
            <a:r>
              <a:rPr lang="en-US" dirty="0"/>
              <a:t>developer has an entire copy of the code on their local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Any </a:t>
            </a:r>
            <a:r>
              <a:rPr lang="en-US" dirty="0"/>
              <a:t>changes made to the source code can be tracked by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There </a:t>
            </a:r>
            <a:r>
              <a:rPr lang="en-US" dirty="0"/>
              <a:t>is regular communication between the developers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94" y="3302052"/>
            <a:ext cx="5629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55004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 is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53849"/>
            <a:ext cx="10058400" cy="43733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version control system used for tracking changes in computer files. It is </a:t>
            </a:r>
            <a:r>
              <a:rPr lang="en-US" dirty="0" smtClean="0"/>
              <a:t>widely </a:t>
            </a:r>
            <a:r>
              <a:rPr lang="en-US" dirty="0"/>
              <a:t>used for source code management in software development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Developed by Linus Torvalds (developer of Linux) in 2005.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used to manage the source code for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Track any content.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Source </a:t>
            </a:r>
            <a:r>
              <a:rPr lang="en-US" sz="2000" dirty="0" smtClean="0"/>
              <a:t>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data </a:t>
            </a:r>
            <a:r>
              <a:rPr lang="en-US" sz="2000" dirty="0"/>
              <a:t>analysis </a:t>
            </a:r>
            <a:r>
              <a:rPr lang="en-US" sz="2000" dirty="0" smtClean="0"/>
              <a:t>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Manuscripts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Websites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makes </a:t>
            </a:r>
            <a:r>
              <a:rPr lang="en-US" sz="2000" dirty="0"/>
              <a:t>version </a:t>
            </a:r>
            <a:r>
              <a:rPr lang="en-US" sz="2000" dirty="0" smtClean="0"/>
              <a:t>control </a:t>
            </a:r>
            <a:r>
              <a:rPr lang="en-US" sz="2000" dirty="0"/>
              <a:t>much smoother and easier to </a:t>
            </a:r>
            <a:r>
              <a:rPr lang="en-US" sz="2000" dirty="0" smtClean="0"/>
              <a:t>implement.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0906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It’s fast - </a:t>
            </a:r>
            <a:r>
              <a:rPr lang="en-US" dirty="0"/>
              <a:t>Applying updates should not take longer than 3 </a:t>
            </a:r>
            <a:r>
              <a:rPr lang="en-US" dirty="0" smtClean="0"/>
              <a:t>seconds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You don’t need access to a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Support </a:t>
            </a:r>
            <a:r>
              <a:rPr lang="en-US" dirty="0"/>
              <a:t>distributed system </a:t>
            </a:r>
            <a:r>
              <a:rPr lang="en-US" dirty="0" smtClean="0"/>
              <a:t>workflow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Take the Concurrent </a:t>
            </a:r>
            <a:r>
              <a:rPr lang="en-US" dirty="0"/>
              <a:t>Version </a:t>
            </a:r>
            <a:r>
              <a:rPr lang="en-US" dirty="0" smtClean="0"/>
              <a:t>System - (free and Paid software)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 </a:t>
            </a:r>
            <a:r>
              <a:rPr lang="en-US" dirty="0"/>
              <a:t>allows multiple developers to work </a:t>
            </a:r>
            <a:r>
              <a:rPr lang="en-US" dirty="0" smtClean="0"/>
              <a:t>together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supports non-linear development through its thousands of parallel </a:t>
            </a:r>
            <a:r>
              <a:rPr lang="en-US" dirty="0" smtClean="0"/>
              <a:t>branches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main features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06418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Tracks history and changes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Supports </a:t>
            </a:r>
            <a:r>
              <a:rPr lang="en-US" dirty="0"/>
              <a:t>non-linear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Creates </a:t>
            </a:r>
            <a:r>
              <a:rPr lang="en-US" dirty="0"/>
              <a:t>backups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Scalable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Supports </a:t>
            </a:r>
            <a:r>
              <a:rPr lang="en-US" dirty="0"/>
              <a:t>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Branching </a:t>
            </a:r>
            <a:r>
              <a:rPr lang="en-US" dirty="0"/>
              <a:t>is easier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Distributed development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31" y="2293495"/>
            <a:ext cx="4341995" cy="31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1477</TotalTime>
  <Words>1072</Words>
  <Application>Microsoft Office PowerPoint</Application>
  <PresentationFormat>Widescreen</PresentationFormat>
  <Paragraphs>157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Wood Type</vt:lpstr>
      <vt:lpstr> Version Control  with Git and GitHub </vt:lpstr>
      <vt:lpstr>What is version control?</vt:lpstr>
      <vt:lpstr>PowerPoint Presentation</vt:lpstr>
      <vt:lpstr>Why use version control?</vt:lpstr>
      <vt:lpstr>Before Git</vt:lpstr>
      <vt:lpstr>After Git</vt:lpstr>
      <vt:lpstr>What is git?</vt:lpstr>
      <vt:lpstr>Why use git?</vt:lpstr>
      <vt:lpstr>Git main features</vt:lpstr>
      <vt:lpstr>What’s GitHub</vt:lpstr>
      <vt:lpstr>Why use github ?</vt:lpstr>
      <vt:lpstr>GitHub’s features</vt:lpstr>
      <vt:lpstr>Git : STATUS</vt:lpstr>
      <vt:lpstr>Git installation</vt:lpstr>
      <vt:lpstr>Git : basic configuration </vt:lpstr>
      <vt:lpstr>Github : set up repository</vt:lpstr>
      <vt:lpstr>GitHub : set up repository</vt:lpstr>
      <vt:lpstr>GitHub : set up repository</vt:lpstr>
      <vt:lpstr>Github : Set up repository</vt:lpstr>
      <vt:lpstr>Pushing your project on github</vt:lpstr>
      <vt:lpstr>PowerPoint Presentation</vt:lpstr>
      <vt:lpstr>PowerPoint Presentation</vt:lpstr>
      <vt:lpstr>PowerPoint Presentation</vt:lpstr>
      <vt:lpstr>PowerPoint Presentation</vt:lpstr>
      <vt:lpstr>Removing/moving files</vt:lpstr>
      <vt:lpstr>Destroy it and start over</vt:lpstr>
      <vt:lpstr>Branching and Merging</vt:lpstr>
      <vt:lpstr>Issues and Pull requests</vt:lpstr>
      <vt:lpstr>Summary</vt:lpstr>
      <vt:lpstr>PowerPoint Presentation</vt:lpstr>
      <vt:lpstr>PowerPoint Presentation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-  Git and GitHub </dc:title>
  <dc:creator>Kalen</dc:creator>
  <cp:lastModifiedBy>Kalen</cp:lastModifiedBy>
  <cp:revision>48</cp:revision>
  <dcterms:created xsi:type="dcterms:W3CDTF">2022-12-05T14:49:07Z</dcterms:created>
  <dcterms:modified xsi:type="dcterms:W3CDTF">2022-12-10T09:40:17Z</dcterms:modified>
</cp:coreProperties>
</file>