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notesMasterIdLst>
    <p:notesMasterId r:id="rId29"/>
  </p:notesMasterIdLst>
  <p:sldIdLst>
    <p:sldId id="256" r:id="rId2"/>
    <p:sldId id="283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4" r:id="rId11"/>
    <p:sldId id="265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6" r:id="rId25"/>
    <p:sldId id="284" r:id="rId26"/>
    <p:sldId id="285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27" autoAdjust="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3F755-3947-4186-A93C-7B32A1A9857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27AD6-11B2-4587-8AC9-BE4254E8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1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27AD6-11B2-4587-8AC9-BE4254E89F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47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27AD6-11B2-4587-8AC9-BE4254E89F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1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27AD6-11B2-4587-8AC9-BE4254E89F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6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9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8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3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1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CF7F4BD-A53D-49E6-8074-9E186B0C9C3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9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2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9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1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7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12/10/2022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4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CF7F4BD-A53D-49E6-8074-9E186B0C9C3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3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236" y="1122363"/>
            <a:ext cx="10446328" cy="23876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Version Control </a:t>
            </a:r>
            <a:br>
              <a:rPr lang="en-US" sz="4800" dirty="0" smtClean="0"/>
            </a:br>
            <a:r>
              <a:rPr lang="en-US" sz="3000" dirty="0" smtClean="0"/>
              <a:t>with Git and GitHub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7600" y="3358958"/>
            <a:ext cx="4258684" cy="2376824"/>
          </a:xfrm>
        </p:spPr>
        <p:txBody>
          <a:bodyPr/>
          <a:lstStyle/>
          <a:p>
            <a:r>
              <a:rPr lang="en-US" dirty="0" smtClean="0"/>
              <a:t>By Innocent </a:t>
            </a:r>
            <a:r>
              <a:rPr lang="en-US" dirty="0" err="1" smtClean="0"/>
              <a:t>Suta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05623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 err="1" smtClean="0"/>
              <a:t>Git</a:t>
            </a:r>
            <a:r>
              <a:rPr lang="en-US" sz="4000" cap="none" dirty="0" smtClean="0"/>
              <a:t> terminology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56509"/>
            <a:ext cx="10058400" cy="3837709"/>
          </a:xfrm>
        </p:spPr>
        <p:txBody>
          <a:bodyPr>
            <a:normAutofit/>
          </a:bodyPr>
          <a:lstStyle/>
          <a:p>
            <a:r>
              <a:rPr lang="en-US" dirty="0" smtClean="0"/>
              <a:t>Repository </a:t>
            </a:r>
            <a:r>
              <a:rPr lang="en-US" dirty="0"/>
              <a:t>- container for snapshots and history</a:t>
            </a:r>
          </a:p>
          <a:p>
            <a:r>
              <a:rPr lang="en-US" dirty="0"/>
              <a:t>Remote - connection to another repository for example GitHub (like URL)</a:t>
            </a:r>
          </a:p>
          <a:p>
            <a:r>
              <a:rPr lang="en-US" dirty="0"/>
              <a:t>Commit </a:t>
            </a:r>
            <a:r>
              <a:rPr lang="en-US" dirty="0" smtClean="0"/>
              <a:t>–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snapshot, </a:t>
            </a:r>
            <a:r>
              <a:rPr lang="en-US" dirty="0" smtClean="0"/>
              <a:t>a basic </a:t>
            </a:r>
            <a:r>
              <a:rPr lang="en-US" dirty="0"/>
              <a:t>unit of </a:t>
            </a:r>
            <a:r>
              <a:rPr lang="en-US" dirty="0" smtClean="0"/>
              <a:t>history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A full </a:t>
            </a:r>
            <a:r>
              <a:rPr lang="en-US" dirty="0"/>
              <a:t>copy of a </a:t>
            </a:r>
            <a:r>
              <a:rPr lang="en-US" dirty="0" smtClean="0"/>
              <a:t>project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Includes author, time, comments, pointer to the parent</a:t>
            </a:r>
          </a:p>
          <a:p>
            <a:r>
              <a:rPr lang="en-US" dirty="0"/>
              <a:t>Reference - a pointer to commit</a:t>
            </a:r>
          </a:p>
          <a:p>
            <a:r>
              <a:rPr lang="en-US" dirty="0"/>
              <a:t>Branch - a separate line of workflow</a:t>
            </a:r>
          </a:p>
          <a:p>
            <a:r>
              <a:rPr lang="en-US" dirty="0"/>
              <a:t>Merge - a commit that combines 2 lines of history (points to 2 </a:t>
            </a:r>
            <a:r>
              <a:rPr lang="en-US" dirty="0" err="1"/>
              <a:t>paren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6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err="1" smtClean="0"/>
              <a:t>Git</a:t>
            </a:r>
            <a:r>
              <a:rPr lang="en-US" sz="4000" cap="none" dirty="0" smtClean="0"/>
              <a:t> installation</a:t>
            </a:r>
            <a:endParaRPr lang="en-US" sz="4000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88"/>
          <a:stretch/>
        </p:blipFill>
        <p:spPr>
          <a:xfrm>
            <a:off x="955963" y="1704109"/>
            <a:ext cx="9130146" cy="452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 err="1" smtClean="0"/>
              <a:t>Git</a:t>
            </a:r>
            <a:r>
              <a:rPr lang="en-US" cap="none" dirty="0" smtClean="0"/>
              <a:t> : basic configuration 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075" y="2375124"/>
            <a:ext cx="6469351" cy="31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err="1" smtClean="0"/>
              <a:t>Github</a:t>
            </a:r>
            <a:r>
              <a:rPr lang="en-US" sz="4000" cap="none" dirty="0" smtClean="0"/>
              <a:t> : set up repository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Get </a:t>
            </a:r>
            <a:r>
              <a:rPr lang="en-US" dirty="0"/>
              <a:t>a GitHub </a:t>
            </a:r>
            <a:r>
              <a:rPr lang="en-US" dirty="0" smtClean="0"/>
              <a:t>account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Click </a:t>
            </a:r>
            <a:r>
              <a:rPr lang="en-US" dirty="0"/>
              <a:t>the “Create a new repo</a:t>
            </a:r>
            <a:r>
              <a:rPr lang="en-US" dirty="0" smtClean="0"/>
              <a:t>”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Give </a:t>
            </a:r>
            <a:r>
              <a:rPr lang="en-US" dirty="0"/>
              <a:t>it a name and </a:t>
            </a:r>
            <a:r>
              <a:rPr lang="en-US" dirty="0" smtClean="0"/>
              <a:t>description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Click </a:t>
            </a:r>
            <a:r>
              <a:rPr lang="en-US" dirty="0"/>
              <a:t>the “Create repository” button</a:t>
            </a:r>
          </a:p>
        </p:txBody>
      </p:sp>
    </p:spTree>
    <p:extLst>
      <p:ext uri="{BB962C8B-B14F-4D97-AF65-F5344CB8AC3E}">
        <p14:creationId xmlns:p14="http://schemas.microsoft.com/office/powerpoint/2010/main" val="10507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err="1" smtClean="0"/>
              <a:t>Github</a:t>
            </a:r>
            <a:r>
              <a:rPr lang="en-US" sz="4000" cap="none" dirty="0" smtClean="0"/>
              <a:t> : set up repository</a:t>
            </a:r>
            <a:endParaRPr lang="en-US" sz="4000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21407"/>
            <a:ext cx="10058400" cy="444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err="1" smtClean="0"/>
              <a:t>Github</a:t>
            </a:r>
            <a:r>
              <a:rPr lang="en-US" sz="4000" cap="none" dirty="0" smtClean="0"/>
              <a:t> : Set up repository</a:t>
            </a:r>
            <a:endParaRPr lang="en-US" sz="4000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120899"/>
            <a:ext cx="10058399" cy="414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685" y="2535104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Pushing your project on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95402"/>
            <a:ext cx="6711950" cy="471959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3248" y="995402"/>
            <a:ext cx="3780430" cy="471959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Initialize </a:t>
            </a:r>
            <a:r>
              <a:rPr lang="en-US" dirty="0"/>
              <a:t>repository</a:t>
            </a:r>
            <a:r>
              <a:rPr lang="en-US" dirty="0" smtClean="0"/>
              <a:t> 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/>
              <a:t>Create (and cd to) a working directory</a:t>
            </a:r>
          </a:p>
          <a:p>
            <a:pPr lvl="1"/>
            <a:r>
              <a:rPr lang="en-US" sz="1400" dirty="0"/>
              <a:t>    </a:t>
            </a:r>
            <a:r>
              <a:rPr lang="en-US" sz="1400" dirty="0" err="1"/>
              <a:t>E.g</a:t>
            </a:r>
            <a:r>
              <a:rPr lang="en-US" sz="1400" dirty="0"/>
              <a:t>, ~/</a:t>
            </a:r>
            <a:r>
              <a:rPr lang="en-US" sz="1400" dirty="0" err="1" smtClean="0"/>
              <a:t>IndabaX</a:t>
            </a:r>
            <a:r>
              <a:rPr lang="en-US" sz="1400" dirty="0" smtClean="0"/>
              <a:t>/</a:t>
            </a:r>
            <a:r>
              <a:rPr lang="en-US" sz="1400" dirty="0" err="1" smtClean="0"/>
              <a:t>IndabaxTZ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Initialize it to be a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repository</a:t>
            </a:r>
          </a:p>
          <a:p>
            <a:pPr marL="742950" lvl="2" indent="-2857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i="1" dirty="0" err="1"/>
              <a:t>git</a:t>
            </a:r>
            <a:r>
              <a:rPr lang="en-US" sz="1400" i="1" dirty="0"/>
              <a:t> </a:t>
            </a:r>
            <a:r>
              <a:rPr lang="en-US" sz="1400" i="1" dirty="0" err="1"/>
              <a:t>init</a:t>
            </a:r>
            <a:r>
              <a:rPr lang="en-US" sz="1400" i="1" dirty="0"/>
              <a:t> </a:t>
            </a:r>
            <a:endParaRPr lang="en-US" sz="1400" i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Incorporate into </a:t>
            </a:r>
            <a:r>
              <a:rPr lang="en-US" dirty="0" smtClean="0"/>
              <a:t>repository</a:t>
            </a:r>
          </a:p>
          <a:p>
            <a:pPr marL="742950" lvl="2" indent="-2857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Stage the changes using </a:t>
            </a:r>
            <a:r>
              <a:rPr lang="en-US" sz="1200" i="1" dirty="0" err="1"/>
              <a:t>git</a:t>
            </a:r>
            <a:r>
              <a:rPr lang="en-US" sz="1200" i="1" dirty="0"/>
              <a:t> </a:t>
            </a:r>
            <a:r>
              <a:rPr lang="en-US" sz="1200" i="1" dirty="0" smtClean="0"/>
              <a:t>add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Now commit using </a:t>
            </a:r>
            <a:r>
              <a:rPr lang="en-US" dirty="0" err="1"/>
              <a:t>git</a:t>
            </a:r>
            <a:r>
              <a:rPr lang="en-US" dirty="0"/>
              <a:t> commit</a:t>
            </a:r>
            <a:r>
              <a:rPr lang="en-US" dirty="0" smtClean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-m argument allows one to enter a </a:t>
            </a:r>
            <a:r>
              <a:rPr lang="en-US" dirty="0" smtClean="0"/>
              <a:t>message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Use </a:t>
            </a:r>
            <a:r>
              <a:rPr lang="en-US" dirty="0"/>
              <a:t>a meaningful </a:t>
            </a:r>
            <a:r>
              <a:rPr lang="en-US" dirty="0" smtClean="0"/>
              <a:t>message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Message </a:t>
            </a:r>
            <a:r>
              <a:rPr lang="en-US" dirty="0"/>
              <a:t>can have multiple lines, but make 1st line an </a:t>
            </a:r>
            <a:r>
              <a:rPr lang="en-US" dirty="0" smtClean="0"/>
              <a:t>overview</a:t>
            </a:r>
          </a:p>
          <a:p>
            <a:pPr lvl="1"/>
            <a:endParaRPr lang="en-US" sz="14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38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656" y="685800"/>
            <a:ext cx="6594762" cy="50292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6896" y="685800"/>
            <a:ext cx="3493144" cy="50292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status to check if you’re missing anything.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Push to the branch that you’re working 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Set up 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err="1" smtClean="0"/>
              <a:t>Git</a:t>
            </a:r>
            <a:r>
              <a:rPr lang="en-US" sz="4000" cap="none" dirty="0" smtClean="0"/>
              <a:t> : STATUS</a:t>
            </a:r>
            <a:endParaRPr lang="en-US" sz="4000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225" y="2846387"/>
            <a:ext cx="83439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36776"/>
          </a:xfrm>
        </p:spPr>
        <p:txBody>
          <a:bodyPr>
            <a:normAutofit/>
          </a:bodyPr>
          <a:lstStyle/>
          <a:p>
            <a:pPr algn="ctr"/>
            <a:r>
              <a:rPr lang="en-US" cap="none" dirty="0" smtClean="0"/>
              <a:t>What is version control?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Version </a:t>
            </a:r>
            <a:r>
              <a:rPr lang="en-US" b="1" dirty="0"/>
              <a:t>control </a:t>
            </a:r>
            <a:r>
              <a:rPr lang="en-US" dirty="0"/>
              <a:t>allows you to keep track of your work and helps you to easily explore the changes you have made, be it data, </a:t>
            </a:r>
            <a:r>
              <a:rPr lang="en-US" dirty="0" smtClean="0"/>
              <a:t>codes, notes </a:t>
            </a:r>
            <a:r>
              <a:rPr lang="en-US" dirty="0" smtClean="0"/>
              <a:t>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Challenges </a:t>
            </a:r>
            <a:r>
              <a:rPr lang="en-US" dirty="0"/>
              <a:t>of working on a </a:t>
            </a:r>
            <a:r>
              <a:rPr lang="en-US" dirty="0" smtClean="0"/>
              <a:t>project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Undo </a:t>
            </a:r>
            <a:r>
              <a:rPr lang="en-US" dirty="0"/>
              <a:t>and </a:t>
            </a:r>
            <a:r>
              <a:rPr lang="en-US" dirty="0" smtClean="0"/>
              <a:t>Redo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Tracking changes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Working </a:t>
            </a:r>
            <a:r>
              <a:rPr lang="en-US" dirty="0"/>
              <a:t>with </a:t>
            </a:r>
            <a:r>
              <a:rPr lang="en-US" dirty="0" smtClean="0"/>
              <a:t>others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Sharing Changes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Overlapping </a:t>
            </a:r>
            <a:r>
              <a:rPr lang="en-US" dirty="0"/>
              <a:t>work when working in a team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2837875"/>
            <a:ext cx="5822185" cy="37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5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/>
              <a:t>Removing/moving files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the following for all files that are tracked by </a:t>
            </a:r>
            <a:r>
              <a:rPr lang="en-US" dirty="0" err="1" smtClean="0"/>
              <a:t>git</a:t>
            </a:r>
            <a:r>
              <a:rPr lang="en-US" dirty="0" smtClean="0"/>
              <a:t>.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Use </a:t>
            </a:r>
            <a:r>
              <a:rPr lang="en-US" i="1" dirty="0" err="1"/>
              <a:t>git</a:t>
            </a:r>
            <a:r>
              <a:rPr lang="en-US" i="1" dirty="0"/>
              <a:t> </a:t>
            </a:r>
            <a:r>
              <a:rPr lang="en-US" i="1" dirty="0" err="1"/>
              <a:t>rm</a:t>
            </a:r>
            <a:r>
              <a:rPr lang="en-US" i="1" dirty="0"/>
              <a:t> </a:t>
            </a:r>
            <a:r>
              <a:rPr lang="en-US" dirty="0"/>
              <a:t>instead of just </a:t>
            </a:r>
            <a:r>
              <a:rPr lang="en-US" i="1" dirty="0" err="1" smtClean="0"/>
              <a:t>rm</a:t>
            </a:r>
            <a:endParaRPr lang="en-US" i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Use </a:t>
            </a:r>
            <a:r>
              <a:rPr lang="en-US" i="1" dirty="0" err="1"/>
              <a:t>git</a:t>
            </a:r>
            <a:r>
              <a:rPr lang="en-US" i="1" dirty="0"/>
              <a:t> mv </a:t>
            </a:r>
            <a:r>
              <a:rPr lang="en-US" dirty="0"/>
              <a:t>instead of just </a:t>
            </a:r>
            <a:r>
              <a:rPr lang="en-US" i="1" dirty="0"/>
              <a:t>mv</a:t>
            </a:r>
          </a:p>
        </p:txBody>
      </p:sp>
    </p:spTree>
    <p:extLst>
      <p:ext uri="{BB962C8B-B14F-4D97-AF65-F5344CB8AC3E}">
        <p14:creationId xmlns:p14="http://schemas.microsoft.com/office/powerpoint/2010/main" val="9118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/>
              <a:t>Destroy it and start over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Why?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You </a:t>
            </a:r>
            <a:r>
              <a:rPr lang="en-US" dirty="0"/>
              <a:t>commit something you shouldn’t have (large and/or </a:t>
            </a:r>
            <a:r>
              <a:rPr lang="en-US" dirty="0" smtClean="0"/>
              <a:t>private)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You </a:t>
            </a:r>
            <a:r>
              <a:rPr lang="en-US" dirty="0"/>
              <a:t>are embarrassed by your repository’s </a:t>
            </a:r>
            <a:r>
              <a:rPr lang="en-US" dirty="0" smtClean="0"/>
              <a:t>history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You </a:t>
            </a:r>
            <a:r>
              <a:rPr lang="en-US" dirty="0"/>
              <a:t>can’t figure out the mess you’ve made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Pick </a:t>
            </a:r>
            <a:r>
              <a:rPr lang="en-US" dirty="0"/>
              <a:t>the repository you like and destroy the other </a:t>
            </a:r>
            <a:r>
              <a:rPr lang="en-US" dirty="0" smtClean="0"/>
              <a:t>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For </a:t>
            </a:r>
            <a:r>
              <a:rPr lang="en-US" dirty="0"/>
              <a:t>example, get your local directory in the state you like and destroy </a:t>
            </a:r>
            <a:r>
              <a:rPr lang="en-US" dirty="0" smtClean="0"/>
              <a:t>everything else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Local repository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you delete the .</a:t>
            </a:r>
            <a:r>
              <a:rPr lang="en-US" dirty="0" err="1"/>
              <a:t>git</a:t>
            </a:r>
            <a:r>
              <a:rPr lang="en-US" dirty="0"/>
              <a:t> subdirectory, it’ll no longer be a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GitHub </a:t>
            </a:r>
            <a:r>
              <a:rPr lang="en-US" dirty="0"/>
              <a:t>repository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Go </a:t>
            </a:r>
            <a:r>
              <a:rPr lang="en-US" dirty="0"/>
              <a:t>to the settings for the repository and head down to the Danger Zone</a:t>
            </a:r>
          </a:p>
        </p:txBody>
      </p:sp>
    </p:spTree>
    <p:extLst>
      <p:ext uri="{BB962C8B-B14F-4D97-AF65-F5344CB8AC3E}">
        <p14:creationId xmlns:p14="http://schemas.microsoft.com/office/powerpoint/2010/main" val="2306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smtClean="0"/>
              <a:t>Branching and Merging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Use </a:t>
            </a:r>
            <a:r>
              <a:rPr lang="en-US" dirty="0"/>
              <a:t>branches to test out new features without breaking the </a:t>
            </a:r>
            <a:r>
              <a:rPr lang="en-US" dirty="0" smtClean="0"/>
              <a:t>working code.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 </a:t>
            </a:r>
            <a:r>
              <a:rPr lang="en-US" dirty="0" smtClean="0"/>
              <a:t>develop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develop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/>
              <a:t>you’re happy with the work, merge it back into your </a:t>
            </a:r>
            <a:r>
              <a:rPr lang="en-US" dirty="0" smtClean="0"/>
              <a:t>master branch.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</a:t>
            </a:r>
            <a:r>
              <a:rPr lang="en-US" dirty="0" smtClean="0"/>
              <a:t>master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merge </a:t>
            </a:r>
            <a:r>
              <a:rPr lang="en-US" dirty="0" smtClean="0"/>
              <a:t>develop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4168"/>
          </a:xfrm>
        </p:spPr>
        <p:txBody>
          <a:bodyPr>
            <a:normAutofit/>
          </a:bodyPr>
          <a:lstStyle/>
          <a:p>
            <a:r>
              <a:rPr lang="en-US" sz="4000" cap="none" dirty="0" smtClean="0"/>
              <a:t>Issues and Pull requests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Problem </a:t>
            </a:r>
            <a:r>
              <a:rPr lang="en-US" dirty="0"/>
              <a:t>with or suggestion for someone’s code</a:t>
            </a:r>
            <a:r>
              <a:rPr lang="en-US" dirty="0" smtClean="0"/>
              <a:t>?</a:t>
            </a:r>
          </a:p>
          <a:p>
            <a:pPr marL="560070" lvl="2" indent="-28575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Point it out as an </a:t>
            </a:r>
            <a:r>
              <a:rPr lang="en-US" dirty="0" smtClean="0"/>
              <a:t>Issue</a:t>
            </a:r>
          </a:p>
          <a:p>
            <a:pPr marL="560070" lvl="2" indent="-28575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Provide </a:t>
            </a:r>
            <a:r>
              <a:rPr lang="en-US" dirty="0"/>
              <a:t>a </a:t>
            </a:r>
            <a:r>
              <a:rPr lang="en-US" dirty="0" smtClean="0"/>
              <a:t>fix or better solution or suggesting a change to an existing repo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Fork </a:t>
            </a:r>
            <a:r>
              <a:rPr lang="en-US" dirty="0"/>
              <a:t>the </a:t>
            </a:r>
            <a:r>
              <a:rPr lang="en-US" dirty="0" smtClean="0"/>
              <a:t>repository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Clone </a:t>
            </a:r>
            <a:r>
              <a:rPr lang="en-US" dirty="0"/>
              <a:t>your version of </a:t>
            </a:r>
            <a:r>
              <a:rPr lang="en-US" dirty="0" smtClean="0"/>
              <a:t>it –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https://github.com/InnocentSuta/IndabaxTZ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Modify / change things locally -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add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Commit changes – </a:t>
            </a:r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Push to your repository  -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Submit a Pull Request - </a:t>
            </a:r>
            <a:r>
              <a:rPr lang="en-US" dirty="0"/>
              <a:t>“Pull Requests” and “New pull request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302" y="2518149"/>
            <a:ext cx="10058400" cy="1609344"/>
          </a:xfrm>
        </p:spPr>
        <p:txBody>
          <a:bodyPr/>
          <a:lstStyle/>
          <a:p>
            <a:pPr algn="ctr"/>
            <a:r>
              <a:rPr lang="en-US" cap="none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56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9" y="122830"/>
            <a:ext cx="8980226" cy="581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809" y="614149"/>
            <a:ext cx="10440537" cy="555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25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087" y="2640978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64" y="817419"/>
            <a:ext cx="7509163" cy="5611090"/>
          </a:xfrm>
        </p:spPr>
      </p:pic>
    </p:spTree>
    <p:extLst>
      <p:ext uri="{BB962C8B-B14F-4D97-AF65-F5344CB8AC3E}">
        <p14:creationId xmlns:p14="http://schemas.microsoft.com/office/powerpoint/2010/main" val="3841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smtClean="0"/>
              <a:t>Why use version control?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History </a:t>
            </a:r>
            <a:r>
              <a:rPr lang="en-US" dirty="0"/>
              <a:t>of </a:t>
            </a:r>
            <a:r>
              <a:rPr lang="en-US" dirty="0" smtClean="0"/>
              <a:t>changes – Eac</a:t>
            </a:r>
            <a:r>
              <a:rPr lang="en-US" dirty="0" smtClean="0"/>
              <a:t>h file in the local or remote repository has a history </a:t>
            </a:r>
            <a:r>
              <a:rPr lang="en-US" dirty="0"/>
              <a:t>making it easy to explore the changes that occurred to it at different time </a:t>
            </a:r>
            <a:r>
              <a:rPr lang="en-US" dirty="0" smtClean="0"/>
              <a:t>points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No </a:t>
            </a:r>
            <a:r>
              <a:rPr lang="en-US" dirty="0"/>
              <a:t>worries about breaking things that </a:t>
            </a:r>
            <a:r>
              <a:rPr lang="en-US" dirty="0"/>
              <a:t>work - revert to </a:t>
            </a:r>
            <a:r>
              <a:rPr lang="en-US" dirty="0" smtClean="0"/>
              <a:t>the previous version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Merging </a:t>
            </a:r>
            <a:r>
              <a:rPr lang="en-US" dirty="0"/>
              <a:t>changes from multiple </a:t>
            </a:r>
            <a:r>
              <a:rPr lang="en-US" dirty="0" smtClean="0"/>
              <a:t>people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eview </a:t>
            </a:r>
            <a:r>
              <a:rPr lang="en-US" dirty="0"/>
              <a:t>other people’s code, add comments to certain lines or the overall </a:t>
            </a:r>
            <a:r>
              <a:rPr lang="en-US" dirty="0" smtClean="0"/>
              <a:t>document </a:t>
            </a:r>
            <a:r>
              <a:rPr lang="en-US" dirty="0"/>
              <a:t>and suggest </a:t>
            </a:r>
            <a:r>
              <a:rPr lang="en-US" dirty="0" smtClean="0"/>
              <a:t>changes.</a:t>
            </a:r>
          </a:p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 Version </a:t>
            </a:r>
            <a:r>
              <a:rPr lang="en-US" dirty="0"/>
              <a:t>control allows you to keep track of your work and easily navigate among the many versions of the files you create, whilst also maintaining an online </a:t>
            </a:r>
            <a:r>
              <a:rPr lang="en-US" dirty="0" smtClean="0"/>
              <a:t>backup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55004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 smtClean="0"/>
              <a:t>What is </a:t>
            </a:r>
            <a:r>
              <a:rPr lang="en-US" sz="4000" cap="none" dirty="0" err="1" smtClean="0"/>
              <a:t>git</a:t>
            </a:r>
            <a:r>
              <a:rPr lang="en-US" sz="4000" cap="none" dirty="0" smtClean="0"/>
              <a:t>?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61309"/>
            <a:ext cx="10058400" cy="401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</a:t>
            </a:r>
            <a:r>
              <a:rPr lang="en-US" dirty="0" smtClean="0"/>
              <a:t>istributed </a:t>
            </a:r>
            <a:r>
              <a:rPr lang="en-US" dirty="0"/>
              <a:t>version control </a:t>
            </a:r>
            <a:r>
              <a:rPr lang="en-US" dirty="0" smtClean="0"/>
              <a:t>system.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Developed </a:t>
            </a:r>
            <a:r>
              <a:rPr lang="en-US" dirty="0"/>
              <a:t>by Linus Torvalds (developer of Linux</a:t>
            </a:r>
            <a:r>
              <a:rPr lang="en-US" dirty="0" smtClean="0"/>
              <a:t>) in 2005. 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used to manage the source code for Linux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Track any content.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Source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analysis </a:t>
            </a:r>
            <a:r>
              <a:rPr lang="en-US" dirty="0" smtClean="0"/>
              <a:t>projects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Manuscripts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Websites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makes </a:t>
            </a:r>
            <a:r>
              <a:rPr lang="en-US" dirty="0"/>
              <a:t>version </a:t>
            </a:r>
            <a:r>
              <a:rPr lang="en-US" dirty="0" smtClean="0"/>
              <a:t>control </a:t>
            </a:r>
            <a:r>
              <a:rPr lang="en-US" dirty="0"/>
              <a:t>much smoother and easier to </a:t>
            </a:r>
            <a:r>
              <a:rPr lang="en-US" dirty="0" smtClean="0"/>
              <a:t>implement.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93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smtClean="0"/>
              <a:t>Why use </a:t>
            </a:r>
            <a:r>
              <a:rPr lang="en-US" sz="4000" cap="none" dirty="0" err="1" smtClean="0"/>
              <a:t>git</a:t>
            </a:r>
            <a:r>
              <a:rPr lang="en-US" sz="4000" cap="none" dirty="0" smtClean="0"/>
              <a:t>?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It’s fast - </a:t>
            </a:r>
            <a:r>
              <a:rPr lang="en-US" dirty="0"/>
              <a:t>Applying updates should not take longer than 3 </a:t>
            </a:r>
            <a:r>
              <a:rPr lang="en-US" dirty="0" smtClean="0"/>
              <a:t>seconds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/>
              <a:t>You don’t need access to a </a:t>
            </a:r>
            <a:r>
              <a:rPr lang="en-US" dirty="0" smtClean="0"/>
              <a:t>server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Support </a:t>
            </a:r>
            <a:r>
              <a:rPr lang="en-US" dirty="0"/>
              <a:t>distributed system </a:t>
            </a:r>
            <a:r>
              <a:rPr lang="en-US" dirty="0" smtClean="0"/>
              <a:t>workflow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Amazingly </a:t>
            </a:r>
            <a:r>
              <a:rPr lang="en-US" dirty="0"/>
              <a:t>good at merging simultaneous </a:t>
            </a:r>
            <a:r>
              <a:rPr lang="en-US" dirty="0" smtClean="0"/>
              <a:t>changes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Take the Concurrent </a:t>
            </a:r>
            <a:r>
              <a:rPr lang="en-US" dirty="0"/>
              <a:t>Version </a:t>
            </a:r>
            <a:r>
              <a:rPr lang="en-US" dirty="0" smtClean="0"/>
              <a:t>System - (free and Paid software)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err="1" smtClean="0"/>
              <a:t>Git</a:t>
            </a:r>
            <a:r>
              <a:rPr lang="en-US" sz="4000" cap="none" dirty="0" smtClean="0"/>
              <a:t> main features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Track </a:t>
            </a:r>
            <a:r>
              <a:rPr lang="en-US" dirty="0"/>
              <a:t>all your </a:t>
            </a:r>
            <a:r>
              <a:rPr lang="en-US" dirty="0" smtClean="0"/>
              <a:t>changes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Work </a:t>
            </a:r>
            <a:r>
              <a:rPr lang="en-US" dirty="0"/>
              <a:t>along with </a:t>
            </a:r>
            <a:r>
              <a:rPr lang="en-US" dirty="0" smtClean="0"/>
              <a:t>others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Share </a:t>
            </a:r>
            <a:r>
              <a:rPr lang="en-US" dirty="0"/>
              <a:t>work with others</a:t>
            </a:r>
          </a:p>
        </p:txBody>
      </p:sp>
    </p:spTree>
    <p:extLst>
      <p:ext uri="{BB962C8B-B14F-4D97-AF65-F5344CB8AC3E}">
        <p14:creationId xmlns:p14="http://schemas.microsoft.com/office/powerpoint/2010/main" val="415324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79276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 smtClean="0"/>
              <a:t>What’s </a:t>
            </a:r>
            <a:r>
              <a:rPr lang="en-US" sz="4000" cap="none" dirty="0" err="1" smtClean="0"/>
              <a:t>Github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Bitbucket.org </a:t>
            </a:r>
            <a:r>
              <a:rPr lang="en-US" dirty="0"/>
              <a:t>is an </a:t>
            </a:r>
            <a:r>
              <a:rPr lang="en-US" dirty="0" smtClean="0"/>
              <a:t>alternative</a:t>
            </a:r>
            <a:r>
              <a:rPr lang="en-US" dirty="0"/>
              <a:t> </a:t>
            </a:r>
            <a:r>
              <a:rPr lang="en-US" dirty="0" smtClean="0"/>
              <a:t>– Free private 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6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smtClean="0"/>
              <a:t>Why use </a:t>
            </a:r>
            <a:r>
              <a:rPr lang="en-US" sz="4000" cap="none" dirty="0" err="1" smtClean="0"/>
              <a:t>github</a:t>
            </a:r>
            <a:r>
              <a:rPr lang="en-US" sz="4000" cap="none" dirty="0" smtClean="0"/>
              <a:t> ?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Having </a:t>
            </a:r>
            <a:r>
              <a:rPr lang="en-US" dirty="0"/>
              <a:t>a GitHub repo makes it easy for you to keep track of collaborative and personal projects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GitHub </a:t>
            </a:r>
            <a:r>
              <a:rPr lang="en-US" dirty="0"/>
              <a:t>allows you to assign tasks to different users, making it clear who is responsible for which part of the </a:t>
            </a:r>
            <a:r>
              <a:rPr lang="en-US" dirty="0" smtClean="0"/>
              <a:t>analysis, feature of </a:t>
            </a:r>
            <a:r>
              <a:rPr lang="en-US" smtClean="0"/>
              <a:t>the project or code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/>
              <a:t>Graphical user interface for </a:t>
            </a:r>
            <a:r>
              <a:rPr lang="en-US" dirty="0" err="1" smtClean="0"/>
              <a:t>git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Exploring </a:t>
            </a:r>
            <a:r>
              <a:rPr lang="en-US" dirty="0"/>
              <a:t>code and its </a:t>
            </a:r>
            <a:r>
              <a:rPr lang="en-US" dirty="0" smtClean="0"/>
              <a:t>history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Tracking issues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Facilitates: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Learning </a:t>
            </a:r>
            <a:r>
              <a:rPr lang="en-US" dirty="0"/>
              <a:t>from </a:t>
            </a:r>
            <a:r>
              <a:rPr lang="en-US" dirty="0" smtClean="0"/>
              <a:t>others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 Seeing </a:t>
            </a:r>
            <a:r>
              <a:rPr lang="en-US" dirty="0"/>
              <a:t>what people are up </a:t>
            </a:r>
            <a:r>
              <a:rPr lang="en-US" dirty="0" smtClean="0"/>
              <a:t>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Contributing </a:t>
            </a:r>
            <a:r>
              <a:rPr lang="en-US" dirty="0"/>
              <a:t>to others’ </a:t>
            </a:r>
            <a:r>
              <a:rPr lang="en-US" dirty="0" smtClean="0"/>
              <a:t>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4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1417</TotalTime>
  <Words>890</Words>
  <Application>Microsoft Office PowerPoint</Application>
  <PresentationFormat>Widescreen</PresentationFormat>
  <Paragraphs>136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Wood Type</vt:lpstr>
      <vt:lpstr> Version Control  with Git and GitHub </vt:lpstr>
      <vt:lpstr>What is version control?</vt:lpstr>
      <vt:lpstr>PowerPoint Presentation</vt:lpstr>
      <vt:lpstr>Why use version control?</vt:lpstr>
      <vt:lpstr>What is git?</vt:lpstr>
      <vt:lpstr>Why use git?</vt:lpstr>
      <vt:lpstr>Git main features</vt:lpstr>
      <vt:lpstr>What’s Github</vt:lpstr>
      <vt:lpstr>Why use github ?</vt:lpstr>
      <vt:lpstr>Git terminology</vt:lpstr>
      <vt:lpstr>Git installation</vt:lpstr>
      <vt:lpstr>Git : basic configuration </vt:lpstr>
      <vt:lpstr>Github : set up repository</vt:lpstr>
      <vt:lpstr>Github : set up repository</vt:lpstr>
      <vt:lpstr>Github : Set up repository</vt:lpstr>
      <vt:lpstr>Pushing your project on github</vt:lpstr>
      <vt:lpstr>PowerPoint Presentation</vt:lpstr>
      <vt:lpstr>PowerPoint Presentation</vt:lpstr>
      <vt:lpstr>Git : STATUS</vt:lpstr>
      <vt:lpstr>Removing/moving files</vt:lpstr>
      <vt:lpstr>Destroy it and start over</vt:lpstr>
      <vt:lpstr>Branching and Merging</vt:lpstr>
      <vt:lpstr>Issues and Pull requests</vt:lpstr>
      <vt:lpstr>Summary</vt:lpstr>
      <vt:lpstr>PowerPoint Presentation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-  Git and GitHub </dc:title>
  <dc:creator>Kalen</dc:creator>
  <cp:lastModifiedBy>Kalen</cp:lastModifiedBy>
  <cp:revision>37</cp:revision>
  <dcterms:created xsi:type="dcterms:W3CDTF">2022-12-05T14:49:07Z</dcterms:created>
  <dcterms:modified xsi:type="dcterms:W3CDTF">2022-12-10T08:40:32Z</dcterms:modified>
</cp:coreProperties>
</file>