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12079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Manus AI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883062" y="1691646"/>
            <a:ext cx="7377847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Agent：未來企業的策略優勢</a:t>
            </a:r>
            <a:endParaRPr lang="en-US" sz="4050" dirty="0"/>
          </a:p>
        </p:txBody>
      </p:sp>
      <p:sp>
        <p:nvSpPr>
          <p:cNvPr id="5" name="Text 2"/>
          <p:cNvSpPr/>
          <p:nvPr/>
        </p:nvSpPr>
        <p:spPr>
          <a:xfrm>
            <a:off x="883062" y="2451729"/>
            <a:ext cx="737784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洞察、應用與挑戰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883062" y="3194679"/>
            <a:ext cx="737784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Manus AI 諮詢團隊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14750" y="910828"/>
            <a:ext cx="171450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問題與討論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3714750" y="1650206"/>
            <a:ext cx="171450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感謝您的時間與關注。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981372" y="1907381"/>
            <a:ext cx="31812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我們期待與您共同探討 AI Agent 的未來。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3371850" y="2164556"/>
            <a:ext cx="240030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現在，歡迎提出您的寶貴問題。 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2497382" y="2696766"/>
            <a:ext cx="4149235" cy="1535906"/>
          </a:xfrm>
          <a:prstGeom prst="rect">
            <a:avLst/>
          </a:prstGeom>
          <a:solidFill>
            <a:srgbClr val="F8F8F8"/>
          </a:solidFill>
          <a:ln w="99">
            <a:solidFill>
              <a:srgbClr val="E0E0E0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067" y="2970014"/>
            <a:ext cx="200025" cy="20002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88817" y="2930723"/>
            <a:ext cx="852115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聯繫我們 </a:t>
            </a:r>
            <a:endParaRPr lang="en-US" sz="1575" dirty="0"/>
          </a:p>
        </p:txBody>
      </p:sp>
      <p:sp>
        <p:nvSpPr>
          <p:cNvPr id="10" name="Text 6"/>
          <p:cNvSpPr/>
          <p:nvPr/>
        </p:nvSpPr>
        <p:spPr>
          <a:xfrm>
            <a:off x="2861714" y="3341489"/>
            <a:ext cx="342057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如需進一步諮詢或合作，請聯繫 Manus AI 諮詢團隊：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3564648" y="3570089"/>
            <a:ext cx="201470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Email: contact@manus-ai.com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607231" y="3798689"/>
            <a:ext cx="19295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Website: www.manus-ai.com 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Agent 是企業數位轉型的關鍵推動力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951542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核心定義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280154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Agent 是一個能夠感知環境、做出決策並執行行動以達成特定目標的智能系統， 是實現企業自動化與智能化的核心驅動力。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1915948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Agent 具備以下關鍵特徵：</a:t>
            </a:r>
            <a:endParaRPr lang="en-US" sz="1046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58848"/>
            <a:ext cx="128588" cy="2057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28650" y="2258848"/>
            <a:ext cx="292380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**自主性：** 獨立運作，無需持續人工干預。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666042"/>
            <a:ext cx="128588" cy="20571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28650" y="2666042"/>
            <a:ext cx="278092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**反應性：** 根據環境變化做出即時反應。</a:t>
            </a:r>
            <a:endParaRPr lang="en-US" sz="1046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073236"/>
            <a:ext cx="128588" cy="20571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28650" y="3073236"/>
            <a:ext cx="263805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**主動性：** 主動發起行動以達成目標。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480429"/>
            <a:ext cx="128588" cy="20571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650" y="3480429"/>
            <a:ext cx="311196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**社會性：** 能與其他 Agent 或人類互動協作。</a:t>
            </a:r>
            <a:endParaRPr lang="en-US" sz="1046" dirty="0"/>
          </a:p>
        </p:txBody>
      </p:sp>
      <p:sp>
        <p:nvSpPr>
          <p:cNvPr id="15" name="Shape 8"/>
          <p:cNvSpPr/>
          <p:nvPr/>
        </p:nvSpPr>
        <p:spPr>
          <a:xfrm>
            <a:off x="5514975" y="1321594"/>
            <a:ext cx="3200400" cy="250031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6" name="Text 9"/>
          <p:cNvSpPr/>
          <p:nvPr/>
        </p:nvSpPr>
        <p:spPr>
          <a:xfrm>
            <a:off x="5514975" y="1321594"/>
            <a:ext cx="3200400" cy="2500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A0A0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[AI Agent 概念圖表] 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成功的AI Agent建立在三大核心能力之上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951542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核心洞見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280154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Agent 的效能與價值，取決於其感知、思考和行動三大核心能力的無縫協同與循環迭代。 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15948"/>
            <a:ext cx="192881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28663" y="1915948"/>
            <a:ext cx="28575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感知 (Perception)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728663" y="2187411"/>
            <a:ext cx="2857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從環境中收集並理解數據，為決策提供基礎。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666042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7231" y="2666042"/>
            <a:ext cx="32861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思考 (Reasoning)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707231" y="2937504"/>
            <a:ext cx="32861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基於感知到的信息進行分析、推理，形成行動策略。</a:t>
            </a:r>
            <a:endParaRPr lang="en-US" sz="1046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416136"/>
            <a:ext cx="214313" cy="1714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0094" y="3416136"/>
            <a:ext cx="3000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行動 (Action)</a:t>
            </a:r>
            <a:endParaRPr lang="en-US" sz="1238" dirty="0"/>
          </a:p>
        </p:txBody>
      </p:sp>
      <p:sp>
        <p:nvSpPr>
          <p:cNvPr id="14" name="Text 8"/>
          <p:cNvSpPr/>
          <p:nvPr/>
        </p:nvSpPr>
        <p:spPr>
          <a:xfrm>
            <a:off x="750094" y="3687598"/>
            <a:ext cx="30003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執行決策，對環境產生影響，並從結果中學習。</a:t>
            </a:r>
            <a:endParaRPr lang="en-US" sz="1046" dirty="0"/>
          </a:p>
        </p:txBody>
      </p:sp>
      <p:sp>
        <p:nvSpPr>
          <p:cNvPr id="15" name="Shape 9"/>
          <p:cNvSpPr/>
          <p:nvPr/>
        </p:nvSpPr>
        <p:spPr>
          <a:xfrm>
            <a:off x="5514975" y="1321594"/>
            <a:ext cx="3200400" cy="250031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6" name="Text 10"/>
          <p:cNvSpPr/>
          <p:nvPr/>
        </p:nvSpPr>
        <p:spPr>
          <a:xfrm>
            <a:off x="5514975" y="1321594"/>
            <a:ext cx="3200400" cy="2500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A0A0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[AI Agent 核心能力循環圖] 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249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6172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企業應根據業務需求選擇適合的AI Agent類型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1260146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核心洞見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588759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不同類型的 AI Agent 適用於不同的業務場景，企業需根據任務複雜度與目標明確選擇。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2224553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反射型 Agent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496015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基於當前感知直接反應，適用於簡單、重複性任務。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2867490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基於模型的反射型 Agent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428625" y="3138953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考慮內部狀態與環境模型，適用於需記憶與預測的任務。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8625" y="3510428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基於目標型 Agent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428625" y="3781890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追求特定目標，適用於複雜規劃與決策任務。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8625" y="4153365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基於效用型 Agent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428625" y="4424828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最大化效用，適用於多目標權衡與優化任務。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5514975" y="1362308"/>
            <a:ext cx="3200400" cy="250031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5" name="Text 12"/>
          <p:cNvSpPr/>
          <p:nvPr/>
        </p:nvSpPr>
        <p:spPr>
          <a:xfrm>
            <a:off x="5514975" y="1362308"/>
            <a:ext cx="3200400" cy="2500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A0A0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[AI Agent 類型與適用場景矩陣圖] 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Agent已在多個行業創造顯著商業價值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951542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核心洞見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280154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Agent 透過自動化、優化決策和提升客戶體驗，為各行業帶來實質性的商業增長。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1915948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金融服務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187411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風險評估、詐欺檢測、自動交易。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2523167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醫療健康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428625" y="2794629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輔助診斷、藥物研發、個性化治療。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8625" y="3130386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製造業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428625" y="3401848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智能生產、質量控制、供應鏈優化。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8625" y="3737604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零售業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428625" y="4009067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個性化推薦、庫存管理、客戶服務。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5900738" y="1178719"/>
            <a:ext cx="2428875" cy="2786063"/>
          </a:xfrm>
          <a:prstGeom prst="rect">
            <a:avLst/>
          </a:prstGeom>
          <a:solidFill>
            <a:srgbClr val="F8F8F8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3" y="1321594"/>
            <a:ext cx="2143125" cy="25003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6172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採用AI Agent可為企業帶來三大核心競爭優勢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1260146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核心洞見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588759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Agent 透過提升效率、確保精確性及實現高度自動化，為企業構建長期競爭力。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2224553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效率提升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496015"/>
            <a:ext cx="4800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Agent 能快速處理海量數據與複雜任務，顯著縮短決策週期，優化資源配置。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3096090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精確性保障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428625" y="3367553"/>
            <a:ext cx="4800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減少人為錯誤，提供一致且可靠的結果，尤其在數據分析與風險管理中表現卓越。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8625" y="3967628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自動化實現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428625" y="4239090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自動執行重複性工作，釋放人力資源，使員工能專注於創新與策略性任務。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5900738" y="1178719"/>
            <a:ext cx="2428875" cy="2786063"/>
          </a:xfrm>
          <a:prstGeom prst="rect">
            <a:avLst/>
          </a:prstGeom>
          <a:solidFill>
            <a:srgbClr val="F8F8F8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3" y="1321594"/>
            <a:ext cx="2143125" cy="2500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成功實施AI Agent需克服三大關鍵挑戰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951542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核心洞見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280154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Agent 的廣泛應用面臨倫理、安全與技術複雜性等多重挑戰，需綜合策略應對。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1915948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倫理與社會責任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187411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確保 AI Agent 決策的公平性、透明度，避免偏見與歧視，並明確責任歸屬。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2558886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安全與隱私保護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428625" y="2830348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防範惡意攻擊、數據洩露及系統濫用，建立健全的安全防護機制。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8625" y="3201823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技術複雜性與可解釋性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428625" y="3473286"/>
            <a:ext cx="4800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提升 AI Agent 在複雜環境中的適應性，並增強其決策過程的可解釋性，以便人類理解與信任。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5514975" y="1321594"/>
            <a:ext cx="3200400" cy="250031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3" name="Text 10"/>
          <p:cNvSpPr/>
          <p:nvPr/>
        </p:nvSpPr>
        <p:spPr>
          <a:xfrm>
            <a:off x="5514975" y="1321594"/>
            <a:ext cx="3200400" cy="2500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A0A0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[AI Agent 挑戰評估圖表] 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未來五年AI Agent將重塑企業運營模式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951542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核心洞見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280154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Agent 將從輔助工具演變為企業運營的核心驅動力，實現更深層次的自動化與智能化。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1915948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多模態交互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187411"/>
            <a:ext cx="4800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Agent 將能理解並生成多種形式的數據（文本、語音、圖像），實現更自然的人機交互。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2787486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自主決策與學習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428625" y="3058948"/>
            <a:ext cx="4800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具備更強的自主學習能力，在複雜環境中自我優化，減少對人工干預的依賴。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8625" y="3659023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協同智能生態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428625" y="3930486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多個 AI Agent 將形成協同網絡，共同解決複雜問題，提升整體系統效率。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5900738" y="1178719"/>
            <a:ext cx="2428875" cy="2786063"/>
          </a:xfrm>
          <a:prstGeom prst="rect">
            <a:avLst/>
          </a:prstGeom>
          <a:solidFill>
            <a:srgbClr val="F8F8F8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3" y="1321594"/>
            <a:ext cx="2143125" cy="2500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2492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800600" cy="6172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立即行動：制定AI Agent策略是企業保持競爭力的必要步驟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600075" y="1260146"/>
            <a:ext cx="4629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核心洞見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0075" y="1588759"/>
            <a:ext cx="4629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Agent 已成為企業轉型與增長的關鍵驅動力，積極佈局是保持市場領先的必然選擇。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2224553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評估現狀與潛力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496015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識別業務流程中 AI Agent 的應用機會，量化潛在效益。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28625" y="2867490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制定實施路線圖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428625" y="3138953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規劃分階段的 AI Agent 導入策略，明確技術選型與資源配置。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8625" y="3510428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建立跨職能團隊</a:t>
            </a:r>
            <a:endParaRPr lang="en-US" sz="1238" dirty="0"/>
          </a:p>
        </p:txBody>
      </p:sp>
      <p:sp>
        <p:nvSpPr>
          <p:cNvPr id="11" name="Text 8"/>
          <p:cNvSpPr/>
          <p:nvPr/>
        </p:nvSpPr>
        <p:spPr>
          <a:xfrm>
            <a:off x="428625" y="3781890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整合技術、業務與倫理專家，確保 AI Agent 專案的全面推進。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8625" y="4153365"/>
            <a:ext cx="48006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持續監測與優化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428625" y="4424828"/>
            <a:ext cx="4800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建立 AI Agent 績效評估機制，根據反饋不斷迭代與改進。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5514975" y="1362308"/>
            <a:ext cx="3200400" cy="250031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5" name="Text 12"/>
          <p:cNvSpPr/>
          <p:nvPr/>
        </p:nvSpPr>
        <p:spPr>
          <a:xfrm>
            <a:off x="5514975" y="1362308"/>
            <a:ext cx="3200400" cy="2500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A0A0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[企業 AI Agent 策略行動框架圖] 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2025-09-08T15:01:25Z</dcterms:created>
  <dcterms:modified xsi:type="dcterms:W3CDTF">2025-09-08T15:01:25Z</dcterms:modified>
</cp:coreProperties>
</file>