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id89 ." initials="R." lastIdx="1" clrIdx="0">
    <p:extLst>
      <p:ext uri="{19B8F6BF-5375-455C-9EA6-DF929625EA0E}">
        <p15:presenceInfo xmlns:p15="http://schemas.microsoft.com/office/powerpoint/2012/main" userId="955ca75507ce00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9C9E"/>
    <a:srgbClr val="3A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F7EAE3-5320-7A7F-1F45-AC3A8A3469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CFE27-61CD-ECEF-F95E-3956DEAD8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08DFC-7DB1-493A-AB29-2FBBD1A8DFD4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AC187-09BC-3F09-B308-6A28E9D334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7783D-52FB-9981-1777-4A47D5A74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AC539-F800-48CF-A821-3BA7DEBE4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0584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EDDE8-0492-4ABD-83CE-176BA47C0064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F8646-4190-4B8B-84BD-410F8AAA9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9439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3AF2-5E1C-4ABC-B583-E42A16222859}" type="datetime1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96F3A0-85B8-4E5E-A4AA-C4CB58F5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5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9E92-6350-4B96-9570-0F9EFE742E11}" type="datetime1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96F3A0-85B8-4E5E-A4AA-C4CB58F5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4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FD71-D5DA-4596-9184-4ABD406E326E}" type="datetime1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96F3A0-85B8-4E5E-A4AA-C4CB58F5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63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78AC-8AED-4D6B-A582-267136E2283E}" type="datetime1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6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5916-0B33-4CF0-9A59-5A3A724310C0}" type="datetime1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6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367F-929A-4158-9FEB-39C4F4340064}" type="datetime1">
              <a:rPr lang="ru-RU" smtClean="0"/>
              <a:t>14.10.2023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96F3A0-85B8-4E5E-A4AA-C4CB58F5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9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8E2D-45DD-4DD6-B2FB-934058E4A5EF}" type="datetime1">
              <a:rPr lang="ru-RU" smtClean="0"/>
              <a:t>14.10.2023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96F3A0-85B8-4E5E-A4AA-C4CB58F5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6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64F0-1D0F-4FE2-9F09-805C5187E1DC}" type="datetime1">
              <a:rPr lang="ru-RU" smtClean="0"/>
              <a:t>14.10.2023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02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D02C-8143-45D0-9BF7-C20A0590C2A1}" type="datetime1">
              <a:rPr lang="ru-RU" smtClean="0"/>
              <a:t>14.10.2023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1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7B67-32C7-4AB4-ACF0-1841EA2D8CFE}" type="datetime1">
              <a:rPr lang="ru-RU" smtClean="0"/>
              <a:t>14.10.2023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96F3A0-85B8-4E5E-A4AA-C4CB58F5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07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D69D-76D4-48D4-9702-055B3B42F6B6}" type="datetime1">
              <a:rPr lang="ru-RU" smtClean="0"/>
              <a:t>14.10.2023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96F3A0-85B8-4E5E-A4AA-C4CB58F51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5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ED94D-52F1-4140-A4EC-CB469D6D1D97}" type="datetime1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30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7F74AB-D652-C3FC-E197-FD4DA06B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498" y="1476489"/>
            <a:ext cx="5387479" cy="5255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58291-8AE6-C13D-D454-C3FAA702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43" y="805343"/>
            <a:ext cx="10515600" cy="2499919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Чеченская Республика</a:t>
            </a:r>
            <a:b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Команда №4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4067A8D-F5C3-5767-157F-E861794CD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643" y="5178447"/>
            <a:ext cx="4744674" cy="792074"/>
          </a:xfrm>
        </p:spPr>
        <p:txBody>
          <a:bodyPr>
            <a:noAutofit/>
          </a:bodyPr>
          <a:lstStyle/>
          <a:p>
            <a:r>
              <a:rPr lang="en-US" sz="5400" dirty="0" err="1"/>
              <a:t>Buffet_bot</a:t>
            </a:r>
            <a:endParaRPr lang="ru-RU" sz="54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77284A8-25C1-08BC-43F7-A9A2B43CA98D}"/>
              </a:ext>
            </a:extLst>
          </p:cNvPr>
          <p:cNvSpPr/>
          <p:nvPr/>
        </p:nvSpPr>
        <p:spPr>
          <a:xfrm>
            <a:off x="176169" y="0"/>
            <a:ext cx="234891" cy="685800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589F079-CB28-A6C4-4432-B94C98558153}"/>
              </a:ext>
            </a:extLst>
          </p:cNvPr>
          <p:cNvSpPr/>
          <p:nvPr/>
        </p:nvSpPr>
        <p:spPr>
          <a:xfrm>
            <a:off x="6644350" y="935543"/>
            <a:ext cx="5583290" cy="5092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F1FA614-3A40-5019-D497-840741B1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38" y="1477475"/>
            <a:ext cx="6020621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Боль – сложность в приобретении продукта</a:t>
            </a:r>
          </a:p>
        </p:txBody>
      </p:sp>
      <p:sp>
        <p:nvSpPr>
          <p:cNvPr id="15" name="Content Placeholder 20">
            <a:extLst>
              <a:ext uri="{FF2B5EF4-FFF2-40B4-BE49-F238E27FC236}">
                <a16:creationId xmlns:a16="http://schemas.microsoft.com/office/drawing/2014/main" id="{26D2A6F4-DA9F-4141-2A13-5172629F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38" y="3070934"/>
            <a:ext cx="5784451" cy="4074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Проблема – отсутствие организованности</a:t>
            </a:r>
          </a:p>
          <a:p>
            <a:pPr marL="0" indent="0">
              <a:buNone/>
            </a:pPr>
            <a:endParaRPr lang="ru-RU" sz="4400" dirty="0"/>
          </a:p>
          <a:p>
            <a:pPr marL="0" indent="0">
              <a:buNone/>
            </a:pPr>
            <a:r>
              <a:rPr lang="ru-RU" sz="4400" dirty="0"/>
              <a:t>Решение проблемы – Телеграм бот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5B8376-7B81-08FA-E029-1F6F4949F187}"/>
              </a:ext>
            </a:extLst>
          </p:cNvPr>
          <p:cNvSpPr/>
          <p:nvPr/>
        </p:nvSpPr>
        <p:spPr>
          <a:xfrm>
            <a:off x="119642" y="0"/>
            <a:ext cx="230736" cy="685799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3F760-8E78-EE9E-E4AC-1736C865EF42}"/>
              </a:ext>
            </a:extLst>
          </p:cNvPr>
          <p:cNvSpPr txBox="1"/>
          <p:nvPr/>
        </p:nvSpPr>
        <p:spPr>
          <a:xfrm>
            <a:off x="350378" y="193596"/>
            <a:ext cx="621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Наш взгляд на проблему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282D5B-692F-98DB-D91A-ED08E175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80" y="77837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6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732DF2-D563-828F-EC21-039A5AA07F6F}"/>
              </a:ext>
            </a:extLst>
          </p:cNvPr>
          <p:cNvSpPr/>
          <p:nvPr/>
        </p:nvSpPr>
        <p:spPr>
          <a:xfrm>
            <a:off x="7155331" y="749723"/>
            <a:ext cx="4857207" cy="467880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D76E83D-E3EF-6A32-749D-EBA6D5DA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30" y="1325958"/>
            <a:ext cx="6526378" cy="4370167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Функции</a:t>
            </a:r>
            <a:r>
              <a:rPr lang="en-US" dirty="0"/>
              <a:t>:</a:t>
            </a:r>
            <a:br>
              <a:rPr lang="ru-RU" dirty="0"/>
            </a:br>
            <a:r>
              <a:rPr lang="ru-RU" sz="3600" dirty="0"/>
              <a:t>Предварительный дистанционный заказ</a:t>
            </a:r>
            <a:br>
              <a:rPr lang="ru-RU" sz="3600" dirty="0"/>
            </a:br>
            <a:br>
              <a:rPr lang="ru-RU" sz="3600" dirty="0"/>
            </a:br>
            <a:r>
              <a:rPr lang="ru-RU" sz="4900" dirty="0"/>
              <a:t>Роли</a:t>
            </a:r>
            <a:r>
              <a:rPr lang="en-US" sz="4900" dirty="0"/>
              <a:t>:</a:t>
            </a:r>
            <a:br>
              <a:rPr lang="ru-RU" sz="3600" dirty="0"/>
            </a:br>
            <a:r>
              <a:rPr lang="ru-RU" sz="3600" dirty="0"/>
              <a:t>Роль посредника между продавцом и покупателем</a:t>
            </a:r>
            <a:br>
              <a:rPr lang="ru-RU" sz="3600" dirty="0"/>
            </a:br>
            <a:br>
              <a:rPr lang="ru-RU" sz="3600" dirty="0"/>
            </a:br>
            <a:endParaRPr lang="ru-RU" sz="36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4A2FB4-FE29-2B16-6005-7153B98D66D7}"/>
              </a:ext>
            </a:extLst>
          </p:cNvPr>
          <p:cNvSpPr/>
          <p:nvPr/>
        </p:nvSpPr>
        <p:spPr>
          <a:xfrm>
            <a:off x="179462" y="0"/>
            <a:ext cx="213645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AC2BD-B7B1-486E-B8D2-6E944F40728F}"/>
              </a:ext>
            </a:extLst>
          </p:cNvPr>
          <p:cNvSpPr txBox="1"/>
          <p:nvPr/>
        </p:nvSpPr>
        <p:spPr>
          <a:xfrm>
            <a:off x="393107" y="226503"/>
            <a:ext cx="755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Функционал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5948AB-6240-3A87-E69C-571F842C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348" y="651030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9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8083872-6358-CDC6-F415-1C3FF755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526"/>
            <a:ext cx="10515600" cy="1325563"/>
          </a:xfrm>
        </p:spPr>
        <p:txBody>
          <a:bodyPr/>
          <a:lstStyle/>
          <a:p>
            <a:r>
              <a:rPr lang="ru-RU" dirty="0"/>
              <a:t>Порядок взаимодействия</a:t>
            </a:r>
            <a:r>
              <a:rPr lang="en-US" dirty="0"/>
              <a:t>:</a:t>
            </a:r>
            <a:br>
              <a:rPr lang="ru-RU" sz="3600" dirty="0"/>
            </a:b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52480BE-EFAE-0362-AD5A-C311B8F0990F}"/>
              </a:ext>
            </a:extLst>
          </p:cNvPr>
          <p:cNvSpPr/>
          <p:nvPr/>
        </p:nvSpPr>
        <p:spPr>
          <a:xfrm>
            <a:off x="213645" y="0"/>
            <a:ext cx="247828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186CE4C-613C-FA57-B21C-02C07442C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85" y="1092976"/>
            <a:ext cx="4650139" cy="14464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16C5C8-8297-48ED-264E-10BABF364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5" y="3105414"/>
            <a:ext cx="4650139" cy="17856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429F5C3-62A2-6F91-2781-94B92D7BE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338" y="5382458"/>
            <a:ext cx="5797936" cy="1128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2858258-574A-256B-F1DF-3CCE5D782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418" y="1000260"/>
            <a:ext cx="5069711" cy="1631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661F7D0-B832-2BB8-85AE-270131E59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1418" y="3177601"/>
            <a:ext cx="5102598" cy="17134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7816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F79C95-BC7A-2EF3-9D97-015B8D17D4A1}"/>
              </a:ext>
            </a:extLst>
          </p:cNvPr>
          <p:cNvSpPr/>
          <p:nvPr/>
        </p:nvSpPr>
        <p:spPr>
          <a:xfrm>
            <a:off x="188007" y="0"/>
            <a:ext cx="290557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8D5F078-F8E2-1DEB-83E2-9E109A6B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Использованные технологии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A89581-98D6-84EE-E9B1-058F2B3B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2763117"/>
            <a:ext cx="9126224" cy="2257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619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7467981-6492-CDCC-4B7C-263365159E0A}"/>
              </a:ext>
            </a:extLst>
          </p:cNvPr>
          <p:cNvSpPr/>
          <p:nvPr/>
        </p:nvSpPr>
        <p:spPr>
          <a:xfrm>
            <a:off x="9079523" y="76474"/>
            <a:ext cx="3112477" cy="302554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0AF3E7-89ED-6712-6CE6-E9A8AB757431}"/>
              </a:ext>
            </a:extLst>
          </p:cNvPr>
          <p:cNvSpPr/>
          <p:nvPr/>
        </p:nvSpPr>
        <p:spPr>
          <a:xfrm>
            <a:off x="196553" y="0"/>
            <a:ext cx="222191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2C18C0-43C5-B51E-E5D2-7DBA4F64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169" y="125728"/>
            <a:ext cx="5155556" cy="1325563"/>
          </a:xfrm>
        </p:spPr>
        <p:txBody>
          <a:bodyPr/>
          <a:lstStyle/>
          <a:p>
            <a:r>
              <a:rPr lang="ru-RU" dirty="0"/>
              <a:t>	БЕЗОПАСНОСТЬ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7705A-7DD2-2AEB-0F4E-58B7768AD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34" y="1750902"/>
            <a:ext cx="6277626" cy="122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DA832C-6F26-9A01-4C5B-AAD22EFECBC4}"/>
              </a:ext>
            </a:extLst>
          </p:cNvPr>
          <p:cNvSpPr txBox="1"/>
          <p:nvPr/>
        </p:nvSpPr>
        <p:spPr>
          <a:xfrm>
            <a:off x="2878333" y="1128125"/>
            <a:ext cx="557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Уникальный номер</a:t>
            </a:r>
            <a:r>
              <a:rPr lang="en-US" sz="3600" dirty="0"/>
              <a:t> </a:t>
            </a:r>
            <a:r>
              <a:rPr lang="ru-RU" sz="3600" dirty="0"/>
              <a:t>заказа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30001C-D39E-17CE-AD72-0155868F9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34" y="3745161"/>
            <a:ext cx="6181170" cy="2557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5DB0F3-D60B-4D9C-6B91-BB357DF068B2}"/>
              </a:ext>
            </a:extLst>
          </p:cNvPr>
          <p:cNvSpPr txBox="1"/>
          <p:nvPr/>
        </p:nvSpPr>
        <p:spPr>
          <a:xfrm>
            <a:off x="3551499" y="3102015"/>
            <a:ext cx="4357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Хранения токена в </a:t>
            </a:r>
            <a:r>
              <a:rPr lang="en-US" sz="3200" dirty="0"/>
              <a:t>.env </a:t>
            </a:r>
            <a:endParaRPr lang="ru-RU" sz="32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0E45871-95D4-3DED-AFB3-5D460F968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500" y="76474"/>
            <a:ext cx="3033500" cy="30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9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443A601-C54E-E14E-DB23-5EB6CB496862}"/>
              </a:ext>
            </a:extLst>
          </p:cNvPr>
          <p:cNvSpPr/>
          <p:nvPr/>
        </p:nvSpPr>
        <p:spPr>
          <a:xfrm>
            <a:off x="3300351" y="1571197"/>
            <a:ext cx="5128541" cy="4876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FEF9ECE-6198-43CD-CD8F-70886BF3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919" y="24563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Программа требует многих доработок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05AABC1-75AD-B16F-8BC7-F090100E9A9E}"/>
              </a:ext>
            </a:extLst>
          </p:cNvPr>
          <p:cNvSpPr/>
          <p:nvPr/>
        </p:nvSpPr>
        <p:spPr>
          <a:xfrm>
            <a:off x="188007" y="0"/>
            <a:ext cx="299103" cy="6853727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184E4B-BA94-ACAD-8262-3966C58D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51" y="1571197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4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СД Гайдбук">
      <a:dk1>
        <a:srgbClr val="1B1C21"/>
      </a:dk1>
      <a:lt1>
        <a:srgbClr val="EDEDED"/>
      </a:lt1>
      <a:dk2>
        <a:srgbClr val="44546A"/>
      </a:dk2>
      <a:lt2>
        <a:srgbClr val="D9D9D9"/>
      </a:lt2>
      <a:accent1>
        <a:srgbClr val="402FFF"/>
      </a:accent1>
      <a:accent2>
        <a:srgbClr val="EC1D35"/>
      </a:accent2>
      <a:accent3>
        <a:srgbClr val="EDEDE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ФСП Гайдбук">
      <a:majorFont>
        <a:latin typeface="JetBrains Mono"/>
        <a:ea typeface=""/>
        <a:cs typeface=""/>
      </a:majorFont>
      <a:minorFont>
        <a:latin typeface="JetBrains Mon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69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JetBrains Mono</vt:lpstr>
      <vt:lpstr>Office Theme</vt:lpstr>
      <vt:lpstr>Чеченская Республика  Команда №4</vt:lpstr>
      <vt:lpstr>Боль – сложность в приобретении продукта</vt:lpstr>
      <vt:lpstr>Функции: Предварительный дистанционный заказ  Роли: Роль посредника между продавцом и покупателем  </vt:lpstr>
      <vt:lpstr>Порядок взаимодействия: </vt:lpstr>
      <vt:lpstr>Использованные технологии</vt:lpstr>
      <vt:lpstr> БЕЗОПАСНОСТЬ </vt:lpstr>
      <vt:lpstr>Программа требует многих доработок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пунктов хорошего публичного выступления</dc:title>
  <dc:creator>Ilias Dzhabbarov</dc:creator>
  <cp:lastModifiedBy>Али Дишняев</cp:lastModifiedBy>
  <cp:revision>3</cp:revision>
  <dcterms:created xsi:type="dcterms:W3CDTF">2023-10-14T07:28:16Z</dcterms:created>
  <dcterms:modified xsi:type="dcterms:W3CDTF">2023-10-14T17:55:31Z</dcterms:modified>
</cp:coreProperties>
</file>