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4" r:id="rId6"/>
    <p:sldId id="267" r:id="rId7"/>
    <p:sldId id="259" r:id="rId8"/>
    <p:sldId id="262" r:id="rId9"/>
    <p:sldId id="263" r:id="rId10"/>
    <p:sldId id="260" r:id="rId11"/>
    <p:sldId id="268" r:id="rId12"/>
    <p:sldId id="269" r:id="rId13"/>
    <p:sldId id="261" r:id="rId14"/>
    <p:sldId id="266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74"/>
  </p:normalViewPr>
  <p:slideViewPr>
    <p:cSldViewPr snapToGrid="0">
      <p:cViewPr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4E7C-FB08-4E95-AF5B-821D10BEE662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12A22-7227-4617-ABA0-446B5216E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9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01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1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9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3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5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7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8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5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90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89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5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12A22-7227-4617-ABA0-446B5216E2E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2BD8-5B80-E116-7C53-630B6756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92875-7D34-C854-6696-1E34EEDB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718F-C1AE-616E-AD6B-97081EFA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5BBC-E097-406C-909C-84FDEC49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8ADD-CA0E-819D-CC80-7548219C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302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64A-BB81-FF06-D896-007D181C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8D949-FC37-CBE5-A59D-9A855EB1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94AE-3868-B093-1E01-A5B243A8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D9F5-03EE-1AE8-05A8-6C305E5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6933-A238-C6AC-BE1F-AFC297A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44006-8C2D-92AE-34E1-F93270A26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833D-F114-285E-4DA3-546A5E14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C247-B279-BAB4-C629-054E5F4F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E922-5105-0F09-6B67-B7DDB23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8A69-1441-3F2F-D08D-8C4FC1FF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848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620-7AAE-5E2B-42D1-37F275D9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0A23-24FF-CAEE-F334-9509C630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7664-BD4A-E4CE-CC5E-BFFF2148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0722-D2EA-1303-C34E-0BB12B2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7BE6-452B-FE50-6F79-2F516FA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39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87C-3546-A3A7-F415-2A12950A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10B4-7E73-3C33-C78E-ECAB000F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345D-7514-EB58-27B6-CE819DA9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9F01-8403-6AFB-E921-2BBD45C7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A731-C597-BFD7-F02F-2FEB1832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84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78C6-4EB3-78D5-174C-AA24F37A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09B8-3F51-B98C-E79D-66658D116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5849-FB7E-CD1E-7B45-E084AD0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0648-D2E6-0D82-9AE8-5D1323A7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AC11-DAAD-E9E6-48AC-0E14F54D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8E3F-71F2-0867-19A4-69F3BFC4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8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43B6-2804-201B-6961-547757F5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2DDF4-8159-C926-4EDF-DE0B1CD4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0968-FB6B-19B0-8783-AF679166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10F-AF2B-B6AE-F78A-A49FFA330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14192-CA10-E00A-B4CC-0D8C35217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4E509-A228-A45D-C878-BB151895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AA5E-9DF4-2860-5657-85A4F122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F52AB-BD7A-AFCD-1697-0C99F34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5BBE-3091-88B5-EC7E-8D056DEE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D05E-B96B-A89F-A16A-C4F37109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F89C-5D67-373C-58E0-AF192E70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BCAB7-6A93-31C0-7451-40A29ABE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151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9EC93-790E-8B0E-063F-39CD65ED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43275-41A0-992D-B8F3-A2FCFFAE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D0F87-02CD-9D80-D9EC-EEA31B4C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44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75D-E1A4-C9C3-F816-A81228B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5EEE-ED9C-4B3E-1B0F-5CAB4539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C7F5-2218-FD32-5B36-29B0A61B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3772-0C02-DE23-005A-C9EDC8B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A546-4504-99A6-8485-4A0E9C27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CB30-EEAA-B3F2-EAF2-7050983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71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C1EF-9D5E-8C1D-620B-FF8999B9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D5DD8-670F-E328-999B-3B935E5F5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DDEE7-E54C-77D3-778A-F33C9871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1F86-F0AF-1DDB-0C8B-8E4326A9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69627-46B5-D333-5C13-AEF860B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73DF-8895-BDFE-428C-70A4AB72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9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8042D-84B8-4CC6-BFC1-A4581193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E244-54BE-3951-167A-6C928441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0ED5-FF08-2F9D-2899-DF1A559F8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7F71-7850-2640-8904-20AB99045AE3}" type="datetimeFigureOut">
              <a:rPr lang="en-RU" smtClean="0"/>
              <a:t>10/14/2023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1C0A-82E4-2D4E-91DC-700B0E17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57C4-A1A6-0DEE-5291-1A051C45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7855-7DE0-3D42-B917-CD109611F1B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46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1BB2-DD23-DCC1-3C8B-04BBE173D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380" y="3038606"/>
            <a:ext cx="10983238" cy="1315234"/>
          </a:xfrm>
        </p:spPr>
        <p:txBody>
          <a:bodyPr>
            <a:normAutofit/>
          </a:bodyPr>
          <a:lstStyle/>
          <a:p>
            <a:r>
              <a:rPr lang="ru-RU" sz="8000" b="1" dirty="0">
                <a:latin typeface="Montserrat Black" pitchFamily="2" charset="77"/>
              </a:rPr>
              <a:t>Школьный буфет</a:t>
            </a:r>
            <a:endParaRPr lang="en-RU" sz="8000" b="1" dirty="0">
              <a:latin typeface="Montserrat Black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AA1D2-9F2E-1594-674A-C2713596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79" y="1569238"/>
            <a:ext cx="1761439" cy="1761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4E706-19E6-FAE8-4B2E-40F0249F9FB8}"/>
              </a:ext>
            </a:extLst>
          </p:cNvPr>
          <p:cNvSpPr txBox="1"/>
          <p:nvPr/>
        </p:nvSpPr>
        <p:spPr>
          <a:xfrm>
            <a:off x="3657598" y="435384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Montserrat SemiBold" pitchFamily="2" charset="77"/>
              </a:rPr>
              <a:t>Оренбургская область</a:t>
            </a:r>
            <a:br>
              <a:rPr lang="ru-RU" sz="2400" b="1" dirty="0">
                <a:latin typeface="Montserrat SemiBold" pitchFamily="2" charset="77"/>
              </a:rPr>
            </a:br>
            <a:r>
              <a:rPr lang="en-RU" sz="2000" b="1" dirty="0">
                <a:latin typeface="Montserrat SemiBold" pitchFamily="2" charset="77"/>
              </a:rPr>
              <a:t>6 </a:t>
            </a:r>
            <a:r>
              <a:rPr lang="ru-RU" sz="2000" b="1" dirty="0">
                <a:latin typeface="Montserrat SemiBold" pitchFamily="2" charset="77"/>
              </a:rPr>
              <a:t>команда</a:t>
            </a:r>
            <a:endParaRPr lang="ru-RU" sz="24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575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2" presetClass="exit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3" grpId="0"/>
          <p:bldP spid="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2" presetClass="exit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3" grpId="0"/>
          <p:bldP spid="3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Демонстрация работы</a:t>
            </a:r>
            <a:endParaRPr lang="en-RU" sz="6000" b="1" dirty="0">
              <a:latin typeface="Montserrat Black" pitchFamily="2" charset="77"/>
            </a:endParaRPr>
          </a:p>
        </p:txBody>
      </p:sp>
      <p:pic>
        <p:nvPicPr>
          <p:cNvPr id="17" name="Рисунок 16" descr="Изображение выглядит как текст, Легкая закуска, снимок экрана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08002FCD-E250-2DA4-335B-D2F090E5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34176" cy="4351338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C297ABD-B22F-D968-F134-D575EC5D6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910" y="1690687"/>
            <a:ext cx="3034177" cy="4351339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текст, электроника, снимок экрана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E952EC3C-12A2-0F1B-4B38-56AA7AA28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621" y="1690687"/>
            <a:ext cx="3034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Демонстрация работы</a:t>
            </a:r>
            <a:endParaRPr lang="en-RU" sz="6000" b="1" dirty="0">
              <a:latin typeface="Montserrat Black" pitchFamily="2" charset="77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02D257-D1A3-9999-36C6-EB329A30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70" y="1838330"/>
            <a:ext cx="6616930" cy="4135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8785CD-E3F3-CC69-8A37-82A1CEE49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57" y="1838330"/>
            <a:ext cx="4557155" cy="17222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9E5A20-A00F-AB24-5AD8-4050A92C5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357" y="3977298"/>
            <a:ext cx="4663844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5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Демонстрация работы</a:t>
            </a:r>
            <a:endParaRPr lang="en-RU" sz="6000" b="1" dirty="0">
              <a:latin typeface="Montserrat Black" pitchFamily="2" charset="77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FE357-F7A5-48DA-85CA-A242AD8A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1247"/>
            <a:ext cx="8186480" cy="51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8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Что дальше?</a:t>
            </a:r>
            <a:endParaRPr lang="en-RU" sz="6000" b="1" dirty="0">
              <a:latin typeface="Montserrat Black" pitchFamily="2" charset="77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11FAE-6B11-9B6C-5A47-4766C39B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Расширение ассортимента</a:t>
            </a:r>
            <a:endParaRPr lang="ru-RU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Масштабирование на другие школы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Улучшение интерфейса</a:t>
            </a:r>
            <a:endParaRPr lang="ru-RU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Интеграция онлайн-оплаты</a:t>
            </a:r>
            <a:endParaRPr lang="ru-RU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Аналитика и обратная связь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Партнерства с поставщиками продуктов</a:t>
            </a:r>
            <a:endParaRPr lang="ru-RU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Продвижение и маркетинг</a:t>
            </a:r>
            <a:endParaRPr lang="ru-RU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Развитие системы уведомлений</a:t>
            </a:r>
            <a:endParaRPr lang="ru-RU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Обучение персонала</a:t>
            </a:r>
          </a:p>
          <a:p>
            <a:pPr marL="0" indent="0" algn="l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64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Montserrat Black" pitchFamily="2" charset="77"/>
              </a:rPr>
              <a:t>Спасибо за внимание</a:t>
            </a:r>
            <a:endParaRPr lang="en-RU" sz="6000" b="1" dirty="0">
              <a:latin typeface="Montserrat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567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A768-C1B5-BF85-FCC1-796A65C9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22" y="2663428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Проблема</a:t>
            </a:r>
            <a:endParaRPr lang="en-RU" sz="6000" b="1" dirty="0">
              <a:latin typeface="Montserrat Black" pitchFamily="2" charset="77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74A55-63BD-763C-0140-7FE1809B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2756" y="1690688"/>
            <a:ext cx="3271044" cy="327104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F9EF2-B416-F128-1843-959E7355A2B6}"/>
              </a:ext>
            </a:extLst>
          </p:cNvPr>
          <p:cNvSpPr txBox="1"/>
          <p:nvPr/>
        </p:nvSpPr>
        <p:spPr>
          <a:xfrm>
            <a:off x="1546122" y="2458063"/>
            <a:ext cx="9367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400" b="1" i="0" dirty="0">
                <a:effectLst/>
                <a:latin typeface="Söhne"/>
              </a:rPr>
              <a:t>Длительное ожидание:</a:t>
            </a:r>
            <a:r>
              <a:rPr lang="ru-RU" sz="2400" i="0" dirty="0">
                <a:effectLst/>
                <a:latin typeface="Söhne"/>
              </a:rPr>
              <a:t> Школьники вынуждены тратить значительное время на стояние в очереди, чтобы заказать еду. Это может занимать большую часть коротких перемен и снижать время, которое остается для еды и отдыха.</a:t>
            </a: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effectLst/>
                <a:latin typeface="Söhne"/>
              </a:rPr>
              <a:t>Неудобство и стресс:</a:t>
            </a:r>
            <a:r>
              <a:rPr lang="ru-RU" sz="2400" i="0" dirty="0">
                <a:effectLst/>
                <a:latin typeface="Söhne"/>
              </a:rPr>
              <a:t> Очереди могут создавать стресс и дискомфорт для школьников, особенно если они опаздывают на уроки или тратят больше времени, чем планировали.</a:t>
            </a: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effectLst/>
                <a:latin typeface="Söhne"/>
              </a:rPr>
              <a:t>Неэффективное использование времени:</a:t>
            </a:r>
            <a:r>
              <a:rPr lang="ru-RU" sz="2400" i="0" dirty="0">
                <a:effectLst/>
                <a:latin typeface="Söhne"/>
              </a:rPr>
              <a:t> Очереди могут снижать продуктивность и использование коротких перемен для отдыха и общения с друзьями.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58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0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42EE5-ED9A-6B56-B084-E1DCA577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Решение проблемы</a:t>
            </a:r>
            <a:endParaRPr lang="en-RU" sz="6000" b="1" dirty="0">
              <a:latin typeface="Montserrat Black" pitchFamily="2" charset="77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29C908-C04C-F797-C053-D6D2A267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00" y="1433240"/>
            <a:ext cx="3467400" cy="51896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EF84AB-8BAE-6B11-2CB6-748CEE63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442" y="1433240"/>
            <a:ext cx="3386448" cy="518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01F61C-26C2-D2A7-1A3A-26F971C49C42}"/>
              </a:ext>
            </a:extLst>
          </p:cNvPr>
          <p:cNvSpPr txBox="1"/>
          <p:nvPr/>
        </p:nvSpPr>
        <p:spPr>
          <a:xfrm>
            <a:off x="838199" y="1690688"/>
            <a:ext cx="3389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Телеграм бот для онлайн заказов из школьной столовой</a:t>
            </a:r>
          </a:p>
        </p:txBody>
      </p:sp>
    </p:spTree>
    <p:extLst>
      <p:ext uri="{BB962C8B-B14F-4D97-AF65-F5344CB8AC3E}">
        <p14:creationId xmlns:p14="http://schemas.microsoft.com/office/powerpoint/2010/main" val="41332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Функционал</a:t>
            </a:r>
            <a:endParaRPr lang="en-RU" sz="6000" b="1" dirty="0">
              <a:latin typeface="Montserrat Black" pitchFamily="2" charset="77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4B46070-E09C-FF69-CC5F-7BCA889F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Онлайн-заказы:</a:t>
            </a:r>
            <a:r>
              <a:rPr lang="ru-RU" b="0" i="0" dirty="0">
                <a:effectLst/>
                <a:latin typeface="Söhne"/>
              </a:rPr>
              <a:t> Сервис позволяет школьникам предварительно заказывать еду онлайн через мобильное приложение или веб-сайт. Это исключает необходимость стоять в очереди на кассе во время перерыва.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Индивидуальные заказы:</a:t>
            </a:r>
            <a:r>
              <a:rPr lang="ru-RU" b="0" i="0" dirty="0">
                <a:effectLst/>
                <a:latin typeface="Söhne"/>
              </a:rPr>
              <a:t> Пользователи могут выбирать блюда и напитки по своему выбору, индивидуально настраивая заказ, что позволяет избегать ненужных задержек и ошибок в заказах.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Гибкость и удобство:</a:t>
            </a:r>
            <a:r>
              <a:rPr lang="ru-RU" b="0" i="0" dirty="0">
                <a:effectLst/>
                <a:latin typeface="Söhne"/>
              </a:rPr>
              <a:t> Благодаря предварительным заказам, школьники могут выбирать точное время, когда им нужно забрать свой заказ, что способствует оптимизации времени и снижению очередей.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Информирование и уведомления:</a:t>
            </a:r>
            <a:r>
              <a:rPr lang="ru-RU" b="0" i="0" dirty="0">
                <a:effectLst/>
                <a:latin typeface="Söhne"/>
              </a:rPr>
              <a:t> Сервис может предоставлять уведомления пользователям, когда их заказ готов, таким образом, они приходят в столовую, когда еда уже ожидает их.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Учет и аналитика:</a:t>
            </a:r>
            <a:r>
              <a:rPr lang="ru-RU" b="0" i="0" dirty="0">
                <a:effectLst/>
                <a:latin typeface="Söhne"/>
              </a:rPr>
              <a:t> Администраторы столовой могут использовать данные о заказах для оптимизации процесса приготовления и обслуживания, что также способствует снижению времени ожидания.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1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B3A9E2-1833-5311-507E-D59FA940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84" y="0"/>
            <a:ext cx="3411233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4" y="423903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highlight>
                  <a:srgbClr val="FFFF00"/>
                </a:highlight>
                <a:latin typeface="Montserrat Black" pitchFamily="2" charset="77"/>
              </a:rPr>
              <a:t>Дизайн</a:t>
            </a:r>
            <a:endParaRPr lang="en-RU" sz="6000" b="1" dirty="0">
              <a:highlight>
                <a:srgbClr val="FFFF00"/>
              </a:highlight>
              <a:latin typeface="Montserrat Black" pitchFamily="2" charset="77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3DC48B2-EA31-2B99-C43B-5C23A6F2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513" y="0"/>
            <a:ext cx="3405352" cy="6858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C131B41-B2C4-600B-C841-D56A4571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865" y="0"/>
            <a:ext cx="341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Montserrat Black" pitchFamily="2" charset="77"/>
              </a:rPr>
              <a:t>Конкурентные преимущества</a:t>
            </a:r>
            <a:endParaRPr lang="en-RU" sz="6000" b="1" dirty="0">
              <a:latin typeface="Montserrat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07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371FAD-7AD0-51EE-3065-45D0E7C0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1569" y="4006057"/>
            <a:ext cx="2328862" cy="232886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Стек технологий</a:t>
            </a:r>
            <a:endParaRPr lang="en-RU" sz="6000" b="1" dirty="0">
              <a:latin typeface="Montserrat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AEDE4-0C29-3F79-84AD-8E89A70E244E}"/>
              </a:ext>
            </a:extLst>
          </p:cNvPr>
          <p:cNvSpPr txBox="1"/>
          <p:nvPr/>
        </p:nvSpPr>
        <p:spPr>
          <a:xfrm>
            <a:off x="1088231" y="1690688"/>
            <a:ext cx="7686675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Montserrat SemiBold" pitchFamily="2" charset="77"/>
              </a:rPr>
              <a:t>Языки программирования</a:t>
            </a:r>
            <a:r>
              <a:rPr lang="en-US" sz="2000" b="1" dirty="0">
                <a:latin typeface="Montserrat SemiBold" pitchFamily="2" charset="77"/>
              </a:rPr>
              <a:t>: Python,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Montserrat SemiBold" pitchFamily="2" charset="77"/>
              </a:rPr>
              <a:t>Ф</a:t>
            </a:r>
            <a:r>
              <a:rPr lang="ru-RU" sz="2000" b="1" dirty="0" err="1">
                <a:latin typeface="Montserrat SemiBold" pitchFamily="2" charset="77"/>
              </a:rPr>
              <a:t>реймворки</a:t>
            </a:r>
            <a:r>
              <a:rPr lang="en-US" sz="2000" b="1" dirty="0">
                <a:latin typeface="Montserrat SemiBold" pitchFamily="2" charset="77"/>
              </a:rPr>
              <a:t>: Django</a:t>
            </a:r>
            <a:r>
              <a:rPr lang="ru-RU" sz="2000" b="1" dirty="0">
                <a:latin typeface="Montserrat SemiBold" pitchFamily="2" charset="77"/>
              </a:rPr>
              <a:t>,</a:t>
            </a:r>
            <a:r>
              <a:rPr lang="en-US" sz="2000" b="1" dirty="0">
                <a:latin typeface="Montserrat SemiBold" pitchFamily="2" charset="77"/>
              </a:rPr>
              <a:t> Django REST, </a:t>
            </a:r>
            <a:r>
              <a:rPr lang="en-US" sz="2000" b="1" dirty="0" err="1">
                <a:latin typeface="Montserrat SemiBold" pitchFamily="2" charset="77"/>
              </a:rPr>
              <a:t>FastAPI</a:t>
            </a:r>
            <a:endParaRPr lang="ru-RU" sz="2000" b="1" dirty="0">
              <a:latin typeface="Montserrat SemiBold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Montserrat SemiBold" pitchFamily="2" charset="77"/>
              </a:rPr>
              <a:t>U</a:t>
            </a:r>
            <a:r>
              <a:rPr lang="en-US" sz="2000" b="1" dirty="0">
                <a:latin typeface="Montserrat SemiBold" pitchFamily="2" charset="77"/>
              </a:rPr>
              <a:t>I</a:t>
            </a:r>
            <a:r>
              <a:rPr lang="ru-RU" sz="2000" b="1" dirty="0">
                <a:latin typeface="Montserrat SemiBold" pitchFamily="2" charset="77"/>
              </a:rPr>
              <a:t> библиотека:</a:t>
            </a:r>
            <a:r>
              <a:rPr lang="en-US" sz="2000" b="1" dirty="0">
                <a:latin typeface="Montserrat SemiBold" pitchFamily="2" charset="77"/>
              </a:rPr>
              <a:t> React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U" sz="2000" b="1" dirty="0">
                <a:latin typeface="Montserrat SemiBold" pitchFamily="2" charset="77"/>
              </a:rPr>
              <a:t>Б</a:t>
            </a:r>
            <a:r>
              <a:rPr lang="ru-RU" sz="2000" b="1" dirty="0" err="1">
                <a:latin typeface="Montserrat SemiBold" pitchFamily="2" charset="77"/>
              </a:rPr>
              <a:t>иблиотеки</a:t>
            </a:r>
            <a:r>
              <a:rPr lang="en-US" sz="2000" b="1" dirty="0">
                <a:latin typeface="Montserrat SemiBold" pitchFamily="2" charset="77"/>
              </a:rPr>
              <a:t>: </a:t>
            </a:r>
            <a:r>
              <a:rPr lang="en-US" sz="2000" b="1" dirty="0" err="1">
                <a:latin typeface="Montserrat SemiBold" pitchFamily="2" charset="77"/>
              </a:rPr>
              <a:t>aiogram</a:t>
            </a:r>
            <a:r>
              <a:rPr lang="en-US" sz="2000" b="1" dirty="0">
                <a:latin typeface="Montserrat SemiBold" pitchFamily="2" charset="77"/>
              </a:rPr>
              <a:t>, </a:t>
            </a:r>
            <a:r>
              <a:rPr lang="en-US" sz="2000" b="1" dirty="0" err="1">
                <a:latin typeface="Montserrat SemiBold" pitchFamily="2" charset="77"/>
              </a:rPr>
              <a:t>aiohttp</a:t>
            </a:r>
            <a:r>
              <a:rPr lang="en-US" sz="2000" b="1" dirty="0">
                <a:latin typeface="Montserrat SemiBold" pitchFamily="2" charset="7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Montserrat SemiBold" pitchFamily="2" charset="77"/>
              </a:rPr>
              <a:t>Контейнеризация</a:t>
            </a:r>
            <a:r>
              <a:rPr lang="en-US" sz="2000" b="1" dirty="0">
                <a:latin typeface="Montserrat SemiBold" pitchFamily="2" charset="77"/>
              </a:rPr>
              <a:t>: 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Montserrat SemiBold" pitchFamily="2" charset="77"/>
              </a:rPr>
              <a:t>Б</a:t>
            </a:r>
            <a:r>
              <a:rPr lang="ru-RU" sz="2000" b="1" dirty="0">
                <a:latin typeface="Montserrat SemiBold" pitchFamily="2" charset="77"/>
              </a:rPr>
              <a:t>аза Данных:</a:t>
            </a:r>
            <a:r>
              <a:rPr lang="en-US" sz="2000" b="1" dirty="0">
                <a:latin typeface="Montserrat SemiBold" pitchFamily="2" charset="77"/>
              </a:rPr>
              <a:t> PostgreSQL</a:t>
            </a:r>
            <a:endParaRPr lang="en-RU" sz="20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70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37422 0.004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Montserrat Black" pitchFamily="2" charset="77"/>
              </a:rPr>
              <a:t>Как это работает</a:t>
            </a:r>
            <a:endParaRPr lang="en-RU" sz="6000" b="1" dirty="0">
              <a:latin typeface="Montserrat Black" pitchFamily="2" charset="77"/>
            </a:endParaRPr>
          </a:p>
        </p:txBody>
      </p:sp>
      <p:pic>
        <p:nvPicPr>
          <p:cNvPr id="19" name="Объект 18" descr="Изображение выглядит как круг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6017ABD-5898-FDCA-8429-B28453A3A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3781" y="2513844"/>
            <a:ext cx="6962793" cy="4106849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1DA3ED7-C7BC-829E-6281-6A68670FD826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7130" y="1616079"/>
            <a:ext cx="5997615" cy="85840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22" name="Объект 2">
            <a:extLst>
              <a:ext uri="{FF2B5EF4-FFF2-40B4-BE49-F238E27FC236}">
                <a16:creationId xmlns:a16="http://schemas.microsoft.com/office/drawing/2014/main" id="{947BDA25-3468-050B-2CD3-6D3834EC6F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15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Мы разместили свой сервис в </a:t>
            </a:r>
            <a:r>
              <a:rPr lang="ru-RU" b="1" dirty="0" err="1"/>
              <a:t>яндекс</a:t>
            </a:r>
            <a:r>
              <a:rPr lang="ru-RU" b="1" dirty="0"/>
              <a:t> облаке</a:t>
            </a:r>
          </a:p>
          <a:p>
            <a:pPr marL="0" indent="0">
              <a:buNone/>
            </a:pPr>
            <a:r>
              <a:rPr lang="ru-RU" b="1" dirty="0"/>
              <a:t>Воспользовались:</a:t>
            </a:r>
          </a:p>
          <a:p>
            <a:pPr marL="0" indent="0">
              <a:buNone/>
            </a:pPr>
            <a:r>
              <a:rPr lang="ru-RU" b="1" dirty="0"/>
              <a:t>- ВМ</a:t>
            </a:r>
          </a:p>
          <a:p>
            <a:pPr marL="0" indent="0">
              <a:buNone/>
            </a:pPr>
            <a:r>
              <a:rPr lang="ru-RU" b="1" dirty="0"/>
              <a:t>- </a:t>
            </a:r>
            <a:r>
              <a:rPr lang="en-US" b="1" dirty="0"/>
              <a:t>OS</a:t>
            </a:r>
          </a:p>
          <a:p>
            <a:pPr marL="0" indent="0">
              <a:buNone/>
            </a:pPr>
            <a:r>
              <a:rPr lang="en-US" b="1" dirty="0"/>
              <a:t>- Api </a:t>
            </a:r>
            <a:r>
              <a:rPr lang="en-US" b="1" dirty="0" err="1"/>
              <a:t>GetWay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Cloud Function</a:t>
            </a:r>
          </a:p>
          <a:p>
            <a:pPr marL="0" indent="0">
              <a:buNone/>
            </a:pPr>
            <a:r>
              <a:rPr lang="en-US" b="1" dirty="0"/>
              <a:t>- Message queue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4126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48494-C024-67DE-E8AC-7903063B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err="1">
                <a:latin typeface="Montserrat Black" pitchFamily="2" charset="77"/>
              </a:rPr>
              <a:t>Безопастность</a:t>
            </a:r>
            <a:endParaRPr lang="en-RU" sz="6000" b="1" dirty="0">
              <a:latin typeface="Montserrat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32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355</Words>
  <Application>Microsoft Office PowerPoint</Application>
  <PresentationFormat>Широкоэкранный</PresentationFormat>
  <Paragraphs>60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Montserrat Black</vt:lpstr>
      <vt:lpstr>Montserrat SemiBold</vt:lpstr>
      <vt:lpstr>Söhne</vt:lpstr>
      <vt:lpstr>Office Theme</vt:lpstr>
      <vt:lpstr>Школьный буфет</vt:lpstr>
      <vt:lpstr>Проблема</vt:lpstr>
      <vt:lpstr>Решение проблемы</vt:lpstr>
      <vt:lpstr>Функционал</vt:lpstr>
      <vt:lpstr>Дизайн</vt:lpstr>
      <vt:lpstr>Конкурентные преимущества</vt:lpstr>
      <vt:lpstr>Стек технологий</vt:lpstr>
      <vt:lpstr>Как это работает</vt:lpstr>
      <vt:lpstr>Безопастность</vt:lpstr>
      <vt:lpstr>Демонстрация работы</vt:lpstr>
      <vt:lpstr>Демонстрация работы</vt:lpstr>
      <vt:lpstr>Демонстрация работы</vt:lpstr>
      <vt:lpstr>Что дальше?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Какое-то название</dc:title>
  <dc:creator>Алексей Юматов</dc:creator>
  <cp:lastModifiedBy>Дмитрий Колядин</cp:lastModifiedBy>
  <cp:revision>5</cp:revision>
  <dcterms:created xsi:type="dcterms:W3CDTF">2023-10-14T06:51:16Z</dcterms:created>
  <dcterms:modified xsi:type="dcterms:W3CDTF">2023-10-14T17:55:45Z</dcterms:modified>
</cp:coreProperties>
</file>