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96" d="100"/>
          <a:sy n="96" d="100"/>
        </p:scale>
        <p:origin x="-2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9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73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32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0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F499-3DC1-4270-833B-A2D9CB44F5AD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A8F7-8560-447D-8128-B8CB4B1735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7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2295016" y="1140810"/>
            <a:ext cx="3896696" cy="389669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071038" y="1916832"/>
            <a:ext cx="2344652" cy="234465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678022" y="2523816"/>
            <a:ext cx="1130684" cy="113068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698394" y="209906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personnes</a:t>
            </a:r>
            <a:endParaRPr lang="fr-FR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3712433" y="2734153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 smtClean="0"/>
              <a:t>idées</a:t>
            </a:r>
          </a:p>
          <a:p>
            <a:pPr algn="ctr"/>
            <a:r>
              <a:rPr lang="fr-FR" i="1" dirty="0" smtClean="0"/>
              <a:t>initiatives</a:t>
            </a:r>
            <a:endParaRPr lang="fr-FR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491880" y="1403484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concrétisations</a:t>
            </a:r>
            <a:endParaRPr lang="fr-FR" i="1" dirty="0"/>
          </a:p>
        </p:txBody>
      </p:sp>
      <p:sp>
        <p:nvSpPr>
          <p:cNvPr id="12" name="Rectangle 11"/>
          <p:cNvSpPr/>
          <p:nvPr/>
        </p:nvSpPr>
        <p:spPr>
          <a:xfrm>
            <a:off x="1147020" y="92891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7536" y="92526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1624" y="3811191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6655" y="51571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964" y="3992207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76015" y="96392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IDENTIFIER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6426430" y="954900"/>
            <a:ext cx="22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POSITIONNER</a:t>
            </a:r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840620" y="3842549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ACCOMPAGNER</a:t>
            </a:r>
            <a:endParaRPr lang="fr-FR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786059" y="520337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DOCUMENTER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063617" y="402721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DIFFUSER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552" y="1461987"/>
            <a:ext cx="1656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Fiches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Annuaire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Cartographie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Réseau SNA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Navigateur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 smtClean="0"/>
              <a:t>S’appuyer sur des communautés existantes </a:t>
            </a:r>
          </a:p>
          <a:p>
            <a:r>
              <a:rPr lang="fr-FR" sz="1200" dirty="0" smtClean="0"/>
              <a:t>notamment en</a:t>
            </a:r>
          </a:p>
          <a:p>
            <a:r>
              <a:rPr lang="fr-FR" sz="1200" dirty="0" smtClean="0"/>
              <a:t>régions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44132" y="1454361"/>
            <a:ext cx="2365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Témoigner de l’intérêt</a:t>
            </a: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fr-FR" sz="1200" b="1" dirty="0" smtClean="0"/>
              <a:t>Reconnaissance</a:t>
            </a:r>
            <a:r>
              <a:rPr lang="fr-FR" sz="1200" dirty="0" smtClean="0"/>
              <a:t> symbolique</a:t>
            </a: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fr-FR" sz="1200" dirty="0" smtClean="0"/>
              <a:t>Libération de temps dédié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Comparer la </a:t>
            </a:r>
            <a:r>
              <a:rPr lang="fr-FR" sz="1200" b="1" dirty="0" smtClean="0"/>
              <a:t>pertinence</a:t>
            </a:r>
            <a:r>
              <a:rPr lang="fr-FR" sz="1200" dirty="0" smtClean="0"/>
              <a:t> avec l’existant </a:t>
            </a:r>
          </a:p>
          <a:p>
            <a:pPr marL="360363" lvl="1" indent="-184150"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fr-FR" sz="1200" dirty="0" smtClean="0"/>
              <a:t>Auto-évaluation </a:t>
            </a:r>
            <a:br>
              <a:rPr lang="fr-FR" sz="1200" dirty="0" smtClean="0"/>
            </a:br>
            <a:r>
              <a:rPr lang="fr-FR" sz="1200" dirty="0" smtClean="0"/>
              <a:t>(état de l’art)</a:t>
            </a:r>
          </a:p>
          <a:p>
            <a:pPr marL="360363" lvl="1" indent="-184150"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fr-FR" sz="1200" b="1" dirty="0" smtClean="0"/>
              <a:t>Evaluation</a:t>
            </a:r>
            <a:r>
              <a:rPr lang="fr-FR" sz="1200" dirty="0" smtClean="0"/>
              <a:t> par des pairs</a:t>
            </a:r>
          </a:p>
          <a:p>
            <a:pPr marL="360363" lvl="1" indent="-184150"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fr-FR" sz="1200" dirty="0" smtClean="0"/>
              <a:t>Evaluation par des experts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Etude, recherche-action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547620" y="4271965"/>
            <a:ext cx="187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Evénements et séquences en </a:t>
            </a:r>
            <a:r>
              <a:rPr lang="fr-FR" sz="1200" b="1" dirty="0" smtClean="0"/>
              <a:t>présentiel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Boîtes à </a:t>
            </a:r>
            <a:r>
              <a:rPr lang="fr-FR" sz="1200" b="1" dirty="0" smtClean="0"/>
              <a:t>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Aide au montage d’AAP, d’AMI, de dossiers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Nouveaux Formats pour enrichir (Ateliers </a:t>
            </a:r>
            <a:r>
              <a:rPr lang="fr-FR" sz="1200" b="1" dirty="0" smtClean="0"/>
              <a:t>idéation</a:t>
            </a:r>
            <a:r>
              <a:rPr lang="fr-FR" sz="1200" dirty="0" smtClean="0"/>
              <a:t>, </a:t>
            </a:r>
            <a:r>
              <a:rPr lang="fr-FR" sz="1200" b="1" dirty="0" err="1" smtClean="0"/>
              <a:t>hackathons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Démarche Design (</a:t>
            </a:r>
            <a:r>
              <a:rPr lang="fr-FR" sz="1200" b="1" dirty="0" smtClean="0"/>
              <a:t>Conception Participative</a:t>
            </a:r>
            <a:r>
              <a:rPr lang="fr-FR" sz="1200" dirty="0" smtClean="0"/>
              <a:t>, Design </a:t>
            </a:r>
            <a:r>
              <a:rPr lang="fr-FR" sz="1200" dirty="0" err="1" smtClean="0"/>
              <a:t>Thinking</a:t>
            </a:r>
            <a:r>
              <a:rPr lang="fr-FR" sz="1200" dirty="0" smtClean="0"/>
              <a:t>…)</a:t>
            </a:r>
            <a:endParaRPr lang="fr-FR" sz="12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3305767" y="5602141"/>
            <a:ext cx="332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Outils</a:t>
            </a:r>
            <a:r>
              <a:rPr lang="fr-FR" sz="1200" dirty="0" smtClean="0"/>
              <a:t> et technologies de </a:t>
            </a:r>
            <a:r>
              <a:rPr lang="fr-FR" sz="1200" b="1" dirty="0" smtClean="0"/>
              <a:t>documentation</a:t>
            </a:r>
            <a:r>
              <a:rPr lang="fr-FR" sz="1200" dirty="0" smtClean="0"/>
              <a:t> (notamment visuel et pour les non experts)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Tutoriels</a:t>
            </a:r>
            <a:r>
              <a:rPr lang="fr-FR" sz="1200" dirty="0" smtClean="0"/>
              <a:t>, how-to, pas à pas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smtClean="0"/>
              <a:t>Forges</a:t>
            </a:r>
            <a:r>
              <a:rPr lang="fr-FR" sz="1200" dirty="0" smtClean="0"/>
              <a:t> pour le code (</a:t>
            </a:r>
            <a:r>
              <a:rPr lang="fr-FR" sz="1200" dirty="0" err="1" smtClean="0"/>
              <a:t>adullact</a:t>
            </a:r>
            <a:r>
              <a:rPr lang="fr-FR" sz="1200" dirty="0" smtClean="0"/>
              <a:t>, </a:t>
            </a:r>
            <a:r>
              <a:rPr lang="fr-FR" sz="1200" dirty="0" err="1" smtClean="0"/>
              <a:t>framagit</a:t>
            </a:r>
            <a:r>
              <a:rPr lang="fr-FR" sz="1200" dirty="0" smtClean="0"/>
              <a:t>, </a:t>
            </a:r>
            <a:r>
              <a:rPr lang="fr-FR" sz="1200" dirty="0" err="1" smtClean="0"/>
              <a:t>github</a:t>
            </a:r>
            <a:r>
              <a:rPr lang="fr-F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Banques, </a:t>
            </a:r>
            <a:r>
              <a:rPr lang="fr-FR" sz="1200" b="1" dirty="0" smtClean="0"/>
              <a:t>bouquets</a:t>
            </a:r>
            <a:r>
              <a:rPr lang="fr-FR" sz="1200" dirty="0" smtClean="0"/>
              <a:t> et </a:t>
            </a:r>
            <a:r>
              <a:rPr lang="fr-FR" sz="1200" dirty="0" err="1" smtClean="0"/>
              <a:t>procédéthèques</a:t>
            </a:r>
            <a:endParaRPr lang="fr-FR" sz="12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604116" y="461411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Mix, </a:t>
            </a:r>
            <a:r>
              <a:rPr lang="fr-FR" sz="1200" b="1" dirty="0" smtClean="0"/>
              <a:t>Remix</a:t>
            </a:r>
            <a:r>
              <a:rPr lang="fr-FR" sz="1200" dirty="0" smtClean="0"/>
              <a:t> (CC)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Mutualisation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Essaimage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Passage à l’échelle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Transfert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Transmutation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67544" y="288300"/>
            <a:ext cx="84417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SE SITUER EN TANT QU’ORGANISATION DANS LES ETAPES DE L’INNOVATION METIER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397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140</Words>
  <Application>Microsoft Office PowerPoint</Application>
  <PresentationFormat>Affichage à l'écran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MINEFI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MINEFI</cp:lastModifiedBy>
  <cp:revision>12</cp:revision>
  <cp:lastPrinted>2016-06-01T12:35:21Z</cp:lastPrinted>
  <dcterms:created xsi:type="dcterms:W3CDTF">2016-06-01T12:06:09Z</dcterms:created>
  <dcterms:modified xsi:type="dcterms:W3CDTF">2016-06-29T14:23:46Z</dcterms:modified>
</cp:coreProperties>
</file>