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.jpeg" ContentType="image/jpe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2C50CD6-87EC-4C18-9DD0-75A767D778AC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8C6248C-012D-4AEE-8092-C0FB93A46902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et modifiez le 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F1DB7EF-B736-4BD0-B66C-BEDDB9E4FCC6}" type="datetime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27/07/2017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B4B11B6-DBE7-407C-BAD9-EA061EC2E73F}" type="slidenum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3" descr=""/>
          <p:cNvPicPr/>
          <p:nvPr/>
        </p:nvPicPr>
        <p:blipFill>
          <a:blip r:embed="rId1"/>
          <a:stretch/>
        </p:blipFill>
        <p:spPr>
          <a:xfrm>
            <a:off x="18720" y="1548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0" y="6619680"/>
            <a:ext cx="447588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MODÈLE DE DOCUMENT •  PARANGONNAGE</a:t>
            </a:r>
            <a:endParaRPr b="0" lang="fr-FR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667760" y="6619680"/>
            <a:ext cx="44758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APIE</a:t>
            </a:r>
            <a:endParaRPr b="0" lang="fr-FR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318600" y="595800"/>
            <a:ext cx="8035200" cy="2930040"/>
          </a:xfrm>
          <a:prstGeom prst="rect">
            <a:avLst/>
          </a:prstGeom>
          <a:ln w="28440"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318600" y="3525840"/>
            <a:ext cx="8035200" cy="2930040"/>
          </a:xfrm>
          <a:prstGeom prst="rect">
            <a:avLst/>
          </a:prstGeom>
          <a:ln w="28440"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4336560" y="595800"/>
            <a:ext cx="4017600" cy="2930040"/>
          </a:xfrm>
          <a:prstGeom prst="rect">
            <a:avLst/>
          </a:prstGeom>
          <a:ln w="28440"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0" name="CustomShape 6"/>
          <p:cNvSpPr/>
          <p:nvPr/>
        </p:nvSpPr>
        <p:spPr>
          <a:xfrm>
            <a:off x="4336560" y="3525840"/>
            <a:ext cx="4017600" cy="2930040"/>
          </a:xfrm>
          <a:prstGeom prst="rect">
            <a:avLst/>
          </a:prstGeom>
          <a:ln w="28440"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1" name="CustomShape 7"/>
          <p:cNvSpPr/>
          <p:nvPr/>
        </p:nvSpPr>
        <p:spPr>
          <a:xfrm>
            <a:off x="318600" y="595800"/>
            <a:ext cx="13021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UI"/>
              </a:rPr>
              <a:t>FORCES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6345360" y="595800"/>
            <a:ext cx="20084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UI"/>
              </a:rPr>
              <a:t>FAIBLESSES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6345360" y="5994720"/>
            <a:ext cx="2008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UI"/>
              </a:rPr>
              <a:t>MENACES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318600" y="5994720"/>
            <a:ext cx="2867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UI"/>
              </a:rPr>
              <a:t>OPPORTUNITES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1"/>
          <p:cNvSpPr/>
          <p:nvPr/>
        </p:nvSpPr>
        <p:spPr>
          <a:xfrm>
            <a:off x="124560" y="15480"/>
            <a:ext cx="38926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UI"/>
              </a:rPr>
              <a:t>GRILLE ANALYSE SWOT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2"/>
          <p:cNvSpPr/>
          <p:nvPr/>
        </p:nvSpPr>
        <p:spPr>
          <a:xfrm>
            <a:off x="4384800" y="190080"/>
            <a:ext cx="2964600" cy="286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 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LibreOffice/5.2.7.2$Linux_X86_64 LibreOffice_project/20m0$Build-2</Application>
  <Words>18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2017-07-25T15:26:17Z</dcterms:created>
  <dc:creator>Elodie  Durand</dc:creator>
  <dc:description/>
  <dc:language>fr-FR</dc:language>
  <cp:lastModifiedBy/>
  <dcterms:modified xsi:type="dcterms:W3CDTF">2017-07-27T22:03:23Z</dcterms:modified>
  <cp:revision>10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