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7" d="100"/>
          <a:sy n="107" d="100"/>
        </p:scale>
        <p:origin x="-1014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D8CF-2AA4-D54C-AFA3-03A66E91358D}" type="datetimeFigureOut">
              <a:rPr lang="fr-FR" smtClean="0"/>
              <a:t>27/07/2017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FE94-3BF2-C84B-B0A9-1FFB761A7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29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D8CF-2AA4-D54C-AFA3-03A66E91358D}" type="datetimeFigureOut">
              <a:rPr lang="fr-FR" smtClean="0"/>
              <a:t>27/07/2017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FE94-3BF2-C84B-B0A9-1FFB761A7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45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D8CF-2AA4-D54C-AFA3-03A66E91358D}" type="datetimeFigureOut">
              <a:rPr lang="fr-FR" smtClean="0"/>
              <a:t>27/07/2017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FE94-3BF2-C84B-B0A9-1FFB761A7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58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D8CF-2AA4-D54C-AFA3-03A66E91358D}" type="datetimeFigureOut">
              <a:rPr lang="fr-FR" smtClean="0"/>
              <a:t>27/07/2017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FE94-3BF2-C84B-B0A9-1FFB761A7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48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D8CF-2AA4-D54C-AFA3-03A66E91358D}" type="datetimeFigureOut">
              <a:rPr lang="fr-FR" smtClean="0"/>
              <a:t>27/07/2017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FE94-3BF2-C84B-B0A9-1FFB761A7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27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D8CF-2AA4-D54C-AFA3-03A66E91358D}" type="datetimeFigureOut">
              <a:rPr lang="fr-FR" smtClean="0"/>
              <a:t>27/07/2017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FE94-3BF2-C84B-B0A9-1FFB761A7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62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D8CF-2AA4-D54C-AFA3-03A66E91358D}" type="datetimeFigureOut">
              <a:rPr lang="fr-FR" smtClean="0"/>
              <a:t>27/07/2017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FE94-3BF2-C84B-B0A9-1FFB761A7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92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D8CF-2AA4-D54C-AFA3-03A66E91358D}" type="datetimeFigureOut">
              <a:rPr lang="fr-FR" smtClean="0"/>
              <a:t>27/07/2017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FE94-3BF2-C84B-B0A9-1FFB761A7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27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D8CF-2AA4-D54C-AFA3-03A66E91358D}" type="datetimeFigureOut">
              <a:rPr lang="fr-FR" smtClean="0"/>
              <a:t>27/07/2017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FE94-3BF2-C84B-B0A9-1FFB761A7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76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D8CF-2AA4-D54C-AFA3-03A66E91358D}" type="datetimeFigureOut">
              <a:rPr lang="fr-FR" smtClean="0"/>
              <a:t>27/07/2017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FE94-3BF2-C84B-B0A9-1FFB761A7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44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D8CF-2AA4-D54C-AFA3-03A66E91358D}" type="datetimeFigureOut">
              <a:rPr lang="fr-FR" smtClean="0"/>
              <a:t>27/07/2017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FE94-3BF2-C84B-B0A9-1FFB761A7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01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1D8CF-2AA4-D54C-AFA3-03A66E91358D}" type="datetimeFigureOut">
              <a:rPr lang="fr-FR" smtClean="0"/>
              <a:t>27/07/2017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0FE94-3BF2-C84B-B0A9-1FFB761A7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62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nnovmetieretat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99"/>
          <a:stretch/>
        </p:blipFill>
        <p:spPr>
          <a:xfrm>
            <a:off x="0" y="6619674"/>
            <a:ext cx="9144000" cy="25381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6619675"/>
            <a:ext cx="447616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bg1"/>
                </a:solidFill>
                <a:latin typeface="Open Sans SemiBold"/>
                <a:cs typeface="Open Sans SemiBold"/>
              </a:rPr>
              <a:t>MODÈLE DE DOCUMENT </a:t>
            </a:r>
            <a:r>
              <a:rPr lang="fr-FR" sz="1050" smtClean="0">
                <a:solidFill>
                  <a:schemeClr val="bg1"/>
                </a:solidFill>
                <a:latin typeface="Open Sans SemiBold"/>
                <a:cs typeface="Open Sans SemiBold"/>
              </a:rPr>
              <a:t>•  COMMUNICATION</a:t>
            </a:r>
            <a:endParaRPr lang="fr-FR" sz="1050" dirty="0">
              <a:solidFill>
                <a:schemeClr val="bg1"/>
              </a:solidFill>
              <a:latin typeface="Open Sans SemiBold"/>
              <a:cs typeface="Open Sans SemiBold"/>
            </a:endParaRPr>
          </a:p>
          <a:p>
            <a:pPr algn="ctr"/>
            <a:r>
              <a:rPr lang="fr-FR" dirty="0"/>
              <a:t> 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667834" y="6619675"/>
            <a:ext cx="44761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bg1"/>
                </a:solidFill>
                <a:latin typeface="Open Sans SemiBold"/>
                <a:cs typeface="Open Sans SemiBold"/>
              </a:rPr>
              <a:t>CC-BY NLAB</a:t>
            </a:r>
            <a:endParaRPr lang="fr-FR" dirty="0">
              <a:latin typeface="Open Sans SemiBold"/>
              <a:cs typeface="Open Sans SemiBold"/>
            </a:endParaRP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" y="136479"/>
            <a:ext cx="8866909" cy="6483196"/>
          </a:xfrm>
          <a:prstGeom prst="rect">
            <a:avLst/>
          </a:prstGeom>
        </p:spPr>
      </p:pic>
      <p:pic>
        <p:nvPicPr>
          <p:cNvPr id="8" name="Image 7">
            <a:hlinkClick r:id="rId4"/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12" b="89721"/>
          <a:stretch/>
        </p:blipFill>
        <p:spPr>
          <a:xfrm>
            <a:off x="8534401" y="-67645"/>
            <a:ext cx="803564" cy="70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261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</Words>
  <Application>Microsoft Office PowerPoint</Application>
  <PresentationFormat>Affichage à l'écran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Elodie  Durand</dc:creator>
  <cp:lastModifiedBy>M1NEFI</cp:lastModifiedBy>
  <cp:revision>10</cp:revision>
  <dcterms:created xsi:type="dcterms:W3CDTF">2017-07-25T15:26:17Z</dcterms:created>
  <dcterms:modified xsi:type="dcterms:W3CDTF">2017-07-27T13:14:05Z</dcterms:modified>
</cp:coreProperties>
</file>