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050EE-F9EF-494C-BEDD-17A8DFBD9B2C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F2F8-6596-46C0-B1A6-B7E19396D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1F2F8-6596-46C0-B1A6-B7E19396D3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5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D8CF-2AA4-D54C-AFA3-03A66E91358D}" type="datetimeFigureOut">
              <a:rPr lang="fr-FR" smtClean="0"/>
              <a:t>27/07/2017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FE94-3BF2-C84B-B0A9-1FFB761A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" y="15490"/>
            <a:ext cx="9144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619675"/>
            <a:ext cx="447616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  <a:latin typeface="Open Sans SemiBold"/>
                <a:cs typeface="Open Sans SemiBold"/>
              </a:rPr>
              <a:t>MODÈLE DE DOCUMENT •  PARANGONNAGE</a:t>
            </a:r>
            <a:endParaRPr lang="fr-FR" sz="1050" dirty="0">
              <a:solidFill>
                <a:schemeClr val="bg1"/>
              </a:solidFill>
              <a:latin typeface="Open Sans SemiBold"/>
              <a:cs typeface="Open Sans SemiBold"/>
            </a:endParaRPr>
          </a:p>
          <a:p>
            <a:pPr algn="ctr"/>
            <a:r>
              <a:rPr lang="fr-FR" dirty="0"/>
              <a:t> 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67834" y="6619675"/>
            <a:ext cx="4476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  <a:latin typeface="Open Sans SemiBold"/>
                <a:cs typeface="Open Sans SemiBold"/>
              </a:rPr>
              <a:t>JBL / APIE</a:t>
            </a:r>
            <a:endParaRPr lang="fr-FR" dirty="0">
              <a:latin typeface="Open Sans SemiBold"/>
              <a:cs typeface="Open Sans Semi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655" y="595746"/>
            <a:ext cx="8035636" cy="2930235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8655" y="3525981"/>
            <a:ext cx="8035636" cy="2930235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336473" y="595746"/>
            <a:ext cx="4017818" cy="293023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36473" y="3525981"/>
            <a:ext cx="4017818" cy="2930236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18655" y="595746"/>
            <a:ext cx="13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FORCES</a:t>
            </a:r>
            <a:endParaRPr lang="fr-FR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45382" y="595746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FAIBLESSES</a:t>
            </a:r>
            <a:endParaRPr lang="fr-FR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345382" y="5994551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MENACES</a:t>
            </a:r>
            <a:endParaRPr lang="fr-FR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654" y="5994552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OPPORTUNITES</a:t>
            </a:r>
            <a:endParaRPr lang="fr-FR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4691" y="15490"/>
            <a:ext cx="38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GRILLE ANALYSE SWOT</a:t>
            </a:r>
            <a:endParaRPr lang="fr-FR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84964" y="189901"/>
            <a:ext cx="2964872" cy="2872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Projet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126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Affichage à l'écran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Elodie  Durand</dc:creator>
  <cp:lastModifiedBy>MINEFI</cp:lastModifiedBy>
  <cp:revision>8</cp:revision>
  <dcterms:created xsi:type="dcterms:W3CDTF">2017-07-25T15:26:17Z</dcterms:created>
  <dcterms:modified xsi:type="dcterms:W3CDTF">2017-07-27T10:16:06Z</dcterms:modified>
</cp:coreProperties>
</file>