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49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939-2D8F-47E2-9D92-402FF1D7FF6B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6D20-69E2-4369-ADA0-3B38A90C35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0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939-2D8F-47E2-9D92-402FF1D7FF6B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6D20-69E2-4369-ADA0-3B38A90C35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8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939-2D8F-47E2-9D92-402FF1D7FF6B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6D20-69E2-4369-ADA0-3B38A90C35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4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939-2D8F-47E2-9D92-402FF1D7FF6B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6D20-69E2-4369-ADA0-3B38A90C35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9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939-2D8F-47E2-9D92-402FF1D7FF6B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6D20-69E2-4369-ADA0-3B38A90C35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7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939-2D8F-47E2-9D92-402FF1D7FF6B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6D20-69E2-4369-ADA0-3B38A90C35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9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939-2D8F-47E2-9D92-402FF1D7FF6B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6D20-69E2-4369-ADA0-3B38A90C35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4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939-2D8F-47E2-9D92-402FF1D7FF6B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6D20-69E2-4369-ADA0-3B38A90C35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3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939-2D8F-47E2-9D92-402FF1D7FF6B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6D20-69E2-4369-ADA0-3B38A90C35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6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939-2D8F-47E2-9D92-402FF1D7FF6B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6D20-69E2-4369-ADA0-3B38A90C35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1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939-2D8F-47E2-9D92-402FF1D7FF6B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6D20-69E2-4369-ADA0-3B38A90C35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0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FB939-2D8F-47E2-9D92-402FF1D7FF6B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6D20-69E2-4369-ADA0-3B38A90C35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1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28" y="0"/>
            <a:ext cx="979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9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Fahad Khan</dc:creator>
  <cp:lastModifiedBy>MINEFI</cp:lastModifiedBy>
  <cp:revision>2</cp:revision>
  <dcterms:created xsi:type="dcterms:W3CDTF">2016-03-28T07:02:07Z</dcterms:created>
  <dcterms:modified xsi:type="dcterms:W3CDTF">2017-07-24T15:30:01Z</dcterms:modified>
</cp:coreProperties>
</file>