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59" r:id="rId1"/>
    <p:sldMasterId id="2147483660" r:id="rId2"/>
  </p:sldMasterIdLst>
  <p:notesMasterIdLst>
    <p:notesMasterId r:id="rId13"/>
  </p:notesMasterIdLst>
  <p:sldIdLst>
    <p:sldId id="256" r:id="rId3"/>
    <p:sldId id="2147470021" r:id="rId4"/>
    <p:sldId id="2147470025" r:id="rId5"/>
    <p:sldId id="2147470026" r:id="rId6"/>
    <p:sldId id="2147470028" r:id="rId7"/>
    <p:sldId id="2147470029" r:id="rId8"/>
    <p:sldId id="2147470027" r:id="rId9"/>
    <p:sldId id="2147470030" r:id="rId10"/>
    <p:sldId id="2147470031" r:id="rId11"/>
    <p:sldId id="258" r:id="rId12"/>
  </p:sldIdLst>
  <p:sldSz cx="9144000" cy="5715000" type="screen16x10"/>
  <p:notesSz cx="6858000" cy="9144000"/>
  <p:embeddedFontLst>
    <p:embeddedFont>
      <p:font typeface="Poppins Medium" panose="00000600000000000000" pitchFamily="2" charset="0"/>
      <p:regular r:id="rId14"/>
      <p:italic r:id="rId15"/>
    </p:embeddedFont>
    <p:embeddedFont>
      <p:font typeface="Poppins SemiBold" panose="000007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176"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daf7d077a_0_9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daf7d07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ddbff4ed04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ddbff4ed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2681476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0291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2526491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52674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87849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4116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699305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daf7d077a_0_33:notes"/>
          <p:cNvSpPr>
            <a:spLocks noGrp="1" noRot="1" noChangeAspect="1"/>
          </p:cNvSpPr>
          <p:nvPr>
            <p:ph type="sldImg" idx="2"/>
          </p:nvPr>
        </p:nvSpPr>
        <p:spPr>
          <a:xfrm>
            <a:off x="735013" y="704850"/>
            <a:ext cx="5632450"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daf7d077a_0_3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05048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29028"/>
            <a:ext cx="8520600" cy="218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53" name="Google Shape;53;p11"/>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56" name="Google Shape;56;p12"/>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1"/>
        </a:solid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38F847B-B1D5-6E4F-BAF3-178C29398DFC}"/>
              </a:ext>
            </a:extLst>
          </p:cNvPr>
          <p:cNvSpPr>
            <a:spLocks noGrp="1"/>
          </p:cNvSpPr>
          <p:nvPr>
            <p:ph type="body" sz="quarter" idx="10" hasCustomPrompt="1"/>
          </p:nvPr>
        </p:nvSpPr>
        <p:spPr>
          <a:xfrm>
            <a:off x="317377" y="1560568"/>
            <a:ext cx="2224991" cy="277180"/>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5" name="Marcador de texto 3">
            <a:extLst>
              <a:ext uri="{FF2B5EF4-FFF2-40B4-BE49-F238E27FC236}">
                <a16:creationId xmlns:a16="http://schemas.microsoft.com/office/drawing/2014/main" id="{0E77A328-002E-C148-B1FB-AB2185096CB1}"/>
              </a:ext>
            </a:extLst>
          </p:cNvPr>
          <p:cNvSpPr>
            <a:spLocks noGrp="1"/>
          </p:cNvSpPr>
          <p:nvPr>
            <p:ph type="body" sz="quarter" idx="11" hasCustomPrompt="1"/>
          </p:nvPr>
        </p:nvSpPr>
        <p:spPr>
          <a:xfrm>
            <a:off x="1493553" y="1390381"/>
            <a:ext cx="2699356" cy="256117"/>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16" name="Marcador de texto 15">
            <a:extLst>
              <a:ext uri="{FF2B5EF4-FFF2-40B4-BE49-F238E27FC236}">
                <a16:creationId xmlns:a16="http://schemas.microsoft.com/office/drawing/2014/main" id="{6FF4BFE9-A3A9-7749-B879-E60B1A2B8D69}"/>
              </a:ext>
            </a:extLst>
          </p:cNvPr>
          <p:cNvSpPr>
            <a:spLocks noGrp="1"/>
          </p:cNvSpPr>
          <p:nvPr>
            <p:ph type="body" sz="quarter" idx="12" hasCustomPrompt="1"/>
          </p:nvPr>
        </p:nvSpPr>
        <p:spPr>
          <a:xfrm>
            <a:off x="4040458" y="1369031"/>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23" name="Marcador de texto 3">
            <a:extLst>
              <a:ext uri="{FF2B5EF4-FFF2-40B4-BE49-F238E27FC236}">
                <a16:creationId xmlns:a16="http://schemas.microsoft.com/office/drawing/2014/main" id="{A5E3CCB4-43EF-DB40-B50F-80B1F61C6FAF}"/>
              </a:ext>
            </a:extLst>
          </p:cNvPr>
          <p:cNvSpPr>
            <a:spLocks noGrp="1"/>
          </p:cNvSpPr>
          <p:nvPr>
            <p:ph type="body" sz="quarter" idx="13" hasCustomPrompt="1"/>
          </p:nvPr>
        </p:nvSpPr>
        <p:spPr>
          <a:xfrm>
            <a:off x="317377" y="2162986"/>
            <a:ext cx="2230388" cy="266969"/>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4" name="Marcador de texto 3">
            <a:extLst>
              <a:ext uri="{FF2B5EF4-FFF2-40B4-BE49-F238E27FC236}">
                <a16:creationId xmlns:a16="http://schemas.microsoft.com/office/drawing/2014/main" id="{5C2665B6-DB56-C84D-93D8-D2148DCE3E6B}"/>
              </a:ext>
            </a:extLst>
          </p:cNvPr>
          <p:cNvSpPr>
            <a:spLocks noGrp="1"/>
          </p:cNvSpPr>
          <p:nvPr>
            <p:ph type="body" sz="quarter" idx="14" hasCustomPrompt="1"/>
          </p:nvPr>
        </p:nvSpPr>
        <p:spPr>
          <a:xfrm>
            <a:off x="1493553" y="1992800"/>
            <a:ext cx="2699356" cy="259584"/>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25" name="Marcador de texto 15">
            <a:extLst>
              <a:ext uri="{FF2B5EF4-FFF2-40B4-BE49-F238E27FC236}">
                <a16:creationId xmlns:a16="http://schemas.microsoft.com/office/drawing/2014/main" id="{DD88DE94-DE9B-9548-BFC2-D597A4F56DFA}"/>
              </a:ext>
            </a:extLst>
          </p:cNvPr>
          <p:cNvSpPr>
            <a:spLocks noGrp="1"/>
          </p:cNvSpPr>
          <p:nvPr>
            <p:ph type="body" sz="quarter" idx="15" hasCustomPrompt="1"/>
          </p:nvPr>
        </p:nvSpPr>
        <p:spPr>
          <a:xfrm>
            <a:off x="4040458" y="1971450"/>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27" name="Marcador de texto 3">
            <a:extLst>
              <a:ext uri="{FF2B5EF4-FFF2-40B4-BE49-F238E27FC236}">
                <a16:creationId xmlns:a16="http://schemas.microsoft.com/office/drawing/2014/main" id="{2238F629-2A35-E441-ACA7-961CE41BCBC4}"/>
              </a:ext>
            </a:extLst>
          </p:cNvPr>
          <p:cNvSpPr>
            <a:spLocks noGrp="1"/>
          </p:cNvSpPr>
          <p:nvPr>
            <p:ph type="body" sz="quarter" idx="16" hasCustomPrompt="1"/>
          </p:nvPr>
        </p:nvSpPr>
        <p:spPr>
          <a:xfrm>
            <a:off x="317377" y="2761416"/>
            <a:ext cx="2226329" cy="266801"/>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8" name="Marcador de texto 3">
            <a:extLst>
              <a:ext uri="{FF2B5EF4-FFF2-40B4-BE49-F238E27FC236}">
                <a16:creationId xmlns:a16="http://schemas.microsoft.com/office/drawing/2014/main" id="{4799B269-59E4-0B4F-81BF-633D66B8F278}"/>
              </a:ext>
            </a:extLst>
          </p:cNvPr>
          <p:cNvSpPr>
            <a:spLocks noGrp="1"/>
          </p:cNvSpPr>
          <p:nvPr>
            <p:ph type="body" sz="quarter" idx="17" hasCustomPrompt="1"/>
          </p:nvPr>
        </p:nvSpPr>
        <p:spPr>
          <a:xfrm>
            <a:off x="1493553" y="2591230"/>
            <a:ext cx="2699356" cy="258524"/>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29" name="Marcador de texto 15">
            <a:extLst>
              <a:ext uri="{FF2B5EF4-FFF2-40B4-BE49-F238E27FC236}">
                <a16:creationId xmlns:a16="http://schemas.microsoft.com/office/drawing/2014/main" id="{BD215A62-CE58-5A40-8F34-663CF9B6DF64}"/>
              </a:ext>
            </a:extLst>
          </p:cNvPr>
          <p:cNvSpPr>
            <a:spLocks noGrp="1"/>
          </p:cNvSpPr>
          <p:nvPr>
            <p:ph type="body" sz="quarter" idx="18" hasCustomPrompt="1"/>
          </p:nvPr>
        </p:nvSpPr>
        <p:spPr>
          <a:xfrm>
            <a:off x="4040458" y="2569880"/>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31" name="Marcador de texto 3">
            <a:extLst>
              <a:ext uri="{FF2B5EF4-FFF2-40B4-BE49-F238E27FC236}">
                <a16:creationId xmlns:a16="http://schemas.microsoft.com/office/drawing/2014/main" id="{B497BDA8-8421-3B42-81A4-19F74C79275D}"/>
              </a:ext>
            </a:extLst>
          </p:cNvPr>
          <p:cNvSpPr>
            <a:spLocks noGrp="1"/>
          </p:cNvSpPr>
          <p:nvPr>
            <p:ph type="body" sz="quarter" idx="19" hasCustomPrompt="1"/>
          </p:nvPr>
        </p:nvSpPr>
        <p:spPr>
          <a:xfrm>
            <a:off x="317377" y="3367825"/>
            <a:ext cx="2226329" cy="294339"/>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2" name="Marcador de texto 3">
            <a:extLst>
              <a:ext uri="{FF2B5EF4-FFF2-40B4-BE49-F238E27FC236}">
                <a16:creationId xmlns:a16="http://schemas.microsoft.com/office/drawing/2014/main" id="{1546160F-867A-244D-8E88-CD46998AE63F}"/>
              </a:ext>
            </a:extLst>
          </p:cNvPr>
          <p:cNvSpPr>
            <a:spLocks noGrp="1"/>
          </p:cNvSpPr>
          <p:nvPr>
            <p:ph type="body" sz="quarter" idx="20" hasCustomPrompt="1"/>
          </p:nvPr>
        </p:nvSpPr>
        <p:spPr>
          <a:xfrm>
            <a:off x="1493553" y="3197638"/>
            <a:ext cx="2699356" cy="252128"/>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33" name="Marcador de texto 15">
            <a:extLst>
              <a:ext uri="{FF2B5EF4-FFF2-40B4-BE49-F238E27FC236}">
                <a16:creationId xmlns:a16="http://schemas.microsoft.com/office/drawing/2014/main" id="{EF575985-D360-5E41-8BDC-2D3954DA68BF}"/>
              </a:ext>
            </a:extLst>
          </p:cNvPr>
          <p:cNvSpPr>
            <a:spLocks noGrp="1"/>
          </p:cNvSpPr>
          <p:nvPr>
            <p:ph type="body" sz="quarter" idx="21" hasCustomPrompt="1"/>
          </p:nvPr>
        </p:nvSpPr>
        <p:spPr>
          <a:xfrm>
            <a:off x="4040458" y="3176288"/>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35" name="Marcador de texto 3">
            <a:extLst>
              <a:ext uri="{FF2B5EF4-FFF2-40B4-BE49-F238E27FC236}">
                <a16:creationId xmlns:a16="http://schemas.microsoft.com/office/drawing/2014/main" id="{619D7DE5-779D-9A4B-9FD8-5B4C17758E41}"/>
              </a:ext>
            </a:extLst>
          </p:cNvPr>
          <p:cNvSpPr>
            <a:spLocks noGrp="1"/>
          </p:cNvSpPr>
          <p:nvPr>
            <p:ph type="body" sz="quarter" idx="22" hasCustomPrompt="1"/>
          </p:nvPr>
        </p:nvSpPr>
        <p:spPr>
          <a:xfrm>
            <a:off x="317377" y="3962265"/>
            <a:ext cx="2231105" cy="299140"/>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6" name="Marcador de texto 3">
            <a:extLst>
              <a:ext uri="{FF2B5EF4-FFF2-40B4-BE49-F238E27FC236}">
                <a16:creationId xmlns:a16="http://schemas.microsoft.com/office/drawing/2014/main" id="{354F9FAF-4483-154B-863B-3F4E682EA98E}"/>
              </a:ext>
            </a:extLst>
          </p:cNvPr>
          <p:cNvSpPr>
            <a:spLocks noGrp="1"/>
          </p:cNvSpPr>
          <p:nvPr>
            <p:ph type="body" sz="quarter" idx="23" hasCustomPrompt="1"/>
          </p:nvPr>
        </p:nvSpPr>
        <p:spPr>
          <a:xfrm>
            <a:off x="1493553" y="3792078"/>
            <a:ext cx="2699356" cy="252127"/>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37" name="Marcador de texto 15">
            <a:extLst>
              <a:ext uri="{FF2B5EF4-FFF2-40B4-BE49-F238E27FC236}">
                <a16:creationId xmlns:a16="http://schemas.microsoft.com/office/drawing/2014/main" id="{3C9D978E-0D85-CF4B-ACA3-2FE2F3B2D1E6}"/>
              </a:ext>
            </a:extLst>
          </p:cNvPr>
          <p:cNvSpPr>
            <a:spLocks noGrp="1"/>
          </p:cNvSpPr>
          <p:nvPr>
            <p:ph type="body" sz="quarter" idx="24" hasCustomPrompt="1"/>
          </p:nvPr>
        </p:nvSpPr>
        <p:spPr>
          <a:xfrm>
            <a:off x="4040458" y="3770728"/>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314002" y="310533"/>
            <a:ext cx="2233763" cy="284639"/>
          </a:xfrm>
        </p:spPr>
        <p:txBody>
          <a:bodyPr>
            <a:normAutofit/>
          </a:bodyPr>
          <a:lstStyle>
            <a:lvl1pPr>
              <a:defRPr sz="975" b="1" cap="all" baseline="0">
                <a:solidFill>
                  <a:schemeClr val="tx1"/>
                </a:solidFill>
              </a:defRPr>
            </a:lvl1pPr>
          </a:lstStyle>
          <a:p>
            <a:pPr lvl="0"/>
            <a:r>
              <a:rPr lang="es-ES"/>
              <a:t>INSERT SUBHEADING</a:t>
            </a:r>
          </a:p>
        </p:txBody>
      </p:sp>
      <p:sp>
        <p:nvSpPr>
          <p:cNvPr id="84" name="Marcador de texto 83">
            <a:extLst>
              <a:ext uri="{FF2B5EF4-FFF2-40B4-BE49-F238E27FC236}">
                <a16:creationId xmlns:a16="http://schemas.microsoft.com/office/drawing/2014/main" id="{FFB93D1C-610E-6E41-AAF3-2570F640128D}"/>
              </a:ext>
            </a:extLst>
          </p:cNvPr>
          <p:cNvSpPr>
            <a:spLocks noGrp="1"/>
          </p:cNvSpPr>
          <p:nvPr>
            <p:ph type="body" sz="quarter" idx="41" hasCustomPrompt="1"/>
          </p:nvPr>
        </p:nvSpPr>
        <p:spPr>
          <a:xfrm>
            <a:off x="311263" y="1896573"/>
            <a:ext cx="2236502" cy="301437"/>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85" name="Marcador de texto 83">
            <a:extLst>
              <a:ext uri="{FF2B5EF4-FFF2-40B4-BE49-F238E27FC236}">
                <a16:creationId xmlns:a16="http://schemas.microsoft.com/office/drawing/2014/main" id="{74986D2B-5EDB-7A46-BCB2-9666E8491EDC}"/>
              </a:ext>
            </a:extLst>
          </p:cNvPr>
          <p:cNvSpPr>
            <a:spLocks noGrp="1"/>
          </p:cNvSpPr>
          <p:nvPr>
            <p:ph type="body" sz="quarter" idx="42" hasCustomPrompt="1"/>
          </p:nvPr>
        </p:nvSpPr>
        <p:spPr>
          <a:xfrm>
            <a:off x="311263" y="2492117"/>
            <a:ext cx="2236502" cy="301437"/>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86" name="Marcador de texto 83">
            <a:extLst>
              <a:ext uri="{FF2B5EF4-FFF2-40B4-BE49-F238E27FC236}">
                <a16:creationId xmlns:a16="http://schemas.microsoft.com/office/drawing/2014/main" id="{547051A1-13A5-9141-B86E-40BE492F2C02}"/>
              </a:ext>
            </a:extLst>
          </p:cNvPr>
          <p:cNvSpPr>
            <a:spLocks noGrp="1"/>
          </p:cNvSpPr>
          <p:nvPr>
            <p:ph type="body" sz="quarter" idx="43" hasCustomPrompt="1"/>
          </p:nvPr>
        </p:nvSpPr>
        <p:spPr>
          <a:xfrm>
            <a:off x="311263" y="3095058"/>
            <a:ext cx="2236502" cy="299140"/>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87" name="Marcador de texto 83">
            <a:extLst>
              <a:ext uri="{FF2B5EF4-FFF2-40B4-BE49-F238E27FC236}">
                <a16:creationId xmlns:a16="http://schemas.microsoft.com/office/drawing/2014/main" id="{BBFDF298-028C-DD47-95FB-C8F8D40599D5}"/>
              </a:ext>
            </a:extLst>
          </p:cNvPr>
          <p:cNvSpPr>
            <a:spLocks noGrp="1"/>
          </p:cNvSpPr>
          <p:nvPr>
            <p:ph type="body" sz="quarter" idx="44" hasCustomPrompt="1"/>
          </p:nvPr>
        </p:nvSpPr>
        <p:spPr>
          <a:xfrm>
            <a:off x="311263" y="3694300"/>
            <a:ext cx="2243333" cy="299140"/>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11263" y="1293632"/>
            <a:ext cx="2231105" cy="301437"/>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89" name="Marcador de texto 3">
            <a:extLst>
              <a:ext uri="{FF2B5EF4-FFF2-40B4-BE49-F238E27FC236}">
                <a16:creationId xmlns:a16="http://schemas.microsoft.com/office/drawing/2014/main" id="{24F72723-FC1D-4A40-A3CE-0C68981C8F1D}"/>
              </a:ext>
            </a:extLst>
          </p:cNvPr>
          <p:cNvSpPr>
            <a:spLocks noGrp="1"/>
          </p:cNvSpPr>
          <p:nvPr>
            <p:ph type="body" sz="quarter" idx="46" hasCustomPrompt="1"/>
          </p:nvPr>
        </p:nvSpPr>
        <p:spPr>
          <a:xfrm>
            <a:off x="4641973" y="1560568"/>
            <a:ext cx="2231105" cy="277180"/>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0" name="Marcador de texto 3">
            <a:extLst>
              <a:ext uri="{FF2B5EF4-FFF2-40B4-BE49-F238E27FC236}">
                <a16:creationId xmlns:a16="http://schemas.microsoft.com/office/drawing/2014/main" id="{D3C329BC-37ED-3642-B6E7-18E8C2DA4A86}"/>
              </a:ext>
            </a:extLst>
          </p:cNvPr>
          <p:cNvSpPr>
            <a:spLocks noGrp="1"/>
          </p:cNvSpPr>
          <p:nvPr>
            <p:ph type="body" sz="quarter" idx="47" hasCustomPrompt="1"/>
          </p:nvPr>
        </p:nvSpPr>
        <p:spPr>
          <a:xfrm>
            <a:off x="5818149" y="1390381"/>
            <a:ext cx="2699356" cy="248138"/>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91" name="Marcador de texto 15">
            <a:extLst>
              <a:ext uri="{FF2B5EF4-FFF2-40B4-BE49-F238E27FC236}">
                <a16:creationId xmlns:a16="http://schemas.microsoft.com/office/drawing/2014/main" id="{B3ECF550-48B2-2843-A029-DE80F2570CE0}"/>
              </a:ext>
            </a:extLst>
          </p:cNvPr>
          <p:cNvSpPr>
            <a:spLocks noGrp="1"/>
          </p:cNvSpPr>
          <p:nvPr>
            <p:ph type="body" sz="quarter" idx="48" hasCustomPrompt="1"/>
          </p:nvPr>
        </p:nvSpPr>
        <p:spPr>
          <a:xfrm>
            <a:off x="8365055" y="1369031"/>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92" name="Marcador de texto 3">
            <a:extLst>
              <a:ext uri="{FF2B5EF4-FFF2-40B4-BE49-F238E27FC236}">
                <a16:creationId xmlns:a16="http://schemas.microsoft.com/office/drawing/2014/main" id="{29CFFEB6-D481-4C48-BFC9-24B890AD2221}"/>
              </a:ext>
            </a:extLst>
          </p:cNvPr>
          <p:cNvSpPr>
            <a:spLocks noGrp="1"/>
          </p:cNvSpPr>
          <p:nvPr>
            <p:ph type="body" sz="quarter" idx="49" hasCustomPrompt="1"/>
          </p:nvPr>
        </p:nvSpPr>
        <p:spPr>
          <a:xfrm>
            <a:off x="4641973" y="2162986"/>
            <a:ext cx="2231105" cy="266969"/>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3" name="Marcador de texto 3">
            <a:extLst>
              <a:ext uri="{FF2B5EF4-FFF2-40B4-BE49-F238E27FC236}">
                <a16:creationId xmlns:a16="http://schemas.microsoft.com/office/drawing/2014/main" id="{DCF22A84-AB91-C041-B8E7-7AD902FD02E1}"/>
              </a:ext>
            </a:extLst>
          </p:cNvPr>
          <p:cNvSpPr>
            <a:spLocks noGrp="1"/>
          </p:cNvSpPr>
          <p:nvPr>
            <p:ph type="body" sz="quarter" idx="50" hasCustomPrompt="1"/>
          </p:nvPr>
        </p:nvSpPr>
        <p:spPr>
          <a:xfrm>
            <a:off x="5818149" y="1992800"/>
            <a:ext cx="2699356" cy="259584"/>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94" name="Marcador de texto 15">
            <a:extLst>
              <a:ext uri="{FF2B5EF4-FFF2-40B4-BE49-F238E27FC236}">
                <a16:creationId xmlns:a16="http://schemas.microsoft.com/office/drawing/2014/main" id="{8F9EFB6F-1C56-FF4E-983B-DD5BF7751594}"/>
              </a:ext>
            </a:extLst>
          </p:cNvPr>
          <p:cNvSpPr>
            <a:spLocks noGrp="1"/>
          </p:cNvSpPr>
          <p:nvPr>
            <p:ph type="body" sz="quarter" idx="51" hasCustomPrompt="1"/>
          </p:nvPr>
        </p:nvSpPr>
        <p:spPr>
          <a:xfrm>
            <a:off x="8365055" y="1971450"/>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95" name="Marcador de texto 3">
            <a:extLst>
              <a:ext uri="{FF2B5EF4-FFF2-40B4-BE49-F238E27FC236}">
                <a16:creationId xmlns:a16="http://schemas.microsoft.com/office/drawing/2014/main" id="{7A380FF4-DE32-0B49-BA56-808050E0D48A}"/>
              </a:ext>
            </a:extLst>
          </p:cNvPr>
          <p:cNvSpPr>
            <a:spLocks noGrp="1"/>
          </p:cNvSpPr>
          <p:nvPr>
            <p:ph type="body" sz="quarter" idx="52" hasCustomPrompt="1"/>
          </p:nvPr>
        </p:nvSpPr>
        <p:spPr>
          <a:xfrm>
            <a:off x="4641973" y="2761416"/>
            <a:ext cx="2226329" cy="274948"/>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6" name="Marcador de texto 3">
            <a:extLst>
              <a:ext uri="{FF2B5EF4-FFF2-40B4-BE49-F238E27FC236}">
                <a16:creationId xmlns:a16="http://schemas.microsoft.com/office/drawing/2014/main" id="{F90E99F0-5358-DD48-8D52-BBC6648DD9D0}"/>
              </a:ext>
            </a:extLst>
          </p:cNvPr>
          <p:cNvSpPr>
            <a:spLocks noGrp="1"/>
          </p:cNvSpPr>
          <p:nvPr>
            <p:ph type="body" sz="quarter" idx="53" hasCustomPrompt="1"/>
          </p:nvPr>
        </p:nvSpPr>
        <p:spPr>
          <a:xfrm>
            <a:off x="5818149" y="2591230"/>
            <a:ext cx="2699356" cy="257669"/>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97" name="Marcador de texto 15">
            <a:extLst>
              <a:ext uri="{FF2B5EF4-FFF2-40B4-BE49-F238E27FC236}">
                <a16:creationId xmlns:a16="http://schemas.microsoft.com/office/drawing/2014/main" id="{8865AF38-3DF9-C748-9434-4121CA979ED8}"/>
              </a:ext>
            </a:extLst>
          </p:cNvPr>
          <p:cNvSpPr>
            <a:spLocks noGrp="1"/>
          </p:cNvSpPr>
          <p:nvPr>
            <p:ph type="body" sz="quarter" idx="54" hasCustomPrompt="1"/>
          </p:nvPr>
        </p:nvSpPr>
        <p:spPr>
          <a:xfrm>
            <a:off x="8365055" y="2569880"/>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98" name="Marcador de texto 3">
            <a:extLst>
              <a:ext uri="{FF2B5EF4-FFF2-40B4-BE49-F238E27FC236}">
                <a16:creationId xmlns:a16="http://schemas.microsoft.com/office/drawing/2014/main" id="{12D15972-AEAA-2F46-9AE7-22657A557DC6}"/>
              </a:ext>
            </a:extLst>
          </p:cNvPr>
          <p:cNvSpPr>
            <a:spLocks noGrp="1"/>
          </p:cNvSpPr>
          <p:nvPr>
            <p:ph type="body" sz="quarter" idx="55" hasCustomPrompt="1"/>
          </p:nvPr>
        </p:nvSpPr>
        <p:spPr>
          <a:xfrm>
            <a:off x="4641973" y="3367824"/>
            <a:ext cx="2226329" cy="267781"/>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9" name="Marcador de texto 3">
            <a:extLst>
              <a:ext uri="{FF2B5EF4-FFF2-40B4-BE49-F238E27FC236}">
                <a16:creationId xmlns:a16="http://schemas.microsoft.com/office/drawing/2014/main" id="{A4760ED4-46A2-A445-B4CE-F9805FA92771}"/>
              </a:ext>
            </a:extLst>
          </p:cNvPr>
          <p:cNvSpPr>
            <a:spLocks noGrp="1"/>
          </p:cNvSpPr>
          <p:nvPr>
            <p:ph type="body" sz="quarter" idx="56" hasCustomPrompt="1"/>
          </p:nvPr>
        </p:nvSpPr>
        <p:spPr>
          <a:xfrm>
            <a:off x="5818149" y="3197638"/>
            <a:ext cx="2699356" cy="252128"/>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100" name="Marcador de texto 15">
            <a:extLst>
              <a:ext uri="{FF2B5EF4-FFF2-40B4-BE49-F238E27FC236}">
                <a16:creationId xmlns:a16="http://schemas.microsoft.com/office/drawing/2014/main" id="{FEB0E95D-338A-3346-BB70-C8F6FA0DD872}"/>
              </a:ext>
            </a:extLst>
          </p:cNvPr>
          <p:cNvSpPr>
            <a:spLocks noGrp="1"/>
          </p:cNvSpPr>
          <p:nvPr>
            <p:ph type="body" sz="quarter" idx="57" hasCustomPrompt="1"/>
          </p:nvPr>
        </p:nvSpPr>
        <p:spPr>
          <a:xfrm>
            <a:off x="8365055" y="3176288"/>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101" name="Marcador de texto 3">
            <a:extLst>
              <a:ext uri="{FF2B5EF4-FFF2-40B4-BE49-F238E27FC236}">
                <a16:creationId xmlns:a16="http://schemas.microsoft.com/office/drawing/2014/main" id="{A3F81034-DEB8-AF47-B75A-EC44FCFFBB43}"/>
              </a:ext>
            </a:extLst>
          </p:cNvPr>
          <p:cNvSpPr>
            <a:spLocks noGrp="1"/>
          </p:cNvSpPr>
          <p:nvPr>
            <p:ph type="body" sz="quarter" idx="58" hasCustomPrompt="1"/>
          </p:nvPr>
        </p:nvSpPr>
        <p:spPr>
          <a:xfrm>
            <a:off x="4641973" y="3962265"/>
            <a:ext cx="2231105" cy="268205"/>
          </a:xfrm>
        </p:spPr>
        <p:txBody>
          <a:bodyPr numCol="1">
            <a:normAutofit/>
          </a:bodyPr>
          <a:lstStyle>
            <a:lvl1pPr algn="just">
              <a:defRPr sz="135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02" name="Marcador de texto 3">
            <a:extLst>
              <a:ext uri="{FF2B5EF4-FFF2-40B4-BE49-F238E27FC236}">
                <a16:creationId xmlns:a16="http://schemas.microsoft.com/office/drawing/2014/main" id="{2A538B8E-41CD-4341-AED6-2FFA34B3F039}"/>
              </a:ext>
            </a:extLst>
          </p:cNvPr>
          <p:cNvSpPr>
            <a:spLocks noGrp="1"/>
          </p:cNvSpPr>
          <p:nvPr>
            <p:ph type="body" sz="quarter" idx="59" hasCustomPrompt="1"/>
          </p:nvPr>
        </p:nvSpPr>
        <p:spPr>
          <a:xfrm>
            <a:off x="5818149" y="3792078"/>
            <a:ext cx="2699356" cy="267781"/>
          </a:xfrm>
        </p:spPr>
        <p:txBody>
          <a:bodyPr numCol="1">
            <a:noAutofit/>
          </a:bodyPr>
          <a:lstStyle>
            <a:lvl1pPr algn="just">
              <a:defRPr sz="750">
                <a:solidFill>
                  <a:schemeClr val="tx1">
                    <a:lumMod val="60000"/>
                    <a:lumOff val="40000"/>
                  </a:schemeClr>
                </a:solidFill>
              </a:defRPr>
            </a:lvl1pPr>
            <a:lvl2pPr algn="l">
              <a:buFontTx/>
              <a:buNone/>
              <a:defRPr sz="750"/>
            </a:lvl2pPr>
          </a:lstStyle>
          <a:p>
            <a:pPr lvl="0"/>
            <a:r>
              <a:rPr lang="es-ES"/>
              <a:t>…………………………………………………….......................</a:t>
            </a:r>
          </a:p>
        </p:txBody>
      </p:sp>
      <p:sp>
        <p:nvSpPr>
          <p:cNvPr id="103" name="Marcador de texto 15">
            <a:extLst>
              <a:ext uri="{FF2B5EF4-FFF2-40B4-BE49-F238E27FC236}">
                <a16:creationId xmlns:a16="http://schemas.microsoft.com/office/drawing/2014/main" id="{173C5E62-67BC-9C45-8601-618E1D179FBA}"/>
              </a:ext>
            </a:extLst>
          </p:cNvPr>
          <p:cNvSpPr>
            <a:spLocks noGrp="1"/>
          </p:cNvSpPr>
          <p:nvPr>
            <p:ph type="body" sz="quarter" idx="60" hasCustomPrompt="1"/>
          </p:nvPr>
        </p:nvSpPr>
        <p:spPr>
          <a:xfrm>
            <a:off x="8365055" y="3770728"/>
            <a:ext cx="547417" cy="349135"/>
          </a:xfrm>
        </p:spPr>
        <p:txBody>
          <a:bodyPr>
            <a:normAutofit/>
          </a:bodyPr>
          <a:lstStyle>
            <a:lvl1pPr algn="just">
              <a:defRPr sz="1050">
                <a:solidFill>
                  <a:schemeClr val="accent1"/>
                </a:solidFill>
              </a:defRPr>
            </a:lvl1pPr>
            <a:lvl2pPr>
              <a:defRPr sz="1500">
                <a:solidFill>
                  <a:schemeClr val="tx1"/>
                </a:solidFill>
              </a:defRPr>
            </a:lvl2pPr>
            <a:lvl3pPr>
              <a:defRPr sz="1500">
                <a:solidFill>
                  <a:schemeClr val="tx1"/>
                </a:solidFill>
              </a:defRPr>
            </a:lvl3pPr>
          </a:lstStyle>
          <a:p>
            <a:pPr lvl="0"/>
            <a:r>
              <a:rPr lang="es-ES"/>
              <a:t>P.01</a:t>
            </a:r>
          </a:p>
        </p:txBody>
      </p:sp>
      <p:sp>
        <p:nvSpPr>
          <p:cNvPr id="104" name="Marcador de texto 83">
            <a:extLst>
              <a:ext uri="{FF2B5EF4-FFF2-40B4-BE49-F238E27FC236}">
                <a16:creationId xmlns:a16="http://schemas.microsoft.com/office/drawing/2014/main" id="{967DFE4E-11D5-9B48-9787-7C376FDD5735}"/>
              </a:ext>
            </a:extLst>
          </p:cNvPr>
          <p:cNvSpPr>
            <a:spLocks noGrp="1"/>
          </p:cNvSpPr>
          <p:nvPr>
            <p:ph type="body" sz="quarter" idx="61" hasCustomPrompt="1"/>
          </p:nvPr>
        </p:nvSpPr>
        <p:spPr>
          <a:xfrm>
            <a:off x="4635859" y="1896574"/>
            <a:ext cx="2228657" cy="262423"/>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105" name="Marcador de texto 83">
            <a:extLst>
              <a:ext uri="{FF2B5EF4-FFF2-40B4-BE49-F238E27FC236}">
                <a16:creationId xmlns:a16="http://schemas.microsoft.com/office/drawing/2014/main" id="{A66AEF34-CCE3-244B-9A73-A752C1D152BF}"/>
              </a:ext>
            </a:extLst>
          </p:cNvPr>
          <p:cNvSpPr>
            <a:spLocks noGrp="1"/>
          </p:cNvSpPr>
          <p:nvPr>
            <p:ph type="body" sz="quarter" idx="62" hasCustomPrompt="1"/>
          </p:nvPr>
        </p:nvSpPr>
        <p:spPr>
          <a:xfrm>
            <a:off x="4635859" y="2492117"/>
            <a:ext cx="2226329" cy="269299"/>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106" name="Marcador de texto 83">
            <a:extLst>
              <a:ext uri="{FF2B5EF4-FFF2-40B4-BE49-F238E27FC236}">
                <a16:creationId xmlns:a16="http://schemas.microsoft.com/office/drawing/2014/main" id="{2EC5676D-D773-CF40-86EC-47E332356C7C}"/>
              </a:ext>
            </a:extLst>
          </p:cNvPr>
          <p:cNvSpPr>
            <a:spLocks noGrp="1"/>
          </p:cNvSpPr>
          <p:nvPr>
            <p:ph type="body" sz="quarter" idx="63" hasCustomPrompt="1"/>
          </p:nvPr>
        </p:nvSpPr>
        <p:spPr>
          <a:xfrm>
            <a:off x="4635859" y="3095059"/>
            <a:ext cx="2237219" cy="267781"/>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107" name="Marcador de texto 83">
            <a:extLst>
              <a:ext uri="{FF2B5EF4-FFF2-40B4-BE49-F238E27FC236}">
                <a16:creationId xmlns:a16="http://schemas.microsoft.com/office/drawing/2014/main" id="{AFC92137-6235-2146-8DDC-3CC348067A27}"/>
              </a:ext>
            </a:extLst>
          </p:cNvPr>
          <p:cNvSpPr>
            <a:spLocks noGrp="1"/>
          </p:cNvSpPr>
          <p:nvPr>
            <p:ph type="body" sz="quarter" idx="64" hasCustomPrompt="1"/>
          </p:nvPr>
        </p:nvSpPr>
        <p:spPr>
          <a:xfrm>
            <a:off x="4635859" y="3694300"/>
            <a:ext cx="2231104" cy="262423"/>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108" name="Marcador de texto 83">
            <a:extLst>
              <a:ext uri="{FF2B5EF4-FFF2-40B4-BE49-F238E27FC236}">
                <a16:creationId xmlns:a16="http://schemas.microsoft.com/office/drawing/2014/main" id="{8F8F59DA-8014-C044-83F5-3C1BA460C2BE}"/>
              </a:ext>
            </a:extLst>
          </p:cNvPr>
          <p:cNvSpPr>
            <a:spLocks noGrp="1"/>
          </p:cNvSpPr>
          <p:nvPr>
            <p:ph type="body" sz="quarter" idx="65" hasCustomPrompt="1"/>
          </p:nvPr>
        </p:nvSpPr>
        <p:spPr>
          <a:xfrm>
            <a:off x="4635859" y="1293632"/>
            <a:ext cx="2237219" cy="262423"/>
          </a:xfrm>
        </p:spPr>
        <p:txBody>
          <a:bodyPr>
            <a:normAutofit/>
          </a:bodyPr>
          <a:lstStyle>
            <a:lvl1pPr>
              <a:defRPr sz="1500" b="1">
                <a:solidFill>
                  <a:schemeClr val="tx2"/>
                </a:solidFill>
              </a:defRPr>
            </a:lvl1pPr>
          </a:lstStyle>
          <a:p>
            <a:pPr lvl="0"/>
            <a:r>
              <a:rPr lang="es-ES" err="1"/>
              <a:t>Chapter</a:t>
            </a:r>
            <a:r>
              <a:rPr lang="es-ES"/>
              <a:t> </a:t>
            </a:r>
            <a:r>
              <a:rPr lang="es-ES" err="1"/>
              <a:t>Title</a:t>
            </a:r>
            <a:endParaRPr lang="es-ES"/>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311263" y="539863"/>
            <a:ext cx="2243333" cy="359833"/>
          </a:xfrm>
        </p:spPr>
        <p:txBody>
          <a:bodyPr>
            <a:normAutofit/>
          </a:bodyPr>
          <a:lstStyle>
            <a:lvl1pPr>
              <a:defRPr sz="1500" b="1">
                <a:solidFill>
                  <a:schemeClr val="tx2"/>
                </a:solidFill>
              </a:defRPr>
            </a:lvl1pPr>
          </a:lstStyle>
          <a:p>
            <a:pPr lvl="0"/>
            <a:r>
              <a:rPr lang="es-ES" err="1"/>
              <a:t>Index</a:t>
            </a:r>
            <a:endParaRPr lang="es-ES"/>
          </a:p>
        </p:txBody>
      </p:sp>
    </p:spTree>
    <p:extLst>
      <p:ext uri="{BB962C8B-B14F-4D97-AF65-F5344CB8AC3E}">
        <p14:creationId xmlns:p14="http://schemas.microsoft.com/office/powerpoint/2010/main" val="269356280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314002" y="310533"/>
            <a:ext cx="2233763" cy="284639"/>
          </a:xfrm>
        </p:spPr>
        <p:txBody>
          <a:bodyPr>
            <a:normAutofit/>
          </a:bodyPr>
          <a:lstStyle>
            <a:lvl1pPr>
              <a:defRPr sz="975" b="1" cap="all" baseline="0">
                <a:solidFill>
                  <a:schemeClr val="tx1"/>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277926" y="1188236"/>
            <a:ext cx="591058" cy="3986901"/>
          </a:xfrm>
        </p:spPr>
        <p:txBody>
          <a:bodyPr>
            <a:noAutofit/>
          </a:bodyPr>
          <a:lstStyle>
            <a:lvl1pPr>
              <a:lnSpc>
                <a:spcPts val="4500"/>
              </a:lnSpc>
              <a:spcBef>
                <a:spcPts val="975"/>
              </a:spcBef>
              <a:defRPr sz="3375" b="1">
                <a:solidFill>
                  <a:schemeClr val="tx2"/>
                </a:solidFill>
              </a:defRPr>
            </a:lvl1pPr>
          </a:lstStyle>
          <a:p>
            <a:pPr lvl="0"/>
            <a:r>
              <a:rPr lang="es-ES"/>
              <a:t>1.</a:t>
            </a:r>
            <a:br>
              <a:rPr lang="es-ES"/>
            </a:br>
            <a:r>
              <a:rPr lang="es-ES"/>
              <a:t>2.</a:t>
            </a:r>
            <a:br>
              <a:rPr lang="es-ES"/>
            </a:br>
            <a:r>
              <a:rPr lang="es-ES"/>
              <a:t>3.</a:t>
            </a:r>
            <a:br>
              <a:rPr lang="es-ES"/>
            </a:br>
            <a:r>
              <a:rPr lang="es-ES"/>
              <a:t>4.</a:t>
            </a:r>
            <a:br>
              <a:rPr lang="es-ES"/>
            </a:br>
            <a:r>
              <a:rPr lang="es-ES"/>
              <a:t>5.</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311263" y="539863"/>
            <a:ext cx="2243333" cy="359833"/>
          </a:xfrm>
        </p:spPr>
        <p:txBody>
          <a:bodyPr>
            <a:normAutofit/>
          </a:bodyPr>
          <a:lstStyle>
            <a:lvl1pPr>
              <a:defRPr sz="1500" b="1">
                <a:solidFill>
                  <a:schemeClr val="tx2"/>
                </a:solidFill>
              </a:defRPr>
            </a:lvl1pPr>
          </a:lstStyle>
          <a:p>
            <a:pPr lvl="0"/>
            <a:r>
              <a:rPr lang="es-ES" err="1"/>
              <a:t>Index</a:t>
            </a:r>
            <a:endParaRPr lang="es-ES"/>
          </a:p>
        </p:txBody>
      </p:sp>
      <p:sp>
        <p:nvSpPr>
          <p:cNvPr id="44" name="Marcador de texto 83">
            <a:extLst>
              <a:ext uri="{FF2B5EF4-FFF2-40B4-BE49-F238E27FC236}">
                <a16:creationId xmlns:a16="http://schemas.microsoft.com/office/drawing/2014/main" id="{CBF29B9B-8E00-ED48-AEBE-65C3714F5EAA}"/>
              </a:ext>
            </a:extLst>
          </p:cNvPr>
          <p:cNvSpPr>
            <a:spLocks noGrp="1"/>
          </p:cNvSpPr>
          <p:nvPr>
            <p:ph type="body" sz="quarter" idx="67" hasCustomPrompt="1"/>
          </p:nvPr>
        </p:nvSpPr>
        <p:spPr>
          <a:xfrm>
            <a:off x="825614" y="1188236"/>
            <a:ext cx="4422488" cy="3986901"/>
          </a:xfrm>
        </p:spPr>
        <p:txBody>
          <a:bodyPr>
            <a:noAutofit/>
          </a:bodyPr>
          <a:lstStyle>
            <a:lvl1pPr>
              <a:lnSpc>
                <a:spcPts val="4500"/>
              </a:lnSpc>
              <a:spcBef>
                <a:spcPts val="975"/>
              </a:spcBef>
              <a:defRPr sz="3375" b="1">
                <a:solidFill>
                  <a:schemeClr val="tx1">
                    <a:lumMod val="60000"/>
                    <a:lumOff val="40000"/>
                  </a:schemeClr>
                </a:solidFill>
              </a:defRPr>
            </a:lvl1pPr>
          </a:lstStyle>
          <a:p>
            <a:pPr lvl="0"/>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endParaRPr lang="es-ES"/>
          </a:p>
        </p:txBody>
      </p:sp>
    </p:spTree>
    <p:extLst>
      <p:ext uri="{BB962C8B-B14F-4D97-AF65-F5344CB8AC3E}">
        <p14:creationId xmlns:p14="http://schemas.microsoft.com/office/powerpoint/2010/main" val="179786727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306944" y="310533"/>
            <a:ext cx="2233763" cy="284639"/>
          </a:xfrm>
        </p:spPr>
        <p:txBody>
          <a:bodyPr>
            <a:normAutofit/>
          </a:bodyPr>
          <a:lstStyle>
            <a:lvl1pPr>
              <a:defRPr sz="975" b="1" cap="all" baseline="0">
                <a:solidFill>
                  <a:schemeClr val="tx1"/>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298492" y="11734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304206" y="539863"/>
            <a:ext cx="2243333" cy="359833"/>
          </a:xfrm>
        </p:spPr>
        <p:txBody>
          <a:bodyPr>
            <a:normAutofit/>
          </a:bodyPr>
          <a:lstStyle>
            <a:lvl1pPr>
              <a:defRPr sz="1500" b="1">
                <a:solidFill>
                  <a:schemeClr val="tx2"/>
                </a:solidFill>
              </a:defRPr>
            </a:lvl1pPr>
          </a:lstStyle>
          <a:p>
            <a:pPr lvl="0"/>
            <a:r>
              <a:rPr lang="es-ES" err="1"/>
              <a:t>Index</a:t>
            </a:r>
            <a:endParaRPr lang="es-ES"/>
          </a:p>
        </p:txBody>
      </p:sp>
      <p:sp>
        <p:nvSpPr>
          <p:cNvPr id="3" name="Marcador de texto 2">
            <a:extLst>
              <a:ext uri="{FF2B5EF4-FFF2-40B4-BE49-F238E27FC236}">
                <a16:creationId xmlns:a16="http://schemas.microsoft.com/office/drawing/2014/main" id="{0C3542EB-847A-134C-87D5-341B3F888D0F}"/>
              </a:ext>
            </a:extLst>
          </p:cNvPr>
          <p:cNvSpPr>
            <a:spLocks noGrp="1"/>
          </p:cNvSpPr>
          <p:nvPr>
            <p:ph type="body" sz="quarter" idx="67" hasCustomPrompt="1"/>
          </p:nvPr>
        </p:nvSpPr>
        <p:spPr>
          <a:xfrm>
            <a:off x="310428" y="19007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8" name="Marcador de texto 2">
            <a:extLst>
              <a:ext uri="{FF2B5EF4-FFF2-40B4-BE49-F238E27FC236}">
                <a16:creationId xmlns:a16="http://schemas.microsoft.com/office/drawing/2014/main" id="{ED21A4EA-B7DC-2249-9BBA-4D41A99B3CEF}"/>
              </a:ext>
            </a:extLst>
          </p:cNvPr>
          <p:cNvSpPr>
            <a:spLocks noGrp="1"/>
          </p:cNvSpPr>
          <p:nvPr>
            <p:ph type="body" sz="quarter" idx="68" hasCustomPrompt="1"/>
          </p:nvPr>
        </p:nvSpPr>
        <p:spPr>
          <a:xfrm>
            <a:off x="310428" y="23960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18" name="Marcador de texto 83">
            <a:extLst>
              <a:ext uri="{FF2B5EF4-FFF2-40B4-BE49-F238E27FC236}">
                <a16:creationId xmlns:a16="http://schemas.microsoft.com/office/drawing/2014/main" id="{846ACD11-B8D6-D347-834E-2FFC4F767897}"/>
              </a:ext>
            </a:extLst>
          </p:cNvPr>
          <p:cNvSpPr>
            <a:spLocks noGrp="1"/>
          </p:cNvSpPr>
          <p:nvPr>
            <p:ph type="body" sz="quarter" idx="69" hasCustomPrompt="1"/>
          </p:nvPr>
        </p:nvSpPr>
        <p:spPr>
          <a:xfrm>
            <a:off x="2464477" y="11734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19" name="Marcador de texto 2">
            <a:extLst>
              <a:ext uri="{FF2B5EF4-FFF2-40B4-BE49-F238E27FC236}">
                <a16:creationId xmlns:a16="http://schemas.microsoft.com/office/drawing/2014/main" id="{85611C3A-E7BA-8741-B713-7ECF35C208CF}"/>
              </a:ext>
            </a:extLst>
          </p:cNvPr>
          <p:cNvSpPr>
            <a:spLocks noGrp="1"/>
          </p:cNvSpPr>
          <p:nvPr>
            <p:ph type="body" sz="quarter" idx="70" hasCustomPrompt="1"/>
          </p:nvPr>
        </p:nvSpPr>
        <p:spPr>
          <a:xfrm>
            <a:off x="2476413" y="19007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0" name="Marcador de texto 2">
            <a:extLst>
              <a:ext uri="{FF2B5EF4-FFF2-40B4-BE49-F238E27FC236}">
                <a16:creationId xmlns:a16="http://schemas.microsoft.com/office/drawing/2014/main" id="{3847668A-0F13-FD40-99C9-7D211293DC7B}"/>
              </a:ext>
            </a:extLst>
          </p:cNvPr>
          <p:cNvSpPr>
            <a:spLocks noGrp="1"/>
          </p:cNvSpPr>
          <p:nvPr>
            <p:ph type="body" sz="quarter" idx="71" hasCustomPrompt="1"/>
          </p:nvPr>
        </p:nvSpPr>
        <p:spPr>
          <a:xfrm>
            <a:off x="2476413" y="23960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1" name="Marcador de texto 83">
            <a:extLst>
              <a:ext uri="{FF2B5EF4-FFF2-40B4-BE49-F238E27FC236}">
                <a16:creationId xmlns:a16="http://schemas.microsoft.com/office/drawing/2014/main" id="{2A5ED1A7-3C9E-0A47-A8B4-C2B3AC78C142}"/>
              </a:ext>
            </a:extLst>
          </p:cNvPr>
          <p:cNvSpPr>
            <a:spLocks noGrp="1"/>
          </p:cNvSpPr>
          <p:nvPr>
            <p:ph type="body" sz="quarter" idx="72" hasCustomPrompt="1"/>
          </p:nvPr>
        </p:nvSpPr>
        <p:spPr>
          <a:xfrm>
            <a:off x="4619032" y="11734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22" name="Marcador de texto 2">
            <a:extLst>
              <a:ext uri="{FF2B5EF4-FFF2-40B4-BE49-F238E27FC236}">
                <a16:creationId xmlns:a16="http://schemas.microsoft.com/office/drawing/2014/main" id="{665B95A9-6987-F748-AD20-7165E5E8CEE2}"/>
              </a:ext>
            </a:extLst>
          </p:cNvPr>
          <p:cNvSpPr>
            <a:spLocks noGrp="1"/>
          </p:cNvSpPr>
          <p:nvPr>
            <p:ph type="body" sz="quarter" idx="73" hasCustomPrompt="1"/>
          </p:nvPr>
        </p:nvSpPr>
        <p:spPr>
          <a:xfrm>
            <a:off x="4630968" y="19007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3" name="Marcador de texto 2">
            <a:extLst>
              <a:ext uri="{FF2B5EF4-FFF2-40B4-BE49-F238E27FC236}">
                <a16:creationId xmlns:a16="http://schemas.microsoft.com/office/drawing/2014/main" id="{7991601E-FE13-004A-B235-1C7E12150DAE}"/>
              </a:ext>
            </a:extLst>
          </p:cNvPr>
          <p:cNvSpPr>
            <a:spLocks noGrp="1"/>
          </p:cNvSpPr>
          <p:nvPr>
            <p:ph type="body" sz="quarter" idx="74" hasCustomPrompt="1"/>
          </p:nvPr>
        </p:nvSpPr>
        <p:spPr>
          <a:xfrm>
            <a:off x="4630968" y="23960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4" name="Marcador de texto 83">
            <a:extLst>
              <a:ext uri="{FF2B5EF4-FFF2-40B4-BE49-F238E27FC236}">
                <a16:creationId xmlns:a16="http://schemas.microsoft.com/office/drawing/2014/main" id="{B55C8E76-6CFF-6040-8FA8-33F63C85CEBF}"/>
              </a:ext>
            </a:extLst>
          </p:cNvPr>
          <p:cNvSpPr>
            <a:spLocks noGrp="1"/>
          </p:cNvSpPr>
          <p:nvPr>
            <p:ph type="body" sz="quarter" idx="75" hasCustomPrompt="1"/>
          </p:nvPr>
        </p:nvSpPr>
        <p:spPr>
          <a:xfrm>
            <a:off x="6779302" y="11734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25" name="Marcador de texto 2">
            <a:extLst>
              <a:ext uri="{FF2B5EF4-FFF2-40B4-BE49-F238E27FC236}">
                <a16:creationId xmlns:a16="http://schemas.microsoft.com/office/drawing/2014/main" id="{69111C5F-2E5B-A941-97B9-DF3CB7452A8A}"/>
              </a:ext>
            </a:extLst>
          </p:cNvPr>
          <p:cNvSpPr>
            <a:spLocks noGrp="1"/>
          </p:cNvSpPr>
          <p:nvPr>
            <p:ph type="body" sz="quarter" idx="76" hasCustomPrompt="1"/>
          </p:nvPr>
        </p:nvSpPr>
        <p:spPr>
          <a:xfrm>
            <a:off x="6791238" y="19007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6" name="Marcador de texto 2">
            <a:extLst>
              <a:ext uri="{FF2B5EF4-FFF2-40B4-BE49-F238E27FC236}">
                <a16:creationId xmlns:a16="http://schemas.microsoft.com/office/drawing/2014/main" id="{E44F70FF-0454-5A49-B7FE-A299E03161D3}"/>
              </a:ext>
            </a:extLst>
          </p:cNvPr>
          <p:cNvSpPr>
            <a:spLocks noGrp="1"/>
          </p:cNvSpPr>
          <p:nvPr>
            <p:ph type="body" sz="quarter" idx="77" hasCustomPrompt="1"/>
          </p:nvPr>
        </p:nvSpPr>
        <p:spPr>
          <a:xfrm>
            <a:off x="6791238" y="23960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7" name="Marcador de texto 83">
            <a:extLst>
              <a:ext uri="{FF2B5EF4-FFF2-40B4-BE49-F238E27FC236}">
                <a16:creationId xmlns:a16="http://schemas.microsoft.com/office/drawing/2014/main" id="{C6EFC7DE-FDA3-344F-BA47-77E74A7AB00F}"/>
              </a:ext>
            </a:extLst>
          </p:cNvPr>
          <p:cNvSpPr>
            <a:spLocks noGrp="1"/>
          </p:cNvSpPr>
          <p:nvPr>
            <p:ph type="body" sz="quarter" idx="78" hasCustomPrompt="1"/>
          </p:nvPr>
        </p:nvSpPr>
        <p:spPr>
          <a:xfrm>
            <a:off x="298492" y="31673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28" name="Marcador de texto 2">
            <a:extLst>
              <a:ext uri="{FF2B5EF4-FFF2-40B4-BE49-F238E27FC236}">
                <a16:creationId xmlns:a16="http://schemas.microsoft.com/office/drawing/2014/main" id="{DEDD6D48-A77A-1B42-A0A7-7C1FA8FB2361}"/>
              </a:ext>
            </a:extLst>
          </p:cNvPr>
          <p:cNvSpPr>
            <a:spLocks noGrp="1"/>
          </p:cNvSpPr>
          <p:nvPr>
            <p:ph type="body" sz="quarter" idx="79" hasCustomPrompt="1"/>
          </p:nvPr>
        </p:nvSpPr>
        <p:spPr>
          <a:xfrm>
            <a:off x="310428" y="38946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9" name="Marcador de texto 2">
            <a:extLst>
              <a:ext uri="{FF2B5EF4-FFF2-40B4-BE49-F238E27FC236}">
                <a16:creationId xmlns:a16="http://schemas.microsoft.com/office/drawing/2014/main" id="{339E1E00-EF43-9842-A5D4-7D893A6A21DA}"/>
              </a:ext>
            </a:extLst>
          </p:cNvPr>
          <p:cNvSpPr>
            <a:spLocks noGrp="1"/>
          </p:cNvSpPr>
          <p:nvPr>
            <p:ph type="body" sz="quarter" idx="80" hasCustomPrompt="1"/>
          </p:nvPr>
        </p:nvSpPr>
        <p:spPr>
          <a:xfrm>
            <a:off x="310428" y="43899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0" name="Marcador de texto 83">
            <a:extLst>
              <a:ext uri="{FF2B5EF4-FFF2-40B4-BE49-F238E27FC236}">
                <a16:creationId xmlns:a16="http://schemas.microsoft.com/office/drawing/2014/main" id="{3609BFF5-C0EC-C74B-BAC5-C6247F87A159}"/>
              </a:ext>
            </a:extLst>
          </p:cNvPr>
          <p:cNvSpPr>
            <a:spLocks noGrp="1"/>
          </p:cNvSpPr>
          <p:nvPr>
            <p:ph type="body" sz="quarter" idx="81" hasCustomPrompt="1"/>
          </p:nvPr>
        </p:nvSpPr>
        <p:spPr>
          <a:xfrm>
            <a:off x="2464477" y="31673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31" name="Marcador de texto 2">
            <a:extLst>
              <a:ext uri="{FF2B5EF4-FFF2-40B4-BE49-F238E27FC236}">
                <a16:creationId xmlns:a16="http://schemas.microsoft.com/office/drawing/2014/main" id="{A2D9B95A-6F51-704A-8164-AE4376A52455}"/>
              </a:ext>
            </a:extLst>
          </p:cNvPr>
          <p:cNvSpPr>
            <a:spLocks noGrp="1"/>
          </p:cNvSpPr>
          <p:nvPr>
            <p:ph type="body" sz="quarter" idx="82" hasCustomPrompt="1"/>
          </p:nvPr>
        </p:nvSpPr>
        <p:spPr>
          <a:xfrm>
            <a:off x="2476413" y="38946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2" name="Marcador de texto 2">
            <a:extLst>
              <a:ext uri="{FF2B5EF4-FFF2-40B4-BE49-F238E27FC236}">
                <a16:creationId xmlns:a16="http://schemas.microsoft.com/office/drawing/2014/main" id="{347D8AC6-F6F7-AB40-BDAE-DFA1A20F303C}"/>
              </a:ext>
            </a:extLst>
          </p:cNvPr>
          <p:cNvSpPr>
            <a:spLocks noGrp="1"/>
          </p:cNvSpPr>
          <p:nvPr>
            <p:ph type="body" sz="quarter" idx="83" hasCustomPrompt="1"/>
          </p:nvPr>
        </p:nvSpPr>
        <p:spPr>
          <a:xfrm>
            <a:off x="2476413" y="43899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3" name="Marcador de texto 83">
            <a:extLst>
              <a:ext uri="{FF2B5EF4-FFF2-40B4-BE49-F238E27FC236}">
                <a16:creationId xmlns:a16="http://schemas.microsoft.com/office/drawing/2014/main" id="{2175621C-7D22-9246-842E-EBEBA072199D}"/>
              </a:ext>
            </a:extLst>
          </p:cNvPr>
          <p:cNvSpPr>
            <a:spLocks noGrp="1"/>
          </p:cNvSpPr>
          <p:nvPr>
            <p:ph type="body" sz="quarter" idx="84" hasCustomPrompt="1"/>
          </p:nvPr>
        </p:nvSpPr>
        <p:spPr>
          <a:xfrm>
            <a:off x="4619032" y="31673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34" name="Marcador de texto 2">
            <a:extLst>
              <a:ext uri="{FF2B5EF4-FFF2-40B4-BE49-F238E27FC236}">
                <a16:creationId xmlns:a16="http://schemas.microsoft.com/office/drawing/2014/main" id="{857887B0-767A-9D43-9C2D-CFE8C77727A7}"/>
              </a:ext>
            </a:extLst>
          </p:cNvPr>
          <p:cNvSpPr>
            <a:spLocks noGrp="1"/>
          </p:cNvSpPr>
          <p:nvPr>
            <p:ph type="body" sz="quarter" idx="85" hasCustomPrompt="1"/>
          </p:nvPr>
        </p:nvSpPr>
        <p:spPr>
          <a:xfrm>
            <a:off x="4630968" y="38946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5" name="Marcador de texto 2">
            <a:extLst>
              <a:ext uri="{FF2B5EF4-FFF2-40B4-BE49-F238E27FC236}">
                <a16:creationId xmlns:a16="http://schemas.microsoft.com/office/drawing/2014/main" id="{79494816-53D2-E340-A80C-F39EE826D985}"/>
              </a:ext>
            </a:extLst>
          </p:cNvPr>
          <p:cNvSpPr>
            <a:spLocks noGrp="1"/>
          </p:cNvSpPr>
          <p:nvPr>
            <p:ph type="body" sz="quarter" idx="86" hasCustomPrompt="1"/>
          </p:nvPr>
        </p:nvSpPr>
        <p:spPr>
          <a:xfrm>
            <a:off x="4630968" y="43899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6" name="Marcador de texto 83">
            <a:extLst>
              <a:ext uri="{FF2B5EF4-FFF2-40B4-BE49-F238E27FC236}">
                <a16:creationId xmlns:a16="http://schemas.microsoft.com/office/drawing/2014/main" id="{E903AC53-87A3-6E4D-820F-7A4F85097C47}"/>
              </a:ext>
            </a:extLst>
          </p:cNvPr>
          <p:cNvSpPr>
            <a:spLocks noGrp="1"/>
          </p:cNvSpPr>
          <p:nvPr>
            <p:ph type="body" sz="quarter" idx="87" hasCustomPrompt="1"/>
          </p:nvPr>
        </p:nvSpPr>
        <p:spPr>
          <a:xfrm>
            <a:off x="6779302" y="3167376"/>
            <a:ext cx="980153" cy="742164"/>
          </a:xfrm>
        </p:spPr>
        <p:txBody>
          <a:bodyPr>
            <a:noAutofit/>
          </a:bodyPr>
          <a:lstStyle>
            <a:lvl1pPr>
              <a:lnSpc>
                <a:spcPct val="100000"/>
              </a:lnSpc>
              <a:spcBef>
                <a:spcPts val="975"/>
              </a:spcBef>
              <a:defRPr sz="4050" b="1">
                <a:solidFill>
                  <a:schemeClr val="tx2"/>
                </a:solidFill>
              </a:defRPr>
            </a:lvl1pPr>
          </a:lstStyle>
          <a:p>
            <a:pPr lvl="0"/>
            <a:r>
              <a:rPr lang="es-ES"/>
              <a:t>01</a:t>
            </a:r>
          </a:p>
        </p:txBody>
      </p:sp>
      <p:sp>
        <p:nvSpPr>
          <p:cNvPr id="37" name="Marcador de texto 2">
            <a:extLst>
              <a:ext uri="{FF2B5EF4-FFF2-40B4-BE49-F238E27FC236}">
                <a16:creationId xmlns:a16="http://schemas.microsoft.com/office/drawing/2014/main" id="{46EEBF2D-185D-3F40-90DD-563D0093C87E}"/>
              </a:ext>
            </a:extLst>
          </p:cNvPr>
          <p:cNvSpPr>
            <a:spLocks noGrp="1"/>
          </p:cNvSpPr>
          <p:nvPr>
            <p:ph type="body" sz="quarter" idx="88" hasCustomPrompt="1"/>
          </p:nvPr>
        </p:nvSpPr>
        <p:spPr>
          <a:xfrm>
            <a:off x="6791238" y="3894668"/>
            <a:ext cx="1960007" cy="537633"/>
          </a:xfrm>
        </p:spPr>
        <p:txBody>
          <a:bodyPr>
            <a:normAutofit/>
          </a:bodyPr>
          <a:lstStyle>
            <a:lvl1pPr>
              <a:spcBef>
                <a:spcPts val="300"/>
              </a:spcBef>
              <a:defRPr sz="135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8" name="Marcador de texto 2">
            <a:extLst>
              <a:ext uri="{FF2B5EF4-FFF2-40B4-BE49-F238E27FC236}">
                <a16:creationId xmlns:a16="http://schemas.microsoft.com/office/drawing/2014/main" id="{F0CFAD44-F620-CD41-8005-F4C6AADCED77}"/>
              </a:ext>
            </a:extLst>
          </p:cNvPr>
          <p:cNvSpPr>
            <a:spLocks noGrp="1"/>
          </p:cNvSpPr>
          <p:nvPr>
            <p:ph type="body" sz="quarter" idx="89" hasCustomPrompt="1"/>
          </p:nvPr>
        </p:nvSpPr>
        <p:spPr>
          <a:xfrm>
            <a:off x="6791238" y="4389968"/>
            <a:ext cx="1960007" cy="537633"/>
          </a:xfrm>
        </p:spPr>
        <p:txBody>
          <a:bodyPr>
            <a:normAutofit/>
          </a:bodyPr>
          <a:lstStyle>
            <a:lvl1pPr>
              <a:spcBef>
                <a:spcPts val="300"/>
              </a:spcBef>
              <a:defRPr sz="1350" b="0">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Tree>
    <p:extLst>
      <p:ext uri="{BB962C8B-B14F-4D97-AF65-F5344CB8AC3E}">
        <p14:creationId xmlns:p14="http://schemas.microsoft.com/office/powerpoint/2010/main" val="427737401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0023243"/>
              </p:ext>
            </p:extLst>
          </p:nvPr>
        </p:nvGraphicFramePr>
        <p:xfrm>
          <a:off x="1191" y="1324"/>
          <a:ext cx="1191" cy="1323"/>
        </p:xfrm>
        <a:graphic>
          <a:graphicData uri="http://schemas.openxmlformats.org/presentationml/2006/ole">
            <mc:AlternateContent xmlns:mc="http://schemas.openxmlformats.org/markup-compatibility/2006">
              <mc:Choice xmlns:v="urn:schemas-microsoft-com:vml" Requires="v">
                <p:oleObj name="Diapositiva de think-cell" r:id="rId4" imgW="384" imgH="384" progId="TCLayout.ActiveDocument.1">
                  <p:embed/>
                </p:oleObj>
              </mc:Choice>
              <mc:Fallback>
                <p:oleObj name="Diapositiva de think-cell" r:id="rId4" imgW="384" imgH="384" progId="TCLayout.ActiveDocument.1">
                  <p:embed/>
                  <p:pic>
                    <p:nvPicPr>
                      <p:cNvPr id="4" name="Object 3" hidden="1"/>
                      <p:cNvPicPr/>
                      <p:nvPr/>
                    </p:nvPicPr>
                    <p:blipFill>
                      <a:blip r:embed="rId5"/>
                      <a:stretch>
                        <a:fillRect/>
                      </a:stretch>
                    </p:blipFill>
                    <p:spPr>
                      <a:xfrm>
                        <a:off x="1191" y="1324"/>
                        <a:ext cx="1191" cy="1323"/>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19063" cy="132292"/>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4050" b="0" i="0" baseline="0">
              <a:solidFill>
                <a:srgbClr val="FFFFFF"/>
              </a:solidFill>
              <a:latin typeface="+mn-lt"/>
              <a:ea typeface="+mn-ea"/>
              <a:cs typeface="+mn-cs"/>
              <a:sym typeface="Trebuchet MS" panose="020B0603020202020204" pitchFamily="34" charset="0"/>
            </a:endParaRPr>
          </a:p>
        </p:txBody>
      </p:sp>
      <p:pic>
        <p:nvPicPr>
          <p:cNvPr id="16" name="Imagen 4">
            <a:extLst>
              <a:ext uri="{FF2B5EF4-FFF2-40B4-BE49-F238E27FC236}">
                <a16:creationId xmlns:a16="http://schemas.microsoft.com/office/drawing/2014/main" id="{88C529E6-7388-4F85-849E-78A2586B31A6}"/>
              </a:ext>
            </a:extLst>
          </p:cNvPr>
          <p:cNvPicPr>
            <a:picLocks noChangeAspect="1"/>
          </p:cNvPicPr>
          <p:nvPr userDrawn="1"/>
        </p:nvPicPr>
        <p:blipFill rotWithShape="1">
          <a:blip r:embed="rId6"/>
          <a:srcRect l="3466" t="3792" r="5237" b="4886"/>
          <a:stretch/>
        </p:blipFill>
        <p:spPr>
          <a:xfrm>
            <a:off x="0" y="-1"/>
            <a:ext cx="9144001" cy="5715001"/>
          </a:xfrm>
          <a:prstGeom prst="rect">
            <a:avLst/>
          </a:prstGeom>
        </p:spPr>
      </p:pic>
      <p:sp>
        <p:nvSpPr>
          <p:cNvPr id="27" name="Title 1"/>
          <p:cNvSpPr>
            <a:spLocks noGrp="1"/>
          </p:cNvSpPr>
          <p:nvPr>
            <p:ph type="ctrTitle" hasCustomPrompt="1"/>
          </p:nvPr>
        </p:nvSpPr>
        <p:spPr bwMode="ltGray">
          <a:xfrm>
            <a:off x="282055" y="2145515"/>
            <a:ext cx="7119571" cy="1104636"/>
          </a:xfrm>
          <a:prstGeom prst="rect">
            <a:avLst/>
          </a:prstGeom>
        </p:spPr>
        <p:txBody>
          <a:bodyPr vert="horz" anchor="b">
            <a:normAutofit/>
          </a:bodyPr>
          <a:lstStyle>
            <a:lvl1pPr algn="l">
              <a:lnSpc>
                <a:spcPct val="93000"/>
              </a:lnSpc>
              <a:defRPr sz="4050" baseline="0">
                <a:solidFill>
                  <a:schemeClr val="bg1"/>
                </a:solidFill>
                <a:latin typeface="+mj-lt"/>
                <a:ea typeface="+mj-ea"/>
                <a:cs typeface="+mj-cs"/>
                <a:sym typeface="Trebuchet MS" panose="020B0603020202020204" pitchFamily="34" charset="0"/>
              </a:defRPr>
            </a:lvl1pPr>
          </a:lstStyle>
          <a:p>
            <a:r>
              <a:rPr lang="en-US"/>
              <a:t>Title in Title Case</a:t>
            </a:r>
          </a:p>
        </p:txBody>
      </p:sp>
      <p:sp>
        <p:nvSpPr>
          <p:cNvPr id="26" name="Subtitle 2"/>
          <p:cNvSpPr>
            <a:spLocks noGrp="1"/>
          </p:cNvSpPr>
          <p:nvPr>
            <p:ph type="subTitle" idx="1" hasCustomPrompt="1"/>
          </p:nvPr>
        </p:nvSpPr>
        <p:spPr bwMode="white">
          <a:xfrm>
            <a:off x="295756" y="3498179"/>
            <a:ext cx="7105871" cy="906198"/>
          </a:xfrm>
          <a:prstGeom prst="rect">
            <a:avLst/>
          </a:prstGeom>
        </p:spPr>
        <p:txBody>
          <a:bodyPr anchor="ctr"/>
          <a:lstStyle>
            <a:lvl1pPr marL="0" indent="0" algn="l">
              <a:lnSpc>
                <a:spcPct val="110000"/>
              </a:lnSpc>
              <a:buNone/>
              <a:defRPr sz="1200" baseline="0">
                <a:solidFill>
                  <a:schemeClr val="bg1"/>
                </a:solidFill>
                <a:latin typeface="+mn-lt"/>
                <a:ea typeface="+mn-ea"/>
                <a:cs typeface="+mn-cs"/>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Subtitle in sentence case</a:t>
            </a:r>
          </a:p>
        </p:txBody>
      </p:sp>
      <p:sp>
        <p:nvSpPr>
          <p:cNvPr id="8" name="Text Placeholder 7">
            <a:extLst>
              <a:ext uri="{FF2B5EF4-FFF2-40B4-BE49-F238E27FC236}">
                <a16:creationId xmlns:a16="http://schemas.microsoft.com/office/drawing/2014/main" id="{51432FFD-A0CB-4472-AC13-78068A17F8AC}"/>
              </a:ext>
            </a:extLst>
          </p:cNvPr>
          <p:cNvSpPr>
            <a:spLocks noGrp="1"/>
          </p:cNvSpPr>
          <p:nvPr>
            <p:ph type="body" sz="quarter" idx="12"/>
          </p:nvPr>
        </p:nvSpPr>
        <p:spPr>
          <a:xfrm>
            <a:off x="7278353" y="246760"/>
            <a:ext cx="1594247" cy="240771"/>
          </a:xfrm>
        </p:spPr>
        <p:txBody>
          <a:bodyPr>
            <a:noAutofit/>
          </a:bodyPr>
          <a:lstStyle>
            <a:lvl1pPr>
              <a:defRPr>
                <a:solidFill>
                  <a:srgbClr val="FFFFFF"/>
                </a:solidFill>
                <a:latin typeface="+mn-lt"/>
                <a:ea typeface="+mn-ea"/>
                <a:cs typeface="+mn-cs"/>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a:t>
            </a:r>
          </a:p>
          <a:p>
            <a:pPr lvl="1"/>
            <a:endParaRPr lang="en-US"/>
          </a:p>
        </p:txBody>
      </p:sp>
    </p:spTree>
    <p:extLst>
      <p:ext uri="{BB962C8B-B14F-4D97-AF65-F5344CB8AC3E}">
        <p14:creationId xmlns:p14="http://schemas.microsoft.com/office/powerpoint/2010/main" val="3706843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3503552" y="5284483"/>
            <a:ext cx="2057400" cy="304271"/>
          </a:xfrm>
        </p:spPr>
        <p:txBody>
          <a:bodyPr/>
          <a:lstStyle>
            <a:lvl1pPr>
              <a:defRPr>
                <a:solidFill>
                  <a:schemeClr val="tx1">
                    <a:lumMod val="50000"/>
                  </a:schemeClr>
                </a:solidFill>
              </a:defRPr>
            </a:lvl1pPr>
          </a:lstStyle>
          <a:p>
            <a:fld id="{E7EBEDA2-51E6-554C-A63C-E820F6D0080D}" type="slidenum">
              <a:rPr lang="es-ES" smtClean="0"/>
              <a:pPr/>
              <a:t>‹Nº›</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06497" y="508037"/>
            <a:ext cx="8450551" cy="667453"/>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521494" y="4148444"/>
            <a:ext cx="1620441" cy="414922"/>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313463" y="305563"/>
            <a:ext cx="8443584" cy="165365"/>
          </a:xfrm>
        </p:spPr>
        <p:txBody>
          <a:bodyPr>
            <a:noAutofit/>
          </a:bodyPr>
          <a:lstStyle>
            <a:lvl1pPr marL="0" indent="0">
              <a:buNone/>
              <a:defRPr sz="975"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25497" y="1645736"/>
            <a:ext cx="1616438" cy="1801708"/>
          </a:xfrm>
          <a:prstGeom prst="ellipse">
            <a:avLst/>
          </a:prstGeom>
          <a:solidFill>
            <a:schemeClr val="accent1">
              <a:lumMod val="20000"/>
              <a:lumOff val="80000"/>
            </a:schemeClr>
          </a:solidFill>
        </p:spPr>
        <p:txBody>
          <a:bodyPr anchor="ctr">
            <a:normAutofit/>
          </a:bodyPr>
          <a:lstStyle>
            <a:lvl1pPr algn="ctr">
              <a:defRPr sz="12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525497" y="3538029"/>
            <a:ext cx="1616439" cy="613283"/>
          </a:xfrm>
        </p:spPr>
        <p:txBody>
          <a:bodyPr/>
          <a:lstStyle>
            <a:lvl1pPr algn="ctr">
              <a:spcBef>
                <a:spcPts val="525"/>
              </a:spcBef>
              <a:defRPr b="1">
                <a:solidFill>
                  <a:schemeClr val="tx2"/>
                </a:solidFill>
              </a:defRPr>
            </a:lvl1pPr>
          </a:lstStyle>
          <a:p>
            <a:pPr lvl="0"/>
            <a:r>
              <a:rPr lang="es-ES" err="1"/>
              <a:t>Name</a:t>
            </a:r>
            <a:br>
              <a:rPr lang="es-ES"/>
            </a:br>
            <a:r>
              <a:rPr lang="es-ES" err="1"/>
              <a:t>Surname</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2678147" y="1645736"/>
            <a:ext cx="1616438" cy="1801708"/>
          </a:xfrm>
          <a:prstGeom prst="ellipse">
            <a:avLst/>
          </a:prstGeom>
          <a:solidFill>
            <a:schemeClr val="accent1">
              <a:lumMod val="20000"/>
              <a:lumOff val="80000"/>
            </a:schemeClr>
          </a:solidFill>
        </p:spPr>
        <p:txBody>
          <a:bodyPr anchor="ctr">
            <a:normAutofit/>
          </a:bodyPr>
          <a:lstStyle>
            <a:lvl1pPr algn="ctr">
              <a:defRPr sz="12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4849847" y="1645736"/>
            <a:ext cx="1616438" cy="1801708"/>
          </a:xfrm>
          <a:prstGeom prst="ellipse">
            <a:avLst/>
          </a:prstGeom>
          <a:solidFill>
            <a:schemeClr val="accent1">
              <a:lumMod val="20000"/>
              <a:lumOff val="80000"/>
            </a:schemeClr>
          </a:solidFill>
        </p:spPr>
        <p:txBody>
          <a:bodyPr anchor="ctr">
            <a:normAutofit/>
          </a:bodyPr>
          <a:lstStyle>
            <a:lvl1pPr algn="ctr">
              <a:defRPr sz="12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7015197" y="1645736"/>
            <a:ext cx="1616438" cy="1801708"/>
          </a:xfrm>
          <a:prstGeom prst="ellipse">
            <a:avLst/>
          </a:prstGeom>
          <a:solidFill>
            <a:schemeClr val="accent1">
              <a:lumMod val="20000"/>
              <a:lumOff val="80000"/>
            </a:schemeClr>
          </a:solidFill>
        </p:spPr>
        <p:txBody>
          <a:bodyPr anchor="ctr">
            <a:normAutofit/>
          </a:bodyPr>
          <a:lstStyle>
            <a:lvl1pPr algn="ctr">
              <a:defRPr sz="12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2682410" y="4148444"/>
            <a:ext cx="1620441" cy="414922"/>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2686413" y="3538029"/>
            <a:ext cx="1616439" cy="613283"/>
          </a:xfrm>
        </p:spPr>
        <p:txBody>
          <a:bodyPr/>
          <a:lstStyle>
            <a:lvl1pPr algn="ctr">
              <a:spcBef>
                <a:spcPts val="525"/>
              </a:spcBef>
              <a:defRPr b="1">
                <a:solidFill>
                  <a:schemeClr val="tx2"/>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4843327" y="4148444"/>
            <a:ext cx="1620441" cy="414922"/>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4847330" y="3538029"/>
            <a:ext cx="1616439" cy="613283"/>
          </a:xfrm>
        </p:spPr>
        <p:txBody>
          <a:bodyPr/>
          <a:lstStyle>
            <a:lvl1pPr algn="ctr">
              <a:spcBef>
                <a:spcPts val="525"/>
              </a:spcBef>
              <a:defRPr b="1">
                <a:solidFill>
                  <a:schemeClr val="tx2"/>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7004244" y="4148444"/>
            <a:ext cx="1620441" cy="414922"/>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7008247" y="3538029"/>
            <a:ext cx="1616439" cy="613283"/>
          </a:xfrm>
        </p:spPr>
        <p:txBody>
          <a:bodyPr/>
          <a:lstStyle>
            <a:lvl1pPr algn="ctr">
              <a:spcBef>
                <a:spcPts val="525"/>
              </a:spcBef>
              <a:defRPr b="1">
                <a:solidFill>
                  <a:schemeClr val="tx2"/>
                </a:solidFill>
              </a:defRPr>
            </a:lvl1pPr>
          </a:lstStyle>
          <a:p>
            <a:pPr lvl="0"/>
            <a:r>
              <a:rPr lang="es-ES" err="1"/>
              <a:t>Name</a:t>
            </a:r>
            <a:br>
              <a:rPr lang="es-ES"/>
            </a:br>
            <a:r>
              <a:rPr lang="es-ES" err="1"/>
              <a:t>Surname</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0458" y="5350883"/>
            <a:ext cx="553979" cy="171470"/>
          </a:xfrm>
          <a:prstGeom prst="rect">
            <a:avLst/>
          </a:prstGeom>
        </p:spPr>
      </p:pic>
      <p:sp>
        <p:nvSpPr>
          <p:cNvPr id="30" name="Marcador de texto 2">
            <a:extLst>
              <a:ext uri="{FF2B5EF4-FFF2-40B4-BE49-F238E27FC236}">
                <a16:creationId xmlns:a16="http://schemas.microsoft.com/office/drawing/2014/main" id="{00CA439B-A2E9-AB47-81AE-731F953664DF}"/>
              </a:ext>
            </a:extLst>
          </p:cNvPr>
          <p:cNvSpPr>
            <a:spLocks noGrp="1"/>
          </p:cNvSpPr>
          <p:nvPr>
            <p:ph type="body" sz="quarter" idx="11" hasCustomPrompt="1"/>
          </p:nvPr>
        </p:nvSpPr>
        <p:spPr>
          <a:xfrm>
            <a:off x="7278353" y="253006"/>
            <a:ext cx="1594247" cy="240771"/>
          </a:xfrm>
        </p:spPr>
        <p:txBody>
          <a:bodyPr>
            <a:noAutofit/>
          </a:bodyPr>
          <a:lstStyle>
            <a:lvl1pPr>
              <a:defRPr sz="788"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492410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3762376" y="1957917"/>
            <a:ext cx="1619249" cy="1799167"/>
          </a:xfrm>
        </p:spPr>
        <p:txBody>
          <a:bodyPr/>
          <a:lstStyle/>
          <a:p>
            <a:endParaRPr lang="es-ES"/>
          </a:p>
        </p:txBody>
      </p:sp>
      <p:sp>
        <p:nvSpPr>
          <p:cNvPr id="9" name="Marcador de posición de imagen 6">
            <a:extLst>
              <a:ext uri="{FF2B5EF4-FFF2-40B4-BE49-F238E27FC236}">
                <a16:creationId xmlns:a16="http://schemas.microsoft.com/office/drawing/2014/main" id="{80A30C94-9398-024F-8F1F-0723B72502C1}"/>
              </a:ext>
            </a:extLst>
          </p:cNvPr>
          <p:cNvSpPr>
            <a:spLocks noGrp="1"/>
          </p:cNvSpPr>
          <p:nvPr>
            <p:ph type="pic" sz="quarter" idx="11"/>
          </p:nvPr>
        </p:nvSpPr>
        <p:spPr>
          <a:xfrm>
            <a:off x="3762375" y="4958292"/>
            <a:ext cx="1619250" cy="599282"/>
          </a:xfrm>
        </p:spPr>
        <p:txBody>
          <a:bodyPr/>
          <a:lstStyle/>
          <a:p>
            <a:endParaRPr lang="es-ES"/>
          </a:p>
        </p:txBody>
      </p:sp>
    </p:spTree>
    <p:extLst>
      <p:ext uri="{BB962C8B-B14F-4D97-AF65-F5344CB8AC3E}">
        <p14:creationId xmlns:p14="http://schemas.microsoft.com/office/powerpoint/2010/main" val="354377257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1107750" y="2389825"/>
            <a:ext cx="70644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3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13" name="Google Shape;13;p3"/>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765227"/>
            <a:ext cx="8520600" cy="10611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949525"/>
            <a:ext cx="8520600" cy="2720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18" name="Google Shape;18;p4"/>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7036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900000"/>
            <a:ext cx="3999900" cy="317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918450"/>
            <a:ext cx="3999900" cy="3158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24" name="Google Shape;24;p5"/>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826747"/>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28" name="Google Shape;28;p6"/>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24900" y="1803762"/>
            <a:ext cx="2808000" cy="21075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671475" y="1091100"/>
            <a:ext cx="5202000" cy="3532800"/>
          </a:xfrm>
          <a:prstGeom prst="rect">
            <a:avLst/>
          </a:prstGeom>
        </p:spPr>
        <p:txBody>
          <a:bodyPr spcFirstLastPara="1" wrap="square" lIns="91425" tIns="91425" rIns="91425" bIns="91425" anchor="ctr"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33" name="Google Shape;33;p7"/>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37" name="Google Shape;37;p8"/>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flipH="1">
            <a:off x="50" y="115800"/>
            <a:ext cx="4701300" cy="559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369600" y="1210200"/>
            <a:ext cx="3837000" cy="1647000"/>
          </a:xfrm>
          <a:prstGeom prst="rect">
            <a:avLst/>
          </a:prstGeom>
        </p:spPr>
        <p:txBody>
          <a:bodyPr spcFirstLastPara="1" wrap="square" lIns="91425" tIns="91425" rIns="91425" bIns="91425" anchor="ctr" anchorCtr="0">
            <a:normAutofit/>
          </a:bodyPr>
          <a:lstStyle>
            <a:lvl1pPr lvl="0">
              <a:spcBef>
                <a:spcPts val="0"/>
              </a:spcBef>
              <a:spcAft>
                <a:spcPts val="0"/>
              </a:spcAft>
              <a:buSzPts val="3200"/>
              <a:buNone/>
              <a:defRPr sz="3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473700" y="3114525"/>
            <a:ext cx="3732900" cy="1372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44" name="Google Shape;44;p9"/>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41758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76208" y="5203761"/>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419"/>
              <a:t>‹Nº›</a:t>
            </a:fld>
            <a:endParaRPr/>
          </a:p>
        </p:txBody>
      </p:sp>
      <p:sp>
        <p:nvSpPr>
          <p:cNvPr id="48" name="Google Shape;48;p10"/>
          <p:cNvSpPr txBox="1"/>
          <p:nvPr/>
        </p:nvSpPr>
        <p:spPr>
          <a:xfrm>
            <a:off x="428000" y="5230000"/>
            <a:ext cx="6264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100" b="1">
                <a:solidFill>
                  <a:schemeClr val="accent1"/>
                </a:solidFill>
                <a:latin typeface="Roboto"/>
                <a:ea typeface="Roboto"/>
                <a:cs typeface="Roboto"/>
                <a:sym typeface="Roboto"/>
              </a:rPr>
              <a:t>ISPC / </a:t>
            </a:r>
            <a:r>
              <a:rPr lang="es-419" sz="1100">
                <a:solidFill>
                  <a:schemeClr val="accent1"/>
                </a:solidFill>
                <a:latin typeface="Roboto"/>
                <a:ea typeface="Roboto"/>
                <a:cs typeface="Roboto"/>
                <a:sym typeface="Roboto"/>
              </a:rPr>
              <a:t>Tecnicatura Superior en Innovación con Tecnologías 4.0</a:t>
            </a:r>
            <a:endParaRPr sz="1100">
              <a:solidFill>
                <a:schemeClr val="accen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826747"/>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F9FD4"/>
              </a:buClr>
              <a:buSzPts val="2600"/>
              <a:buFont typeface="Poppins SemiBold"/>
              <a:buNone/>
              <a:defRPr sz="2600">
                <a:solidFill>
                  <a:srgbClr val="0F9FD4"/>
                </a:solidFill>
                <a:latin typeface="Poppins SemiBold"/>
                <a:ea typeface="Poppins SemiBold"/>
                <a:cs typeface="Poppins SemiBold"/>
                <a:sym typeface="Poppi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2355650"/>
            <a:ext cx="8520600" cy="2720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F9FD4"/>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0"/>
              </a:spcBef>
              <a:spcAft>
                <a:spcPts val="0"/>
              </a:spcAft>
              <a:buClr>
                <a:srgbClr val="0F9FD4"/>
              </a:buClr>
              <a:buSzPts val="1400"/>
              <a:buFont typeface="Roboto"/>
              <a:buChar char="○"/>
              <a:defRPr sz="1400">
                <a:solidFill>
                  <a:srgbClr val="434343"/>
                </a:solidFill>
                <a:latin typeface="Roboto"/>
                <a:ea typeface="Roboto"/>
                <a:cs typeface="Roboto"/>
                <a:sym typeface="Roboto"/>
              </a:defRPr>
            </a:lvl2pPr>
            <a:lvl3pPr marL="1371600" lvl="2" indent="-317500">
              <a:lnSpc>
                <a:spcPct val="115000"/>
              </a:lnSpc>
              <a:spcBef>
                <a:spcPts val="0"/>
              </a:spcBef>
              <a:spcAft>
                <a:spcPts val="0"/>
              </a:spcAft>
              <a:buClr>
                <a:srgbClr val="0F9FD4"/>
              </a:buClr>
              <a:buSzPts val="1400"/>
              <a:buFont typeface="Roboto"/>
              <a:buChar char="■"/>
              <a:defRPr sz="1400">
                <a:solidFill>
                  <a:srgbClr val="434343"/>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sz="1400">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sz="1400">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sz="1400">
                <a:solidFill>
                  <a:schemeClr val="dk2"/>
                </a:solidFill>
                <a:latin typeface="Roboto"/>
                <a:ea typeface="Roboto"/>
                <a:cs typeface="Roboto"/>
                <a:sym typeface="Roboto"/>
              </a:defRPr>
            </a:lvl6pPr>
            <a:lvl7pPr marL="3200400" lvl="6" indent="-317500">
              <a:lnSpc>
                <a:spcPct val="115000"/>
              </a:lnSpc>
              <a:spcBef>
                <a:spcPts val="0"/>
              </a:spcBef>
              <a:spcAft>
                <a:spcPts val="0"/>
              </a:spcAft>
              <a:buClr>
                <a:srgbClr val="0F9FD4"/>
              </a:buClr>
              <a:buSzPts val="1400"/>
              <a:buFont typeface="Roboto"/>
              <a:buChar char="●"/>
              <a:defRPr sz="1400">
                <a:solidFill>
                  <a:srgbClr val="0F9FD4"/>
                </a:solidFill>
                <a:latin typeface="Roboto"/>
                <a:ea typeface="Roboto"/>
                <a:cs typeface="Roboto"/>
                <a:sym typeface="Roboto"/>
              </a:defRPr>
            </a:lvl7pPr>
            <a:lvl8pPr marL="3657600" lvl="7" indent="-317500">
              <a:lnSpc>
                <a:spcPct val="115000"/>
              </a:lnSpc>
              <a:spcBef>
                <a:spcPts val="0"/>
              </a:spcBef>
              <a:spcAft>
                <a:spcPts val="0"/>
              </a:spcAft>
              <a:buClr>
                <a:srgbClr val="0F9FD4"/>
              </a:buClr>
              <a:buSzPts val="1400"/>
              <a:buFont typeface="Roboto"/>
              <a:buChar char="○"/>
              <a:defRPr sz="1400">
                <a:solidFill>
                  <a:srgbClr val="0F9FD4"/>
                </a:solidFill>
                <a:latin typeface="Roboto"/>
                <a:ea typeface="Roboto"/>
                <a:cs typeface="Roboto"/>
                <a:sym typeface="Roboto"/>
              </a:defRPr>
            </a:lvl8pPr>
            <a:lvl9pPr marL="4114800" lvl="8" indent="-317500">
              <a:lnSpc>
                <a:spcPct val="115000"/>
              </a:lnSpc>
              <a:spcBef>
                <a:spcPts val="0"/>
              </a:spcBef>
              <a:spcAft>
                <a:spcPts val="0"/>
              </a:spcAft>
              <a:buClr>
                <a:srgbClr val="0F9FD4"/>
              </a:buClr>
              <a:buSzPts val="1400"/>
              <a:buFont typeface="Roboto"/>
              <a:buChar char="■"/>
              <a:defRPr sz="1400">
                <a:solidFill>
                  <a:srgbClr val="0F9FD4"/>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8" y="5203761"/>
            <a:ext cx="548700" cy="437400"/>
          </a:xfrm>
          <a:prstGeom prst="rect">
            <a:avLst/>
          </a:prstGeom>
          <a:noFill/>
          <a:ln>
            <a:noFill/>
          </a:ln>
        </p:spPr>
        <p:txBody>
          <a:bodyPr spcFirstLastPara="1" wrap="square" lIns="91425" tIns="91425" rIns="91425" bIns="91425" anchor="ctr" anchorCtr="0">
            <a:normAutofit/>
          </a:bodyPr>
          <a:lstStyle>
            <a:lvl1pPr lvl="0">
              <a:buNone/>
              <a:defRPr sz="1000">
                <a:solidFill>
                  <a:schemeClr val="dk2"/>
                </a:solidFill>
                <a:latin typeface="Roboto"/>
                <a:ea typeface="Roboto"/>
                <a:cs typeface="Roboto"/>
                <a:sym typeface="Roboto"/>
              </a:defRPr>
            </a:lvl1pPr>
            <a:lvl2pPr lvl="1">
              <a:buNone/>
              <a:defRPr sz="1000">
                <a:solidFill>
                  <a:schemeClr val="dk2"/>
                </a:solidFill>
                <a:latin typeface="Roboto"/>
                <a:ea typeface="Roboto"/>
                <a:cs typeface="Roboto"/>
                <a:sym typeface="Roboto"/>
              </a:defRPr>
            </a:lvl2pPr>
            <a:lvl3pPr lvl="2">
              <a:buNone/>
              <a:defRPr sz="1000">
                <a:solidFill>
                  <a:schemeClr val="dk2"/>
                </a:solidFill>
                <a:latin typeface="Roboto"/>
                <a:ea typeface="Roboto"/>
                <a:cs typeface="Roboto"/>
                <a:sym typeface="Roboto"/>
              </a:defRPr>
            </a:lvl3pPr>
            <a:lvl4pPr lvl="3">
              <a:buNone/>
              <a:defRPr sz="1000">
                <a:solidFill>
                  <a:schemeClr val="dk2"/>
                </a:solidFill>
                <a:latin typeface="Roboto"/>
                <a:ea typeface="Roboto"/>
                <a:cs typeface="Roboto"/>
                <a:sym typeface="Roboto"/>
              </a:defRPr>
            </a:lvl4pPr>
            <a:lvl5pPr lvl="4">
              <a:buNone/>
              <a:defRPr sz="1000">
                <a:solidFill>
                  <a:schemeClr val="dk2"/>
                </a:solidFill>
                <a:latin typeface="Roboto"/>
                <a:ea typeface="Roboto"/>
                <a:cs typeface="Roboto"/>
                <a:sym typeface="Roboto"/>
              </a:defRPr>
            </a:lvl5pPr>
            <a:lvl6pPr lvl="5">
              <a:buNone/>
              <a:defRPr sz="1000">
                <a:solidFill>
                  <a:schemeClr val="dk2"/>
                </a:solidFill>
                <a:latin typeface="Roboto"/>
                <a:ea typeface="Roboto"/>
                <a:cs typeface="Roboto"/>
                <a:sym typeface="Roboto"/>
              </a:defRPr>
            </a:lvl6pPr>
            <a:lvl7pPr lvl="6">
              <a:buNone/>
              <a:defRPr sz="1000">
                <a:solidFill>
                  <a:schemeClr val="dk2"/>
                </a:solidFill>
                <a:latin typeface="Roboto"/>
                <a:ea typeface="Roboto"/>
                <a:cs typeface="Roboto"/>
                <a:sym typeface="Roboto"/>
              </a:defRPr>
            </a:lvl7pPr>
            <a:lvl8pPr lvl="7">
              <a:buNone/>
              <a:defRPr sz="1000">
                <a:solidFill>
                  <a:schemeClr val="dk2"/>
                </a:solidFill>
                <a:latin typeface="Roboto"/>
                <a:ea typeface="Roboto"/>
                <a:cs typeface="Roboto"/>
                <a:sym typeface="Roboto"/>
              </a:defRPr>
            </a:lvl8pPr>
            <a:lvl9pPr lvl="8">
              <a:buNone/>
              <a:defRPr sz="1000">
                <a:solidFill>
                  <a:schemeClr val="dk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s-419"/>
              <a:t>‹Nº›</a:t>
            </a:fld>
            <a:endParaRPr/>
          </a:p>
        </p:txBody>
      </p:sp>
      <p:sp>
        <p:nvSpPr>
          <p:cNvPr id="3" name="CuadroTexto 2">
            <a:extLst>
              <a:ext uri="{FF2B5EF4-FFF2-40B4-BE49-F238E27FC236}">
                <a16:creationId xmlns:a16="http://schemas.microsoft.com/office/drawing/2014/main" id="{AA93F1A3-26F6-08E7-F40F-44F15C019C5E}"/>
              </a:ext>
            </a:extLst>
          </p:cNvPr>
          <p:cNvSpPr txBox="1"/>
          <p:nvPr userDrawn="1">
            <p:extLst>
              <p:ext uri="{1162E1C5-73C7-4A58-AE30-91384D911F3F}">
                <p184:classification xmlns:p184="http://schemas.microsoft.com/office/powerpoint/2018/4/main" val="ftr"/>
              </p:ext>
            </p:extLst>
          </p:nvPr>
        </p:nvSpPr>
        <p:spPr>
          <a:xfrm>
            <a:off x="63500" y="5438140"/>
            <a:ext cx="2822575" cy="213360"/>
          </a:xfrm>
          <a:prstGeom prst="rect">
            <a:avLst/>
          </a:prstGeom>
        </p:spPr>
        <p:txBody>
          <a:bodyPr horzOverflow="overflow" lIns="0" tIns="0" rIns="0" bIns="0">
            <a:spAutoFit/>
          </a:bodyPr>
          <a:lstStyle/>
          <a:p>
            <a:pPr algn="l"/>
            <a:r>
              <a:rPr lang="es-AR" sz="700">
                <a:solidFill>
                  <a:srgbClr val="000000"/>
                </a:solidFill>
                <a:latin typeface="Arial" panose="020B0604020202020204" pitchFamily="34" charset="0"/>
                <a:cs typeface="Arial" panose="020B0604020202020204" pitchFamily="34" charset="0"/>
              </a:rPr>
              <a:t>***Este documento está clasificado como PUBLICO por TELEFÓNICA.
***This document is classified as PUBLIC by TELEFÓNICA.</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308266" y="1284769"/>
            <a:ext cx="7886700" cy="431388"/>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306044" y="2824763"/>
            <a:ext cx="7886700" cy="755719"/>
          </a:xfrm>
          <a:prstGeom prst="rect">
            <a:avLst/>
          </a:prstGeom>
        </p:spPr>
        <p:txBody>
          <a:bodyPr vert="horz" lIns="91440" tIns="45720" rIns="91440" bIns="45720" rtlCol="0" anchor="t">
            <a:normAutofit/>
          </a:bodyPr>
          <a:lstStyle/>
          <a:p>
            <a:pPr lvl="0"/>
            <a:r>
              <a:rPr lang="es-ES"/>
              <a:t>Haga clic para modificar los estilos de texto del patrón</a:t>
            </a:r>
          </a:p>
        </p:txBody>
      </p:sp>
      <p:pic>
        <p:nvPicPr>
          <p:cNvPr id="5" name="Gráfico 4">
            <a:extLst>
              <a:ext uri="{FF2B5EF4-FFF2-40B4-BE49-F238E27FC236}">
                <a16:creationId xmlns:a16="http://schemas.microsoft.com/office/drawing/2014/main" id="{BA15BD63-25DB-3B42-A790-8477BD250115}"/>
              </a:ext>
            </a:extLst>
          </p:cNvPr>
          <p:cNvPicPr>
            <a:picLocks noChangeAspect="1"/>
          </p:cNvPicPr>
          <p:nvPr userDrawn="1"/>
        </p:nvPicPr>
        <p:blipFill>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70458" y="5350883"/>
            <a:ext cx="553979" cy="171470"/>
          </a:xfrm>
          <a:prstGeom prst="rect">
            <a:avLst/>
          </a:prstGeom>
        </p:spPr>
      </p:pic>
      <p:sp>
        <p:nvSpPr>
          <p:cNvPr id="6" name="CuadroTexto 5">
            <a:extLst>
              <a:ext uri="{FF2B5EF4-FFF2-40B4-BE49-F238E27FC236}">
                <a16:creationId xmlns:a16="http://schemas.microsoft.com/office/drawing/2014/main" id="{19097F73-B72F-2E3F-D774-CE363AAF7B06}"/>
              </a:ext>
            </a:extLst>
          </p:cNvPr>
          <p:cNvSpPr txBox="1"/>
          <p:nvPr userDrawn="1">
            <p:extLst>
              <p:ext uri="{1162E1C5-73C7-4A58-AE30-91384D911F3F}">
                <p184:classification xmlns:p184="http://schemas.microsoft.com/office/powerpoint/2018/4/main" val="ftr"/>
              </p:ext>
            </p:extLst>
          </p:nvPr>
        </p:nvSpPr>
        <p:spPr>
          <a:xfrm>
            <a:off x="63500" y="5438140"/>
            <a:ext cx="2822575" cy="213360"/>
          </a:xfrm>
          <a:prstGeom prst="rect">
            <a:avLst/>
          </a:prstGeom>
        </p:spPr>
        <p:txBody>
          <a:bodyPr horzOverflow="overflow" lIns="0" tIns="0" rIns="0" bIns="0">
            <a:spAutoFit/>
          </a:bodyPr>
          <a:lstStyle/>
          <a:p>
            <a:pPr algn="l"/>
            <a:r>
              <a:rPr lang="es-AR" sz="700">
                <a:solidFill>
                  <a:srgbClr val="000000"/>
                </a:solidFill>
                <a:latin typeface="Arial" panose="020B0604020202020204" pitchFamily="34" charset="0"/>
                <a:cs typeface="Arial" panose="020B0604020202020204" pitchFamily="34" charset="0"/>
              </a:rPr>
              <a:t>***Este documento está clasificado como PUBLICO por TELEFÓNICA.
***This document is classified as PUBLIC by TELEFÓNICA.</a:t>
            </a:r>
          </a:p>
        </p:txBody>
      </p:sp>
    </p:spTree>
    <p:extLst>
      <p:ext uri="{BB962C8B-B14F-4D97-AF65-F5344CB8AC3E}">
        <p14:creationId xmlns:p14="http://schemas.microsoft.com/office/powerpoint/2010/main" val="1482057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hf hdr="0" ftr="0" dt="0"/>
  <p:txStyles>
    <p:titleStyle>
      <a:lvl1pPr algn="l" defTabSz="685800" rtl="0" eaLnBrk="1" latinLnBrk="0" hangingPunct="1">
        <a:lnSpc>
          <a:spcPct val="90000"/>
        </a:lnSpc>
        <a:spcBef>
          <a:spcPct val="0"/>
        </a:spcBef>
        <a:buNone/>
        <a:defRPr sz="1500" b="1" i="0" kern="1200" baseline="0">
          <a:solidFill>
            <a:schemeClr val="tx2"/>
          </a:solidFill>
          <a:latin typeface="+mj-lt"/>
          <a:ea typeface="+mj-ea"/>
          <a:cs typeface="+mj-cs"/>
        </a:defRPr>
      </a:lvl1pPr>
    </p:titleStyle>
    <p:bodyStyle>
      <a:lvl1pPr marL="0" indent="0" algn="l" defTabSz="685800" rtl="0" eaLnBrk="1" latinLnBrk="0" hangingPunct="1">
        <a:lnSpc>
          <a:spcPct val="90000"/>
        </a:lnSpc>
        <a:spcBef>
          <a:spcPts val="750"/>
        </a:spcBef>
        <a:buFontTx/>
        <a:buNone/>
        <a:defRPr sz="1875" kern="1200" baseline="0">
          <a:solidFill>
            <a:schemeClr val="tx1"/>
          </a:solidFill>
          <a:latin typeface="+mn-lt"/>
          <a:ea typeface="+mn-ea"/>
          <a:cs typeface="+mn-cs"/>
        </a:defRPr>
      </a:lvl1pPr>
      <a:lvl2pPr marL="342900" indent="0" algn="l" defTabSz="685800" rtl="0" eaLnBrk="1" latinLnBrk="0" hangingPunct="1">
        <a:lnSpc>
          <a:spcPct val="90000"/>
        </a:lnSpc>
        <a:spcBef>
          <a:spcPts val="375"/>
        </a:spcBef>
        <a:buFontTx/>
        <a:buNone/>
        <a:defRPr sz="1350" kern="1200" baseline="0">
          <a:solidFill>
            <a:schemeClr val="tx1">
              <a:lumMod val="60000"/>
              <a:lumOff val="40000"/>
            </a:schemeClr>
          </a:solidFill>
          <a:latin typeface="+mn-lt"/>
          <a:ea typeface="+mn-ea"/>
          <a:cs typeface="+mn-cs"/>
        </a:defRPr>
      </a:lvl2pPr>
      <a:lvl3pPr marL="685800" indent="0" algn="l" defTabSz="685800" rtl="0" eaLnBrk="1" latinLnBrk="0" hangingPunct="1">
        <a:lnSpc>
          <a:spcPct val="90000"/>
        </a:lnSpc>
        <a:spcBef>
          <a:spcPts val="375"/>
        </a:spcBef>
        <a:buFontTx/>
        <a:buNone/>
        <a:defRPr sz="975" kern="1200" cap="all" baseline="0">
          <a:solidFill>
            <a:schemeClr val="tx1">
              <a:lumMod val="60000"/>
              <a:lumOff val="40000"/>
            </a:schemeClr>
          </a:solidFill>
          <a:latin typeface="+mn-lt"/>
          <a:ea typeface="+mn-ea"/>
          <a:cs typeface="+mn-cs"/>
        </a:defRPr>
      </a:lvl3pPr>
      <a:lvl4pPr marL="1028700" indent="0" algn="l" defTabSz="685800" rtl="0" eaLnBrk="1" latinLnBrk="0" hangingPunct="1">
        <a:lnSpc>
          <a:spcPct val="90000"/>
        </a:lnSpc>
        <a:spcBef>
          <a:spcPts val="375"/>
        </a:spcBef>
        <a:buFontTx/>
        <a:buNone/>
        <a:defRPr sz="1500" kern="1200" cap="all"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Tx/>
        <a:buNone/>
        <a:defRPr sz="1875"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app.mural.co/t/nexus6428/m/nexus6428/1694645820751/a4d925d06fbe3cc1b5dd812d3176f8cf7fe4af2b?sender=uaf88e8b8131552f558a27673"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idx="4294967295"/>
          </p:nvPr>
        </p:nvSpPr>
        <p:spPr>
          <a:xfrm>
            <a:off x="2853825" y="2389825"/>
            <a:ext cx="5318400" cy="9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sz="3300" dirty="0">
                <a:solidFill>
                  <a:schemeClr val="lt1"/>
                </a:solidFill>
                <a:latin typeface="Poppins Medium"/>
                <a:ea typeface="Poppins Medium"/>
                <a:cs typeface="Poppins Medium"/>
                <a:sym typeface="Poppins Medium"/>
              </a:rPr>
              <a:t> Gestion de la Innovacion con Tecnologias.4.0</a:t>
            </a:r>
            <a:endParaRPr sz="3300" dirty="0">
              <a:solidFill>
                <a:schemeClr val="lt1"/>
              </a:solidFill>
              <a:latin typeface="Poppins Medium"/>
              <a:ea typeface="Poppins Medium"/>
              <a:cs typeface="Poppins Medium"/>
              <a:sym typeface="Poppins Medium"/>
            </a:endParaRPr>
          </a:p>
        </p:txBody>
      </p:sp>
      <p:sp>
        <p:nvSpPr>
          <p:cNvPr id="62" name="Google Shape;62;p13"/>
          <p:cNvSpPr txBox="1"/>
          <p:nvPr/>
        </p:nvSpPr>
        <p:spPr>
          <a:xfrm>
            <a:off x="2797725" y="1525425"/>
            <a:ext cx="5666700" cy="546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852"/>
              <a:buNone/>
            </a:pPr>
            <a:r>
              <a:rPr lang="es-419" sz="2312">
                <a:solidFill>
                  <a:schemeClr val="lt1"/>
                </a:solidFill>
                <a:latin typeface="Poppins SemiBold"/>
                <a:ea typeface="Poppins SemiBold"/>
                <a:cs typeface="Poppins SemiBold"/>
                <a:sym typeface="Poppins SemiBold"/>
              </a:rPr>
              <a:t>Innovación con Tecnologías 4.0</a:t>
            </a:r>
            <a:endParaRPr sz="2312">
              <a:solidFill>
                <a:schemeClr val="lt1"/>
              </a:solidFill>
              <a:latin typeface="Poppins SemiBold"/>
              <a:ea typeface="Poppins SemiBold"/>
              <a:cs typeface="Poppins SemiBold"/>
              <a:sym typeface="Poppins SemiBold"/>
            </a:endParaRPr>
          </a:p>
        </p:txBody>
      </p:sp>
      <p:sp>
        <p:nvSpPr>
          <p:cNvPr id="63" name="Google Shape;63;p13"/>
          <p:cNvSpPr txBox="1"/>
          <p:nvPr/>
        </p:nvSpPr>
        <p:spPr>
          <a:xfrm>
            <a:off x="2797737" y="1056463"/>
            <a:ext cx="3471300" cy="39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s-419" sz="1488">
                <a:solidFill>
                  <a:schemeClr val="lt1"/>
                </a:solidFill>
                <a:latin typeface="Poppins Medium"/>
                <a:ea typeface="Poppins Medium"/>
                <a:cs typeface="Poppins Medium"/>
                <a:sym typeface="Poppins Medium"/>
              </a:rPr>
              <a:t>TECNICATURA SUPERIOR EN</a:t>
            </a:r>
            <a:endParaRPr sz="200">
              <a:solidFill>
                <a:schemeClr val="lt1"/>
              </a:solidFill>
              <a:latin typeface="Poppins Medium"/>
              <a:ea typeface="Poppins Medium"/>
              <a:cs typeface="Poppins Medium"/>
              <a:sym typeface="Poppins Medium"/>
            </a:endParaRPr>
          </a:p>
        </p:txBody>
      </p:sp>
      <p:cxnSp>
        <p:nvCxnSpPr>
          <p:cNvPr id="64" name="Google Shape;64;p13"/>
          <p:cNvCxnSpPr/>
          <p:nvPr/>
        </p:nvCxnSpPr>
        <p:spPr>
          <a:xfrm>
            <a:off x="2810600" y="2264664"/>
            <a:ext cx="5510400" cy="0"/>
          </a:xfrm>
          <a:prstGeom prst="straightConnector1">
            <a:avLst/>
          </a:prstGeom>
          <a:noFill/>
          <a:ln w="9525" cap="flat" cmpd="sng">
            <a:solidFill>
              <a:schemeClr val="lt1"/>
            </a:solidFill>
            <a:prstDash val="solid"/>
            <a:round/>
            <a:headEnd type="none" w="med" len="med"/>
            <a:tailEnd type="none" w="med" len="med"/>
          </a:ln>
        </p:spPr>
      </p:cxnSp>
      <p:sp>
        <p:nvSpPr>
          <p:cNvPr id="65" name="Google Shape;65;p13"/>
          <p:cNvSpPr/>
          <p:nvPr/>
        </p:nvSpPr>
        <p:spPr>
          <a:xfrm>
            <a:off x="587477" y="1518643"/>
            <a:ext cx="1853100" cy="1853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66" name="Google Shape;66;p13"/>
          <p:cNvSpPr txBox="1"/>
          <p:nvPr/>
        </p:nvSpPr>
        <p:spPr>
          <a:xfrm>
            <a:off x="2853835" y="3713439"/>
            <a:ext cx="3011100" cy="341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s-419" sz="1488" dirty="0">
                <a:solidFill>
                  <a:schemeClr val="lt1"/>
                </a:solidFill>
                <a:latin typeface="Poppins Medium"/>
                <a:ea typeface="Poppins Medium"/>
                <a:cs typeface="Poppins Medium"/>
                <a:sym typeface="Poppins Medium"/>
              </a:rPr>
              <a:t>Material </a:t>
            </a:r>
            <a:r>
              <a:rPr lang="es-419" sz="1488">
                <a:solidFill>
                  <a:schemeClr val="lt1"/>
                </a:solidFill>
                <a:latin typeface="Poppins Medium"/>
                <a:ea typeface="Poppins Medium"/>
                <a:cs typeface="Poppins Medium"/>
                <a:sym typeface="Poppins Medium"/>
              </a:rPr>
              <a:t>complementario evidencia nro 2 </a:t>
            </a:r>
            <a:endParaRPr sz="200" dirty="0">
              <a:solidFill>
                <a:schemeClr val="lt1"/>
              </a:solidFill>
              <a:latin typeface="Poppins Medium"/>
              <a:ea typeface="Poppins Medium"/>
              <a:cs typeface="Poppins Medium"/>
              <a:sym typeface="Poppins Medium"/>
            </a:endParaRPr>
          </a:p>
        </p:txBody>
      </p:sp>
      <p:pic>
        <p:nvPicPr>
          <p:cNvPr id="67" name="Google Shape;67;p13"/>
          <p:cNvPicPr preferRelativeResize="0"/>
          <p:nvPr/>
        </p:nvPicPr>
        <p:blipFill>
          <a:blip r:embed="rId3">
            <a:alphaModFix/>
          </a:blip>
          <a:stretch>
            <a:fillRect/>
          </a:stretch>
        </p:blipFill>
        <p:spPr>
          <a:xfrm>
            <a:off x="691038" y="1622200"/>
            <a:ext cx="1645975" cy="164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pic>
        <p:nvPicPr>
          <p:cNvPr id="2" name="Imagen 1">
            <a:extLst>
              <a:ext uri="{FF2B5EF4-FFF2-40B4-BE49-F238E27FC236}">
                <a16:creationId xmlns:a16="http://schemas.microsoft.com/office/drawing/2014/main" id="{0E882C23-E577-1439-F872-4C80FEFC9017}"/>
              </a:ext>
            </a:extLst>
          </p:cNvPr>
          <p:cNvPicPr>
            <a:picLocks noChangeAspect="1"/>
          </p:cNvPicPr>
          <p:nvPr/>
        </p:nvPicPr>
        <p:blipFill>
          <a:blip r:embed="rId4"/>
          <a:stretch>
            <a:fillRect/>
          </a:stretch>
        </p:blipFill>
        <p:spPr>
          <a:xfrm>
            <a:off x="1" y="5308269"/>
            <a:ext cx="5536424" cy="344087"/>
          </a:xfrm>
          <a:prstGeom prst="rect">
            <a:avLst/>
          </a:prstGeom>
        </p:spPr>
      </p:pic>
      <p:sp>
        <p:nvSpPr>
          <p:cNvPr id="78" name="Google Shape;78;p15"/>
          <p:cNvSpPr txBox="1">
            <a:spLocks noGrp="1"/>
          </p:cNvSpPr>
          <p:nvPr>
            <p:ph type="ctrTitle" idx="4294967295"/>
          </p:nvPr>
        </p:nvSpPr>
        <p:spPr>
          <a:xfrm>
            <a:off x="1876050" y="2269608"/>
            <a:ext cx="5391900" cy="101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3300" dirty="0">
                <a:solidFill>
                  <a:schemeClr val="lt1"/>
                </a:solidFill>
                <a:latin typeface="+mn-lt"/>
              </a:rPr>
              <a:t>¡Muchas gracias!</a:t>
            </a:r>
            <a:endParaRPr sz="3300" dirty="0">
              <a:solidFill>
                <a:schemeClr val="lt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idx="4294967295"/>
          </p:nvPr>
        </p:nvSpPr>
        <p:spPr>
          <a:xfrm>
            <a:off x="474663" y="178687"/>
            <a:ext cx="8669337" cy="735012"/>
          </a:xfrm>
          <a:prstGeom prst="rect">
            <a:avLst/>
          </a:prstGeom>
        </p:spPr>
        <p:txBody>
          <a:bodyPr spcFirstLastPara="1" wrap="square" lIns="91425" tIns="91425" rIns="91425" bIns="91425" anchor="t" anchorCtr="0">
            <a:normAutofit fontScale="90000"/>
          </a:bodyPr>
          <a:lstStyle/>
          <a:p>
            <a:r>
              <a:rPr lang="es-AR" sz="2400" b="1" dirty="0">
                <a:latin typeface="Poppins SemiBold" panose="00000700000000000000" pitchFamily="2" charset="0"/>
                <a:ea typeface="Times New Roman" panose="02020603050405020304" pitchFamily="18" charset="0"/>
                <a:cs typeface="Poppins SemiBold" panose="00000700000000000000" pitchFamily="2" charset="0"/>
              </a:rPr>
              <a:t> </a:t>
            </a:r>
            <a:br>
              <a:rPr lang="es-AR" sz="2400" b="1" dirty="0">
                <a:latin typeface="Poppins SemiBold" panose="00000700000000000000" pitchFamily="2" charset="0"/>
                <a:ea typeface="Times New Roman" panose="02020603050405020304" pitchFamily="18" charset="0"/>
                <a:cs typeface="Poppins SemiBold" panose="00000700000000000000" pitchFamily="2" charset="0"/>
              </a:rPr>
            </a:br>
            <a:r>
              <a:rPr lang="es-AR" sz="2400" b="1" dirty="0">
                <a:latin typeface="Poppins SemiBold" panose="00000700000000000000" pitchFamily="2" charset="0"/>
                <a:ea typeface="Times New Roman" panose="02020603050405020304" pitchFamily="18" charset="0"/>
                <a:cs typeface="Poppins SemiBold" panose="00000700000000000000" pitchFamily="2" charset="0"/>
              </a:rPr>
              <a:t>Formato</a:t>
            </a:r>
            <a:r>
              <a:rPr lang="es-AR" sz="2400" b="1" dirty="0">
                <a:latin typeface="Poppins SemiBold" panose="00000700000000000000" pitchFamily="2" charset="0"/>
                <a:ea typeface="Times New Roman" panose="02020603050405020304" pitchFamily="18" charset="0"/>
                <a:cs typeface="Poppins SemiBold" panose="00000700000000000000" pitchFamily="2" charset="0"/>
                <a:sym typeface="Wingdings" panose="05000000000000000000" pitchFamily="2" charset="2"/>
              </a:rPr>
              <a:t>   (</a:t>
            </a:r>
            <a:r>
              <a:rPr lang="es-AR" sz="2400" b="1" dirty="0" err="1">
                <a:latin typeface="Poppins SemiBold" panose="00000700000000000000" pitchFamily="2" charset="0"/>
                <a:ea typeface="Times New Roman" panose="02020603050405020304" pitchFamily="18" charset="0"/>
                <a:cs typeface="Poppins SemiBold" panose="00000700000000000000" pitchFamily="2" charset="0"/>
                <a:sym typeface="Wingdings" panose="05000000000000000000" pitchFamily="2" charset="2"/>
              </a:rPr>
              <a:t>miro,assana</a:t>
            </a:r>
            <a:r>
              <a:rPr lang="es-AR" sz="2400" b="1" dirty="0">
                <a:latin typeface="Poppins SemiBold" panose="00000700000000000000" pitchFamily="2" charset="0"/>
                <a:ea typeface="Times New Roman" panose="02020603050405020304" pitchFamily="18" charset="0"/>
                <a:cs typeface="Poppins SemiBold" panose="00000700000000000000" pitchFamily="2" charset="0"/>
                <a:sym typeface="Wingdings" panose="05000000000000000000" pitchFamily="2" charset="2"/>
              </a:rPr>
              <a:t>, ms </a:t>
            </a:r>
            <a:r>
              <a:rPr lang="es-AR" sz="2400" b="1" dirty="0" err="1">
                <a:latin typeface="Poppins SemiBold" panose="00000700000000000000" pitchFamily="2" charset="0"/>
                <a:ea typeface="Times New Roman" panose="02020603050405020304" pitchFamily="18" charset="0"/>
                <a:cs typeface="Poppins SemiBold" panose="00000700000000000000" pitchFamily="2" charset="0"/>
                <a:sym typeface="Wingdings" panose="05000000000000000000" pitchFamily="2" charset="2"/>
              </a:rPr>
              <a:t>visio</a:t>
            </a:r>
            <a:r>
              <a:rPr lang="es-AR" sz="2400" b="1" dirty="0">
                <a:latin typeface="Poppins SemiBold" panose="00000700000000000000" pitchFamily="2" charset="0"/>
                <a:ea typeface="Times New Roman" panose="02020603050405020304" pitchFamily="18" charset="0"/>
                <a:cs typeface="Poppins SemiBold" panose="00000700000000000000" pitchFamily="2" charset="0"/>
                <a:sym typeface="Wingdings" panose="05000000000000000000" pitchFamily="2" charset="2"/>
              </a:rPr>
              <a:t> mural)</a:t>
            </a:r>
            <a:br>
              <a:rPr lang="es-AR" sz="2400" b="1" dirty="0">
                <a:latin typeface="Poppins SemiBold" panose="00000700000000000000" pitchFamily="2" charset="0"/>
                <a:ea typeface="Times New Roman" panose="02020603050405020304" pitchFamily="18" charset="0"/>
                <a:cs typeface="Poppins SemiBold" panose="00000700000000000000" pitchFamily="2" charset="0"/>
              </a:rPr>
            </a:br>
            <a:br>
              <a:rPr lang="es-AR" sz="2400" dirty="0">
                <a:latin typeface="Poppins SemiBold" panose="00000700000000000000" pitchFamily="2" charset="0"/>
                <a:ea typeface="Calibri" panose="020F0502020204030204" pitchFamily="34" charset="0"/>
                <a:cs typeface="Poppins SemiBold" panose="00000700000000000000" pitchFamily="2" charset="0"/>
              </a:rPr>
            </a:br>
            <a:br>
              <a:rPr lang="en-US" sz="2400" b="1" dirty="0">
                <a:latin typeface="Poppins SemiBold" panose="00000700000000000000" pitchFamily="2" charset="0"/>
                <a:cs typeface="Poppins SemiBold" panose="00000700000000000000" pitchFamily="2" charset="0"/>
              </a:rPr>
            </a:br>
            <a:br>
              <a:rPr lang="en-US" sz="2400" b="1" dirty="0">
                <a:latin typeface="Poppins SemiBold" panose="00000700000000000000" pitchFamily="2" charset="0"/>
                <a:cs typeface="Poppins SemiBold" panose="00000700000000000000" pitchFamily="2" charset="0"/>
              </a:rPr>
            </a:br>
            <a:br>
              <a:rPr lang="en-US" sz="2400" b="1" dirty="0">
                <a:latin typeface="Poppins SemiBold" panose="00000700000000000000" pitchFamily="2" charset="0"/>
                <a:cs typeface="Poppins SemiBold" panose="00000700000000000000" pitchFamily="2" charset="0"/>
              </a:rPr>
            </a:br>
            <a:br>
              <a:rPr lang="en-US" sz="2400" b="1" dirty="0">
                <a:latin typeface="Poppins SemiBold" panose="00000700000000000000" pitchFamily="2" charset="0"/>
                <a:cs typeface="Poppins SemiBold" panose="00000700000000000000" pitchFamily="2" charset="0"/>
              </a:rPr>
            </a:br>
            <a:endParaRPr lang="en-US" sz="2400" b="1" dirty="0">
              <a:latin typeface="Poppins SemiBold" panose="00000700000000000000" pitchFamily="2" charset="0"/>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12293" y="5214888"/>
            <a:ext cx="5224725" cy="457240"/>
          </a:xfrm>
          <a:prstGeom prst="rect">
            <a:avLst/>
          </a:prstGeom>
        </p:spPr>
      </p:pic>
      <p:pic>
        <p:nvPicPr>
          <p:cNvPr id="4" name="Imagen 3">
            <a:extLst>
              <a:ext uri="{FF2B5EF4-FFF2-40B4-BE49-F238E27FC236}">
                <a16:creationId xmlns:a16="http://schemas.microsoft.com/office/drawing/2014/main" id="{21B3E089-74A7-45FC-0757-B185A346E904}"/>
              </a:ext>
            </a:extLst>
          </p:cNvPr>
          <p:cNvPicPr>
            <a:picLocks noChangeAspect="1"/>
          </p:cNvPicPr>
          <p:nvPr/>
        </p:nvPicPr>
        <p:blipFill>
          <a:blip r:embed="rId4"/>
          <a:stretch>
            <a:fillRect/>
          </a:stretch>
        </p:blipFill>
        <p:spPr>
          <a:xfrm>
            <a:off x="1852550" y="1235033"/>
            <a:ext cx="6768936" cy="4417324"/>
          </a:xfrm>
          <a:prstGeom prst="rect">
            <a:avLst/>
          </a:prstGeom>
        </p:spPr>
      </p:pic>
      <p:sp>
        <p:nvSpPr>
          <p:cNvPr id="5" name="Rectángulo: esquinas redondeadas 4">
            <a:extLst>
              <a:ext uri="{FF2B5EF4-FFF2-40B4-BE49-F238E27FC236}">
                <a16:creationId xmlns:a16="http://schemas.microsoft.com/office/drawing/2014/main" id="{376C7244-3F3F-721B-EA60-FDC4E6A0BB4C}"/>
              </a:ext>
            </a:extLst>
          </p:cNvPr>
          <p:cNvSpPr/>
          <p:nvPr/>
        </p:nvSpPr>
        <p:spPr>
          <a:xfrm>
            <a:off x="228572" y="1954975"/>
            <a:ext cx="162397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ENTREGABLES </a:t>
            </a:r>
          </a:p>
        </p:txBody>
      </p:sp>
      <p:sp>
        <p:nvSpPr>
          <p:cNvPr id="6" name="Rectángulo: esquinas redondeadas 5">
            <a:extLst>
              <a:ext uri="{FF2B5EF4-FFF2-40B4-BE49-F238E27FC236}">
                <a16:creationId xmlns:a16="http://schemas.microsoft.com/office/drawing/2014/main" id="{AD6209F0-2420-A0D3-C524-64E65669B7B9}"/>
              </a:ext>
            </a:extLst>
          </p:cNvPr>
          <p:cNvSpPr/>
          <p:nvPr/>
        </p:nvSpPr>
        <p:spPr>
          <a:xfrm>
            <a:off x="228572" y="3117846"/>
            <a:ext cx="1540852" cy="914400"/>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PAQUETEA DE TRABAJO </a:t>
            </a:r>
          </a:p>
        </p:txBody>
      </p:sp>
      <p:sp>
        <p:nvSpPr>
          <p:cNvPr id="7" name="Rectángulo: esquinas redondeadas 6">
            <a:extLst>
              <a:ext uri="{FF2B5EF4-FFF2-40B4-BE49-F238E27FC236}">
                <a16:creationId xmlns:a16="http://schemas.microsoft.com/office/drawing/2014/main" id="{A4048FF5-607E-BED8-C9B6-2FB5CDC3F271}"/>
              </a:ext>
            </a:extLst>
          </p:cNvPr>
          <p:cNvSpPr/>
          <p:nvPr/>
        </p:nvSpPr>
        <p:spPr>
          <a:xfrm>
            <a:off x="228572" y="4280677"/>
            <a:ext cx="15408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ACTIVIDADES </a:t>
            </a:r>
          </a:p>
        </p:txBody>
      </p:sp>
    </p:spTree>
    <p:extLst>
      <p:ext uri="{BB962C8B-B14F-4D97-AF65-F5344CB8AC3E}">
        <p14:creationId xmlns:p14="http://schemas.microsoft.com/office/powerpoint/2010/main" val="165389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idx="4294967295"/>
          </p:nvPr>
        </p:nvSpPr>
        <p:spPr>
          <a:xfrm>
            <a:off x="474663" y="214313"/>
            <a:ext cx="8669337" cy="735012"/>
          </a:xfrm>
          <a:prstGeom prst="rect">
            <a:avLst/>
          </a:prstGeom>
        </p:spPr>
        <p:txBody>
          <a:bodyPr spcFirstLastPara="1" wrap="square" lIns="91425" tIns="91425" rIns="91425" bIns="91425" anchor="t" anchorCtr="0">
            <a:normAutofit fontScale="90000"/>
          </a:bodyPr>
          <a:lstStyle/>
          <a:p>
            <a:r>
              <a:rPr lang="es-AR" sz="2400" b="1" dirty="0">
                <a:latin typeface="Poppins SemiBold" panose="00000700000000000000" pitchFamily="2" charset="0"/>
                <a:ea typeface="Calibri" panose="020F0502020204030204" pitchFamily="34" charset="0"/>
                <a:cs typeface="Poppins SemiBold" panose="00000700000000000000" pitchFamily="2" charset="0"/>
              </a:rPr>
              <a:t>Construyamos el WBS del proyecto </a:t>
            </a:r>
            <a:r>
              <a:rPr lang="es-AR" sz="1000" dirty="0"/>
              <a:t> </a:t>
            </a:r>
            <a:br>
              <a:rPr lang="es-AR" sz="1200" dirty="0">
                <a:solidFill>
                  <a:srgbClr val="00B0F0"/>
                </a:solidFill>
                <a:latin typeface="Poppins SemiBold" panose="00000700000000000000" pitchFamily="2" charset="0"/>
                <a:ea typeface="Calibri" panose="020F0502020204030204" pitchFamily="34" charset="0"/>
                <a:cs typeface="Poppins SemiBold" panose="00000700000000000000" pitchFamily="2" charset="0"/>
              </a:rPr>
            </a:br>
            <a:br>
              <a:rPr lang="en-US" sz="2400" b="1" dirty="0">
                <a:solidFill>
                  <a:srgbClr val="002060"/>
                </a:solidFill>
                <a:latin typeface="Poppins SemiBold" panose="00000700000000000000" pitchFamily="2" charset="0"/>
                <a:cs typeface="Poppins SemiBold" panose="00000700000000000000" pitchFamily="2" charset="0"/>
              </a:rPr>
            </a:br>
            <a:br>
              <a:rPr lang="en-US" sz="2400" b="1" dirty="0">
                <a:solidFill>
                  <a:srgbClr val="002060"/>
                </a:solidFill>
                <a:latin typeface="Poppins SemiBold" panose="00000700000000000000" pitchFamily="2" charset="0"/>
                <a:cs typeface="Poppins SemiBold" panose="00000700000000000000" pitchFamily="2" charset="0"/>
              </a:rPr>
            </a:br>
            <a:r>
              <a:rPr lang="es-AR" sz="1600" dirty="0"/>
              <a:t> </a:t>
            </a:r>
            <a:r>
              <a:rPr lang="en-US" sz="2000" dirty="0">
                <a:hlinkClick r:id="rId3"/>
              </a:rPr>
              <a:t>Nexus - Work Breakdown Structure (WBS) - Project Manager (Kinetic) • Nexus (mural.co)</a:t>
            </a:r>
            <a:r>
              <a:rPr lang="en-US" sz="2000" dirty="0"/>
              <a:t> </a:t>
            </a:r>
            <a:br>
              <a:rPr lang="en-US" sz="2000" b="1" dirty="0">
                <a:solidFill>
                  <a:srgbClr val="002060"/>
                </a:solidFill>
                <a:latin typeface="Poppins SemiBold" panose="00000700000000000000" pitchFamily="2" charset="0"/>
                <a:cs typeface="Poppins SemiBold" panose="00000700000000000000" pitchFamily="2" charset="0"/>
              </a:rPr>
            </a:br>
            <a:r>
              <a:rPr lang="en-US" sz="2400" b="1" dirty="0">
                <a:solidFill>
                  <a:srgbClr val="00B0F0"/>
                </a:solidFill>
                <a:latin typeface="Poppins SemiBold" panose="00000700000000000000" pitchFamily="2" charset="0"/>
                <a:cs typeface="Poppins SemiBold" panose="00000700000000000000" pitchFamily="2" charset="0"/>
              </a:rPr>
              <a:t> </a:t>
            </a: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4"/>
          <a:stretch>
            <a:fillRect/>
          </a:stretch>
        </p:blipFill>
        <p:spPr>
          <a:xfrm>
            <a:off x="1" y="5195117"/>
            <a:ext cx="5536424" cy="457240"/>
          </a:xfrm>
          <a:prstGeom prst="rect">
            <a:avLst/>
          </a:prstGeom>
        </p:spPr>
      </p:pic>
      <p:pic>
        <p:nvPicPr>
          <p:cNvPr id="5" name="Imagen 4">
            <a:extLst>
              <a:ext uri="{FF2B5EF4-FFF2-40B4-BE49-F238E27FC236}">
                <a16:creationId xmlns:a16="http://schemas.microsoft.com/office/drawing/2014/main" id="{088C45F3-4FD2-C5FC-660A-3AF599A64FD9}"/>
              </a:ext>
            </a:extLst>
          </p:cNvPr>
          <p:cNvPicPr>
            <a:picLocks noChangeAspect="1"/>
          </p:cNvPicPr>
          <p:nvPr/>
        </p:nvPicPr>
        <p:blipFill>
          <a:blip r:embed="rId5"/>
          <a:stretch>
            <a:fillRect/>
          </a:stretch>
        </p:blipFill>
        <p:spPr>
          <a:xfrm>
            <a:off x="0" y="2119408"/>
            <a:ext cx="9144000" cy="3016332"/>
          </a:xfrm>
          <a:prstGeom prst="rect">
            <a:avLst/>
          </a:prstGeom>
        </p:spPr>
      </p:pic>
    </p:spTree>
    <p:extLst>
      <p:ext uri="{BB962C8B-B14F-4D97-AF65-F5344CB8AC3E}">
        <p14:creationId xmlns:p14="http://schemas.microsoft.com/office/powerpoint/2010/main" val="375039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solidFill>
                  <a:srgbClr val="00B0F0"/>
                </a:solidFill>
                <a:latin typeface="Poppins SemiBold" panose="00000700000000000000" pitchFamily="2" charset="0"/>
                <a:cs typeface="Poppins SemiBold" panose="00000700000000000000" pitchFamily="2" charset="0"/>
              </a:rPr>
              <a:t> </a:t>
            </a:r>
            <a:br>
              <a:rPr lang="es-AR" sz="2400" dirty="0">
                <a:solidFill>
                  <a:srgbClr val="00B0F0"/>
                </a:solidFill>
                <a:latin typeface="Poppins SemiBold" panose="00000700000000000000" pitchFamily="2" charset="0"/>
                <a:cs typeface="Poppins SemiBold" panose="00000700000000000000" pitchFamily="2" charset="0"/>
              </a:rPr>
            </a:br>
            <a:r>
              <a:rPr lang="es-AR" sz="2400" dirty="0">
                <a:solidFill>
                  <a:srgbClr val="00B0F0"/>
                </a:solidFill>
                <a:latin typeface="Poppins SemiBold" panose="00000700000000000000" pitchFamily="2" charset="0"/>
                <a:cs typeface="Poppins SemiBold" panose="00000700000000000000" pitchFamily="2" charset="0"/>
              </a:rPr>
              <a:t> MODELO DE WBS  : DISEÑO DE UNA LÍNEA NATURAL DE CUIDADO DE LA PIEL </a:t>
            </a:r>
            <a:br>
              <a:rPr lang="es-AR" sz="2400" dirty="0">
                <a:solidFill>
                  <a:srgbClr val="00B0F0"/>
                </a:solidFill>
                <a:latin typeface="Poppins SemiBold" panose="00000700000000000000" pitchFamily="2" charset="0"/>
                <a:cs typeface="Poppins SemiBold" panose="00000700000000000000" pitchFamily="2" charset="0"/>
              </a:rPr>
            </a:br>
            <a:r>
              <a:rPr lang="es-AR" sz="2200" b="1" dirty="0">
                <a:solidFill>
                  <a:srgbClr val="00B0F0"/>
                </a:solidFill>
                <a:latin typeface="+mn-lt"/>
              </a:rPr>
              <a:t>1. Fase 1: Investigación y Análisis </a:t>
            </a:r>
            <a:br>
              <a:rPr lang="es-AR" sz="1600" dirty="0">
                <a:latin typeface="+mn-lt"/>
              </a:rPr>
            </a:br>
            <a:r>
              <a:rPr lang="es-AR" sz="2200" dirty="0">
                <a:solidFill>
                  <a:schemeClr val="tx1"/>
                </a:solidFill>
                <a:latin typeface="+mn-lt"/>
              </a:rPr>
              <a:t>1.1 Estudio de Mercado</a:t>
            </a:r>
            <a:br>
              <a:rPr lang="es-AR" sz="1600" dirty="0">
                <a:solidFill>
                  <a:schemeClr val="tx1"/>
                </a:solidFill>
                <a:latin typeface="+mn-lt"/>
              </a:rPr>
            </a:br>
            <a:r>
              <a:rPr lang="es-AR" sz="1600" dirty="0">
                <a:solidFill>
                  <a:schemeClr val="tx1"/>
                </a:solidFill>
                <a:latin typeface="+mn-lt"/>
              </a:rPr>
              <a:t>1.1.1 Análisis de la competencia</a:t>
            </a:r>
            <a:br>
              <a:rPr lang="es-AR" sz="1600" dirty="0">
                <a:solidFill>
                  <a:schemeClr val="tx1"/>
                </a:solidFill>
                <a:latin typeface="+mn-lt"/>
              </a:rPr>
            </a:br>
            <a:r>
              <a:rPr lang="es-AR" sz="1600" dirty="0">
                <a:solidFill>
                  <a:schemeClr val="tx1"/>
                </a:solidFill>
                <a:latin typeface="+mn-lt"/>
              </a:rPr>
              <a:t>1.1.2 Identificación del público objetivo</a:t>
            </a:r>
            <a:br>
              <a:rPr lang="es-AR" sz="1600" dirty="0">
                <a:solidFill>
                  <a:schemeClr val="tx1"/>
                </a:solidFill>
                <a:latin typeface="+mn-lt"/>
              </a:rPr>
            </a:br>
            <a:r>
              <a:rPr lang="es-AR" sz="1600" dirty="0">
                <a:solidFill>
                  <a:schemeClr val="tx1"/>
                </a:solidFill>
                <a:latin typeface="+mn-lt"/>
              </a:rPr>
              <a:t>1.1.3 Investigación de tendencias en productos naturales</a:t>
            </a:r>
            <a:br>
              <a:rPr lang="es-AR" sz="1600" dirty="0">
                <a:solidFill>
                  <a:schemeClr val="tx1"/>
                </a:solidFill>
                <a:latin typeface="+mn-lt"/>
              </a:rPr>
            </a:br>
            <a:r>
              <a:rPr lang="es-AR" sz="1600" dirty="0">
                <a:solidFill>
                  <a:schemeClr val="tx1"/>
                </a:solidFill>
                <a:latin typeface="+mn-lt"/>
              </a:rPr>
              <a:t>1.1.4 Recolección de datos sobre preferencias del consumidor</a:t>
            </a:r>
            <a:br>
              <a:rPr lang="es-AR" sz="1600" dirty="0">
                <a:solidFill>
                  <a:schemeClr val="tx1"/>
                </a:solidFill>
                <a:latin typeface="+mn-lt"/>
              </a:rPr>
            </a:br>
            <a:br>
              <a:rPr lang="es-AR" sz="1600" dirty="0">
                <a:solidFill>
                  <a:schemeClr val="tx1"/>
                </a:solidFill>
                <a:latin typeface="+mn-lt"/>
              </a:rPr>
            </a:br>
            <a:r>
              <a:rPr lang="es-AR" sz="2200" dirty="0">
                <a:solidFill>
                  <a:schemeClr val="tx1"/>
                </a:solidFill>
                <a:latin typeface="+mn-lt"/>
              </a:rPr>
              <a:t>1.2 Desarrollo de la Fórmula</a:t>
            </a:r>
            <a:br>
              <a:rPr lang="es-AR" sz="1600" dirty="0">
                <a:latin typeface="+mn-lt"/>
              </a:rPr>
            </a:br>
            <a:r>
              <a:rPr lang="es-AR" sz="1600" dirty="0">
                <a:solidFill>
                  <a:schemeClr val="tx1"/>
                </a:solidFill>
                <a:latin typeface="+mn-lt"/>
              </a:rPr>
              <a:t>1.2.1 Investigación de ingredientes naturales</a:t>
            </a:r>
            <a:br>
              <a:rPr lang="es-AR" sz="1600" dirty="0">
                <a:solidFill>
                  <a:schemeClr val="tx1"/>
                </a:solidFill>
                <a:latin typeface="+mn-lt"/>
              </a:rPr>
            </a:br>
            <a:r>
              <a:rPr lang="es-AR" sz="1600" dirty="0">
                <a:solidFill>
                  <a:schemeClr val="tx1"/>
                </a:solidFill>
                <a:latin typeface="+mn-lt"/>
              </a:rPr>
              <a:t>1.2.2 Selección de ingredientes</a:t>
            </a:r>
            <a:br>
              <a:rPr lang="es-AR" sz="1600" dirty="0">
                <a:solidFill>
                  <a:schemeClr val="tx1"/>
                </a:solidFill>
                <a:latin typeface="+mn-lt"/>
              </a:rPr>
            </a:br>
            <a:r>
              <a:rPr lang="es-AR" sz="1600" dirty="0">
                <a:solidFill>
                  <a:schemeClr val="tx1"/>
                </a:solidFill>
                <a:latin typeface="+mn-lt"/>
              </a:rPr>
              <a:t>1.2.3 Pruebas de estabilidad y eficacia</a:t>
            </a:r>
            <a:br>
              <a:rPr lang="es-AR" sz="1600" dirty="0">
                <a:solidFill>
                  <a:schemeClr val="tx1"/>
                </a:solidFill>
                <a:latin typeface="+mn-lt"/>
              </a:rPr>
            </a:br>
            <a:r>
              <a:rPr lang="es-AR" sz="1600" dirty="0">
                <a:solidFill>
                  <a:schemeClr val="tx1"/>
                </a:solidFill>
                <a:latin typeface="+mn-lt"/>
              </a:rPr>
              <a:t>1.2.4 Ajustes y optimización de la fórmula</a:t>
            </a:r>
            <a:br>
              <a:rPr lang="es-AR" sz="1600" dirty="0">
                <a:solidFill>
                  <a:schemeClr val="tx1"/>
                </a:solidFill>
                <a:latin typeface="+mn-lt"/>
              </a:rPr>
            </a:br>
            <a:br>
              <a:rPr lang="es-AR" sz="1600" dirty="0">
                <a:solidFill>
                  <a:schemeClr val="tx1"/>
                </a:solidFill>
                <a:latin typeface="+mn-lt"/>
              </a:rPr>
            </a:br>
            <a:r>
              <a:rPr lang="es-AR" sz="2200" dirty="0">
                <a:solidFill>
                  <a:schemeClr val="tx1"/>
                </a:solidFill>
                <a:latin typeface="+mn-lt"/>
              </a:rPr>
              <a:t>1.3 Regulaciones y Certificaciones</a:t>
            </a:r>
            <a:br>
              <a:rPr lang="es-AR" sz="1600" dirty="0">
                <a:latin typeface="+mn-lt"/>
              </a:rPr>
            </a:br>
            <a:r>
              <a:rPr lang="es-AR" sz="1600" dirty="0">
                <a:solidFill>
                  <a:schemeClr val="tx1"/>
                </a:solidFill>
                <a:latin typeface="+mn-lt"/>
              </a:rPr>
              <a:t>1.3.1 Identificación de regulaciones locales e internacionales</a:t>
            </a:r>
            <a:br>
              <a:rPr lang="es-AR" sz="1600" dirty="0">
                <a:solidFill>
                  <a:schemeClr val="tx1"/>
                </a:solidFill>
                <a:latin typeface="+mn-lt"/>
              </a:rPr>
            </a:br>
            <a:r>
              <a:rPr lang="es-AR" sz="1600" dirty="0">
                <a:solidFill>
                  <a:schemeClr val="tx1"/>
                </a:solidFill>
                <a:latin typeface="+mn-lt"/>
              </a:rPr>
              <a:t>1.3.2 Registro del producto en las entidades regulatorias</a:t>
            </a:r>
            <a:br>
              <a:rPr lang="es-AR" sz="1600" dirty="0">
                <a:solidFill>
                  <a:schemeClr val="tx1"/>
                </a:solidFill>
                <a:latin typeface="+mn-lt"/>
              </a:rPr>
            </a:br>
            <a:r>
              <a:rPr lang="es-AR" sz="1600" dirty="0">
                <a:solidFill>
                  <a:schemeClr val="tx1"/>
                </a:solidFill>
                <a:latin typeface="+mn-lt"/>
              </a:rPr>
              <a:t>1.3.3 Obtención de certificaciones ecológicas y de calidad</a:t>
            </a:r>
            <a:br>
              <a:rPr lang="es-AR" sz="1600" dirty="0">
                <a:solidFill>
                  <a:schemeClr val="tx1"/>
                </a:solidFill>
                <a:latin typeface="+mn-lt"/>
              </a:rPr>
            </a:br>
            <a:endParaRPr lang="en-US" sz="2400" dirty="0">
              <a:solidFill>
                <a:schemeClr val="tx1"/>
              </a:solidFill>
              <a:latin typeface="+mn-lt"/>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Tree>
    <p:extLst>
      <p:ext uri="{BB962C8B-B14F-4D97-AF65-F5344CB8AC3E}">
        <p14:creationId xmlns:p14="http://schemas.microsoft.com/office/powerpoint/2010/main" val="2616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latin typeface="Poppins SemiBold" panose="00000700000000000000" pitchFamily="2" charset="0"/>
                <a:cs typeface="Poppins SemiBold" panose="00000700000000000000" pitchFamily="2" charset="0"/>
              </a:rPr>
              <a:t> </a:t>
            </a:r>
            <a:br>
              <a:rPr lang="es-AR" sz="2400" dirty="0">
                <a:latin typeface="Poppins SemiBold" panose="00000700000000000000" pitchFamily="2" charset="0"/>
                <a:cs typeface="Poppins SemiBold" panose="00000700000000000000" pitchFamily="2" charset="0"/>
              </a:rPr>
            </a:br>
            <a:r>
              <a:rPr lang="es-AR" sz="2400" dirty="0">
                <a:latin typeface="Poppins SemiBold" panose="00000700000000000000" pitchFamily="2" charset="0"/>
                <a:cs typeface="Poppins SemiBold" panose="00000700000000000000" pitchFamily="2" charset="0"/>
              </a:rPr>
              <a:t> MODELO DE WBS  : DISEÑO DE UNA </a:t>
            </a:r>
            <a:r>
              <a:rPr lang="es-AR" sz="2400" dirty="0" err="1">
                <a:latin typeface="Poppins SemiBold" panose="00000700000000000000" pitchFamily="2" charset="0"/>
                <a:cs typeface="Poppins SemiBold" panose="00000700000000000000" pitchFamily="2" charset="0"/>
              </a:rPr>
              <a:t>LINEA</a:t>
            </a:r>
            <a:r>
              <a:rPr lang="es-AR" sz="2400" dirty="0">
                <a:latin typeface="Poppins SemiBold" panose="00000700000000000000" pitchFamily="2" charset="0"/>
                <a:cs typeface="Poppins SemiBold" panose="00000700000000000000" pitchFamily="2" charset="0"/>
              </a:rPr>
              <a:t> NATURAL DE CUIDADO DE LA PIEL </a:t>
            </a:r>
            <a:br>
              <a:rPr lang="es-AR" sz="2400" dirty="0">
                <a:latin typeface="Poppins SemiBold" panose="00000700000000000000" pitchFamily="2" charset="0"/>
                <a:cs typeface="Poppins SemiBold" panose="00000700000000000000" pitchFamily="2" charset="0"/>
              </a:rPr>
            </a:br>
            <a:endParaRPr lang="en-US" sz="2400" b="1" dirty="0">
              <a:solidFill>
                <a:schemeClr val="tx1"/>
              </a:solidFill>
              <a:latin typeface="Poppins SemiBold" panose="00000700000000000000" pitchFamily="2" charset="0"/>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
        <p:nvSpPr>
          <p:cNvPr id="6" name="CuadroTexto 5">
            <a:extLst>
              <a:ext uri="{FF2B5EF4-FFF2-40B4-BE49-F238E27FC236}">
                <a16:creationId xmlns:a16="http://schemas.microsoft.com/office/drawing/2014/main" id="{4C0C24B2-AF9A-8FDC-62C8-E2566A4F80B1}"/>
              </a:ext>
            </a:extLst>
          </p:cNvPr>
          <p:cNvSpPr txBox="1"/>
          <p:nvPr/>
        </p:nvSpPr>
        <p:spPr>
          <a:xfrm>
            <a:off x="451262" y="1226206"/>
            <a:ext cx="8241476" cy="3754874"/>
          </a:xfrm>
          <a:prstGeom prst="rect">
            <a:avLst/>
          </a:prstGeom>
          <a:noFill/>
        </p:spPr>
        <p:txBody>
          <a:bodyPr wrap="square">
            <a:spAutoFit/>
          </a:bodyPr>
          <a:lstStyle/>
          <a:p>
            <a:r>
              <a:rPr lang="es-AR" b="1" dirty="0"/>
              <a:t>1. Fase 1: Investigación y Análisis</a:t>
            </a:r>
          </a:p>
          <a:p>
            <a:r>
              <a:rPr lang="es-AR" dirty="0"/>
              <a:t>1.1 </a:t>
            </a:r>
            <a:r>
              <a:rPr lang="es-AR" b="1" dirty="0"/>
              <a:t>Estudio de Mercado</a:t>
            </a:r>
            <a:endParaRPr lang="es-AR" dirty="0"/>
          </a:p>
          <a:p>
            <a:pPr>
              <a:buFont typeface="Arial" panose="020B0604020202020204" pitchFamily="34" charset="0"/>
              <a:buChar char="•"/>
            </a:pPr>
            <a:r>
              <a:rPr lang="es-AR" dirty="0"/>
              <a:t>1.1.1 </a:t>
            </a:r>
            <a:r>
              <a:rPr lang="es-AR" b="1" dirty="0"/>
              <a:t>Análisis de la Competencia</a:t>
            </a:r>
            <a:endParaRPr lang="es-AR" dirty="0"/>
          </a:p>
          <a:p>
            <a:pPr marL="742950" lvl="1" indent="-285750">
              <a:buFont typeface="Arial" panose="020B0604020202020204" pitchFamily="34" charset="0"/>
              <a:buChar char="•"/>
            </a:pPr>
            <a:r>
              <a:rPr lang="es-AR" dirty="0"/>
              <a:t>1.1.1.1 Identificación de principales competidores</a:t>
            </a:r>
          </a:p>
          <a:p>
            <a:pPr marL="742950" lvl="1" indent="-285750">
              <a:buFont typeface="Arial" panose="020B0604020202020204" pitchFamily="34" charset="0"/>
              <a:buChar char="•"/>
            </a:pPr>
            <a:r>
              <a:rPr lang="es-AR" dirty="0"/>
              <a:t>1.1.1.2 Análisis de productos competidores (precios, ingredientes, posicionamiento)</a:t>
            </a:r>
          </a:p>
          <a:p>
            <a:pPr marL="742950" lvl="1" indent="-285750">
              <a:buFont typeface="Arial" panose="020B0604020202020204" pitchFamily="34" charset="0"/>
              <a:buChar char="•"/>
            </a:pPr>
            <a:r>
              <a:rPr lang="es-AR" dirty="0"/>
              <a:t>1.1.1.3 Revisión de estrategias de marketing de la competencia</a:t>
            </a:r>
          </a:p>
          <a:p>
            <a:pPr marL="742950" lvl="1" indent="-285750">
              <a:buFont typeface="Arial" panose="020B0604020202020204" pitchFamily="34" charset="0"/>
              <a:buChar char="•"/>
            </a:pPr>
            <a:r>
              <a:rPr lang="es-AR" dirty="0"/>
              <a:t>1.1.1.4 Identificación de fortalezas y debilidades de la competencia</a:t>
            </a:r>
          </a:p>
          <a:p>
            <a:pPr>
              <a:buFont typeface="Arial" panose="020B0604020202020204" pitchFamily="34" charset="0"/>
              <a:buChar char="•"/>
            </a:pPr>
            <a:r>
              <a:rPr lang="es-AR" dirty="0"/>
              <a:t>1.1.2 </a:t>
            </a:r>
            <a:r>
              <a:rPr lang="es-AR" b="1" dirty="0"/>
              <a:t>Identificación del Público Objetivo</a:t>
            </a:r>
            <a:endParaRPr lang="es-AR" dirty="0"/>
          </a:p>
          <a:p>
            <a:pPr marL="742950" lvl="1" indent="-285750">
              <a:buFont typeface="Arial" panose="020B0604020202020204" pitchFamily="34" charset="0"/>
              <a:buChar char="•"/>
            </a:pPr>
            <a:r>
              <a:rPr lang="es-AR" dirty="0"/>
              <a:t>1.1.2.1 Segmentación demográfica (edad, género, ingresos, etc.)</a:t>
            </a:r>
          </a:p>
          <a:p>
            <a:pPr marL="742950" lvl="1" indent="-285750">
              <a:buFont typeface="Arial" panose="020B0604020202020204" pitchFamily="34" charset="0"/>
              <a:buChar char="•"/>
            </a:pPr>
            <a:r>
              <a:rPr lang="es-AR" dirty="0"/>
              <a:t>1.1.2.2 Segmentación psicográfica (estilo de vida, valores, intereses)</a:t>
            </a:r>
          </a:p>
          <a:p>
            <a:pPr marL="742950" lvl="1" indent="-285750">
              <a:buFont typeface="Arial" panose="020B0604020202020204" pitchFamily="34" charset="0"/>
              <a:buChar char="•"/>
            </a:pPr>
            <a:r>
              <a:rPr lang="es-AR" dirty="0"/>
              <a:t>1.1.2.3 Análisis de comportamiento de compra (frecuencia, canal preferido, motivaciones)</a:t>
            </a:r>
          </a:p>
          <a:p>
            <a:pPr marL="742950" lvl="1" indent="-285750">
              <a:buFont typeface="Arial" panose="020B0604020202020204" pitchFamily="34" charset="0"/>
              <a:buChar char="•"/>
            </a:pPr>
            <a:r>
              <a:rPr lang="es-AR" dirty="0"/>
              <a:t>1.1.2.4 Identificación de necesidades no satisfechas del consumidor</a:t>
            </a:r>
          </a:p>
          <a:p>
            <a:pPr>
              <a:buFont typeface="Arial" panose="020B0604020202020204" pitchFamily="34" charset="0"/>
              <a:buChar char="•"/>
            </a:pPr>
            <a:r>
              <a:rPr lang="es-AR" dirty="0"/>
              <a:t>1.1.3 </a:t>
            </a:r>
            <a:r>
              <a:rPr lang="es-AR" b="1" dirty="0"/>
              <a:t>Investigación de Tendencias en Productos Naturales</a:t>
            </a:r>
            <a:endParaRPr lang="es-AR" dirty="0"/>
          </a:p>
          <a:p>
            <a:pPr marL="742950" lvl="1" indent="-285750">
              <a:buFont typeface="Arial" panose="020B0604020202020204" pitchFamily="34" charset="0"/>
              <a:buChar char="•"/>
            </a:pPr>
            <a:r>
              <a:rPr lang="es-AR" dirty="0"/>
              <a:t>1.1.3.1 Revisión de tendencias actuales en cosmética natural</a:t>
            </a:r>
          </a:p>
          <a:p>
            <a:pPr marL="742950" lvl="1" indent="-285750">
              <a:buFont typeface="Arial" panose="020B0604020202020204" pitchFamily="34" charset="0"/>
              <a:buChar char="•"/>
            </a:pPr>
            <a:r>
              <a:rPr lang="es-AR" dirty="0"/>
              <a:t>1.1.3.2 Análisis de la demanda de productos naturales en el mercado</a:t>
            </a:r>
          </a:p>
          <a:p>
            <a:pPr marL="742950" lvl="1" indent="-285750">
              <a:buFont typeface="Arial" panose="020B0604020202020204" pitchFamily="34" charset="0"/>
              <a:buChar char="•"/>
            </a:pPr>
            <a:r>
              <a:rPr lang="es-AR" dirty="0"/>
              <a:t>1.1.3.3 Identificación de ingredientes naturales populares</a:t>
            </a:r>
          </a:p>
          <a:p>
            <a:pPr marL="742950" lvl="1" indent="-285750">
              <a:buFont typeface="Arial" panose="020B0604020202020204" pitchFamily="34" charset="0"/>
              <a:buChar char="•"/>
            </a:pPr>
            <a:r>
              <a:rPr lang="es-AR" dirty="0"/>
              <a:t>1.1.3.4 Exploración de innovaciones recientes en productos naturales</a:t>
            </a:r>
          </a:p>
        </p:txBody>
      </p:sp>
    </p:spTree>
    <p:extLst>
      <p:ext uri="{BB962C8B-B14F-4D97-AF65-F5344CB8AC3E}">
        <p14:creationId xmlns:p14="http://schemas.microsoft.com/office/powerpoint/2010/main" val="257803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latin typeface="Poppins SemiBold" panose="00000700000000000000" pitchFamily="2" charset="0"/>
                <a:cs typeface="Poppins SemiBold" panose="00000700000000000000" pitchFamily="2" charset="0"/>
              </a:rPr>
              <a:t> </a:t>
            </a:r>
            <a:br>
              <a:rPr lang="es-AR" sz="2400" dirty="0">
                <a:latin typeface="Poppins SemiBold" panose="00000700000000000000" pitchFamily="2" charset="0"/>
                <a:cs typeface="Poppins SemiBold" panose="00000700000000000000" pitchFamily="2" charset="0"/>
              </a:rPr>
            </a:br>
            <a:r>
              <a:rPr lang="es-AR" sz="2400" dirty="0">
                <a:latin typeface="Poppins SemiBold" panose="00000700000000000000" pitchFamily="2" charset="0"/>
                <a:cs typeface="Poppins SemiBold" panose="00000700000000000000" pitchFamily="2" charset="0"/>
              </a:rPr>
              <a:t> MODELO DE WBS  : DISEÑO DE UNA </a:t>
            </a:r>
            <a:r>
              <a:rPr lang="es-AR" sz="2400" dirty="0" err="1">
                <a:latin typeface="Poppins SemiBold" panose="00000700000000000000" pitchFamily="2" charset="0"/>
                <a:cs typeface="Poppins SemiBold" panose="00000700000000000000" pitchFamily="2" charset="0"/>
              </a:rPr>
              <a:t>LINEA</a:t>
            </a:r>
            <a:r>
              <a:rPr lang="es-AR" sz="2400" dirty="0">
                <a:latin typeface="Poppins SemiBold" panose="00000700000000000000" pitchFamily="2" charset="0"/>
                <a:cs typeface="Poppins SemiBold" panose="00000700000000000000" pitchFamily="2" charset="0"/>
              </a:rPr>
              <a:t> NATURAL DE CUIDADO DE LA PIEL </a:t>
            </a:r>
            <a:br>
              <a:rPr lang="es-AR" sz="2400" dirty="0">
                <a:latin typeface="Poppins SemiBold" panose="00000700000000000000" pitchFamily="2" charset="0"/>
                <a:cs typeface="Poppins SemiBold" panose="00000700000000000000" pitchFamily="2" charset="0"/>
              </a:rPr>
            </a:br>
            <a:endParaRPr lang="en-US" sz="2400" b="1" dirty="0">
              <a:solidFill>
                <a:schemeClr val="tx1"/>
              </a:solidFill>
              <a:latin typeface="Poppins SemiBold" panose="00000700000000000000" pitchFamily="2" charset="0"/>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
        <p:nvSpPr>
          <p:cNvPr id="4" name="CuadroTexto 3">
            <a:extLst>
              <a:ext uri="{FF2B5EF4-FFF2-40B4-BE49-F238E27FC236}">
                <a16:creationId xmlns:a16="http://schemas.microsoft.com/office/drawing/2014/main" id="{96E0D577-E946-3685-B55B-EDCC014F5272}"/>
              </a:ext>
            </a:extLst>
          </p:cNvPr>
          <p:cNvSpPr txBox="1"/>
          <p:nvPr/>
        </p:nvSpPr>
        <p:spPr>
          <a:xfrm>
            <a:off x="439387" y="1496291"/>
            <a:ext cx="6418613" cy="1169551"/>
          </a:xfrm>
          <a:prstGeom prst="rect">
            <a:avLst/>
          </a:prstGeom>
          <a:noFill/>
        </p:spPr>
        <p:txBody>
          <a:bodyPr wrap="square">
            <a:spAutoFit/>
          </a:bodyPr>
          <a:lstStyle/>
          <a:p>
            <a:pPr>
              <a:buFont typeface="Arial" panose="020B0604020202020204" pitchFamily="34" charset="0"/>
              <a:buChar char="•"/>
            </a:pPr>
            <a:r>
              <a:rPr lang="es-AR" dirty="0"/>
              <a:t>1.1.4 </a:t>
            </a:r>
            <a:r>
              <a:rPr lang="es-AR" b="1" dirty="0"/>
              <a:t>Recolección de Datos sobre Preferencias del Consumidor</a:t>
            </a:r>
            <a:r>
              <a:rPr lang="es-AR" dirty="0"/>
              <a:t>1.1.4.1 Diseño de encuestas para recolección de datos</a:t>
            </a:r>
          </a:p>
          <a:p>
            <a:pPr>
              <a:buFont typeface="Arial" panose="020B0604020202020204" pitchFamily="34" charset="0"/>
              <a:buChar char="•"/>
            </a:pPr>
            <a:r>
              <a:rPr lang="es-AR" dirty="0"/>
              <a:t>1.1.4.2 Distribución de encuestas a segmentos clave del público objetivo</a:t>
            </a:r>
          </a:p>
          <a:p>
            <a:pPr>
              <a:buFont typeface="Arial" panose="020B0604020202020204" pitchFamily="34" charset="0"/>
              <a:buChar char="•"/>
            </a:pPr>
            <a:r>
              <a:rPr lang="es-AR" dirty="0"/>
              <a:t>1.1.4.3 Análisis de resultados de encuestas</a:t>
            </a:r>
          </a:p>
          <a:p>
            <a:pPr>
              <a:buFont typeface="Arial" panose="020B0604020202020204" pitchFamily="34" charset="0"/>
              <a:buChar char="•"/>
            </a:pPr>
            <a:r>
              <a:rPr lang="es-AR" dirty="0"/>
              <a:t>1.1.4.4 Informe de conclusiones sobre preferencias del consumidor</a:t>
            </a:r>
          </a:p>
        </p:txBody>
      </p:sp>
    </p:spTree>
    <p:extLst>
      <p:ext uri="{BB962C8B-B14F-4D97-AF65-F5344CB8AC3E}">
        <p14:creationId xmlns:p14="http://schemas.microsoft.com/office/powerpoint/2010/main" val="348053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latin typeface="Poppins SemiBold" panose="00000700000000000000" pitchFamily="2" charset="0"/>
                <a:cs typeface="Poppins SemiBold" panose="00000700000000000000" pitchFamily="2" charset="0"/>
              </a:rPr>
              <a:t> </a:t>
            </a:r>
            <a:br>
              <a:rPr lang="es-AR" sz="2400" dirty="0">
                <a:latin typeface="Poppins SemiBold" panose="00000700000000000000" pitchFamily="2" charset="0"/>
                <a:cs typeface="Poppins SemiBold" panose="00000700000000000000" pitchFamily="2" charset="0"/>
              </a:rPr>
            </a:br>
            <a:r>
              <a:rPr lang="es-AR" sz="2400" dirty="0">
                <a:latin typeface="Poppins SemiBold" panose="00000700000000000000" pitchFamily="2" charset="0"/>
                <a:cs typeface="Poppins SemiBold" panose="00000700000000000000" pitchFamily="2" charset="0"/>
              </a:rPr>
              <a:t> MODELO DE WBS  : DISEÑO DE UNA </a:t>
            </a:r>
            <a:r>
              <a:rPr lang="es-AR" sz="2400" dirty="0" err="1">
                <a:latin typeface="Poppins SemiBold" panose="00000700000000000000" pitchFamily="2" charset="0"/>
                <a:cs typeface="Poppins SemiBold" panose="00000700000000000000" pitchFamily="2" charset="0"/>
              </a:rPr>
              <a:t>LINEA</a:t>
            </a:r>
            <a:r>
              <a:rPr lang="es-AR" sz="2400" dirty="0">
                <a:latin typeface="Poppins SemiBold" panose="00000700000000000000" pitchFamily="2" charset="0"/>
                <a:cs typeface="Poppins SemiBold" panose="00000700000000000000" pitchFamily="2" charset="0"/>
              </a:rPr>
              <a:t> NATURAL DE CUIDADO DE LA PIEL </a:t>
            </a:r>
            <a:br>
              <a:rPr lang="es-AR" sz="2400" dirty="0">
                <a:latin typeface="Poppins SemiBold" panose="00000700000000000000" pitchFamily="2" charset="0"/>
                <a:cs typeface="Poppins SemiBold" panose="00000700000000000000" pitchFamily="2" charset="0"/>
              </a:rPr>
            </a:br>
            <a:br>
              <a:rPr lang="es-AR" sz="2400" dirty="0">
                <a:latin typeface="Poppins SemiBold" panose="00000700000000000000" pitchFamily="2" charset="0"/>
                <a:cs typeface="Poppins SemiBold" panose="00000700000000000000" pitchFamily="2" charset="0"/>
              </a:rPr>
            </a:br>
            <a:r>
              <a:rPr lang="es-AR" sz="2700" b="1" dirty="0">
                <a:latin typeface="+mn-lt"/>
              </a:rPr>
              <a:t>2. Fase 2: Desarrollo del Producto</a:t>
            </a:r>
            <a:br>
              <a:rPr lang="es-AR" sz="1600" b="1" dirty="0">
                <a:latin typeface="+mn-lt"/>
              </a:rPr>
            </a:br>
            <a:r>
              <a:rPr lang="es-AR" sz="2200" b="1" dirty="0">
                <a:solidFill>
                  <a:schemeClr val="tx1"/>
                </a:solidFill>
                <a:latin typeface="+mn-lt"/>
              </a:rPr>
              <a:t>2.1 Diseño del Producto</a:t>
            </a:r>
            <a:br>
              <a:rPr lang="es-AR" sz="1600" dirty="0">
                <a:solidFill>
                  <a:schemeClr val="tx1"/>
                </a:solidFill>
                <a:latin typeface="+mn-lt"/>
              </a:rPr>
            </a:br>
            <a:r>
              <a:rPr lang="es-AR" sz="1600" dirty="0">
                <a:solidFill>
                  <a:schemeClr val="tx1"/>
                </a:solidFill>
                <a:latin typeface="+mn-lt"/>
              </a:rPr>
              <a:t>2.1.1 Definición del packaging</a:t>
            </a:r>
            <a:br>
              <a:rPr lang="es-AR" sz="1600" dirty="0">
                <a:solidFill>
                  <a:schemeClr val="tx1"/>
                </a:solidFill>
                <a:latin typeface="+mn-lt"/>
              </a:rPr>
            </a:br>
            <a:r>
              <a:rPr lang="es-AR" sz="1600" dirty="0">
                <a:solidFill>
                  <a:schemeClr val="tx1"/>
                </a:solidFill>
                <a:latin typeface="+mn-lt"/>
              </a:rPr>
              <a:t>2.1.2 Creación del diseño gráfico de la etiqueta</a:t>
            </a:r>
            <a:br>
              <a:rPr lang="es-AR" sz="1600" dirty="0">
                <a:solidFill>
                  <a:schemeClr val="tx1"/>
                </a:solidFill>
                <a:latin typeface="+mn-lt"/>
              </a:rPr>
            </a:br>
            <a:r>
              <a:rPr lang="es-AR" sz="1600" dirty="0">
                <a:solidFill>
                  <a:schemeClr val="tx1"/>
                </a:solidFill>
                <a:latin typeface="+mn-lt"/>
              </a:rPr>
              <a:t>2.1.3 Selección de materiales de empaque</a:t>
            </a:r>
            <a:br>
              <a:rPr lang="es-AR" sz="1600" dirty="0">
                <a:solidFill>
                  <a:schemeClr val="tx1"/>
                </a:solidFill>
                <a:latin typeface="+mn-lt"/>
              </a:rPr>
            </a:br>
            <a:r>
              <a:rPr lang="es-AR" sz="1600" dirty="0">
                <a:solidFill>
                  <a:schemeClr val="tx1"/>
                </a:solidFill>
                <a:latin typeface="+mn-lt"/>
              </a:rPr>
              <a:t>2.1.4 Pruebas de envase y embalaje</a:t>
            </a:r>
            <a:br>
              <a:rPr lang="es-AR" sz="1600" dirty="0">
                <a:solidFill>
                  <a:schemeClr val="tx1"/>
                </a:solidFill>
                <a:latin typeface="+mn-lt"/>
              </a:rPr>
            </a:br>
            <a:br>
              <a:rPr lang="es-AR" sz="1600" dirty="0">
                <a:solidFill>
                  <a:schemeClr val="tx1"/>
                </a:solidFill>
                <a:latin typeface="+mn-lt"/>
              </a:rPr>
            </a:br>
            <a:r>
              <a:rPr lang="es-AR" sz="2200" dirty="0">
                <a:solidFill>
                  <a:schemeClr val="tx1"/>
                </a:solidFill>
                <a:latin typeface="+mn-lt"/>
              </a:rPr>
              <a:t>2.2 </a:t>
            </a:r>
            <a:r>
              <a:rPr lang="es-AR" sz="2200" b="1" dirty="0">
                <a:solidFill>
                  <a:schemeClr val="tx1"/>
                </a:solidFill>
                <a:latin typeface="+mn-lt"/>
              </a:rPr>
              <a:t>Producción Piloto</a:t>
            </a:r>
            <a:br>
              <a:rPr lang="es-AR" sz="1600" dirty="0">
                <a:solidFill>
                  <a:schemeClr val="tx1"/>
                </a:solidFill>
                <a:latin typeface="+mn-lt"/>
              </a:rPr>
            </a:br>
            <a:r>
              <a:rPr lang="es-AR" sz="1600" dirty="0">
                <a:solidFill>
                  <a:schemeClr val="tx1"/>
                </a:solidFill>
                <a:latin typeface="+mn-lt"/>
              </a:rPr>
              <a:t>2.2.1 Planificación de la línea de producción</a:t>
            </a:r>
            <a:br>
              <a:rPr lang="es-AR" sz="1600" dirty="0">
                <a:solidFill>
                  <a:schemeClr val="tx1"/>
                </a:solidFill>
                <a:latin typeface="+mn-lt"/>
              </a:rPr>
            </a:br>
            <a:r>
              <a:rPr lang="es-AR" sz="1600" dirty="0">
                <a:solidFill>
                  <a:schemeClr val="tx1"/>
                </a:solidFill>
                <a:latin typeface="+mn-lt"/>
              </a:rPr>
              <a:t>2.2.2 Fabricación de un lote piloto</a:t>
            </a:r>
            <a:br>
              <a:rPr lang="es-AR" sz="1600" dirty="0">
                <a:solidFill>
                  <a:schemeClr val="tx1"/>
                </a:solidFill>
                <a:latin typeface="+mn-lt"/>
              </a:rPr>
            </a:br>
            <a:r>
              <a:rPr lang="es-AR" sz="1600" dirty="0">
                <a:solidFill>
                  <a:schemeClr val="tx1"/>
                </a:solidFill>
                <a:latin typeface="+mn-lt"/>
              </a:rPr>
              <a:t>2.2.3 Pruebas de calidad en el lote piloto</a:t>
            </a:r>
            <a:br>
              <a:rPr lang="es-AR" sz="1600" dirty="0">
                <a:solidFill>
                  <a:schemeClr val="tx1"/>
                </a:solidFill>
                <a:latin typeface="+mn-lt"/>
              </a:rPr>
            </a:br>
            <a:r>
              <a:rPr lang="es-AR" sz="1600" dirty="0">
                <a:solidFill>
                  <a:schemeClr val="tx1"/>
                </a:solidFill>
                <a:latin typeface="+mn-lt"/>
              </a:rPr>
              <a:t>2.2.4 Ajustes en el proceso de producción</a:t>
            </a:r>
            <a:br>
              <a:rPr lang="es-AR" sz="1600" dirty="0">
                <a:solidFill>
                  <a:schemeClr val="tx1"/>
                </a:solidFill>
                <a:latin typeface="+mn-lt"/>
              </a:rPr>
            </a:br>
            <a:endParaRPr lang="en-US" sz="2400" b="1" dirty="0">
              <a:solidFill>
                <a:schemeClr val="tx1"/>
              </a:solidFill>
              <a:latin typeface="+mn-lt"/>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Tree>
    <p:extLst>
      <p:ext uri="{BB962C8B-B14F-4D97-AF65-F5344CB8AC3E}">
        <p14:creationId xmlns:p14="http://schemas.microsoft.com/office/powerpoint/2010/main" val="11998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latin typeface="Poppins SemiBold" panose="00000700000000000000" pitchFamily="2" charset="0"/>
                <a:cs typeface="Poppins SemiBold" panose="00000700000000000000" pitchFamily="2" charset="0"/>
              </a:rPr>
              <a:t> </a:t>
            </a:r>
            <a:br>
              <a:rPr lang="es-AR" sz="2400" dirty="0">
                <a:latin typeface="Poppins SemiBold" panose="00000700000000000000" pitchFamily="2" charset="0"/>
                <a:cs typeface="Poppins SemiBold" panose="00000700000000000000" pitchFamily="2" charset="0"/>
              </a:rPr>
            </a:br>
            <a:r>
              <a:rPr lang="es-AR" sz="2400" dirty="0">
                <a:latin typeface="Poppins SemiBold" panose="00000700000000000000" pitchFamily="2" charset="0"/>
                <a:cs typeface="Poppins SemiBold" panose="00000700000000000000" pitchFamily="2" charset="0"/>
              </a:rPr>
              <a:t> MODELO DE WBS  : DISEÑO DE UNA </a:t>
            </a:r>
            <a:r>
              <a:rPr lang="es-AR" sz="2400" dirty="0" err="1">
                <a:latin typeface="Poppins SemiBold" panose="00000700000000000000" pitchFamily="2" charset="0"/>
                <a:cs typeface="Poppins SemiBold" panose="00000700000000000000" pitchFamily="2" charset="0"/>
              </a:rPr>
              <a:t>LINEA</a:t>
            </a:r>
            <a:r>
              <a:rPr lang="es-AR" sz="2400" dirty="0">
                <a:latin typeface="Poppins SemiBold" panose="00000700000000000000" pitchFamily="2" charset="0"/>
                <a:cs typeface="Poppins SemiBold" panose="00000700000000000000" pitchFamily="2" charset="0"/>
              </a:rPr>
              <a:t> NATURAL DE CUIDADO DE LA PIEL </a:t>
            </a:r>
            <a:br>
              <a:rPr lang="es-AR" sz="2400" dirty="0">
                <a:latin typeface="Poppins SemiBold" panose="00000700000000000000" pitchFamily="2" charset="0"/>
                <a:cs typeface="Poppins SemiBold" panose="00000700000000000000" pitchFamily="2" charset="0"/>
              </a:rPr>
            </a:br>
            <a:br>
              <a:rPr lang="es-AR" sz="2400" dirty="0">
                <a:latin typeface="Poppins SemiBold" panose="00000700000000000000" pitchFamily="2" charset="0"/>
                <a:cs typeface="Poppins SemiBold" panose="00000700000000000000" pitchFamily="2" charset="0"/>
              </a:rPr>
            </a:br>
            <a:r>
              <a:rPr lang="es-AR" sz="2700" b="1" dirty="0"/>
              <a:t> </a:t>
            </a:r>
            <a:br>
              <a:rPr lang="es-AR" sz="2700" b="1" dirty="0"/>
            </a:br>
            <a:endParaRPr lang="en-US" sz="2400" b="1" dirty="0">
              <a:solidFill>
                <a:schemeClr val="tx1"/>
              </a:solidFill>
              <a:latin typeface="Poppins SemiBold" panose="00000700000000000000" pitchFamily="2" charset="0"/>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
        <p:nvSpPr>
          <p:cNvPr id="3" name="CuadroTexto 2">
            <a:extLst>
              <a:ext uri="{FF2B5EF4-FFF2-40B4-BE49-F238E27FC236}">
                <a16:creationId xmlns:a16="http://schemas.microsoft.com/office/drawing/2014/main" id="{1C7D4892-4DBB-10A7-E00D-14F7D4BAD38B}"/>
              </a:ext>
            </a:extLst>
          </p:cNvPr>
          <p:cNvSpPr txBox="1"/>
          <p:nvPr/>
        </p:nvSpPr>
        <p:spPr>
          <a:xfrm>
            <a:off x="273134" y="1092530"/>
            <a:ext cx="8870866" cy="4370427"/>
          </a:xfrm>
          <a:prstGeom prst="rect">
            <a:avLst/>
          </a:prstGeom>
          <a:noFill/>
        </p:spPr>
        <p:txBody>
          <a:bodyPr wrap="square" rtlCol="0">
            <a:spAutoFit/>
          </a:bodyPr>
          <a:lstStyle/>
          <a:p>
            <a:r>
              <a:rPr lang="es-AR" b="1" dirty="0"/>
              <a:t>2. Fase 2: Desarrollo del Producto</a:t>
            </a:r>
          </a:p>
          <a:p>
            <a:r>
              <a:rPr lang="es-AR" dirty="0"/>
              <a:t>2.1 </a:t>
            </a:r>
            <a:r>
              <a:rPr lang="es-AR" b="1" dirty="0"/>
              <a:t>Diseño del Producto</a:t>
            </a:r>
            <a:endParaRPr lang="es-AR" dirty="0"/>
          </a:p>
          <a:p>
            <a:pPr>
              <a:buFont typeface="Arial" panose="020B0604020202020204" pitchFamily="34" charset="0"/>
              <a:buChar char="•"/>
            </a:pPr>
            <a:r>
              <a:rPr lang="es-AR" dirty="0"/>
              <a:t>2.1.1 Definición del packaging</a:t>
            </a:r>
          </a:p>
          <a:p>
            <a:pPr>
              <a:buFont typeface="Arial" panose="020B0604020202020204" pitchFamily="34" charset="0"/>
              <a:buChar char="•"/>
            </a:pPr>
            <a:r>
              <a:rPr lang="es-AR" dirty="0"/>
              <a:t>2.1.2 Creación del diseño gráfico de la etiqueta</a:t>
            </a:r>
          </a:p>
          <a:p>
            <a:pPr>
              <a:buFont typeface="Arial" panose="020B0604020202020204" pitchFamily="34" charset="0"/>
              <a:buChar char="•"/>
            </a:pPr>
            <a:r>
              <a:rPr lang="es-AR" dirty="0"/>
              <a:t>2.1.3 Selección de materiales de empaque</a:t>
            </a:r>
          </a:p>
          <a:p>
            <a:pPr>
              <a:buFont typeface="Arial" panose="020B0604020202020204" pitchFamily="34" charset="0"/>
              <a:buChar char="•"/>
            </a:pPr>
            <a:r>
              <a:rPr lang="es-AR" dirty="0"/>
              <a:t>2.1.4 Pruebas de envase y embalaje</a:t>
            </a:r>
          </a:p>
          <a:p>
            <a:r>
              <a:rPr lang="es-AR" dirty="0"/>
              <a:t>2.2 </a:t>
            </a:r>
            <a:r>
              <a:rPr lang="es-AR" b="1" dirty="0"/>
              <a:t>Producción Piloto</a:t>
            </a:r>
            <a:endParaRPr lang="es-AR" dirty="0"/>
          </a:p>
          <a:p>
            <a:pPr>
              <a:buFont typeface="Arial" panose="020B0604020202020204" pitchFamily="34" charset="0"/>
              <a:buChar char="•"/>
            </a:pPr>
            <a:r>
              <a:rPr lang="es-AR" sz="1200" dirty="0"/>
              <a:t>2.2.1 Planificación de la Línea de Producción</a:t>
            </a:r>
          </a:p>
          <a:p>
            <a:pPr marL="742950" lvl="1" indent="-285750">
              <a:buFont typeface="Arial" panose="020B0604020202020204" pitchFamily="34" charset="0"/>
              <a:buChar char="•"/>
            </a:pPr>
            <a:r>
              <a:rPr lang="es-AR" sz="1200" dirty="0"/>
              <a:t>2.2.1.1 Definición de los procesos de producción</a:t>
            </a:r>
          </a:p>
          <a:p>
            <a:pPr marL="742950" lvl="1" indent="-285750">
              <a:buFont typeface="Arial" panose="020B0604020202020204" pitchFamily="34" charset="0"/>
              <a:buChar char="•"/>
            </a:pPr>
            <a:r>
              <a:rPr lang="es-AR" sz="1200" dirty="0"/>
              <a:t>2.2.1.2 Selección de maquinaria y equipos necesarios</a:t>
            </a:r>
          </a:p>
          <a:p>
            <a:pPr marL="742950" lvl="1" indent="-285750">
              <a:buFont typeface="Arial" panose="020B0604020202020204" pitchFamily="34" charset="0"/>
              <a:buChar char="•"/>
            </a:pPr>
            <a:r>
              <a:rPr lang="es-AR" sz="1200" dirty="0"/>
              <a:t>2.2.1.3 Capacitación del personal de producción</a:t>
            </a:r>
          </a:p>
          <a:p>
            <a:pPr marL="742950" lvl="1" indent="-285750">
              <a:buFont typeface="Arial" panose="020B0604020202020204" pitchFamily="34" charset="0"/>
              <a:buChar char="•"/>
            </a:pPr>
            <a:r>
              <a:rPr lang="es-AR" sz="1200" dirty="0"/>
              <a:t>2.2.1.4 Desarrollo del cronograma de producción piloto</a:t>
            </a:r>
          </a:p>
          <a:p>
            <a:pPr>
              <a:buFont typeface="Arial" panose="020B0604020202020204" pitchFamily="34" charset="0"/>
              <a:buChar char="•"/>
            </a:pPr>
            <a:r>
              <a:rPr lang="es-AR" sz="1200" dirty="0"/>
              <a:t>2.2.2 Fabricación de un Lote Piloto</a:t>
            </a:r>
          </a:p>
          <a:p>
            <a:pPr marL="742950" lvl="1" indent="-285750">
              <a:buFont typeface="Arial" panose="020B0604020202020204" pitchFamily="34" charset="0"/>
              <a:buChar char="•"/>
            </a:pPr>
            <a:r>
              <a:rPr lang="es-AR" sz="1200" dirty="0"/>
              <a:t>2.2.2.1 Adquisición de materias primas y materiales</a:t>
            </a:r>
          </a:p>
          <a:p>
            <a:pPr marL="742950" lvl="1" indent="-285750">
              <a:buFont typeface="Arial" panose="020B0604020202020204" pitchFamily="34" charset="0"/>
              <a:buChar char="•"/>
            </a:pPr>
            <a:r>
              <a:rPr lang="es-AR" sz="1200" dirty="0"/>
              <a:t>2.2.2.2 Configuración de la línea de producción</a:t>
            </a:r>
          </a:p>
          <a:p>
            <a:pPr marL="742950" lvl="1" indent="-285750">
              <a:buFont typeface="Arial" panose="020B0604020202020204" pitchFamily="34" charset="0"/>
              <a:buChar char="•"/>
            </a:pPr>
            <a:r>
              <a:rPr lang="es-AR" sz="1200" dirty="0"/>
              <a:t>2.2.2.3 Producción del primer lote piloto</a:t>
            </a:r>
          </a:p>
          <a:p>
            <a:pPr marL="742950" lvl="1" indent="-285750">
              <a:buFont typeface="Arial" panose="020B0604020202020204" pitchFamily="34" charset="0"/>
              <a:buChar char="•"/>
            </a:pPr>
            <a:r>
              <a:rPr lang="es-AR" sz="1200" dirty="0"/>
              <a:t>2.2.2.4 Registro de datos de producción</a:t>
            </a:r>
          </a:p>
          <a:p>
            <a:pPr>
              <a:buFont typeface="Arial" panose="020B0604020202020204" pitchFamily="34" charset="0"/>
              <a:buChar char="•"/>
            </a:pPr>
            <a:r>
              <a:rPr lang="es-AR" sz="1200" dirty="0"/>
              <a:t>2.2.3 Pruebas de Calidad en el Lote Piloto</a:t>
            </a:r>
          </a:p>
          <a:p>
            <a:pPr marL="742950" lvl="1" indent="-285750">
              <a:buFont typeface="Arial" panose="020B0604020202020204" pitchFamily="34" charset="0"/>
              <a:buChar char="•"/>
            </a:pPr>
            <a:r>
              <a:rPr lang="es-AR" sz="1200" dirty="0"/>
              <a:t>2.2.3.1 Revisión de cumplimiento de especificaciones</a:t>
            </a:r>
          </a:p>
          <a:p>
            <a:pPr marL="742950" lvl="1" indent="-285750">
              <a:buFont typeface="Arial" panose="020B0604020202020204" pitchFamily="34" charset="0"/>
              <a:buChar char="•"/>
            </a:pPr>
            <a:r>
              <a:rPr lang="es-AR" sz="1200" dirty="0"/>
              <a:t>2.2.3.2 Análisis de laboratorio del producto</a:t>
            </a:r>
          </a:p>
          <a:p>
            <a:pPr marL="742950" lvl="1" indent="-285750">
              <a:buFont typeface="Arial" panose="020B0604020202020204" pitchFamily="34" charset="0"/>
              <a:buChar char="•"/>
            </a:pPr>
            <a:r>
              <a:rPr lang="es-AR" sz="1200" dirty="0"/>
              <a:t>2.2.3.3 Evaluación sensorial del producto (textura, aroma, etc.)</a:t>
            </a:r>
          </a:p>
          <a:p>
            <a:pPr marL="742950" lvl="1" indent="-285750">
              <a:buFont typeface="Arial" panose="020B0604020202020204" pitchFamily="34" charset="0"/>
              <a:buChar char="•"/>
            </a:pPr>
            <a:r>
              <a:rPr lang="es-AR" sz="1200" dirty="0"/>
              <a:t>2.2.3.4 Documentación de los resultados de las pruebas</a:t>
            </a:r>
          </a:p>
        </p:txBody>
      </p:sp>
    </p:spTree>
    <p:extLst>
      <p:ext uri="{BB962C8B-B14F-4D97-AF65-F5344CB8AC3E}">
        <p14:creationId xmlns:p14="http://schemas.microsoft.com/office/powerpoint/2010/main" val="270064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3133" y="1"/>
            <a:ext cx="8707316" cy="949526"/>
          </a:xfrm>
          <a:prstGeom prst="rect">
            <a:avLst/>
          </a:prstGeom>
        </p:spPr>
        <p:txBody>
          <a:bodyPr spcFirstLastPara="1" wrap="square" lIns="91425" tIns="91425" rIns="91425" bIns="91425" anchor="t" anchorCtr="0">
            <a:normAutofit fontScale="90000"/>
          </a:bodyPr>
          <a:lstStyle/>
          <a:p>
            <a:r>
              <a:rPr lang="es-AR" sz="2400" dirty="0">
                <a:latin typeface="Poppins SemiBold" panose="00000700000000000000" pitchFamily="2" charset="0"/>
                <a:cs typeface="Poppins SemiBold" panose="00000700000000000000" pitchFamily="2" charset="0"/>
              </a:rPr>
              <a:t> </a:t>
            </a:r>
            <a:br>
              <a:rPr lang="es-AR" sz="2400" dirty="0">
                <a:latin typeface="Poppins SemiBold" panose="00000700000000000000" pitchFamily="2" charset="0"/>
                <a:cs typeface="Poppins SemiBold" panose="00000700000000000000" pitchFamily="2" charset="0"/>
              </a:rPr>
            </a:br>
            <a:r>
              <a:rPr lang="es-AR" sz="2400" dirty="0">
                <a:latin typeface="Poppins SemiBold" panose="00000700000000000000" pitchFamily="2" charset="0"/>
                <a:cs typeface="Poppins SemiBold" panose="00000700000000000000" pitchFamily="2" charset="0"/>
              </a:rPr>
              <a:t> MODELO DE WBS  : DISEÑO DE UNA </a:t>
            </a:r>
            <a:r>
              <a:rPr lang="es-AR" sz="2400" dirty="0" err="1">
                <a:latin typeface="Poppins SemiBold" panose="00000700000000000000" pitchFamily="2" charset="0"/>
                <a:cs typeface="Poppins SemiBold" panose="00000700000000000000" pitchFamily="2" charset="0"/>
              </a:rPr>
              <a:t>LINEA</a:t>
            </a:r>
            <a:r>
              <a:rPr lang="es-AR" sz="2400" dirty="0">
                <a:latin typeface="Poppins SemiBold" panose="00000700000000000000" pitchFamily="2" charset="0"/>
                <a:cs typeface="Poppins SemiBold" panose="00000700000000000000" pitchFamily="2" charset="0"/>
              </a:rPr>
              <a:t> NATURAL DE CUIDADO DE LA PIEL </a:t>
            </a:r>
            <a:br>
              <a:rPr lang="es-AR" sz="2400" dirty="0">
                <a:latin typeface="Poppins SemiBold" panose="00000700000000000000" pitchFamily="2" charset="0"/>
                <a:cs typeface="Poppins SemiBold" panose="00000700000000000000" pitchFamily="2" charset="0"/>
              </a:rPr>
            </a:br>
            <a:br>
              <a:rPr lang="es-AR" sz="2400" dirty="0">
                <a:latin typeface="Poppins SemiBold" panose="00000700000000000000" pitchFamily="2" charset="0"/>
                <a:cs typeface="Poppins SemiBold" panose="00000700000000000000" pitchFamily="2" charset="0"/>
              </a:rPr>
            </a:br>
            <a:r>
              <a:rPr lang="es-AR" sz="2700" b="1" dirty="0"/>
              <a:t> </a:t>
            </a:r>
            <a:br>
              <a:rPr lang="es-AR" sz="2700" b="1" dirty="0"/>
            </a:br>
            <a:endParaRPr lang="en-US" sz="2400" b="1" dirty="0">
              <a:solidFill>
                <a:schemeClr val="tx1"/>
              </a:solidFill>
              <a:latin typeface="Poppins SemiBold" panose="00000700000000000000" pitchFamily="2" charset="0"/>
              <a:cs typeface="Poppins SemiBold" panose="00000700000000000000" pitchFamily="2" charset="0"/>
            </a:endParaRPr>
          </a:p>
        </p:txBody>
      </p:sp>
      <p:pic>
        <p:nvPicPr>
          <p:cNvPr id="2" name="Imagen 1">
            <a:extLst>
              <a:ext uri="{FF2B5EF4-FFF2-40B4-BE49-F238E27FC236}">
                <a16:creationId xmlns:a16="http://schemas.microsoft.com/office/drawing/2014/main" id="{5BDC2D54-DC26-5835-A58A-E7C58508B953}"/>
              </a:ext>
            </a:extLst>
          </p:cNvPr>
          <p:cNvPicPr>
            <a:picLocks noChangeAspect="1"/>
          </p:cNvPicPr>
          <p:nvPr/>
        </p:nvPicPr>
        <p:blipFill>
          <a:blip r:embed="rId3"/>
          <a:stretch>
            <a:fillRect/>
          </a:stretch>
        </p:blipFill>
        <p:spPr>
          <a:xfrm>
            <a:off x="0" y="5257760"/>
            <a:ext cx="5224725" cy="457240"/>
          </a:xfrm>
          <a:prstGeom prst="rect">
            <a:avLst/>
          </a:prstGeom>
        </p:spPr>
      </p:pic>
      <p:sp>
        <p:nvSpPr>
          <p:cNvPr id="3" name="CuadroTexto 2">
            <a:extLst>
              <a:ext uri="{FF2B5EF4-FFF2-40B4-BE49-F238E27FC236}">
                <a16:creationId xmlns:a16="http://schemas.microsoft.com/office/drawing/2014/main" id="{1C7D4892-4DBB-10A7-E00D-14F7D4BAD38B}"/>
              </a:ext>
            </a:extLst>
          </p:cNvPr>
          <p:cNvSpPr txBox="1"/>
          <p:nvPr/>
        </p:nvSpPr>
        <p:spPr>
          <a:xfrm>
            <a:off x="273134" y="1092530"/>
            <a:ext cx="8870866" cy="3016210"/>
          </a:xfrm>
          <a:prstGeom prst="rect">
            <a:avLst/>
          </a:prstGeom>
          <a:noFill/>
        </p:spPr>
        <p:txBody>
          <a:bodyPr wrap="square" rtlCol="0">
            <a:spAutoFit/>
          </a:bodyPr>
          <a:lstStyle/>
          <a:p>
            <a:pPr>
              <a:buFont typeface="Arial" panose="020B0604020202020204" pitchFamily="34" charset="0"/>
              <a:buChar char="•"/>
            </a:pPr>
            <a:r>
              <a:rPr lang="es-AR" dirty="0"/>
              <a:t>.2.4 Ajustes en el Proceso de Producción</a:t>
            </a:r>
          </a:p>
          <a:p>
            <a:pPr marL="742950" lvl="1" indent="-285750">
              <a:buFont typeface="Arial" panose="020B0604020202020204" pitchFamily="34" charset="0"/>
              <a:buChar char="•"/>
            </a:pPr>
            <a:r>
              <a:rPr lang="es-AR" dirty="0"/>
              <a:t>2.2.4.1 Revisión de los resultados del lote piloto</a:t>
            </a:r>
          </a:p>
          <a:p>
            <a:pPr marL="742950" lvl="1" indent="-285750">
              <a:buFont typeface="Arial" panose="020B0604020202020204" pitchFamily="34" charset="0"/>
              <a:buChar char="•"/>
            </a:pPr>
            <a:r>
              <a:rPr lang="es-AR" dirty="0"/>
              <a:t>2.2.4.2 Identificación de áreas de mejora</a:t>
            </a:r>
          </a:p>
          <a:p>
            <a:pPr marL="742950" lvl="1" indent="-285750">
              <a:buFont typeface="Arial" panose="020B0604020202020204" pitchFamily="34" charset="0"/>
              <a:buChar char="•"/>
            </a:pPr>
            <a:r>
              <a:rPr lang="es-AR" dirty="0"/>
              <a:t>2.2.4.3 Implementación de ajustes en la fórmula o procesos</a:t>
            </a:r>
          </a:p>
          <a:p>
            <a:pPr marL="742950" lvl="1" indent="-285750">
              <a:buFont typeface="Arial" panose="020B0604020202020204" pitchFamily="34" charset="0"/>
              <a:buChar char="•"/>
            </a:pPr>
            <a:r>
              <a:rPr lang="es-AR" dirty="0"/>
              <a:t>2.2.4.4 Planificación de un segundo lote piloto (si es necesario)</a:t>
            </a:r>
          </a:p>
          <a:p>
            <a:r>
              <a:rPr lang="es-AR" sz="2000" dirty="0">
                <a:solidFill>
                  <a:srgbClr val="002060"/>
                </a:solidFill>
              </a:rPr>
              <a:t>Notas:</a:t>
            </a:r>
          </a:p>
          <a:p>
            <a:pPr>
              <a:buFont typeface="Arial" panose="020B0604020202020204" pitchFamily="34" charset="0"/>
              <a:buChar char="•"/>
            </a:pPr>
            <a:r>
              <a:rPr lang="es-AR" sz="2000" dirty="0">
                <a:solidFill>
                  <a:srgbClr val="002060"/>
                </a:solidFill>
              </a:rPr>
              <a:t>Cada subnivel está diseñado para capturar los detalles específicos necesarios para asegurar que el desarrollo del producto sea exitoso.</a:t>
            </a:r>
          </a:p>
          <a:p>
            <a:pPr>
              <a:buFont typeface="Arial" panose="020B0604020202020204" pitchFamily="34" charset="0"/>
              <a:buChar char="•"/>
            </a:pPr>
            <a:r>
              <a:rPr lang="es-AR" sz="2000" dirty="0">
                <a:solidFill>
                  <a:srgbClr val="002060"/>
                </a:solidFill>
              </a:rPr>
              <a:t>Este desglosado más detallado ayuda a identificar claramente todas las actividades necesarias, minimizando el riesgo de pasar por alto pasos cruciales en el proceso de producción piloto.</a:t>
            </a:r>
          </a:p>
        </p:txBody>
      </p:sp>
    </p:spTree>
    <p:extLst>
      <p:ext uri="{BB962C8B-B14F-4D97-AF65-F5344CB8AC3E}">
        <p14:creationId xmlns:p14="http://schemas.microsoft.com/office/powerpoint/2010/main" val="6107537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heme/theme1.xml><?xml version="1.0" encoding="utf-8"?>
<a:theme xmlns:a="http://schemas.openxmlformats.org/drawingml/2006/main" name="ISPC PPT_Docentes ">
  <a:themeElements>
    <a:clrScheme name="Simple Light">
      <a:dk1>
        <a:srgbClr val="333333"/>
      </a:dk1>
      <a:lt1>
        <a:srgbClr val="FFFFFF"/>
      </a:lt1>
      <a:dk2>
        <a:srgbClr val="7E7E7D"/>
      </a:dk2>
      <a:lt2>
        <a:srgbClr val="F0F0F0"/>
      </a:lt2>
      <a:accent1>
        <a:srgbClr val="00A8E1"/>
      </a:accent1>
      <a:accent2>
        <a:srgbClr val="218ACB"/>
      </a:accent2>
      <a:accent3>
        <a:srgbClr val="132E49"/>
      </a:accent3>
      <a:accent4>
        <a:srgbClr val="B9CD10"/>
      </a:accent4>
      <a:accent5>
        <a:srgbClr val="EF7832"/>
      </a:accent5>
      <a:accent6>
        <a:srgbClr val="F5C300"/>
      </a:accent6>
      <a:hlink>
        <a:srgbClr val="04B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ic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5bd4d2-aa7c-445f-9ef8-222ebb1d2b43}" enabled="1" method="Privileged" siteId="{9744600e-3e04-492e-baa1-25ec245c6f10}" contentBits="2" removed="0"/>
</clbl:labelList>
</file>

<file path=docProps/app.xml><?xml version="1.0" encoding="utf-8"?>
<Properties xmlns="http://schemas.openxmlformats.org/officeDocument/2006/extended-properties" xmlns:vt="http://schemas.openxmlformats.org/officeDocument/2006/docPropsVTypes">
  <TotalTime>2853</TotalTime>
  <Words>803</Words>
  <Application>Microsoft Office PowerPoint</Application>
  <PresentationFormat>Presentación en pantalla (16:10)</PresentationFormat>
  <Paragraphs>67</Paragraphs>
  <Slides>10</Slides>
  <Notes>10</Notes>
  <HiddenSlides>0</HiddenSlides>
  <MMClips>0</MMClips>
  <ScaleCrop>false</ScaleCrop>
  <HeadingPairs>
    <vt:vector size="8" baseType="variant">
      <vt:variant>
        <vt:lpstr>Fuentes usadas</vt:lpstr>
      </vt:variant>
      <vt:variant>
        <vt:i4>4</vt:i4>
      </vt:variant>
      <vt:variant>
        <vt:lpstr>Tema</vt:lpstr>
      </vt:variant>
      <vt:variant>
        <vt:i4>2</vt:i4>
      </vt:variant>
      <vt:variant>
        <vt:lpstr>Servidores OLE incrustados</vt:lpstr>
      </vt:variant>
      <vt:variant>
        <vt:i4>1</vt:i4>
      </vt:variant>
      <vt:variant>
        <vt:lpstr>Títulos de diapositiva</vt:lpstr>
      </vt:variant>
      <vt:variant>
        <vt:i4>10</vt:i4>
      </vt:variant>
    </vt:vector>
  </HeadingPairs>
  <TitlesOfParts>
    <vt:vector size="17" baseType="lpstr">
      <vt:lpstr>Roboto</vt:lpstr>
      <vt:lpstr>Poppins Medium</vt:lpstr>
      <vt:lpstr>Arial</vt:lpstr>
      <vt:lpstr>Poppins SemiBold</vt:lpstr>
      <vt:lpstr>ISPC PPT_Docentes </vt:lpstr>
      <vt:lpstr>Indices</vt:lpstr>
      <vt:lpstr>Diapositiva de think-cell</vt:lpstr>
      <vt:lpstr> Gestion de la Innovacion con Tecnologias.4.0</vt:lpstr>
      <vt:lpstr>  Formato   (miro,assana, ms visio mural)      </vt:lpstr>
      <vt:lpstr>Construyamos el WBS del proyecto      Nexus - Work Breakdown Structure (WBS) - Project Manager (Kinetic) • Nexus (mural.co)   </vt:lpstr>
      <vt:lpstr>   MODELO DE WBS  : DISEÑO DE UNA LÍNEA NATURAL DE CUIDADO DE LA PIEL  1. Fase 1: Investigación y Análisis  1.1 Estudio de Mercado 1.1.1 Análisis de la competencia 1.1.2 Identificación del público objetivo 1.1.3 Investigación de tendencias en productos naturales 1.1.4 Recolección de datos sobre preferencias del consumidor  1.2 Desarrollo de la Fórmula 1.2.1 Investigación de ingredientes naturales 1.2.2 Selección de ingredientes 1.2.3 Pruebas de estabilidad y eficacia 1.2.4 Ajustes y optimización de la fórmula  1.3 Regulaciones y Certificaciones 1.3.1 Identificación de regulaciones locales e internacionales 1.3.2 Registro del producto en las entidades regulatorias 1.3.3 Obtención de certificaciones ecológicas y de calidad </vt:lpstr>
      <vt:lpstr>   MODELO DE WBS  : DISEÑO DE UNA LINEA NATURAL DE CUIDADO DE LA PIEL  </vt:lpstr>
      <vt:lpstr>   MODELO DE WBS  : DISEÑO DE UNA LINEA NATURAL DE CUIDADO DE LA PIEL  </vt:lpstr>
      <vt:lpstr>   MODELO DE WBS  : DISEÑO DE UNA LINEA NATURAL DE CUIDADO DE LA PIEL   2. Fase 2: Desarrollo del Producto 2.1 Diseño del Producto 2.1.1 Definición del packaging 2.1.2 Creación del diseño gráfico de la etiqueta 2.1.3 Selección de materiales de empaque 2.1.4 Pruebas de envase y embalaje  2.2 Producción Piloto 2.2.1 Planificación de la línea de producción 2.2.2 Fabricación de un lote piloto 2.2.3 Pruebas de calidad en el lote piloto 2.2.4 Ajustes en el proceso de producción </vt:lpstr>
      <vt:lpstr>   MODELO DE WBS  : DISEÑO DE UNA LINEA NATURAL DE CUIDADO DE LA PIEL     </vt:lpstr>
      <vt:lpstr>   MODELO DE WBS  : DISEÑO DE UNA LINEA NATURAL DE CUIDADO DE LA PIEL     </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 de Proyectos</dc:title>
  <dc:creator>Farias Ana Graciela</dc:creator>
  <cp:lastModifiedBy>Farias Ana Graciela</cp:lastModifiedBy>
  <cp:revision>22</cp:revision>
  <dcterms:modified xsi:type="dcterms:W3CDTF">2025-05-10T11:06:02Z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bd4d2-aa7c-445f-9ef8-222ebb1d2b43_Enabled">
    <vt:lpwstr>true</vt:lpwstr>
  </property>
  <property fmtid="{D5CDD505-2E9C-101B-9397-08002B2CF9AE}" pid="3" name="MSIP_Label_e65bd4d2-aa7c-445f-9ef8-222ebb1d2b43_SetDate">
    <vt:lpwstr>2024-04-16T20:04:45Z</vt:lpwstr>
  </property>
  <property fmtid="{D5CDD505-2E9C-101B-9397-08002B2CF9AE}" pid="4" name="MSIP_Label_e65bd4d2-aa7c-445f-9ef8-222ebb1d2b43_Method">
    <vt:lpwstr>Privileged</vt:lpwstr>
  </property>
  <property fmtid="{D5CDD505-2E9C-101B-9397-08002B2CF9AE}" pid="5" name="MSIP_Label_e65bd4d2-aa7c-445f-9ef8-222ebb1d2b43_Name">
    <vt:lpwstr>e65bd4d2-aa7c-445f-9ef8-222ebb1d2b43</vt:lpwstr>
  </property>
  <property fmtid="{D5CDD505-2E9C-101B-9397-08002B2CF9AE}" pid="6" name="MSIP_Label_e65bd4d2-aa7c-445f-9ef8-222ebb1d2b43_SiteId">
    <vt:lpwstr>9744600e-3e04-492e-baa1-25ec245c6f10</vt:lpwstr>
  </property>
  <property fmtid="{D5CDD505-2E9C-101B-9397-08002B2CF9AE}" pid="7" name="MSIP_Label_e65bd4d2-aa7c-445f-9ef8-222ebb1d2b43_ActionId">
    <vt:lpwstr>f4aa1670-6812-4585-b20b-5418230af1d6</vt:lpwstr>
  </property>
  <property fmtid="{D5CDD505-2E9C-101B-9397-08002B2CF9AE}" pid="8" name="MSIP_Label_e65bd4d2-aa7c-445f-9ef8-222ebb1d2b43_ContentBits">
    <vt:lpwstr>2</vt:lpwstr>
  </property>
  <property fmtid="{D5CDD505-2E9C-101B-9397-08002B2CF9AE}" pid="9" name="ClassificationContentMarkingFooterLocations">
    <vt:lpwstr>ISPC PPT_Docentes :3\Indices:6</vt:lpwstr>
  </property>
  <property fmtid="{D5CDD505-2E9C-101B-9397-08002B2CF9AE}" pid="10" name="ClassificationContentMarkingFooterText">
    <vt:lpwstr>***Este documento está clasificado como PUBLICO por TELEFÓNICA.
***This document is classified as PUBLIC by TELEFÓNICA.</vt:lpwstr>
  </property>
</Properties>
</file>