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20104100" cy="11309350"/>
  <p:notesSz cx="20104100" cy="113093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400" b="1" i="0">
                <a:solidFill>
                  <a:srgbClr val="FEFFFF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400" b="1" i="0">
                <a:solidFill>
                  <a:srgbClr val="FEFFFF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400" b="1" i="0">
                <a:solidFill>
                  <a:srgbClr val="FEFFFF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400" b="1" i="0">
                <a:solidFill>
                  <a:srgbClr val="FEFFFF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100" cy="112980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902" y="133892"/>
            <a:ext cx="15552201" cy="3008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400" b="1" i="0">
                <a:solidFill>
                  <a:srgbClr val="FEFFFF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7684" y="3794513"/>
            <a:ext cx="18253710" cy="5638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jpg"/><Relationship Id="rId3" Type="http://schemas.openxmlformats.org/officeDocument/2006/relationships/image" Target="../media/image25.jpg"/><Relationship Id="rId4" Type="http://schemas.openxmlformats.org/officeDocument/2006/relationships/image" Target="../media/image6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Relationship Id="rId3" Type="http://schemas.openxmlformats.org/officeDocument/2006/relationships/image" Target="../media/image51.png"/><Relationship Id="rId4" Type="http://schemas.openxmlformats.org/officeDocument/2006/relationships/image" Target="../media/image52.jpg"/><Relationship Id="rId5" Type="http://schemas.openxmlformats.org/officeDocument/2006/relationships/image" Target="../media/image53.png"/><Relationship Id="rId6" Type="http://schemas.openxmlformats.org/officeDocument/2006/relationships/image" Target="../media/image5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42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2.png"/><Relationship Id="rId4" Type="http://schemas.openxmlformats.org/officeDocument/2006/relationships/image" Target="../media/image6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20880"/>
            <a:ext cx="20104100" cy="653383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6060" y="376951"/>
            <a:ext cx="607311" cy="72249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36494" y="1188206"/>
            <a:ext cx="2790190" cy="58864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70"/>
              </a:spcBef>
            </a:pPr>
            <a:r>
              <a:rPr dirty="0" sz="1800" spc="105" b="1">
                <a:solidFill>
                  <a:srgbClr val="3B3B3B"/>
                </a:solidFill>
                <a:latin typeface="Roboto Bk"/>
                <a:cs typeface="Roboto Bk"/>
              </a:rPr>
              <a:t>INNOVARE</a:t>
            </a:r>
            <a:r>
              <a:rPr dirty="0" sz="1800" spc="320" b="1">
                <a:solidFill>
                  <a:srgbClr val="3B3B3B"/>
                </a:solidFill>
                <a:latin typeface="Roboto Bk"/>
                <a:cs typeface="Roboto Bk"/>
              </a:rPr>
              <a:t> </a:t>
            </a:r>
            <a:r>
              <a:rPr dirty="0" sz="1800" spc="175" b="1">
                <a:solidFill>
                  <a:srgbClr val="373737"/>
                </a:solidFill>
                <a:latin typeface="Roboto Bk"/>
                <a:cs typeface="Roboto Bk"/>
              </a:rPr>
              <a:t>TECHNICAL </a:t>
            </a:r>
            <a:r>
              <a:rPr dirty="0" sz="1800" spc="114" b="1">
                <a:solidFill>
                  <a:srgbClr val="373737"/>
                </a:solidFill>
                <a:latin typeface="Roboto Bk"/>
                <a:cs typeface="Roboto Bk"/>
              </a:rPr>
              <a:t>CL</a:t>
            </a:r>
            <a:r>
              <a:rPr dirty="0" sz="1800" spc="-200" b="1">
                <a:solidFill>
                  <a:srgbClr val="373737"/>
                </a:solidFill>
                <a:latin typeface="Roboto Bk"/>
                <a:cs typeface="Roboto Bk"/>
              </a:rPr>
              <a:t> </a:t>
            </a:r>
            <a:r>
              <a:rPr dirty="0" sz="1800" spc="-25" b="1">
                <a:solidFill>
                  <a:srgbClr val="373737"/>
                </a:solidFill>
                <a:latin typeface="Roboto Bk"/>
                <a:cs typeface="Roboto Bk"/>
              </a:rPr>
              <a:t>UB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316798" y="8576462"/>
            <a:ext cx="6515100" cy="108394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10"/>
              </a:spcBef>
            </a:pPr>
            <a:r>
              <a:rPr dirty="0" sz="3400" b="1">
                <a:latin typeface="Roboto Bk"/>
                <a:cs typeface="Roboto Bk"/>
              </a:rPr>
              <a:t>THINK</a:t>
            </a:r>
            <a:r>
              <a:rPr dirty="0" sz="3400" spc="75" b="1">
                <a:latin typeface="Roboto Bk"/>
                <a:cs typeface="Roboto Bk"/>
              </a:rPr>
              <a:t> </a:t>
            </a:r>
            <a:r>
              <a:rPr dirty="0" sz="3400" b="1">
                <a:latin typeface="Roboto Bk"/>
                <a:cs typeface="Roboto Bk"/>
              </a:rPr>
              <a:t>BIG,</a:t>
            </a:r>
            <a:r>
              <a:rPr dirty="0" sz="3400" spc="15" b="1">
                <a:latin typeface="Roboto Bk"/>
                <a:cs typeface="Roboto Bk"/>
              </a:rPr>
              <a:t> </a:t>
            </a:r>
            <a:r>
              <a:rPr dirty="0" sz="3400" b="1">
                <a:latin typeface="Roboto Bk"/>
                <a:cs typeface="Roboto Bk"/>
              </a:rPr>
              <a:t>BUILD </a:t>
            </a:r>
            <a:r>
              <a:rPr dirty="0" sz="3400" spc="-80" b="1">
                <a:latin typeface="Roboto Bk"/>
                <a:cs typeface="Roboto Bk"/>
              </a:rPr>
              <a:t>SMART,</a:t>
            </a:r>
            <a:r>
              <a:rPr dirty="0" sz="3400" spc="-50" b="1">
                <a:latin typeface="Roboto Bk"/>
                <a:cs typeface="Roboto Bk"/>
              </a:rPr>
              <a:t> </a:t>
            </a:r>
            <a:r>
              <a:rPr dirty="0" sz="3400" spc="-10" b="1">
                <a:latin typeface="Roboto Bk"/>
                <a:cs typeface="Roboto Bk"/>
              </a:rPr>
              <a:t>PITCH BOLD!</a:t>
            </a:r>
            <a:endParaRPr sz="3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684" y="1176792"/>
            <a:ext cx="6087110" cy="19659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700" spc="1285">
                <a:solidFill>
                  <a:srgbClr val="000000"/>
                </a:solidFill>
              </a:rPr>
              <a:t>T</a:t>
            </a:r>
            <a:r>
              <a:rPr dirty="0" sz="12700" spc="1445">
                <a:solidFill>
                  <a:srgbClr val="000000"/>
                </a:solidFill>
              </a:rPr>
              <a:t>H</a:t>
            </a:r>
            <a:r>
              <a:rPr dirty="0" sz="12700" spc="225">
                <a:solidFill>
                  <a:srgbClr val="000000"/>
                </a:solidFill>
              </a:rPr>
              <a:t>A</a:t>
            </a:r>
            <a:r>
              <a:rPr dirty="0" sz="12700" spc="-1080">
                <a:solidFill>
                  <a:srgbClr val="000000"/>
                </a:solidFill>
              </a:rPr>
              <a:t> </a:t>
            </a:r>
            <a:r>
              <a:rPr dirty="0" sz="12700" spc="1235">
                <a:solidFill>
                  <a:srgbClr val="000000"/>
                </a:solidFill>
              </a:rPr>
              <a:t>N</a:t>
            </a:r>
            <a:r>
              <a:rPr dirty="0" sz="12700" spc="-70">
                <a:solidFill>
                  <a:srgbClr val="000000"/>
                </a:solidFill>
              </a:rPr>
              <a:t>K</a:t>
            </a:r>
            <a:endParaRPr sz="12700"/>
          </a:p>
        </p:txBody>
      </p:sp>
      <p:sp>
        <p:nvSpPr>
          <p:cNvPr id="3" name="object 3" descr=""/>
          <p:cNvSpPr txBox="1"/>
          <p:nvPr/>
        </p:nvSpPr>
        <p:spPr>
          <a:xfrm>
            <a:off x="4646843" y="4269892"/>
            <a:ext cx="3239770" cy="18853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200" spc="1005" b="1">
                <a:latin typeface="Roboto Bk"/>
                <a:cs typeface="Roboto Bk"/>
              </a:rPr>
              <a:t>Y</a:t>
            </a:r>
            <a:r>
              <a:rPr dirty="0" sz="12200" spc="-145" b="1">
                <a:latin typeface="Roboto Bk"/>
                <a:cs typeface="Roboto Bk"/>
              </a:rPr>
              <a:t>O</a:t>
            </a:r>
            <a:r>
              <a:rPr dirty="0" sz="12200" spc="-405" b="1">
                <a:latin typeface="Roboto Bk"/>
                <a:cs typeface="Roboto Bk"/>
              </a:rPr>
              <a:t>U</a:t>
            </a:r>
            <a:endParaRPr sz="12200">
              <a:latin typeface="Roboto Bk"/>
              <a:cs typeface="Roboto B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7659" y="7279224"/>
            <a:ext cx="9822180" cy="14077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252980" marR="5080" indent="-2240915">
              <a:lnSpc>
                <a:spcPct val="106700"/>
              </a:lnSpc>
              <a:spcBef>
                <a:spcPts val="90"/>
              </a:spcBef>
            </a:pPr>
            <a:r>
              <a:rPr dirty="0" sz="4250" spc="-735" b="1">
                <a:solidFill>
                  <a:srgbClr val="0D0D0D"/>
                </a:solidFill>
                <a:latin typeface="Roboto Bk"/>
                <a:cs typeface="Roboto Bk"/>
              </a:rPr>
              <a:t>“</a:t>
            </a:r>
            <a:r>
              <a:rPr dirty="0" sz="4250" spc="-405" b="1">
                <a:solidFill>
                  <a:srgbClr val="0D0D0D"/>
                </a:solidFill>
                <a:latin typeface="Roboto Bk"/>
                <a:cs typeface="Roboto Bk"/>
              </a:rPr>
              <a:t>W</a:t>
            </a:r>
            <a:r>
              <a:rPr dirty="0" sz="4250" spc="-375" b="1">
                <a:solidFill>
                  <a:srgbClr val="0D0D0D"/>
                </a:solidFill>
                <a:latin typeface="Roboto Bk"/>
                <a:cs typeface="Roboto Bk"/>
              </a:rPr>
              <a:t>h</a:t>
            </a:r>
            <a:r>
              <a:rPr dirty="0" sz="4250" spc="-350" b="1">
                <a:solidFill>
                  <a:srgbClr val="0D0D0D"/>
                </a:solidFill>
                <a:latin typeface="Roboto Bk"/>
                <a:cs typeface="Roboto Bk"/>
              </a:rPr>
              <a:t>e</a:t>
            </a:r>
            <a:r>
              <a:rPr dirty="0" sz="4250" spc="-60" b="1">
                <a:solidFill>
                  <a:srgbClr val="0D0D0D"/>
                </a:solidFill>
                <a:latin typeface="Roboto Bk"/>
                <a:cs typeface="Roboto Bk"/>
              </a:rPr>
              <a:t>n</a:t>
            </a:r>
            <a:r>
              <a:rPr dirty="0" sz="4250" spc="-37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4250" spc="105" b="1">
                <a:solidFill>
                  <a:srgbClr val="0D0D0D"/>
                </a:solidFill>
                <a:latin typeface="Roboto Bk"/>
                <a:cs typeface="Roboto Bk"/>
              </a:rPr>
              <a:t>the</a:t>
            </a:r>
            <a:r>
              <a:rPr dirty="0" sz="4250" spc="24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4250" spc="120" b="1">
                <a:solidFill>
                  <a:srgbClr val="0D0D0D"/>
                </a:solidFill>
                <a:latin typeface="Roboto Bk"/>
                <a:cs typeface="Roboto Bk"/>
              </a:rPr>
              <a:t>College</a:t>
            </a:r>
            <a:r>
              <a:rPr dirty="0" sz="4250" spc="6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4250" spc="150" b="1">
                <a:solidFill>
                  <a:srgbClr val="0D0D0D"/>
                </a:solidFill>
                <a:latin typeface="Roboto Bk"/>
                <a:cs typeface="Roboto Bk"/>
              </a:rPr>
              <a:t>Chatbot</a:t>
            </a:r>
            <a:r>
              <a:rPr dirty="0" sz="4250" spc="12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4250" spc="100" b="1">
                <a:solidFill>
                  <a:srgbClr val="0D0D0D"/>
                </a:solidFill>
                <a:latin typeface="Roboto Bk"/>
                <a:cs typeface="Roboto Bk"/>
              </a:rPr>
              <a:t>answer</a:t>
            </a:r>
            <a:r>
              <a:rPr dirty="0" sz="4250" spc="60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4250" spc="-20" b="1">
                <a:solidFill>
                  <a:srgbClr val="0D0D0D"/>
                </a:solidFill>
                <a:latin typeface="Roboto Bk"/>
                <a:cs typeface="Roboto Bk"/>
              </a:rPr>
              <a:t>your </a:t>
            </a:r>
            <a:r>
              <a:rPr dirty="0" sz="4250" b="1">
                <a:solidFill>
                  <a:srgbClr val="0D0D0D"/>
                </a:solidFill>
                <a:latin typeface="Roboto Bk"/>
                <a:cs typeface="Roboto Bk"/>
              </a:rPr>
              <a:t>queries</a:t>
            </a:r>
            <a:r>
              <a:rPr dirty="0" sz="4250" spc="-10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4250" spc="65" b="1">
                <a:solidFill>
                  <a:srgbClr val="0D0D0D"/>
                </a:solidFill>
                <a:latin typeface="Roboto Bk"/>
                <a:cs typeface="Roboto Bk"/>
              </a:rPr>
              <a:t>a</a:t>
            </a:r>
            <a:r>
              <a:rPr dirty="0" sz="4250" spc="-50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4250" b="1">
                <a:solidFill>
                  <a:srgbClr val="0D0D0D"/>
                </a:solidFill>
                <a:latin typeface="Roboto Bk"/>
                <a:cs typeface="Roboto Bk"/>
              </a:rPr>
              <a:t>t</a:t>
            </a:r>
            <a:r>
              <a:rPr dirty="0" sz="4250" spc="47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4250" spc="-80" b="1">
                <a:solidFill>
                  <a:srgbClr val="0D0D0D"/>
                </a:solidFill>
                <a:latin typeface="Roboto Bk"/>
                <a:cs typeface="Roboto Bk"/>
              </a:rPr>
              <a:t>3</a:t>
            </a:r>
            <a:r>
              <a:rPr dirty="0" sz="4250" spc="-335" b="1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dirty="0" sz="4250" spc="-585" b="1">
                <a:solidFill>
                  <a:srgbClr val="0D0D0D"/>
                </a:solidFill>
                <a:latin typeface="Roboto Bk"/>
                <a:cs typeface="Roboto Bk"/>
              </a:rPr>
              <a:t>A</a:t>
            </a:r>
            <a:r>
              <a:rPr dirty="0" sz="4250" spc="25" b="1">
                <a:solidFill>
                  <a:srgbClr val="0D0D0D"/>
                </a:solidFill>
                <a:latin typeface="Roboto Bk"/>
                <a:cs typeface="Roboto Bk"/>
              </a:rPr>
              <a:t>M</a:t>
            </a:r>
            <a:r>
              <a:rPr dirty="0" sz="4250" spc="-640" b="1">
                <a:solidFill>
                  <a:srgbClr val="0D0D0D"/>
                </a:solidFill>
                <a:latin typeface="Roboto Bk"/>
                <a:cs typeface="Roboto Bk"/>
              </a:rPr>
              <a:t>…</a:t>
            </a:r>
            <a:r>
              <a:rPr dirty="0" sz="4250" spc="-185" b="1">
                <a:solidFill>
                  <a:srgbClr val="0D0D0D"/>
                </a:solidFill>
                <a:latin typeface="Roboto Bk"/>
                <a:cs typeface="Roboto Bk"/>
              </a:rPr>
              <a:t>“</a:t>
            </a:r>
            <a:endParaRPr sz="4250">
              <a:latin typeface="Roboto Bk"/>
              <a:cs typeface="Roboto Bk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9072" y="219191"/>
            <a:ext cx="702310" cy="626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950" spc="-525">
                <a:latin typeface="Arial MT"/>
                <a:cs typeface="Arial MT"/>
              </a:rPr>
              <a:t>Say</a:t>
            </a:r>
            <a:endParaRPr sz="3950">
              <a:latin typeface="Arial MT"/>
              <a:cs typeface="Arial MT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0879249" y="0"/>
            <a:ext cx="9172575" cy="10795635"/>
            <a:chOff x="10879249" y="0"/>
            <a:chExt cx="9172575" cy="1079563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79249" y="1214622"/>
              <a:ext cx="8544242" cy="958086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12028" y="0"/>
              <a:ext cx="2439716" cy="1214622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06160" y="5605574"/>
            <a:ext cx="1894310" cy="1653347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212150" y="5970237"/>
            <a:ext cx="815340" cy="4730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900" spc="-254">
                <a:latin typeface="Arial MT"/>
                <a:cs typeface="Arial MT"/>
              </a:rPr>
              <a:t>To</a:t>
            </a:r>
            <a:r>
              <a:rPr dirty="0" sz="2900" spc="-400">
                <a:latin typeface="Arial MT"/>
                <a:cs typeface="Arial MT"/>
              </a:rPr>
              <a:t> </a:t>
            </a:r>
            <a:r>
              <a:rPr dirty="0" sz="2900" spc="-345">
                <a:latin typeface="Arial MT"/>
                <a:cs typeface="Arial MT"/>
              </a:rPr>
              <a:t>Us</a:t>
            </a:r>
            <a:endParaRPr sz="2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3442" y="10648890"/>
            <a:ext cx="2366420" cy="565427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158208" y="2630523"/>
            <a:ext cx="95885" cy="574040"/>
          </a:xfrm>
          <a:custGeom>
            <a:avLst/>
            <a:gdLst/>
            <a:ahLst/>
            <a:cxnLst/>
            <a:rect l="l" t="t" r="r" b="b"/>
            <a:pathLst>
              <a:path w="95884" h="574039">
                <a:moveTo>
                  <a:pt x="95720" y="573567"/>
                </a:moveTo>
                <a:lnTo>
                  <a:pt x="0" y="573567"/>
                </a:lnTo>
                <a:lnTo>
                  <a:pt x="0" y="0"/>
                </a:lnTo>
                <a:lnTo>
                  <a:pt x="95720" y="0"/>
                </a:lnTo>
                <a:lnTo>
                  <a:pt x="95720" y="5735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309840" y="2600267"/>
            <a:ext cx="2399665" cy="611505"/>
          </a:xfrm>
          <a:custGeom>
            <a:avLst/>
            <a:gdLst/>
            <a:ahLst/>
            <a:cxnLst/>
            <a:rect l="l" t="t" r="r" b="b"/>
            <a:pathLst>
              <a:path w="2399665" h="611505">
                <a:moveTo>
                  <a:pt x="562470" y="600798"/>
                </a:moveTo>
                <a:lnTo>
                  <a:pt x="562089" y="521157"/>
                </a:lnTo>
                <a:lnTo>
                  <a:pt x="547192" y="524383"/>
                </a:lnTo>
                <a:lnTo>
                  <a:pt x="534847" y="526694"/>
                </a:lnTo>
                <a:lnTo>
                  <a:pt x="525056" y="528078"/>
                </a:lnTo>
                <a:lnTo>
                  <a:pt x="517829" y="528535"/>
                </a:lnTo>
                <a:lnTo>
                  <a:pt x="508241" y="528535"/>
                </a:lnTo>
                <a:lnTo>
                  <a:pt x="484149" y="491083"/>
                </a:lnTo>
                <a:lnTo>
                  <a:pt x="484149" y="248183"/>
                </a:lnTo>
                <a:lnTo>
                  <a:pt x="560578" y="248183"/>
                </a:lnTo>
                <a:lnTo>
                  <a:pt x="560578" y="171767"/>
                </a:lnTo>
                <a:lnTo>
                  <a:pt x="484149" y="171767"/>
                </a:lnTo>
                <a:lnTo>
                  <a:pt x="484149" y="72263"/>
                </a:lnTo>
                <a:lnTo>
                  <a:pt x="391452" y="72263"/>
                </a:lnTo>
                <a:lnTo>
                  <a:pt x="391452" y="171767"/>
                </a:lnTo>
                <a:lnTo>
                  <a:pt x="316547" y="171767"/>
                </a:lnTo>
                <a:lnTo>
                  <a:pt x="316547" y="214985"/>
                </a:lnTo>
                <a:lnTo>
                  <a:pt x="284505" y="184950"/>
                </a:lnTo>
                <a:lnTo>
                  <a:pt x="232765" y="166497"/>
                </a:lnTo>
                <a:lnTo>
                  <a:pt x="202044" y="164198"/>
                </a:lnTo>
                <a:lnTo>
                  <a:pt x="164592" y="166636"/>
                </a:lnTo>
                <a:lnTo>
                  <a:pt x="133413" y="173990"/>
                </a:lnTo>
                <a:lnTo>
                  <a:pt x="108508" y="186220"/>
                </a:lnTo>
                <a:lnTo>
                  <a:pt x="89865" y="203352"/>
                </a:lnTo>
                <a:lnTo>
                  <a:pt x="88353" y="171767"/>
                </a:lnTo>
                <a:lnTo>
                  <a:pt x="0" y="171767"/>
                </a:lnTo>
                <a:lnTo>
                  <a:pt x="0" y="603834"/>
                </a:lnTo>
                <a:lnTo>
                  <a:pt x="92697" y="603834"/>
                </a:lnTo>
                <a:lnTo>
                  <a:pt x="92697" y="302666"/>
                </a:lnTo>
                <a:lnTo>
                  <a:pt x="99517" y="291058"/>
                </a:lnTo>
                <a:lnTo>
                  <a:pt x="128079" y="262191"/>
                </a:lnTo>
                <a:lnTo>
                  <a:pt x="166636" y="246938"/>
                </a:lnTo>
                <a:lnTo>
                  <a:pt x="181229" y="245922"/>
                </a:lnTo>
                <a:lnTo>
                  <a:pt x="197726" y="246989"/>
                </a:lnTo>
                <a:lnTo>
                  <a:pt x="234010" y="263131"/>
                </a:lnTo>
                <a:lnTo>
                  <a:pt x="250507" y="303466"/>
                </a:lnTo>
                <a:lnTo>
                  <a:pt x="251599" y="323481"/>
                </a:lnTo>
                <a:lnTo>
                  <a:pt x="251599" y="603834"/>
                </a:lnTo>
                <a:lnTo>
                  <a:pt x="344678" y="603834"/>
                </a:lnTo>
                <a:lnTo>
                  <a:pt x="344678" y="322338"/>
                </a:lnTo>
                <a:lnTo>
                  <a:pt x="342087" y="283121"/>
                </a:lnTo>
                <a:lnTo>
                  <a:pt x="334695" y="249847"/>
                </a:lnTo>
                <a:lnTo>
                  <a:pt x="333946" y="248183"/>
                </a:lnTo>
                <a:lnTo>
                  <a:pt x="391452" y="248183"/>
                </a:lnTo>
                <a:lnTo>
                  <a:pt x="391452" y="490702"/>
                </a:lnTo>
                <a:lnTo>
                  <a:pt x="393407" y="521614"/>
                </a:lnTo>
                <a:lnTo>
                  <a:pt x="409016" y="568528"/>
                </a:lnTo>
                <a:lnTo>
                  <a:pt x="439026" y="596290"/>
                </a:lnTo>
                <a:lnTo>
                  <a:pt x="476199" y="609714"/>
                </a:lnTo>
                <a:lnTo>
                  <a:pt x="497014" y="611390"/>
                </a:lnTo>
                <a:lnTo>
                  <a:pt x="513092" y="610730"/>
                </a:lnTo>
                <a:lnTo>
                  <a:pt x="529361" y="608749"/>
                </a:lnTo>
                <a:lnTo>
                  <a:pt x="545820" y="605434"/>
                </a:lnTo>
                <a:lnTo>
                  <a:pt x="562470" y="600798"/>
                </a:lnTo>
                <a:close/>
              </a:path>
              <a:path w="2399665" h="611505">
                <a:moveTo>
                  <a:pt x="806945" y="173659"/>
                </a:moveTo>
                <a:lnTo>
                  <a:pt x="796709" y="169519"/>
                </a:lnTo>
                <a:lnTo>
                  <a:pt x="786231" y="166560"/>
                </a:lnTo>
                <a:lnTo>
                  <a:pt x="775525" y="164782"/>
                </a:lnTo>
                <a:lnTo>
                  <a:pt x="764578" y="164198"/>
                </a:lnTo>
                <a:lnTo>
                  <a:pt x="732955" y="165938"/>
                </a:lnTo>
                <a:lnTo>
                  <a:pt x="707923" y="171145"/>
                </a:lnTo>
                <a:lnTo>
                  <a:pt x="689444" y="179832"/>
                </a:lnTo>
                <a:lnTo>
                  <a:pt x="677557" y="191998"/>
                </a:lnTo>
                <a:lnTo>
                  <a:pt x="676795" y="171767"/>
                </a:lnTo>
                <a:lnTo>
                  <a:pt x="586371" y="171767"/>
                </a:lnTo>
                <a:lnTo>
                  <a:pt x="586371" y="603834"/>
                </a:lnTo>
                <a:lnTo>
                  <a:pt x="679069" y="603834"/>
                </a:lnTo>
                <a:lnTo>
                  <a:pt x="679069" y="304177"/>
                </a:lnTo>
                <a:lnTo>
                  <a:pt x="692150" y="282333"/>
                </a:lnTo>
                <a:lnTo>
                  <a:pt x="710184" y="266725"/>
                </a:lnTo>
                <a:lnTo>
                  <a:pt x="733196" y="257365"/>
                </a:lnTo>
                <a:lnTo>
                  <a:pt x="761174" y="254241"/>
                </a:lnTo>
                <a:lnTo>
                  <a:pt x="770534" y="254584"/>
                </a:lnTo>
                <a:lnTo>
                  <a:pt x="781227" y="255612"/>
                </a:lnTo>
                <a:lnTo>
                  <a:pt x="793229" y="257327"/>
                </a:lnTo>
                <a:lnTo>
                  <a:pt x="806577" y="259727"/>
                </a:lnTo>
                <a:lnTo>
                  <a:pt x="806945" y="173659"/>
                </a:lnTo>
                <a:close/>
              </a:path>
              <a:path w="2399665" h="611505">
                <a:moveTo>
                  <a:pt x="1534312" y="0"/>
                </a:moveTo>
                <a:lnTo>
                  <a:pt x="1441246" y="0"/>
                </a:lnTo>
                <a:lnTo>
                  <a:pt x="1441246" y="193141"/>
                </a:lnTo>
                <a:lnTo>
                  <a:pt x="1441246" y="295668"/>
                </a:lnTo>
                <a:lnTo>
                  <a:pt x="1441246" y="478409"/>
                </a:lnTo>
                <a:lnTo>
                  <a:pt x="1425689" y="500672"/>
                </a:lnTo>
                <a:lnTo>
                  <a:pt x="1406398" y="516458"/>
                </a:lnTo>
                <a:lnTo>
                  <a:pt x="1406537" y="516458"/>
                </a:lnTo>
                <a:lnTo>
                  <a:pt x="1382928" y="526110"/>
                </a:lnTo>
                <a:lnTo>
                  <a:pt x="1355737" y="529297"/>
                </a:lnTo>
                <a:lnTo>
                  <a:pt x="1332268" y="526821"/>
                </a:lnTo>
                <a:lnTo>
                  <a:pt x="1295476" y="507060"/>
                </a:lnTo>
                <a:lnTo>
                  <a:pt x="1271968" y="468845"/>
                </a:lnTo>
                <a:lnTo>
                  <a:pt x="1260335" y="420128"/>
                </a:lnTo>
                <a:lnTo>
                  <a:pt x="1258887" y="392341"/>
                </a:lnTo>
                <a:lnTo>
                  <a:pt x="1258887" y="384390"/>
                </a:lnTo>
                <a:lnTo>
                  <a:pt x="1264754" y="330898"/>
                </a:lnTo>
                <a:lnTo>
                  <a:pt x="1282344" y="286207"/>
                </a:lnTo>
                <a:lnTo>
                  <a:pt x="1312608" y="255993"/>
                </a:lnTo>
                <a:lnTo>
                  <a:pt x="1356499" y="245922"/>
                </a:lnTo>
                <a:lnTo>
                  <a:pt x="1383499" y="249021"/>
                </a:lnTo>
                <a:lnTo>
                  <a:pt x="1406626" y="258356"/>
                </a:lnTo>
                <a:lnTo>
                  <a:pt x="1425879" y="273900"/>
                </a:lnTo>
                <a:lnTo>
                  <a:pt x="1441246" y="295668"/>
                </a:lnTo>
                <a:lnTo>
                  <a:pt x="1441246" y="193141"/>
                </a:lnTo>
                <a:lnTo>
                  <a:pt x="1425638" y="180479"/>
                </a:lnTo>
                <a:lnTo>
                  <a:pt x="1403413" y="171437"/>
                </a:lnTo>
                <a:lnTo>
                  <a:pt x="1374559" y="166001"/>
                </a:lnTo>
                <a:lnTo>
                  <a:pt x="1339088" y="164198"/>
                </a:lnTo>
                <a:lnTo>
                  <a:pt x="1301775" y="168021"/>
                </a:lnTo>
                <a:lnTo>
                  <a:pt x="1238783" y="198666"/>
                </a:lnTo>
                <a:lnTo>
                  <a:pt x="1192441" y="258356"/>
                </a:lnTo>
                <a:lnTo>
                  <a:pt x="1177632" y="295859"/>
                </a:lnTo>
                <a:lnTo>
                  <a:pt x="1168920" y="337134"/>
                </a:lnTo>
                <a:lnTo>
                  <a:pt x="1168819" y="335915"/>
                </a:lnTo>
                <a:lnTo>
                  <a:pt x="1158532" y="295668"/>
                </a:lnTo>
                <a:lnTo>
                  <a:pt x="1141768" y="259118"/>
                </a:lnTo>
                <a:lnTo>
                  <a:pt x="1118514" y="226237"/>
                </a:lnTo>
                <a:lnTo>
                  <a:pt x="1089647" y="199097"/>
                </a:lnTo>
                <a:lnTo>
                  <a:pt x="1079550" y="193281"/>
                </a:lnTo>
                <a:lnTo>
                  <a:pt x="1079550" y="383628"/>
                </a:lnTo>
                <a:lnTo>
                  <a:pt x="1079550" y="393471"/>
                </a:lnTo>
                <a:lnTo>
                  <a:pt x="1072642" y="446633"/>
                </a:lnTo>
                <a:lnTo>
                  <a:pt x="1052690" y="491083"/>
                </a:lnTo>
                <a:lnTo>
                  <a:pt x="1020051" y="521157"/>
                </a:lnTo>
                <a:lnTo>
                  <a:pt x="999223" y="528650"/>
                </a:lnTo>
                <a:lnTo>
                  <a:pt x="999464" y="528650"/>
                </a:lnTo>
                <a:lnTo>
                  <a:pt x="975131" y="531190"/>
                </a:lnTo>
                <a:lnTo>
                  <a:pt x="950544" y="528650"/>
                </a:lnTo>
                <a:lnTo>
                  <a:pt x="929208" y="521017"/>
                </a:lnTo>
                <a:lnTo>
                  <a:pt x="896239" y="490512"/>
                </a:lnTo>
                <a:lnTo>
                  <a:pt x="876528" y="445630"/>
                </a:lnTo>
                <a:lnTo>
                  <a:pt x="870013" y="393471"/>
                </a:lnTo>
                <a:lnTo>
                  <a:pt x="869950" y="383628"/>
                </a:lnTo>
                <a:lnTo>
                  <a:pt x="871588" y="356222"/>
                </a:lnTo>
                <a:lnTo>
                  <a:pt x="884745" y="307238"/>
                </a:lnTo>
                <a:lnTo>
                  <a:pt x="911059" y="267601"/>
                </a:lnTo>
                <a:lnTo>
                  <a:pt x="950125" y="246976"/>
                </a:lnTo>
                <a:lnTo>
                  <a:pt x="974369" y="244398"/>
                </a:lnTo>
                <a:lnTo>
                  <a:pt x="998791" y="246976"/>
                </a:lnTo>
                <a:lnTo>
                  <a:pt x="1038034" y="267601"/>
                </a:lnTo>
                <a:lnTo>
                  <a:pt x="1064552" y="307238"/>
                </a:lnTo>
                <a:lnTo>
                  <a:pt x="1077887" y="356222"/>
                </a:lnTo>
                <a:lnTo>
                  <a:pt x="1079550" y="383628"/>
                </a:lnTo>
                <a:lnTo>
                  <a:pt x="1079550" y="193281"/>
                </a:lnTo>
                <a:lnTo>
                  <a:pt x="1056005" y="179705"/>
                </a:lnTo>
                <a:lnTo>
                  <a:pt x="1017574" y="168071"/>
                </a:lnTo>
                <a:lnTo>
                  <a:pt x="974369" y="164198"/>
                </a:lnTo>
                <a:lnTo>
                  <a:pt x="931951" y="168071"/>
                </a:lnTo>
                <a:lnTo>
                  <a:pt x="931405" y="168071"/>
                </a:lnTo>
                <a:lnTo>
                  <a:pt x="892746" y="179997"/>
                </a:lnTo>
                <a:lnTo>
                  <a:pt x="859091" y="199732"/>
                </a:lnTo>
                <a:lnTo>
                  <a:pt x="830224" y="227380"/>
                </a:lnTo>
                <a:lnTo>
                  <a:pt x="807046" y="260832"/>
                </a:lnTo>
                <a:lnTo>
                  <a:pt x="790498" y="298030"/>
                </a:lnTo>
                <a:lnTo>
                  <a:pt x="780567" y="338963"/>
                </a:lnTo>
                <a:lnTo>
                  <a:pt x="777252" y="383628"/>
                </a:lnTo>
                <a:lnTo>
                  <a:pt x="777341" y="393471"/>
                </a:lnTo>
                <a:lnTo>
                  <a:pt x="780580" y="436994"/>
                </a:lnTo>
                <a:lnTo>
                  <a:pt x="790549" y="477888"/>
                </a:lnTo>
                <a:lnTo>
                  <a:pt x="807161" y="515023"/>
                </a:lnTo>
                <a:lnTo>
                  <a:pt x="830414" y="548398"/>
                </a:lnTo>
                <a:lnTo>
                  <a:pt x="859396" y="575957"/>
                </a:lnTo>
                <a:lnTo>
                  <a:pt x="893165" y="595642"/>
                </a:lnTo>
                <a:lnTo>
                  <a:pt x="931748" y="607453"/>
                </a:lnTo>
                <a:lnTo>
                  <a:pt x="975131" y="611390"/>
                </a:lnTo>
                <a:lnTo>
                  <a:pt x="1018336" y="607453"/>
                </a:lnTo>
                <a:lnTo>
                  <a:pt x="1056805" y="595642"/>
                </a:lnTo>
                <a:lnTo>
                  <a:pt x="1090510" y="575957"/>
                </a:lnTo>
                <a:lnTo>
                  <a:pt x="1119466" y="548398"/>
                </a:lnTo>
                <a:lnTo>
                  <a:pt x="1131455" y="531190"/>
                </a:lnTo>
                <a:lnTo>
                  <a:pt x="1142720" y="515023"/>
                </a:lnTo>
                <a:lnTo>
                  <a:pt x="1159332" y="477888"/>
                </a:lnTo>
                <a:lnTo>
                  <a:pt x="1168984" y="438251"/>
                </a:lnTo>
                <a:lnTo>
                  <a:pt x="1169085" y="439458"/>
                </a:lnTo>
                <a:lnTo>
                  <a:pt x="1178153" y="479831"/>
                </a:lnTo>
                <a:lnTo>
                  <a:pt x="1193012" y="516458"/>
                </a:lnTo>
                <a:lnTo>
                  <a:pt x="1213675" y="549351"/>
                </a:lnTo>
                <a:lnTo>
                  <a:pt x="1268387" y="595884"/>
                </a:lnTo>
                <a:lnTo>
                  <a:pt x="1338338" y="611390"/>
                </a:lnTo>
                <a:lnTo>
                  <a:pt x="1375156" y="609295"/>
                </a:lnTo>
                <a:lnTo>
                  <a:pt x="1405394" y="602983"/>
                </a:lnTo>
                <a:lnTo>
                  <a:pt x="1429067" y="592455"/>
                </a:lnTo>
                <a:lnTo>
                  <a:pt x="1446161" y="577723"/>
                </a:lnTo>
                <a:lnTo>
                  <a:pt x="1448054" y="603834"/>
                </a:lnTo>
                <a:lnTo>
                  <a:pt x="1534312" y="603834"/>
                </a:lnTo>
                <a:lnTo>
                  <a:pt x="1534312" y="577723"/>
                </a:lnTo>
                <a:lnTo>
                  <a:pt x="1534312" y="529297"/>
                </a:lnTo>
                <a:lnTo>
                  <a:pt x="1534312" y="245922"/>
                </a:lnTo>
                <a:lnTo>
                  <a:pt x="1534312" y="193141"/>
                </a:lnTo>
                <a:lnTo>
                  <a:pt x="1534312" y="0"/>
                </a:lnTo>
                <a:close/>
              </a:path>
              <a:path w="2399665" h="611505">
                <a:moveTo>
                  <a:pt x="1914169" y="171767"/>
                </a:moveTo>
                <a:lnTo>
                  <a:pt x="1821103" y="171767"/>
                </a:lnTo>
                <a:lnTo>
                  <a:pt x="1821103" y="478790"/>
                </a:lnTo>
                <a:lnTo>
                  <a:pt x="1806346" y="500888"/>
                </a:lnTo>
                <a:lnTo>
                  <a:pt x="1785543" y="516674"/>
                </a:lnTo>
                <a:lnTo>
                  <a:pt x="1758670" y="526135"/>
                </a:lnTo>
                <a:lnTo>
                  <a:pt x="1725764" y="529297"/>
                </a:lnTo>
                <a:lnTo>
                  <a:pt x="1713687" y="528320"/>
                </a:lnTo>
                <a:lnTo>
                  <a:pt x="1672780" y="503529"/>
                </a:lnTo>
                <a:lnTo>
                  <a:pt x="1661820" y="447954"/>
                </a:lnTo>
                <a:lnTo>
                  <a:pt x="1661820" y="171767"/>
                </a:lnTo>
                <a:lnTo>
                  <a:pt x="1569123" y="171767"/>
                </a:lnTo>
                <a:lnTo>
                  <a:pt x="1569123" y="447192"/>
                </a:lnTo>
                <a:lnTo>
                  <a:pt x="1571650" y="487527"/>
                </a:lnTo>
                <a:lnTo>
                  <a:pt x="1591894" y="550240"/>
                </a:lnTo>
                <a:lnTo>
                  <a:pt x="1631365" y="589584"/>
                </a:lnTo>
                <a:lnTo>
                  <a:pt x="1683956" y="608977"/>
                </a:lnTo>
                <a:lnTo>
                  <a:pt x="1714792" y="611390"/>
                </a:lnTo>
                <a:lnTo>
                  <a:pt x="1753400" y="609549"/>
                </a:lnTo>
                <a:lnTo>
                  <a:pt x="1784502" y="604024"/>
                </a:lnTo>
                <a:lnTo>
                  <a:pt x="1808073" y="594791"/>
                </a:lnTo>
                <a:lnTo>
                  <a:pt x="1824126" y="581888"/>
                </a:lnTo>
                <a:lnTo>
                  <a:pt x="1824888" y="603834"/>
                </a:lnTo>
                <a:lnTo>
                  <a:pt x="1914169" y="603834"/>
                </a:lnTo>
                <a:lnTo>
                  <a:pt x="1914169" y="171767"/>
                </a:lnTo>
                <a:close/>
              </a:path>
              <a:path w="2399665" h="611505">
                <a:moveTo>
                  <a:pt x="2287270" y="335203"/>
                </a:moveTo>
                <a:lnTo>
                  <a:pt x="2272804" y="264083"/>
                </a:lnTo>
                <a:lnTo>
                  <a:pt x="2236203" y="209969"/>
                </a:lnTo>
                <a:lnTo>
                  <a:pt x="2181479" y="175641"/>
                </a:lnTo>
                <a:lnTo>
                  <a:pt x="2112289" y="164198"/>
                </a:lnTo>
                <a:lnTo>
                  <a:pt x="2066442" y="168236"/>
                </a:lnTo>
                <a:lnTo>
                  <a:pt x="2026881" y="180365"/>
                </a:lnTo>
                <a:lnTo>
                  <a:pt x="1993607" y="200583"/>
                </a:lnTo>
                <a:lnTo>
                  <a:pt x="1966633" y="228892"/>
                </a:lnTo>
                <a:lnTo>
                  <a:pt x="1945779" y="262585"/>
                </a:lnTo>
                <a:lnTo>
                  <a:pt x="1930882" y="298983"/>
                </a:lnTo>
                <a:lnTo>
                  <a:pt x="1921941" y="338061"/>
                </a:lnTo>
                <a:lnTo>
                  <a:pt x="1918957" y="379857"/>
                </a:lnTo>
                <a:lnTo>
                  <a:pt x="1918957" y="395744"/>
                </a:lnTo>
                <a:lnTo>
                  <a:pt x="1921941" y="437527"/>
                </a:lnTo>
                <a:lnTo>
                  <a:pt x="1930882" y="476605"/>
                </a:lnTo>
                <a:lnTo>
                  <a:pt x="1945779" y="513003"/>
                </a:lnTo>
                <a:lnTo>
                  <a:pt x="1966633" y="546696"/>
                </a:lnTo>
                <a:lnTo>
                  <a:pt x="1993607" y="575005"/>
                </a:lnTo>
                <a:lnTo>
                  <a:pt x="2026881" y="595223"/>
                </a:lnTo>
                <a:lnTo>
                  <a:pt x="2066442" y="607352"/>
                </a:lnTo>
                <a:lnTo>
                  <a:pt x="2112289" y="611390"/>
                </a:lnTo>
                <a:lnTo>
                  <a:pt x="2145779" y="608647"/>
                </a:lnTo>
                <a:lnTo>
                  <a:pt x="2205926" y="586714"/>
                </a:lnTo>
                <a:lnTo>
                  <a:pt x="2255253" y="543737"/>
                </a:lnTo>
                <a:lnTo>
                  <a:pt x="2282583" y="485851"/>
                </a:lnTo>
                <a:lnTo>
                  <a:pt x="2287270" y="451739"/>
                </a:lnTo>
                <a:lnTo>
                  <a:pt x="2198179" y="451739"/>
                </a:lnTo>
                <a:lnTo>
                  <a:pt x="2195309" y="470598"/>
                </a:lnTo>
                <a:lnTo>
                  <a:pt x="2189708" y="486879"/>
                </a:lnTo>
                <a:lnTo>
                  <a:pt x="2157514" y="520230"/>
                </a:lnTo>
                <a:lnTo>
                  <a:pt x="2112289" y="531190"/>
                </a:lnTo>
                <a:lnTo>
                  <a:pt x="2093810" y="529996"/>
                </a:lnTo>
                <a:lnTo>
                  <a:pt x="2051570" y="512076"/>
                </a:lnTo>
                <a:lnTo>
                  <a:pt x="2026132" y="476326"/>
                </a:lnTo>
                <a:lnTo>
                  <a:pt x="2013927" y="429272"/>
                </a:lnTo>
                <a:lnTo>
                  <a:pt x="2011654" y="395744"/>
                </a:lnTo>
                <a:lnTo>
                  <a:pt x="2011654" y="379857"/>
                </a:lnTo>
                <a:lnTo>
                  <a:pt x="2016861" y="330441"/>
                </a:lnTo>
                <a:lnTo>
                  <a:pt x="2033409" y="286207"/>
                </a:lnTo>
                <a:lnTo>
                  <a:pt x="2063800" y="255358"/>
                </a:lnTo>
                <a:lnTo>
                  <a:pt x="2112289" y="244398"/>
                </a:lnTo>
                <a:lnTo>
                  <a:pt x="2130018" y="245859"/>
                </a:lnTo>
                <a:lnTo>
                  <a:pt x="2172258" y="267677"/>
                </a:lnTo>
                <a:lnTo>
                  <a:pt x="2195423" y="314388"/>
                </a:lnTo>
                <a:lnTo>
                  <a:pt x="2198179" y="335203"/>
                </a:lnTo>
                <a:lnTo>
                  <a:pt x="2287270" y="335203"/>
                </a:lnTo>
                <a:close/>
              </a:path>
              <a:path w="2399665" h="611505">
                <a:moveTo>
                  <a:pt x="2391880" y="171767"/>
                </a:moveTo>
                <a:lnTo>
                  <a:pt x="2298801" y="171767"/>
                </a:lnTo>
                <a:lnTo>
                  <a:pt x="2298801" y="603834"/>
                </a:lnTo>
                <a:lnTo>
                  <a:pt x="2391880" y="603834"/>
                </a:lnTo>
                <a:lnTo>
                  <a:pt x="2391880" y="171767"/>
                </a:lnTo>
                <a:close/>
              </a:path>
              <a:path w="2399665" h="611505">
                <a:moveTo>
                  <a:pt x="2399068" y="74523"/>
                </a:moveTo>
                <a:lnTo>
                  <a:pt x="2385072" y="38023"/>
                </a:lnTo>
                <a:lnTo>
                  <a:pt x="2346096" y="22694"/>
                </a:lnTo>
                <a:lnTo>
                  <a:pt x="2334069" y="23647"/>
                </a:lnTo>
                <a:lnTo>
                  <a:pt x="2301062" y="45974"/>
                </a:lnTo>
                <a:lnTo>
                  <a:pt x="2293505" y="74523"/>
                </a:lnTo>
                <a:lnTo>
                  <a:pt x="2294344" y="84493"/>
                </a:lnTo>
                <a:lnTo>
                  <a:pt x="2323541" y="121488"/>
                </a:lnTo>
                <a:lnTo>
                  <a:pt x="2346096" y="125222"/>
                </a:lnTo>
                <a:lnTo>
                  <a:pt x="2357894" y="124294"/>
                </a:lnTo>
                <a:lnTo>
                  <a:pt x="2391232" y="102374"/>
                </a:lnTo>
                <a:lnTo>
                  <a:pt x="2399068" y="74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760038" y="2764465"/>
            <a:ext cx="718185" cy="601345"/>
          </a:xfrm>
          <a:custGeom>
            <a:avLst/>
            <a:gdLst/>
            <a:ahLst/>
            <a:cxnLst/>
            <a:rect l="l" t="t" r="r" b="b"/>
            <a:pathLst>
              <a:path w="718185" h="601345">
                <a:moveTo>
                  <a:pt x="344665" y="158140"/>
                </a:moveTo>
                <a:lnTo>
                  <a:pt x="342074" y="118922"/>
                </a:lnTo>
                <a:lnTo>
                  <a:pt x="322491" y="58293"/>
                </a:lnTo>
                <a:lnTo>
                  <a:pt x="284492" y="20751"/>
                </a:lnTo>
                <a:lnTo>
                  <a:pt x="232752" y="2298"/>
                </a:lnTo>
                <a:lnTo>
                  <a:pt x="202031" y="0"/>
                </a:lnTo>
                <a:lnTo>
                  <a:pt x="164592" y="2438"/>
                </a:lnTo>
                <a:lnTo>
                  <a:pt x="133413" y="9791"/>
                </a:lnTo>
                <a:lnTo>
                  <a:pt x="108496" y="22021"/>
                </a:lnTo>
                <a:lnTo>
                  <a:pt x="89852" y="39154"/>
                </a:lnTo>
                <a:lnTo>
                  <a:pt x="88341" y="7569"/>
                </a:lnTo>
                <a:lnTo>
                  <a:pt x="0" y="7569"/>
                </a:lnTo>
                <a:lnTo>
                  <a:pt x="0" y="439635"/>
                </a:lnTo>
                <a:lnTo>
                  <a:pt x="92684" y="439635"/>
                </a:lnTo>
                <a:lnTo>
                  <a:pt x="92684" y="138468"/>
                </a:lnTo>
                <a:lnTo>
                  <a:pt x="99517" y="126860"/>
                </a:lnTo>
                <a:lnTo>
                  <a:pt x="128066" y="97993"/>
                </a:lnTo>
                <a:lnTo>
                  <a:pt x="166624" y="82740"/>
                </a:lnTo>
                <a:lnTo>
                  <a:pt x="181216" y="81724"/>
                </a:lnTo>
                <a:lnTo>
                  <a:pt x="197713" y="82791"/>
                </a:lnTo>
                <a:lnTo>
                  <a:pt x="233997" y="98933"/>
                </a:lnTo>
                <a:lnTo>
                  <a:pt x="250494" y="139268"/>
                </a:lnTo>
                <a:lnTo>
                  <a:pt x="251587" y="159283"/>
                </a:lnTo>
                <a:lnTo>
                  <a:pt x="251587" y="439635"/>
                </a:lnTo>
                <a:lnTo>
                  <a:pt x="344665" y="439635"/>
                </a:lnTo>
                <a:lnTo>
                  <a:pt x="344665" y="158140"/>
                </a:lnTo>
                <a:close/>
              </a:path>
              <a:path w="718185" h="601345">
                <a:moveTo>
                  <a:pt x="717956" y="7569"/>
                </a:moveTo>
                <a:lnTo>
                  <a:pt x="632447" y="7569"/>
                </a:lnTo>
                <a:lnTo>
                  <a:pt x="632383" y="8559"/>
                </a:lnTo>
                <a:lnTo>
                  <a:pt x="630555" y="34239"/>
                </a:lnTo>
                <a:lnTo>
                  <a:pt x="625259" y="29540"/>
                </a:lnTo>
                <a:lnTo>
                  <a:pt x="625259" y="132232"/>
                </a:lnTo>
                <a:lnTo>
                  <a:pt x="625259" y="313270"/>
                </a:lnTo>
                <a:lnTo>
                  <a:pt x="609866" y="335940"/>
                </a:lnTo>
                <a:lnTo>
                  <a:pt x="590359" y="352145"/>
                </a:lnTo>
                <a:lnTo>
                  <a:pt x="566737" y="361861"/>
                </a:lnTo>
                <a:lnTo>
                  <a:pt x="539000" y="365099"/>
                </a:lnTo>
                <a:lnTo>
                  <a:pt x="515543" y="362623"/>
                </a:lnTo>
                <a:lnTo>
                  <a:pt x="478840" y="342861"/>
                </a:lnTo>
                <a:lnTo>
                  <a:pt x="455510" y="304647"/>
                </a:lnTo>
                <a:lnTo>
                  <a:pt x="443966" y="255930"/>
                </a:lnTo>
                <a:lnTo>
                  <a:pt x="442518" y="228142"/>
                </a:lnTo>
                <a:lnTo>
                  <a:pt x="442518" y="220192"/>
                </a:lnTo>
                <a:lnTo>
                  <a:pt x="448335" y="166700"/>
                </a:lnTo>
                <a:lnTo>
                  <a:pt x="465785" y="122008"/>
                </a:lnTo>
                <a:lnTo>
                  <a:pt x="496011" y="91795"/>
                </a:lnTo>
                <a:lnTo>
                  <a:pt x="539762" y="81724"/>
                </a:lnTo>
                <a:lnTo>
                  <a:pt x="555536" y="82651"/>
                </a:lnTo>
                <a:lnTo>
                  <a:pt x="593674" y="96659"/>
                </a:lnTo>
                <a:lnTo>
                  <a:pt x="625259" y="132232"/>
                </a:lnTo>
                <a:lnTo>
                  <a:pt x="625259" y="29540"/>
                </a:lnTo>
                <a:lnTo>
                  <a:pt x="613676" y="19253"/>
                </a:lnTo>
                <a:lnTo>
                  <a:pt x="590080" y="8559"/>
                </a:lnTo>
                <a:lnTo>
                  <a:pt x="559765" y="2133"/>
                </a:lnTo>
                <a:lnTo>
                  <a:pt x="522732" y="0"/>
                </a:lnTo>
                <a:lnTo>
                  <a:pt x="484593" y="3822"/>
                </a:lnTo>
                <a:lnTo>
                  <a:pt x="421220" y="34467"/>
                </a:lnTo>
                <a:lnTo>
                  <a:pt x="375793" y="94208"/>
                </a:lnTo>
                <a:lnTo>
                  <a:pt x="361365" y="131660"/>
                </a:lnTo>
                <a:lnTo>
                  <a:pt x="361251" y="132232"/>
                </a:lnTo>
                <a:lnTo>
                  <a:pt x="352717" y="173659"/>
                </a:lnTo>
                <a:lnTo>
                  <a:pt x="349834" y="220192"/>
                </a:lnTo>
                <a:lnTo>
                  <a:pt x="349834" y="228142"/>
                </a:lnTo>
                <a:lnTo>
                  <a:pt x="352729" y="272948"/>
                </a:lnTo>
                <a:lnTo>
                  <a:pt x="361416" y="313931"/>
                </a:lnTo>
                <a:lnTo>
                  <a:pt x="375894" y="351078"/>
                </a:lnTo>
                <a:lnTo>
                  <a:pt x="396176" y="384390"/>
                </a:lnTo>
                <a:lnTo>
                  <a:pt x="450799" y="431495"/>
                </a:lnTo>
                <a:lnTo>
                  <a:pt x="521970" y="447192"/>
                </a:lnTo>
                <a:lnTo>
                  <a:pt x="557796" y="445363"/>
                </a:lnTo>
                <a:lnTo>
                  <a:pt x="586955" y="439864"/>
                </a:lnTo>
                <a:lnTo>
                  <a:pt x="609447" y="430707"/>
                </a:lnTo>
                <a:lnTo>
                  <a:pt x="625259" y="417880"/>
                </a:lnTo>
                <a:lnTo>
                  <a:pt x="625259" y="422986"/>
                </a:lnTo>
                <a:lnTo>
                  <a:pt x="618731" y="465734"/>
                </a:lnTo>
                <a:lnTo>
                  <a:pt x="584923" y="507136"/>
                </a:lnTo>
                <a:lnTo>
                  <a:pt x="528027" y="520979"/>
                </a:lnTo>
                <a:lnTo>
                  <a:pt x="499059" y="517131"/>
                </a:lnTo>
                <a:lnTo>
                  <a:pt x="471182" y="505599"/>
                </a:lnTo>
                <a:lnTo>
                  <a:pt x="444385" y="486397"/>
                </a:lnTo>
                <a:lnTo>
                  <a:pt x="418693" y="459498"/>
                </a:lnTo>
                <a:lnTo>
                  <a:pt x="367233" y="517753"/>
                </a:lnTo>
                <a:lnTo>
                  <a:pt x="405536" y="559854"/>
                </a:lnTo>
                <a:lnTo>
                  <a:pt x="450850" y="584720"/>
                </a:lnTo>
                <a:lnTo>
                  <a:pt x="495871" y="597065"/>
                </a:lnTo>
                <a:lnTo>
                  <a:pt x="533323" y="601179"/>
                </a:lnTo>
                <a:lnTo>
                  <a:pt x="571906" y="598208"/>
                </a:lnTo>
                <a:lnTo>
                  <a:pt x="638213" y="574370"/>
                </a:lnTo>
                <a:lnTo>
                  <a:pt x="688695" y="527265"/>
                </a:lnTo>
                <a:lnTo>
                  <a:pt x="714705" y="460298"/>
                </a:lnTo>
                <a:lnTo>
                  <a:pt x="714768" y="459498"/>
                </a:lnTo>
                <a:lnTo>
                  <a:pt x="717956" y="419582"/>
                </a:lnTo>
                <a:lnTo>
                  <a:pt x="717956" y="417880"/>
                </a:lnTo>
                <a:lnTo>
                  <a:pt x="717956" y="365099"/>
                </a:lnTo>
                <a:lnTo>
                  <a:pt x="717956" y="81724"/>
                </a:lnTo>
                <a:lnTo>
                  <a:pt x="717956" y="34239"/>
                </a:lnTo>
                <a:lnTo>
                  <a:pt x="717956" y="7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621060" y="2600267"/>
            <a:ext cx="988694" cy="611505"/>
          </a:xfrm>
          <a:custGeom>
            <a:avLst/>
            <a:gdLst/>
            <a:ahLst/>
            <a:cxnLst/>
            <a:rect l="l" t="t" r="r" b="b"/>
            <a:pathLst>
              <a:path w="988695" h="611505">
                <a:moveTo>
                  <a:pt x="245922" y="600798"/>
                </a:moveTo>
                <a:lnTo>
                  <a:pt x="245541" y="521157"/>
                </a:lnTo>
                <a:lnTo>
                  <a:pt x="230644" y="524383"/>
                </a:lnTo>
                <a:lnTo>
                  <a:pt x="218300" y="526694"/>
                </a:lnTo>
                <a:lnTo>
                  <a:pt x="208508" y="528078"/>
                </a:lnTo>
                <a:lnTo>
                  <a:pt x="201282" y="528535"/>
                </a:lnTo>
                <a:lnTo>
                  <a:pt x="191693" y="528535"/>
                </a:lnTo>
                <a:lnTo>
                  <a:pt x="167601" y="491083"/>
                </a:lnTo>
                <a:lnTo>
                  <a:pt x="167601" y="248183"/>
                </a:lnTo>
                <a:lnTo>
                  <a:pt x="244030" y="248183"/>
                </a:lnTo>
                <a:lnTo>
                  <a:pt x="244030" y="171767"/>
                </a:lnTo>
                <a:lnTo>
                  <a:pt x="167601" y="171767"/>
                </a:lnTo>
                <a:lnTo>
                  <a:pt x="167601" y="72263"/>
                </a:lnTo>
                <a:lnTo>
                  <a:pt x="74917" y="72263"/>
                </a:lnTo>
                <a:lnTo>
                  <a:pt x="74917" y="171767"/>
                </a:lnTo>
                <a:lnTo>
                  <a:pt x="0" y="171767"/>
                </a:lnTo>
                <a:lnTo>
                  <a:pt x="0" y="248183"/>
                </a:lnTo>
                <a:lnTo>
                  <a:pt x="74917" y="248183"/>
                </a:lnTo>
                <a:lnTo>
                  <a:pt x="74917" y="490702"/>
                </a:lnTo>
                <a:lnTo>
                  <a:pt x="76860" y="521614"/>
                </a:lnTo>
                <a:lnTo>
                  <a:pt x="92468" y="568528"/>
                </a:lnTo>
                <a:lnTo>
                  <a:pt x="122478" y="596290"/>
                </a:lnTo>
                <a:lnTo>
                  <a:pt x="159651" y="609714"/>
                </a:lnTo>
                <a:lnTo>
                  <a:pt x="180467" y="611390"/>
                </a:lnTo>
                <a:lnTo>
                  <a:pt x="196545" y="610730"/>
                </a:lnTo>
                <a:lnTo>
                  <a:pt x="212813" y="608749"/>
                </a:lnTo>
                <a:lnTo>
                  <a:pt x="229273" y="605434"/>
                </a:lnTo>
                <a:lnTo>
                  <a:pt x="245922" y="600798"/>
                </a:lnTo>
                <a:close/>
              </a:path>
              <a:path w="988695" h="611505">
                <a:moveTo>
                  <a:pt x="604024" y="322338"/>
                </a:moveTo>
                <a:lnTo>
                  <a:pt x="601433" y="283121"/>
                </a:lnTo>
                <a:lnTo>
                  <a:pt x="581863" y="222491"/>
                </a:lnTo>
                <a:lnTo>
                  <a:pt x="543864" y="184950"/>
                </a:lnTo>
                <a:lnTo>
                  <a:pt x="492125" y="166497"/>
                </a:lnTo>
                <a:lnTo>
                  <a:pt x="461391" y="164198"/>
                </a:lnTo>
                <a:lnTo>
                  <a:pt x="424764" y="166458"/>
                </a:lnTo>
                <a:lnTo>
                  <a:pt x="394335" y="173228"/>
                </a:lnTo>
                <a:lnTo>
                  <a:pt x="370090" y="184518"/>
                </a:lnTo>
                <a:lnTo>
                  <a:pt x="352056" y="200329"/>
                </a:lnTo>
                <a:lnTo>
                  <a:pt x="352056" y="0"/>
                </a:lnTo>
                <a:lnTo>
                  <a:pt x="259359" y="0"/>
                </a:lnTo>
                <a:lnTo>
                  <a:pt x="259359" y="603834"/>
                </a:lnTo>
                <a:lnTo>
                  <a:pt x="352056" y="603834"/>
                </a:lnTo>
                <a:lnTo>
                  <a:pt x="352056" y="302666"/>
                </a:lnTo>
                <a:lnTo>
                  <a:pt x="358876" y="291058"/>
                </a:lnTo>
                <a:lnTo>
                  <a:pt x="387426" y="262191"/>
                </a:lnTo>
                <a:lnTo>
                  <a:pt x="425983" y="246938"/>
                </a:lnTo>
                <a:lnTo>
                  <a:pt x="440588" y="245922"/>
                </a:lnTo>
                <a:lnTo>
                  <a:pt x="457073" y="246989"/>
                </a:lnTo>
                <a:lnTo>
                  <a:pt x="493356" y="263131"/>
                </a:lnTo>
                <a:lnTo>
                  <a:pt x="509854" y="303466"/>
                </a:lnTo>
                <a:lnTo>
                  <a:pt x="510959" y="323481"/>
                </a:lnTo>
                <a:lnTo>
                  <a:pt x="510959" y="603834"/>
                </a:lnTo>
                <a:lnTo>
                  <a:pt x="604024" y="603834"/>
                </a:lnTo>
                <a:lnTo>
                  <a:pt x="604024" y="322338"/>
                </a:lnTo>
                <a:close/>
              </a:path>
              <a:path w="988695" h="611505">
                <a:moveTo>
                  <a:pt x="988174" y="376072"/>
                </a:moveTo>
                <a:lnTo>
                  <a:pt x="986243" y="345427"/>
                </a:lnTo>
                <a:lnTo>
                  <a:pt x="986205" y="344843"/>
                </a:lnTo>
                <a:lnTo>
                  <a:pt x="985469" y="333095"/>
                </a:lnTo>
                <a:lnTo>
                  <a:pt x="977392" y="293687"/>
                </a:lnTo>
                <a:lnTo>
                  <a:pt x="963904" y="257810"/>
                </a:lnTo>
                <a:lnTo>
                  <a:pt x="920394" y="198666"/>
                </a:lnTo>
                <a:lnTo>
                  <a:pt x="895400" y="183222"/>
                </a:lnTo>
                <a:lnTo>
                  <a:pt x="895400" y="344843"/>
                </a:lnTo>
                <a:lnTo>
                  <a:pt x="715010" y="338988"/>
                </a:lnTo>
                <a:lnTo>
                  <a:pt x="725271" y="302006"/>
                </a:lnTo>
                <a:lnTo>
                  <a:pt x="759472" y="259727"/>
                </a:lnTo>
                <a:lnTo>
                  <a:pt x="808456" y="244398"/>
                </a:lnTo>
                <a:lnTo>
                  <a:pt x="830300" y="246380"/>
                </a:lnTo>
                <a:lnTo>
                  <a:pt x="874293" y="275996"/>
                </a:lnTo>
                <a:lnTo>
                  <a:pt x="893229" y="326898"/>
                </a:lnTo>
                <a:lnTo>
                  <a:pt x="895400" y="344843"/>
                </a:lnTo>
                <a:lnTo>
                  <a:pt x="895400" y="183222"/>
                </a:lnTo>
                <a:lnTo>
                  <a:pt x="889419" y="179514"/>
                </a:lnTo>
                <a:lnTo>
                  <a:pt x="852106" y="168021"/>
                </a:lnTo>
                <a:lnTo>
                  <a:pt x="808456" y="164198"/>
                </a:lnTo>
                <a:lnTo>
                  <a:pt x="784136" y="165849"/>
                </a:lnTo>
                <a:lnTo>
                  <a:pt x="737692" y="179095"/>
                </a:lnTo>
                <a:lnTo>
                  <a:pt x="694842" y="205295"/>
                </a:lnTo>
                <a:lnTo>
                  <a:pt x="659561" y="243319"/>
                </a:lnTo>
                <a:lnTo>
                  <a:pt x="633260" y="292849"/>
                </a:lnTo>
                <a:lnTo>
                  <a:pt x="619823" y="352628"/>
                </a:lnTo>
                <a:lnTo>
                  <a:pt x="618147" y="386283"/>
                </a:lnTo>
                <a:lnTo>
                  <a:pt x="618147" y="402170"/>
                </a:lnTo>
                <a:lnTo>
                  <a:pt x="621550" y="445681"/>
                </a:lnTo>
                <a:lnTo>
                  <a:pt x="631774" y="485216"/>
                </a:lnTo>
                <a:lnTo>
                  <a:pt x="648792" y="520788"/>
                </a:lnTo>
                <a:lnTo>
                  <a:pt x="672630" y="552373"/>
                </a:lnTo>
                <a:lnTo>
                  <a:pt x="702119" y="578192"/>
                </a:lnTo>
                <a:lnTo>
                  <a:pt x="736092" y="596646"/>
                </a:lnTo>
                <a:lnTo>
                  <a:pt x="774573" y="607707"/>
                </a:lnTo>
                <a:lnTo>
                  <a:pt x="817537" y="611390"/>
                </a:lnTo>
                <a:lnTo>
                  <a:pt x="847940" y="609777"/>
                </a:lnTo>
                <a:lnTo>
                  <a:pt x="899401" y="596823"/>
                </a:lnTo>
                <a:lnTo>
                  <a:pt x="939266" y="571500"/>
                </a:lnTo>
                <a:lnTo>
                  <a:pt x="972375" y="538022"/>
                </a:lnTo>
                <a:lnTo>
                  <a:pt x="986650" y="518515"/>
                </a:lnTo>
                <a:lnTo>
                  <a:pt x="927061" y="471220"/>
                </a:lnTo>
                <a:lnTo>
                  <a:pt x="914679" y="486397"/>
                </a:lnTo>
                <a:lnTo>
                  <a:pt x="902474" y="499211"/>
                </a:lnTo>
                <a:lnTo>
                  <a:pt x="866330" y="523798"/>
                </a:lnTo>
                <a:lnTo>
                  <a:pt x="821321" y="531571"/>
                </a:lnTo>
                <a:lnTo>
                  <a:pt x="797394" y="529323"/>
                </a:lnTo>
                <a:lnTo>
                  <a:pt x="757580" y="511352"/>
                </a:lnTo>
                <a:lnTo>
                  <a:pt x="728878" y="477342"/>
                </a:lnTo>
                <a:lnTo>
                  <a:pt x="713828" y="438937"/>
                </a:lnTo>
                <a:lnTo>
                  <a:pt x="711606" y="418820"/>
                </a:lnTo>
                <a:lnTo>
                  <a:pt x="988174" y="418820"/>
                </a:lnTo>
                <a:lnTo>
                  <a:pt x="988174" y="376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752033" y="2600267"/>
            <a:ext cx="944880" cy="611505"/>
          </a:xfrm>
          <a:custGeom>
            <a:avLst/>
            <a:gdLst/>
            <a:ahLst/>
            <a:cxnLst/>
            <a:rect l="l" t="t" r="r" b="b"/>
            <a:pathLst>
              <a:path w="944879" h="611505">
                <a:moveTo>
                  <a:pt x="835012" y="379857"/>
                </a:moveTo>
                <a:lnTo>
                  <a:pt x="831215" y="335915"/>
                </a:lnTo>
                <a:lnTo>
                  <a:pt x="820928" y="295668"/>
                </a:lnTo>
                <a:lnTo>
                  <a:pt x="804164" y="259118"/>
                </a:lnTo>
                <a:lnTo>
                  <a:pt x="780910" y="226237"/>
                </a:lnTo>
                <a:lnTo>
                  <a:pt x="752043" y="199097"/>
                </a:lnTo>
                <a:lnTo>
                  <a:pt x="741946" y="193281"/>
                </a:lnTo>
                <a:lnTo>
                  <a:pt x="741946" y="383628"/>
                </a:lnTo>
                <a:lnTo>
                  <a:pt x="741946" y="393471"/>
                </a:lnTo>
                <a:lnTo>
                  <a:pt x="735037" y="446633"/>
                </a:lnTo>
                <a:lnTo>
                  <a:pt x="715086" y="491083"/>
                </a:lnTo>
                <a:lnTo>
                  <a:pt x="682447" y="521157"/>
                </a:lnTo>
                <a:lnTo>
                  <a:pt x="661619" y="528650"/>
                </a:lnTo>
                <a:lnTo>
                  <a:pt x="661860" y="528650"/>
                </a:lnTo>
                <a:lnTo>
                  <a:pt x="637527" y="531190"/>
                </a:lnTo>
                <a:lnTo>
                  <a:pt x="612940" y="528650"/>
                </a:lnTo>
                <a:lnTo>
                  <a:pt x="591604" y="521017"/>
                </a:lnTo>
                <a:lnTo>
                  <a:pt x="558634" y="490512"/>
                </a:lnTo>
                <a:lnTo>
                  <a:pt x="538911" y="445630"/>
                </a:lnTo>
                <a:lnTo>
                  <a:pt x="532409" y="393471"/>
                </a:lnTo>
                <a:lnTo>
                  <a:pt x="532345" y="383628"/>
                </a:lnTo>
                <a:lnTo>
                  <a:pt x="533984" y="356222"/>
                </a:lnTo>
                <a:lnTo>
                  <a:pt x="547128" y="307238"/>
                </a:lnTo>
                <a:lnTo>
                  <a:pt x="573455" y="267601"/>
                </a:lnTo>
                <a:lnTo>
                  <a:pt x="612521" y="246976"/>
                </a:lnTo>
                <a:lnTo>
                  <a:pt x="636765" y="244398"/>
                </a:lnTo>
                <a:lnTo>
                  <a:pt x="661174" y="246976"/>
                </a:lnTo>
                <a:lnTo>
                  <a:pt x="700430" y="267601"/>
                </a:lnTo>
                <a:lnTo>
                  <a:pt x="726935" y="307238"/>
                </a:lnTo>
                <a:lnTo>
                  <a:pt x="740283" y="356222"/>
                </a:lnTo>
                <a:lnTo>
                  <a:pt x="741946" y="383628"/>
                </a:lnTo>
                <a:lnTo>
                  <a:pt x="741946" y="193281"/>
                </a:lnTo>
                <a:lnTo>
                  <a:pt x="718388" y="179705"/>
                </a:lnTo>
                <a:lnTo>
                  <a:pt x="679970" y="168071"/>
                </a:lnTo>
                <a:lnTo>
                  <a:pt x="636765" y="164198"/>
                </a:lnTo>
                <a:lnTo>
                  <a:pt x="594334" y="168071"/>
                </a:lnTo>
                <a:lnTo>
                  <a:pt x="593788" y="168071"/>
                </a:lnTo>
                <a:lnTo>
                  <a:pt x="555142" y="179997"/>
                </a:lnTo>
                <a:lnTo>
                  <a:pt x="521487" y="199732"/>
                </a:lnTo>
                <a:lnTo>
                  <a:pt x="492620" y="227380"/>
                </a:lnTo>
                <a:lnTo>
                  <a:pt x="469442" y="260832"/>
                </a:lnTo>
                <a:lnTo>
                  <a:pt x="452894" y="298030"/>
                </a:lnTo>
                <a:lnTo>
                  <a:pt x="442963" y="338963"/>
                </a:lnTo>
                <a:lnTo>
                  <a:pt x="439648" y="383628"/>
                </a:lnTo>
                <a:lnTo>
                  <a:pt x="439737" y="393471"/>
                </a:lnTo>
                <a:lnTo>
                  <a:pt x="440664" y="405955"/>
                </a:lnTo>
                <a:lnTo>
                  <a:pt x="352793" y="405955"/>
                </a:lnTo>
                <a:lnTo>
                  <a:pt x="338518" y="461708"/>
                </a:lnTo>
                <a:lnTo>
                  <a:pt x="316484" y="499973"/>
                </a:lnTo>
                <a:lnTo>
                  <a:pt x="281051" y="521970"/>
                </a:lnTo>
                <a:lnTo>
                  <a:pt x="226237" y="529297"/>
                </a:lnTo>
                <a:lnTo>
                  <a:pt x="194945" y="525970"/>
                </a:lnTo>
                <a:lnTo>
                  <a:pt x="145478" y="499389"/>
                </a:lnTo>
                <a:lnTo>
                  <a:pt x="113322" y="447916"/>
                </a:lnTo>
                <a:lnTo>
                  <a:pt x="97332" y="382181"/>
                </a:lnTo>
                <a:lnTo>
                  <a:pt x="95338" y="344665"/>
                </a:lnTo>
                <a:lnTo>
                  <a:pt x="95338" y="289052"/>
                </a:lnTo>
                <a:lnTo>
                  <a:pt x="97523" y="249110"/>
                </a:lnTo>
                <a:lnTo>
                  <a:pt x="115023" y="182143"/>
                </a:lnTo>
                <a:lnTo>
                  <a:pt x="149923" y="133261"/>
                </a:lnTo>
                <a:lnTo>
                  <a:pt x="201091" y="108292"/>
                </a:lnTo>
                <a:lnTo>
                  <a:pt x="232676" y="105168"/>
                </a:lnTo>
                <a:lnTo>
                  <a:pt x="259956" y="107061"/>
                </a:lnTo>
                <a:lnTo>
                  <a:pt x="302234" y="122199"/>
                </a:lnTo>
                <a:lnTo>
                  <a:pt x="329234" y="152679"/>
                </a:lnTo>
                <a:lnTo>
                  <a:pt x="346925" y="199783"/>
                </a:lnTo>
                <a:lnTo>
                  <a:pt x="352615" y="229654"/>
                </a:lnTo>
                <a:lnTo>
                  <a:pt x="447573" y="229654"/>
                </a:lnTo>
                <a:lnTo>
                  <a:pt x="439928" y="183451"/>
                </a:lnTo>
                <a:lnTo>
                  <a:pt x="426808" y="142671"/>
                </a:lnTo>
                <a:lnTo>
                  <a:pt x="408241" y="107315"/>
                </a:lnTo>
                <a:lnTo>
                  <a:pt x="384200" y="77368"/>
                </a:lnTo>
                <a:lnTo>
                  <a:pt x="319646" y="36360"/>
                </a:lnTo>
                <a:lnTo>
                  <a:pt x="278968" y="26111"/>
                </a:lnTo>
                <a:lnTo>
                  <a:pt x="232676" y="22694"/>
                </a:lnTo>
                <a:lnTo>
                  <a:pt x="181749" y="27292"/>
                </a:lnTo>
                <a:lnTo>
                  <a:pt x="136436" y="41097"/>
                </a:lnTo>
                <a:lnTo>
                  <a:pt x="96723" y="64084"/>
                </a:lnTo>
                <a:lnTo>
                  <a:pt x="62611" y="96278"/>
                </a:lnTo>
                <a:lnTo>
                  <a:pt x="35217" y="135978"/>
                </a:lnTo>
                <a:lnTo>
                  <a:pt x="15646" y="181457"/>
                </a:lnTo>
                <a:lnTo>
                  <a:pt x="3911" y="232740"/>
                </a:lnTo>
                <a:lnTo>
                  <a:pt x="0" y="289801"/>
                </a:lnTo>
                <a:lnTo>
                  <a:pt x="0" y="348830"/>
                </a:lnTo>
                <a:lnTo>
                  <a:pt x="4356" y="404990"/>
                </a:lnTo>
                <a:lnTo>
                  <a:pt x="16306" y="455422"/>
                </a:lnTo>
                <a:lnTo>
                  <a:pt x="35852" y="500138"/>
                </a:lnTo>
                <a:lnTo>
                  <a:pt x="62992" y="539127"/>
                </a:lnTo>
                <a:lnTo>
                  <a:pt x="96393" y="570750"/>
                </a:lnTo>
                <a:lnTo>
                  <a:pt x="134734" y="593331"/>
                </a:lnTo>
                <a:lnTo>
                  <a:pt x="178015" y="606882"/>
                </a:lnTo>
                <a:lnTo>
                  <a:pt x="226237" y="611390"/>
                </a:lnTo>
                <a:lnTo>
                  <a:pt x="275031" y="607949"/>
                </a:lnTo>
                <a:lnTo>
                  <a:pt x="317563" y="597585"/>
                </a:lnTo>
                <a:lnTo>
                  <a:pt x="353822" y="580326"/>
                </a:lnTo>
                <a:lnTo>
                  <a:pt x="383819" y="556158"/>
                </a:lnTo>
                <a:lnTo>
                  <a:pt x="407962" y="525983"/>
                </a:lnTo>
                <a:lnTo>
                  <a:pt x="426669" y="490893"/>
                </a:lnTo>
                <a:lnTo>
                  <a:pt x="439940" y="450888"/>
                </a:lnTo>
                <a:lnTo>
                  <a:pt x="442785" y="434517"/>
                </a:lnTo>
                <a:lnTo>
                  <a:pt x="442976" y="436994"/>
                </a:lnTo>
                <a:lnTo>
                  <a:pt x="452932" y="477888"/>
                </a:lnTo>
                <a:lnTo>
                  <a:pt x="469544" y="515023"/>
                </a:lnTo>
                <a:lnTo>
                  <a:pt x="492810" y="548398"/>
                </a:lnTo>
                <a:lnTo>
                  <a:pt x="521779" y="575957"/>
                </a:lnTo>
                <a:lnTo>
                  <a:pt x="555561" y="595642"/>
                </a:lnTo>
                <a:lnTo>
                  <a:pt x="594144" y="607453"/>
                </a:lnTo>
                <a:lnTo>
                  <a:pt x="637527" y="611390"/>
                </a:lnTo>
                <a:lnTo>
                  <a:pt x="680732" y="607453"/>
                </a:lnTo>
                <a:lnTo>
                  <a:pt x="719201" y="595642"/>
                </a:lnTo>
                <a:lnTo>
                  <a:pt x="752906" y="575957"/>
                </a:lnTo>
                <a:lnTo>
                  <a:pt x="781862" y="548398"/>
                </a:lnTo>
                <a:lnTo>
                  <a:pt x="793851" y="531190"/>
                </a:lnTo>
                <a:lnTo>
                  <a:pt x="805116" y="515023"/>
                </a:lnTo>
                <a:lnTo>
                  <a:pt x="821728" y="477888"/>
                </a:lnTo>
                <a:lnTo>
                  <a:pt x="831697" y="436994"/>
                </a:lnTo>
                <a:lnTo>
                  <a:pt x="834936" y="393471"/>
                </a:lnTo>
                <a:lnTo>
                  <a:pt x="835012" y="379857"/>
                </a:lnTo>
                <a:close/>
              </a:path>
              <a:path w="944879" h="611505">
                <a:moveTo>
                  <a:pt x="944359" y="0"/>
                </a:moveTo>
                <a:lnTo>
                  <a:pt x="851281" y="0"/>
                </a:lnTo>
                <a:lnTo>
                  <a:pt x="851281" y="603834"/>
                </a:lnTo>
                <a:lnTo>
                  <a:pt x="944359" y="603834"/>
                </a:lnTo>
                <a:lnTo>
                  <a:pt x="944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749910" y="2600267"/>
            <a:ext cx="1247140" cy="765810"/>
          </a:xfrm>
          <a:custGeom>
            <a:avLst/>
            <a:gdLst/>
            <a:ahLst/>
            <a:cxnLst/>
            <a:rect l="l" t="t" r="r" b="b"/>
            <a:pathLst>
              <a:path w="1247140" h="765810">
                <a:moveTo>
                  <a:pt x="93078" y="0"/>
                </a:moveTo>
                <a:lnTo>
                  <a:pt x="0" y="0"/>
                </a:lnTo>
                <a:lnTo>
                  <a:pt x="0" y="603834"/>
                </a:lnTo>
                <a:lnTo>
                  <a:pt x="93078" y="603834"/>
                </a:lnTo>
                <a:lnTo>
                  <a:pt x="93078" y="0"/>
                </a:lnTo>
                <a:close/>
              </a:path>
              <a:path w="1247140" h="765810">
                <a:moveTo>
                  <a:pt x="858875" y="171767"/>
                </a:moveTo>
                <a:lnTo>
                  <a:pt x="773379" y="171767"/>
                </a:lnTo>
                <a:lnTo>
                  <a:pt x="773303" y="172758"/>
                </a:lnTo>
                <a:lnTo>
                  <a:pt x="771486" y="198437"/>
                </a:lnTo>
                <a:lnTo>
                  <a:pt x="766191" y="193751"/>
                </a:lnTo>
                <a:lnTo>
                  <a:pt x="766191" y="296430"/>
                </a:lnTo>
                <a:lnTo>
                  <a:pt x="766191" y="477469"/>
                </a:lnTo>
                <a:lnTo>
                  <a:pt x="750785" y="500138"/>
                </a:lnTo>
                <a:lnTo>
                  <a:pt x="731278" y="516343"/>
                </a:lnTo>
                <a:lnTo>
                  <a:pt x="707656" y="526059"/>
                </a:lnTo>
                <a:lnTo>
                  <a:pt x="679919" y="529297"/>
                </a:lnTo>
                <a:lnTo>
                  <a:pt x="656463" y="526821"/>
                </a:lnTo>
                <a:lnTo>
                  <a:pt x="619772" y="507060"/>
                </a:lnTo>
                <a:lnTo>
                  <a:pt x="596430" y="468845"/>
                </a:lnTo>
                <a:lnTo>
                  <a:pt x="584885" y="420128"/>
                </a:lnTo>
                <a:lnTo>
                  <a:pt x="583450" y="392341"/>
                </a:lnTo>
                <a:lnTo>
                  <a:pt x="583450" y="384390"/>
                </a:lnTo>
                <a:lnTo>
                  <a:pt x="589267" y="330898"/>
                </a:lnTo>
                <a:lnTo>
                  <a:pt x="606717" y="286207"/>
                </a:lnTo>
                <a:lnTo>
                  <a:pt x="636930" y="255993"/>
                </a:lnTo>
                <a:lnTo>
                  <a:pt x="680681" y="245922"/>
                </a:lnTo>
                <a:lnTo>
                  <a:pt x="696468" y="246849"/>
                </a:lnTo>
                <a:lnTo>
                  <a:pt x="734593" y="260858"/>
                </a:lnTo>
                <a:lnTo>
                  <a:pt x="766191" y="296430"/>
                </a:lnTo>
                <a:lnTo>
                  <a:pt x="766191" y="193751"/>
                </a:lnTo>
                <a:lnTo>
                  <a:pt x="754595" y="183451"/>
                </a:lnTo>
                <a:lnTo>
                  <a:pt x="730999" y="172758"/>
                </a:lnTo>
                <a:lnTo>
                  <a:pt x="700684" y="166331"/>
                </a:lnTo>
                <a:lnTo>
                  <a:pt x="663651" y="164198"/>
                </a:lnTo>
                <a:lnTo>
                  <a:pt x="625513" y="168021"/>
                </a:lnTo>
                <a:lnTo>
                  <a:pt x="562140" y="198666"/>
                </a:lnTo>
                <a:lnTo>
                  <a:pt x="516712" y="258406"/>
                </a:lnTo>
                <a:lnTo>
                  <a:pt x="502297" y="295859"/>
                </a:lnTo>
                <a:lnTo>
                  <a:pt x="497586" y="318655"/>
                </a:lnTo>
                <a:lnTo>
                  <a:pt x="492467" y="293687"/>
                </a:lnTo>
                <a:lnTo>
                  <a:pt x="478980" y="257810"/>
                </a:lnTo>
                <a:lnTo>
                  <a:pt x="435483" y="198666"/>
                </a:lnTo>
                <a:lnTo>
                  <a:pt x="410489" y="183222"/>
                </a:lnTo>
                <a:lnTo>
                  <a:pt x="410489" y="344843"/>
                </a:lnTo>
                <a:lnTo>
                  <a:pt x="230085" y="338988"/>
                </a:lnTo>
                <a:lnTo>
                  <a:pt x="240347" y="302006"/>
                </a:lnTo>
                <a:lnTo>
                  <a:pt x="274548" y="259727"/>
                </a:lnTo>
                <a:lnTo>
                  <a:pt x="323532" y="244398"/>
                </a:lnTo>
                <a:lnTo>
                  <a:pt x="345389" y="246380"/>
                </a:lnTo>
                <a:lnTo>
                  <a:pt x="389369" y="275996"/>
                </a:lnTo>
                <a:lnTo>
                  <a:pt x="408305" y="326898"/>
                </a:lnTo>
                <a:lnTo>
                  <a:pt x="410489" y="344843"/>
                </a:lnTo>
                <a:lnTo>
                  <a:pt x="410489" y="183222"/>
                </a:lnTo>
                <a:lnTo>
                  <a:pt x="404495" y="179514"/>
                </a:lnTo>
                <a:lnTo>
                  <a:pt x="367182" y="168021"/>
                </a:lnTo>
                <a:lnTo>
                  <a:pt x="323532" y="164198"/>
                </a:lnTo>
                <a:lnTo>
                  <a:pt x="299212" y="165849"/>
                </a:lnTo>
                <a:lnTo>
                  <a:pt x="252768" y="179095"/>
                </a:lnTo>
                <a:lnTo>
                  <a:pt x="209931" y="205295"/>
                </a:lnTo>
                <a:lnTo>
                  <a:pt x="174650" y="243319"/>
                </a:lnTo>
                <a:lnTo>
                  <a:pt x="148336" y="292849"/>
                </a:lnTo>
                <a:lnTo>
                  <a:pt x="134912" y="352628"/>
                </a:lnTo>
                <a:lnTo>
                  <a:pt x="133223" y="386283"/>
                </a:lnTo>
                <a:lnTo>
                  <a:pt x="133223" y="402170"/>
                </a:lnTo>
                <a:lnTo>
                  <a:pt x="136639" y="445681"/>
                </a:lnTo>
                <a:lnTo>
                  <a:pt x="146850" y="485216"/>
                </a:lnTo>
                <a:lnTo>
                  <a:pt x="163868" y="520788"/>
                </a:lnTo>
                <a:lnTo>
                  <a:pt x="187706" y="552373"/>
                </a:lnTo>
                <a:lnTo>
                  <a:pt x="217195" y="578192"/>
                </a:lnTo>
                <a:lnTo>
                  <a:pt x="251180" y="596646"/>
                </a:lnTo>
                <a:lnTo>
                  <a:pt x="289648" y="607707"/>
                </a:lnTo>
                <a:lnTo>
                  <a:pt x="332613" y="611390"/>
                </a:lnTo>
                <a:lnTo>
                  <a:pt x="363029" y="609777"/>
                </a:lnTo>
                <a:lnTo>
                  <a:pt x="414477" y="596823"/>
                </a:lnTo>
                <a:lnTo>
                  <a:pt x="454342" y="571500"/>
                </a:lnTo>
                <a:lnTo>
                  <a:pt x="487451" y="538022"/>
                </a:lnTo>
                <a:lnTo>
                  <a:pt x="492175" y="531571"/>
                </a:lnTo>
                <a:lnTo>
                  <a:pt x="501738" y="518515"/>
                </a:lnTo>
                <a:lnTo>
                  <a:pt x="442150" y="471220"/>
                </a:lnTo>
                <a:lnTo>
                  <a:pt x="429755" y="486397"/>
                </a:lnTo>
                <a:lnTo>
                  <a:pt x="417550" y="499211"/>
                </a:lnTo>
                <a:lnTo>
                  <a:pt x="381406" y="523798"/>
                </a:lnTo>
                <a:lnTo>
                  <a:pt x="336397" y="531571"/>
                </a:lnTo>
                <a:lnTo>
                  <a:pt x="312483" y="529323"/>
                </a:lnTo>
                <a:lnTo>
                  <a:pt x="272656" y="511352"/>
                </a:lnTo>
                <a:lnTo>
                  <a:pt x="243954" y="477342"/>
                </a:lnTo>
                <a:lnTo>
                  <a:pt x="228917" y="438937"/>
                </a:lnTo>
                <a:lnTo>
                  <a:pt x="226682" y="418820"/>
                </a:lnTo>
                <a:lnTo>
                  <a:pt x="492455" y="418820"/>
                </a:lnTo>
                <a:lnTo>
                  <a:pt x="493649" y="437146"/>
                </a:lnTo>
                <a:lnTo>
                  <a:pt x="502335" y="478129"/>
                </a:lnTo>
                <a:lnTo>
                  <a:pt x="516826" y="515277"/>
                </a:lnTo>
                <a:lnTo>
                  <a:pt x="537095" y="548589"/>
                </a:lnTo>
                <a:lnTo>
                  <a:pt x="591718" y="595693"/>
                </a:lnTo>
                <a:lnTo>
                  <a:pt x="662901" y="611390"/>
                </a:lnTo>
                <a:lnTo>
                  <a:pt x="698715" y="609561"/>
                </a:lnTo>
                <a:lnTo>
                  <a:pt x="727875" y="604062"/>
                </a:lnTo>
                <a:lnTo>
                  <a:pt x="750366" y="594906"/>
                </a:lnTo>
                <a:lnTo>
                  <a:pt x="766191" y="582079"/>
                </a:lnTo>
                <a:lnTo>
                  <a:pt x="766191" y="587184"/>
                </a:lnTo>
                <a:lnTo>
                  <a:pt x="759663" y="629932"/>
                </a:lnTo>
                <a:lnTo>
                  <a:pt x="725843" y="671334"/>
                </a:lnTo>
                <a:lnTo>
                  <a:pt x="668947" y="685177"/>
                </a:lnTo>
                <a:lnTo>
                  <a:pt x="639978" y="681329"/>
                </a:lnTo>
                <a:lnTo>
                  <a:pt x="612101" y="669798"/>
                </a:lnTo>
                <a:lnTo>
                  <a:pt x="585317" y="650595"/>
                </a:lnTo>
                <a:lnTo>
                  <a:pt x="559612" y="623697"/>
                </a:lnTo>
                <a:lnTo>
                  <a:pt x="508152" y="681951"/>
                </a:lnTo>
                <a:lnTo>
                  <a:pt x="546468" y="724052"/>
                </a:lnTo>
                <a:lnTo>
                  <a:pt x="591769" y="748919"/>
                </a:lnTo>
                <a:lnTo>
                  <a:pt x="636790" y="761263"/>
                </a:lnTo>
                <a:lnTo>
                  <a:pt x="674243" y="765378"/>
                </a:lnTo>
                <a:lnTo>
                  <a:pt x="712825" y="762406"/>
                </a:lnTo>
                <a:lnTo>
                  <a:pt x="779132" y="738568"/>
                </a:lnTo>
                <a:lnTo>
                  <a:pt x="829614" y="691464"/>
                </a:lnTo>
                <a:lnTo>
                  <a:pt x="855624" y="624497"/>
                </a:lnTo>
                <a:lnTo>
                  <a:pt x="855687" y="623697"/>
                </a:lnTo>
                <a:lnTo>
                  <a:pt x="858875" y="583780"/>
                </a:lnTo>
                <a:lnTo>
                  <a:pt x="858875" y="582079"/>
                </a:lnTo>
                <a:lnTo>
                  <a:pt x="858875" y="529297"/>
                </a:lnTo>
                <a:lnTo>
                  <a:pt x="858875" y="245922"/>
                </a:lnTo>
                <a:lnTo>
                  <a:pt x="858875" y="198437"/>
                </a:lnTo>
                <a:lnTo>
                  <a:pt x="858875" y="171767"/>
                </a:lnTo>
                <a:close/>
              </a:path>
              <a:path w="1247140" h="765810">
                <a:moveTo>
                  <a:pt x="1246682" y="376072"/>
                </a:moveTo>
                <a:lnTo>
                  <a:pt x="1244752" y="345427"/>
                </a:lnTo>
                <a:lnTo>
                  <a:pt x="1244727" y="344843"/>
                </a:lnTo>
                <a:lnTo>
                  <a:pt x="1243990" y="333095"/>
                </a:lnTo>
                <a:lnTo>
                  <a:pt x="1235900" y="293687"/>
                </a:lnTo>
                <a:lnTo>
                  <a:pt x="1222413" y="257810"/>
                </a:lnTo>
                <a:lnTo>
                  <a:pt x="1178915" y="198666"/>
                </a:lnTo>
                <a:lnTo>
                  <a:pt x="1153922" y="183222"/>
                </a:lnTo>
                <a:lnTo>
                  <a:pt x="1153922" y="344843"/>
                </a:lnTo>
                <a:lnTo>
                  <a:pt x="973518" y="338988"/>
                </a:lnTo>
                <a:lnTo>
                  <a:pt x="983780" y="302006"/>
                </a:lnTo>
                <a:lnTo>
                  <a:pt x="1017981" y="259727"/>
                </a:lnTo>
                <a:lnTo>
                  <a:pt x="1066965" y="244398"/>
                </a:lnTo>
                <a:lnTo>
                  <a:pt x="1088821" y="246380"/>
                </a:lnTo>
                <a:lnTo>
                  <a:pt x="1132801" y="275996"/>
                </a:lnTo>
                <a:lnTo>
                  <a:pt x="1151737" y="326898"/>
                </a:lnTo>
                <a:lnTo>
                  <a:pt x="1153922" y="344843"/>
                </a:lnTo>
                <a:lnTo>
                  <a:pt x="1153922" y="183222"/>
                </a:lnTo>
                <a:lnTo>
                  <a:pt x="1147927" y="179514"/>
                </a:lnTo>
                <a:lnTo>
                  <a:pt x="1110615" y="168021"/>
                </a:lnTo>
                <a:lnTo>
                  <a:pt x="1066965" y="164198"/>
                </a:lnTo>
                <a:lnTo>
                  <a:pt x="1042644" y="165849"/>
                </a:lnTo>
                <a:lnTo>
                  <a:pt x="996200" y="179095"/>
                </a:lnTo>
                <a:lnTo>
                  <a:pt x="953363" y="205295"/>
                </a:lnTo>
                <a:lnTo>
                  <a:pt x="918083" y="243319"/>
                </a:lnTo>
                <a:lnTo>
                  <a:pt x="891768" y="292849"/>
                </a:lnTo>
                <a:lnTo>
                  <a:pt x="878344" y="352628"/>
                </a:lnTo>
                <a:lnTo>
                  <a:pt x="876655" y="386283"/>
                </a:lnTo>
                <a:lnTo>
                  <a:pt x="876655" y="402170"/>
                </a:lnTo>
                <a:lnTo>
                  <a:pt x="880071" y="445681"/>
                </a:lnTo>
                <a:lnTo>
                  <a:pt x="890282" y="485216"/>
                </a:lnTo>
                <a:lnTo>
                  <a:pt x="907313" y="520788"/>
                </a:lnTo>
                <a:lnTo>
                  <a:pt x="931138" y="552373"/>
                </a:lnTo>
                <a:lnTo>
                  <a:pt x="960628" y="578192"/>
                </a:lnTo>
                <a:lnTo>
                  <a:pt x="994613" y="596646"/>
                </a:lnTo>
                <a:lnTo>
                  <a:pt x="1033081" y="607707"/>
                </a:lnTo>
                <a:lnTo>
                  <a:pt x="1076045" y="611390"/>
                </a:lnTo>
                <a:lnTo>
                  <a:pt x="1106462" y="609777"/>
                </a:lnTo>
                <a:lnTo>
                  <a:pt x="1157909" y="596823"/>
                </a:lnTo>
                <a:lnTo>
                  <a:pt x="1197775" y="571500"/>
                </a:lnTo>
                <a:lnTo>
                  <a:pt x="1230884" y="538022"/>
                </a:lnTo>
                <a:lnTo>
                  <a:pt x="1235608" y="531571"/>
                </a:lnTo>
                <a:lnTo>
                  <a:pt x="1245171" y="518515"/>
                </a:lnTo>
                <a:lnTo>
                  <a:pt x="1185583" y="471220"/>
                </a:lnTo>
                <a:lnTo>
                  <a:pt x="1173187" y="486397"/>
                </a:lnTo>
                <a:lnTo>
                  <a:pt x="1160983" y="499211"/>
                </a:lnTo>
                <a:lnTo>
                  <a:pt x="1124839" y="523798"/>
                </a:lnTo>
                <a:lnTo>
                  <a:pt x="1079830" y="531571"/>
                </a:lnTo>
                <a:lnTo>
                  <a:pt x="1055916" y="529323"/>
                </a:lnTo>
                <a:lnTo>
                  <a:pt x="1016088" y="511352"/>
                </a:lnTo>
                <a:lnTo>
                  <a:pt x="987386" y="477342"/>
                </a:lnTo>
                <a:lnTo>
                  <a:pt x="972350" y="438937"/>
                </a:lnTo>
                <a:lnTo>
                  <a:pt x="970114" y="418820"/>
                </a:lnTo>
                <a:lnTo>
                  <a:pt x="1246682" y="418820"/>
                </a:lnTo>
                <a:lnTo>
                  <a:pt x="1246682" y="376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139392" y="2600267"/>
            <a:ext cx="2502535" cy="611505"/>
          </a:xfrm>
          <a:custGeom>
            <a:avLst/>
            <a:gdLst/>
            <a:ahLst/>
            <a:cxnLst/>
            <a:rect l="l" t="t" r="r" b="b"/>
            <a:pathLst>
              <a:path w="2502534" h="611505">
                <a:moveTo>
                  <a:pt x="447763" y="405955"/>
                </a:moveTo>
                <a:lnTo>
                  <a:pt x="352806" y="405955"/>
                </a:lnTo>
                <a:lnTo>
                  <a:pt x="346633" y="436016"/>
                </a:lnTo>
                <a:lnTo>
                  <a:pt x="338518" y="461708"/>
                </a:lnTo>
                <a:lnTo>
                  <a:pt x="316484" y="499973"/>
                </a:lnTo>
                <a:lnTo>
                  <a:pt x="281063" y="521970"/>
                </a:lnTo>
                <a:lnTo>
                  <a:pt x="226250" y="529297"/>
                </a:lnTo>
                <a:lnTo>
                  <a:pt x="194945" y="525970"/>
                </a:lnTo>
                <a:lnTo>
                  <a:pt x="145478" y="499389"/>
                </a:lnTo>
                <a:lnTo>
                  <a:pt x="113322" y="447916"/>
                </a:lnTo>
                <a:lnTo>
                  <a:pt x="97332" y="382181"/>
                </a:lnTo>
                <a:lnTo>
                  <a:pt x="95338" y="344665"/>
                </a:lnTo>
                <a:lnTo>
                  <a:pt x="95338" y="289052"/>
                </a:lnTo>
                <a:lnTo>
                  <a:pt x="97523" y="249110"/>
                </a:lnTo>
                <a:lnTo>
                  <a:pt x="115023" y="182143"/>
                </a:lnTo>
                <a:lnTo>
                  <a:pt x="149923" y="133261"/>
                </a:lnTo>
                <a:lnTo>
                  <a:pt x="201104" y="108292"/>
                </a:lnTo>
                <a:lnTo>
                  <a:pt x="232676" y="105168"/>
                </a:lnTo>
                <a:lnTo>
                  <a:pt x="259956" y="107061"/>
                </a:lnTo>
                <a:lnTo>
                  <a:pt x="302234" y="122199"/>
                </a:lnTo>
                <a:lnTo>
                  <a:pt x="329234" y="152679"/>
                </a:lnTo>
                <a:lnTo>
                  <a:pt x="346925" y="199783"/>
                </a:lnTo>
                <a:lnTo>
                  <a:pt x="352615" y="229654"/>
                </a:lnTo>
                <a:lnTo>
                  <a:pt x="447573" y="229654"/>
                </a:lnTo>
                <a:lnTo>
                  <a:pt x="439928" y="183451"/>
                </a:lnTo>
                <a:lnTo>
                  <a:pt x="426808" y="142671"/>
                </a:lnTo>
                <a:lnTo>
                  <a:pt x="408241" y="107315"/>
                </a:lnTo>
                <a:lnTo>
                  <a:pt x="384200" y="77368"/>
                </a:lnTo>
                <a:lnTo>
                  <a:pt x="319646" y="36360"/>
                </a:lnTo>
                <a:lnTo>
                  <a:pt x="278968" y="26111"/>
                </a:lnTo>
                <a:lnTo>
                  <a:pt x="232676" y="22694"/>
                </a:lnTo>
                <a:lnTo>
                  <a:pt x="181749" y="27292"/>
                </a:lnTo>
                <a:lnTo>
                  <a:pt x="136436" y="41097"/>
                </a:lnTo>
                <a:lnTo>
                  <a:pt x="96723" y="64084"/>
                </a:lnTo>
                <a:lnTo>
                  <a:pt x="62611" y="96278"/>
                </a:lnTo>
                <a:lnTo>
                  <a:pt x="35217" y="135978"/>
                </a:lnTo>
                <a:lnTo>
                  <a:pt x="15646" y="181457"/>
                </a:lnTo>
                <a:lnTo>
                  <a:pt x="3911" y="232740"/>
                </a:lnTo>
                <a:lnTo>
                  <a:pt x="0" y="289801"/>
                </a:lnTo>
                <a:lnTo>
                  <a:pt x="0" y="348830"/>
                </a:lnTo>
                <a:lnTo>
                  <a:pt x="4356" y="404990"/>
                </a:lnTo>
                <a:lnTo>
                  <a:pt x="16319" y="455422"/>
                </a:lnTo>
                <a:lnTo>
                  <a:pt x="35852" y="500138"/>
                </a:lnTo>
                <a:lnTo>
                  <a:pt x="62992" y="539127"/>
                </a:lnTo>
                <a:lnTo>
                  <a:pt x="96393" y="570750"/>
                </a:lnTo>
                <a:lnTo>
                  <a:pt x="134734" y="593331"/>
                </a:lnTo>
                <a:lnTo>
                  <a:pt x="178015" y="606882"/>
                </a:lnTo>
                <a:lnTo>
                  <a:pt x="226250" y="611390"/>
                </a:lnTo>
                <a:lnTo>
                  <a:pt x="275043" y="607949"/>
                </a:lnTo>
                <a:lnTo>
                  <a:pt x="317563" y="597585"/>
                </a:lnTo>
                <a:lnTo>
                  <a:pt x="353834" y="580326"/>
                </a:lnTo>
                <a:lnTo>
                  <a:pt x="383832" y="556158"/>
                </a:lnTo>
                <a:lnTo>
                  <a:pt x="407974" y="525983"/>
                </a:lnTo>
                <a:lnTo>
                  <a:pt x="426669" y="490893"/>
                </a:lnTo>
                <a:lnTo>
                  <a:pt x="439940" y="450888"/>
                </a:lnTo>
                <a:lnTo>
                  <a:pt x="447763" y="405955"/>
                </a:lnTo>
                <a:close/>
              </a:path>
              <a:path w="2502534" h="611505">
                <a:moveTo>
                  <a:pt x="802855" y="322338"/>
                </a:moveTo>
                <a:lnTo>
                  <a:pt x="800265" y="283121"/>
                </a:lnTo>
                <a:lnTo>
                  <a:pt x="780694" y="222491"/>
                </a:lnTo>
                <a:lnTo>
                  <a:pt x="742696" y="184950"/>
                </a:lnTo>
                <a:lnTo>
                  <a:pt x="690956" y="166497"/>
                </a:lnTo>
                <a:lnTo>
                  <a:pt x="660222" y="164198"/>
                </a:lnTo>
                <a:lnTo>
                  <a:pt x="623595" y="166458"/>
                </a:lnTo>
                <a:lnTo>
                  <a:pt x="593166" y="173228"/>
                </a:lnTo>
                <a:lnTo>
                  <a:pt x="568921" y="184518"/>
                </a:lnTo>
                <a:lnTo>
                  <a:pt x="550887" y="200329"/>
                </a:lnTo>
                <a:lnTo>
                  <a:pt x="550887" y="0"/>
                </a:lnTo>
                <a:lnTo>
                  <a:pt x="458190" y="0"/>
                </a:lnTo>
                <a:lnTo>
                  <a:pt x="458190" y="603834"/>
                </a:lnTo>
                <a:lnTo>
                  <a:pt x="550887" y="603834"/>
                </a:lnTo>
                <a:lnTo>
                  <a:pt x="550887" y="302666"/>
                </a:lnTo>
                <a:lnTo>
                  <a:pt x="557707" y="291058"/>
                </a:lnTo>
                <a:lnTo>
                  <a:pt x="586257" y="262191"/>
                </a:lnTo>
                <a:lnTo>
                  <a:pt x="624814" y="246938"/>
                </a:lnTo>
                <a:lnTo>
                  <a:pt x="639419" y="245922"/>
                </a:lnTo>
                <a:lnTo>
                  <a:pt x="655904" y="246989"/>
                </a:lnTo>
                <a:lnTo>
                  <a:pt x="692200" y="263131"/>
                </a:lnTo>
                <a:lnTo>
                  <a:pt x="708685" y="303466"/>
                </a:lnTo>
                <a:lnTo>
                  <a:pt x="709790" y="323481"/>
                </a:lnTo>
                <a:lnTo>
                  <a:pt x="709790" y="603834"/>
                </a:lnTo>
                <a:lnTo>
                  <a:pt x="802855" y="603834"/>
                </a:lnTo>
                <a:lnTo>
                  <a:pt x="802855" y="322338"/>
                </a:lnTo>
                <a:close/>
              </a:path>
              <a:path w="2502534" h="611505">
                <a:moveTo>
                  <a:pt x="1397609" y="600798"/>
                </a:moveTo>
                <a:lnTo>
                  <a:pt x="1397228" y="521157"/>
                </a:lnTo>
                <a:lnTo>
                  <a:pt x="1382331" y="524383"/>
                </a:lnTo>
                <a:lnTo>
                  <a:pt x="1369987" y="526694"/>
                </a:lnTo>
                <a:lnTo>
                  <a:pt x="1360195" y="528078"/>
                </a:lnTo>
                <a:lnTo>
                  <a:pt x="1352956" y="528535"/>
                </a:lnTo>
                <a:lnTo>
                  <a:pt x="1343380" y="528535"/>
                </a:lnTo>
                <a:lnTo>
                  <a:pt x="1319288" y="491083"/>
                </a:lnTo>
                <a:lnTo>
                  <a:pt x="1319288" y="248183"/>
                </a:lnTo>
                <a:lnTo>
                  <a:pt x="1395717" y="248183"/>
                </a:lnTo>
                <a:lnTo>
                  <a:pt x="1395717" y="171767"/>
                </a:lnTo>
                <a:lnTo>
                  <a:pt x="1319288" y="171767"/>
                </a:lnTo>
                <a:lnTo>
                  <a:pt x="1319288" y="72263"/>
                </a:lnTo>
                <a:lnTo>
                  <a:pt x="1226591" y="72263"/>
                </a:lnTo>
                <a:lnTo>
                  <a:pt x="1226591" y="171767"/>
                </a:lnTo>
                <a:lnTo>
                  <a:pt x="1151686" y="171767"/>
                </a:lnTo>
                <a:lnTo>
                  <a:pt x="1151686" y="237210"/>
                </a:lnTo>
                <a:lnTo>
                  <a:pt x="1122680" y="201269"/>
                </a:lnTo>
                <a:lnTo>
                  <a:pt x="1070279" y="173469"/>
                </a:lnTo>
                <a:lnTo>
                  <a:pt x="1005776" y="164198"/>
                </a:lnTo>
                <a:lnTo>
                  <a:pt x="968514" y="166814"/>
                </a:lnTo>
                <a:lnTo>
                  <a:pt x="905433" y="187706"/>
                </a:lnTo>
                <a:lnTo>
                  <a:pt x="858659" y="227977"/>
                </a:lnTo>
                <a:lnTo>
                  <a:pt x="843597" y="252628"/>
                </a:lnTo>
                <a:lnTo>
                  <a:pt x="834732" y="278968"/>
                </a:lnTo>
                <a:lnTo>
                  <a:pt x="834605" y="280162"/>
                </a:lnTo>
                <a:lnTo>
                  <a:pt x="831735" y="307962"/>
                </a:lnTo>
                <a:lnTo>
                  <a:pt x="924433" y="307962"/>
                </a:lnTo>
                <a:lnTo>
                  <a:pt x="925715" y="293116"/>
                </a:lnTo>
                <a:lnTo>
                  <a:pt x="929589" y="280162"/>
                </a:lnTo>
                <a:lnTo>
                  <a:pt x="956386" y="252628"/>
                </a:lnTo>
                <a:lnTo>
                  <a:pt x="1001610" y="243268"/>
                </a:lnTo>
                <a:lnTo>
                  <a:pt x="1017574" y="244309"/>
                </a:lnTo>
                <a:lnTo>
                  <a:pt x="1018870" y="244309"/>
                </a:lnTo>
                <a:lnTo>
                  <a:pt x="1057986" y="261810"/>
                </a:lnTo>
                <a:lnTo>
                  <a:pt x="1075372" y="296786"/>
                </a:lnTo>
                <a:lnTo>
                  <a:pt x="1076528" y="311746"/>
                </a:lnTo>
                <a:lnTo>
                  <a:pt x="1076528" y="332930"/>
                </a:lnTo>
                <a:lnTo>
                  <a:pt x="1076528" y="404825"/>
                </a:lnTo>
                <a:lnTo>
                  <a:pt x="1076528" y="475195"/>
                </a:lnTo>
                <a:lnTo>
                  <a:pt x="1071067" y="484136"/>
                </a:lnTo>
                <a:lnTo>
                  <a:pt x="1042479" y="510374"/>
                </a:lnTo>
                <a:lnTo>
                  <a:pt x="999693" y="526338"/>
                </a:lnTo>
                <a:lnTo>
                  <a:pt x="983068" y="527405"/>
                </a:lnTo>
                <a:lnTo>
                  <a:pt x="966889" y="526338"/>
                </a:lnTo>
                <a:lnTo>
                  <a:pt x="967016" y="526338"/>
                </a:lnTo>
                <a:lnTo>
                  <a:pt x="953173" y="523151"/>
                </a:lnTo>
                <a:lnTo>
                  <a:pt x="920178" y="491794"/>
                </a:lnTo>
                <a:lnTo>
                  <a:pt x="916101" y="469138"/>
                </a:lnTo>
                <a:lnTo>
                  <a:pt x="922782" y="441782"/>
                </a:lnTo>
                <a:lnTo>
                  <a:pt x="942822" y="421944"/>
                </a:lnTo>
                <a:lnTo>
                  <a:pt x="976223" y="409625"/>
                </a:lnTo>
                <a:lnTo>
                  <a:pt x="1022985" y="404825"/>
                </a:lnTo>
                <a:lnTo>
                  <a:pt x="1076528" y="404825"/>
                </a:lnTo>
                <a:lnTo>
                  <a:pt x="1076528" y="332930"/>
                </a:lnTo>
                <a:lnTo>
                  <a:pt x="1018641" y="332930"/>
                </a:lnTo>
                <a:lnTo>
                  <a:pt x="976782" y="335241"/>
                </a:lnTo>
                <a:lnTo>
                  <a:pt x="939190" y="342163"/>
                </a:lnTo>
                <a:lnTo>
                  <a:pt x="876757" y="369824"/>
                </a:lnTo>
                <a:lnTo>
                  <a:pt x="836472" y="415467"/>
                </a:lnTo>
                <a:lnTo>
                  <a:pt x="823036" y="478599"/>
                </a:lnTo>
                <a:lnTo>
                  <a:pt x="825614" y="505498"/>
                </a:lnTo>
                <a:lnTo>
                  <a:pt x="846226" y="552691"/>
                </a:lnTo>
                <a:lnTo>
                  <a:pt x="886523" y="589800"/>
                </a:lnTo>
                <a:lnTo>
                  <a:pt x="940816" y="608990"/>
                </a:lnTo>
                <a:lnTo>
                  <a:pt x="972858" y="611390"/>
                </a:lnTo>
                <a:lnTo>
                  <a:pt x="992543" y="610400"/>
                </a:lnTo>
                <a:lnTo>
                  <a:pt x="1044930" y="595503"/>
                </a:lnTo>
                <a:lnTo>
                  <a:pt x="1080681" y="575081"/>
                </a:lnTo>
                <a:lnTo>
                  <a:pt x="1081608" y="579005"/>
                </a:lnTo>
                <a:lnTo>
                  <a:pt x="1083805" y="585101"/>
                </a:lnTo>
                <a:lnTo>
                  <a:pt x="1087285" y="593382"/>
                </a:lnTo>
                <a:lnTo>
                  <a:pt x="1092034" y="603834"/>
                </a:lnTo>
                <a:lnTo>
                  <a:pt x="1183601" y="603834"/>
                </a:lnTo>
                <a:lnTo>
                  <a:pt x="1183601" y="584161"/>
                </a:lnTo>
                <a:lnTo>
                  <a:pt x="1180414" y="575081"/>
                </a:lnTo>
                <a:lnTo>
                  <a:pt x="1177302" y="566178"/>
                </a:lnTo>
                <a:lnTo>
                  <a:pt x="1172819" y="545566"/>
                </a:lnTo>
                <a:lnTo>
                  <a:pt x="1170711" y="527405"/>
                </a:lnTo>
                <a:lnTo>
                  <a:pt x="1170584" y="526338"/>
                </a:lnTo>
                <a:lnTo>
                  <a:pt x="1170114" y="522300"/>
                </a:lnTo>
                <a:lnTo>
                  <a:pt x="1169212" y="496379"/>
                </a:lnTo>
                <a:lnTo>
                  <a:pt x="1169212" y="404825"/>
                </a:lnTo>
                <a:lnTo>
                  <a:pt x="1169162" y="311746"/>
                </a:lnTo>
                <a:lnTo>
                  <a:pt x="1166304" y="277672"/>
                </a:lnTo>
                <a:lnTo>
                  <a:pt x="1157770" y="248183"/>
                </a:lnTo>
                <a:lnTo>
                  <a:pt x="1226591" y="248183"/>
                </a:lnTo>
                <a:lnTo>
                  <a:pt x="1226591" y="490702"/>
                </a:lnTo>
                <a:lnTo>
                  <a:pt x="1228547" y="521614"/>
                </a:lnTo>
                <a:lnTo>
                  <a:pt x="1244155" y="568528"/>
                </a:lnTo>
                <a:lnTo>
                  <a:pt x="1274152" y="596290"/>
                </a:lnTo>
                <a:lnTo>
                  <a:pt x="1311325" y="609714"/>
                </a:lnTo>
                <a:lnTo>
                  <a:pt x="1332153" y="611390"/>
                </a:lnTo>
                <a:lnTo>
                  <a:pt x="1348232" y="610730"/>
                </a:lnTo>
                <a:lnTo>
                  <a:pt x="1364500" y="608749"/>
                </a:lnTo>
                <a:lnTo>
                  <a:pt x="1380959" y="605434"/>
                </a:lnTo>
                <a:lnTo>
                  <a:pt x="1397609" y="600798"/>
                </a:lnTo>
                <a:close/>
              </a:path>
              <a:path w="2502534" h="611505">
                <a:moveTo>
                  <a:pt x="2381872" y="600798"/>
                </a:moveTo>
                <a:lnTo>
                  <a:pt x="2381491" y="521157"/>
                </a:lnTo>
                <a:lnTo>
                  <a:pt x="2366594" y="524383"/>
                </a:lnTo>
                <a:lnTo>
                  <a:pt x="2354249" y="526694"/>
                </a:lnTo>
                <a:lnTo>
                  <a:pt x="2344458" y="528078"/>
                </a:lnTo>
                <a:lnTo>
                  <a:pt x="2337219" y="528535"/>
                </a:lnTo>
                <a:lnTo>
                  <a:pt x="2327643" y="528535"/>
                </a:lnTo>
                <a:lnTo>
                  <a:pt x="2303551" y="491083"/>
                </a:lnTo>
                <a:lnTo>
                  <a:pt x="2303551" y="248183"/>
                </a:lnTo>
                <a:lnTo>
                  <a:pt x="2379980" y="248183"/>
                </a:lnTo>
                <a:lnTo>
                  <a:pt x="2379980" y="171767"/>
                </a:lnTo>
                <a:lnTo>
                  <a:pt x="2303551" y="171767"/>
                </a:lnTo>
                <a:lnTo>
                  <a:pt x="2303551" y="72263"/>
                </a:lnTo>
                <a:lnTo>
                  <a:pt x="2210854" y="72263"/>
                </a:lnTo>
                <a:lnTo>
                  <a:pt x="2210854" y="171767"/>
                </a:lnTo>
                <a:lnTo>
                  <a:pt x="2135949" y="171767"/>
                </a:lnTo>
                <a:lnTo>
                  <a:pt x="2135949" y="247116"/>
                </a:lnTo>
                <a:lnTo>
                  <a:pt x="2134031" y="244398"/>
                </a:lnTo>
                <a:lnTo>
                  <a:pt x="2121192" y="226237"/>
                </a:lnTo>
                <a:lnTo>
                  <a:pt x="2092312" y="199097"/>
                </a:lnTo>
                <a:lnTo>
                  <a:pt x="2082215" y="193281"/>
                </a:lnTo>
                <a:lnTo>
                  <a:pt x="2082215" y="383628"/>
                </a:lnTo>
                <a:lnTo>
                  <a:pt x="2082215" y="393471"/>
                </a:lnTo>
                <a:lnTo>
                  <a:pt x="2075319" y="446633"/>
                </a:lnTo>
                <a:lnTo>
                  <a:pt x="2055355" y="491083"/>
                </a:lnTo>
                <a:lnTo>
                  <a:pt x="2022729" y="521157"/>
                </a:lnTo>
                <a:lnTo>
                  <a:pt x="2001901" y="528650"/>
                </a:lnTo>
                <a:lnTo>
                  <a:pt x="2002142" y="528650"/>
                </a:lnTo>
                <a:lnTo>
                  <a:pt x="1977796" y="531190"/>
                </a:lnTo>
                <a:lnTo>
                  <a:pt x="1953221" y="528650"/>
                </a:lnTo>
                <a:lnTo>
                  <a:pt x="1931873" y="521017"/>
                </a:lnTo>
                <a:lnTo>
                  <a:pt x="1898916" y="490512"/>
                </a:lnTo>
                <a:lnTo>
                  <a:pt x="1879193" y="445630"/>
                </a:lnTo>
                <a:lnTo>
                  <a:pt x="1872691" y="393471"/>
                </a:lnTo>
                <a:lnTo>
                  <a:pt x="1872615" y="383628"/>
                </a:lnTo>
                <a:lnTo>
                  <a:pt x="1874266" y="356222"/>
                </a:lnTo>
                <a:lnTo>
                  <a:pt x="1887410" y="307238"/>
                </a:lnTo>
                <a:lnTo>
                  <a:pt x="1913724" y="267601"/>
                </a:lnTo>
                <a:lnTo>
                  <a:pt x="1952790" y="246976"/>
                </a:lnTo>
                <a:lnTo>
                  <a:pt x="1977047" y="244398"/>
                </a:lnTo>
                <a:lnTo>
                  <a:pt x="2001456" y="246976"/>
                </a:lnTo>
                <a:lnTo>
                  <a:pt x="2040712" y="267601"/>
                </a:lnTo>
                <a:lnTo>
                  <a:pt x="2067217" y="307238"/>
                </a:lnTo>
                <a:lnTo>
                  <a:pt x="2080552" y="356222"/>
                </a:lnTo>
                <a:lnTo>
                  <a:pt x="2082215" y="383628"/>
                </a:lnTo>
                <a:lnTo>
                  <a:pt x="2082215" y="193281"/>
                </a:lnTo>
                <a:lnTo>
                  <a:pt x="2058670" y="179705"/>
                </a:lnTo>
                <a:lnTo>
                  <a:pt x="2020239" y="168071"/>
                </a:lnTo>
                <a:lnTo>
                  <a:pt x="1977047" y="164198"/>
                </a:lnTo>
                <a:lnTo>
                  <a:pt x="1934616" y="168071"/>
                </a:lnTo>
                <a:lnTo>
                  <a:pt x="1934070" y="168071"/>
                </a:lnTo>
                <a:lnTo>
                  <a:pt x="1895411" y="179997"/>
                </a:lnTo>
                <a:lnTo>
                  <a:pt x="1861769" y="199732"/>
                </a:lnTo>
                <a:lnTo>
                  <a:pt x="1832889" y="227380"/>
                </a:lnTo>
                <a:lnTo>
                  <a:pt x="1809724" y="260832"/>
                </a:lnTo>
                <a:lnTo>
                  <a:pt x="1793163" y="298030"/>
                </a:lnTo>
                <a:lnTo>
                  <a:pt x="1783232" y="338963"/>
                </a:lnTo>
                <a:lnTo>
                  <a:pt x="1780108" y="381215"/>
                </a:lnTo>
                <a:lnTo>
                  <a:pt x="1777542" y="337934"/>
                </a:lnTo>
                <a:lnTo>
                  <a:pt x="1769237" y="295998"/>
                </a:lnTo>
                <a:lnTo>
                  <a:pt x="1755406" y="258584"/>
                </a:lnTo>
                <a:lnTo>
                  <a:pt x="1747951" y="245922"/>
                </a:lnTo>
                <a:lnTo>
                  <a:pt x="1736039" y="225679"/>
                </a:lnTo>
                <a:lnTo>
                  <a:pt x="1711566" y="198780"/>
                </a:lnTo>
                <a:lnTo>
                  <a:pt x="1705838" y="195033"/>
                </a:lnTo>
                <a:lnTo>
                  <a:pt x="1687233" y="182854"/>
                </a:lnTo>
                <a:lnTo>
                  <a:pt x="1687233" y="384390"/>
                </a:lnTo>
                <a:lnTo>
                  <a:pt x="1687233" y="392341"/>
                </a:lnTo>
                <a:lnTo>
                  <a:pt x="1685823" y="420128"/>
                </a:lnTo>
                <a:lnTo>
                  <a:pt x="1674571" y="468845"/>
                </a:lnTo>
                <a:lnTo>
                  <a:pt x="1651825" y="507060"/>
                </a:lnTo>
                <a:lnTo>
                  <a:pt x="1615592" y="526821"/>
                </a:lnTo>
                <a:lnTo>
                  <a:pt x="1592262" y="529297"/>
                </a:lnTo>
                <a:lnTo>
                  <a:pt x="1576006" y="528269"/>
                </a:lnTo>
                <a:lnTo>
                  <a:pt x="1536458" y="512838"/>
                </a:lnTo>
                <a:lnTo>
                  <a:pt x="1509966" y="484568"/>
                </a:lnTo>
                <a:lnTo>
                  <a:pt x="1503730" y="473684"/>
                </a:lnTo>
                <a:lnTo>
                  <a:pt x="1503730" y="300774"/>
                </a:lnTo>
                <a:lnTo>
                  <a:pt x="1535899" y="262369"/>
                </a:lnTo>
                <a:lnTo>
                  <a:pt x="1575117" y="246951"/>
                </a:lnTo>
                <a:lnTo>
                  <a:pt x="1591513" y="245922"/>
                </a:lnTo>
                <a:lnTo>
                  <a:pt x="1616024" y="248437"/>
                </a:lnTo>
                <a:lnTo>
                  <a:pt x="1653197" y="268579"/>
                </a:lnTo>
                <a:lnTo>
                  <a:pt x="1675206" y="307390"/>
                </a:lnTo>
                <a:lnTo>
                  <a:pt x="1685899" y="356476"/>
                </a:lnTo>
                <a:lnTo>
                  <a:pt x="1687233" y="384390"/>
                </a:lnTo>
                <a:lnTo>
                  <a:pt x="1687233" y="182854"/>
                </a:lnTo>
                <a:lnTo>
                  <a:pt x="1682216" y="179565"/>
                </a:lnTo>
                <a:lnTo>
                  <a:pt x="1648002" y="168033"/>
                </a:lnTo>
                <a:lnTo>
                  <a:pt x="1608912" y="164198"/>
                </a:lnTo>
                <a:lnTo>
                  <a:pt x="1572196" y="166128"/>
                </a:lnTo>
                <a:lnTo>
                  <a:pt x="1542415" y="171907"/>
                </a:lnTo>
                <a:lnTo>
                  <a:pt x="1519605" y="181533"/>
                </a:lnTo>
                <a:lnTo>
                  <a:pt x="1503730" y="195033"/>
                </a:lnTo>
                <a:lnTo>
                  <a:pt x="1503730" y="0"/>
                </a:lnTo>
                <a:lnTo>
                  <a:pt x="1410665" y="0"/>
                </a:lnTo>
                <a:lnTo>
                  <a:pt x="1410665" y="603834"/>
                </a:lnTo>
                <a:lnTo>
                  <a:pt x="1496733" y="603834"/>
                </a:lnTo>
                <a:lnTo>
                  <a:pt x="1496847" y="602462"/>
                </a:lnTo>
                <a:lnTo>
                  <a:pt x="1499006" y="575640"/>
                </a:lnTo>
                <a:lnTo>
                  <a:pt x="1516214" y="591286"/>
                </a:lnTo>
                <a:lnTo>
                  <a:pt x="1540383" y="602462"/>
                </a:lnTo>
                <a:lnTo>
                  <a:pt x="1571536" y="609155"/>
                </a:lnTo>
                <a:lnTo>
                  <a:pt x="1609674" y="611390"/>
                </a:lnTo>
                <a:lnTo>
                  <a:pt x="1648269" y="607466"/>
                </a:lnTo>
                <a:lnTo>
                  <a:pt x="1682165" y="595693"/>
                </a:lnTo>
                <a:lnTo>
                  <a:pt x="1711363" y="576072"/>
                </a:lnTo>
                <a:lnTo>
                  <a:pt x="1711744" y="575640"/>
                </a:lnTo>
                <a:lnTo>
                  <a:pt x="1735848" y="548589"/>
                </a:lnTo>
                <a:lnTo>
                  <a:pt x="1755292" y="515200"/>
                </a:lnTo>
                <a:lnTo>
                  <a:pt x="1769186" y="478028"/>
                </a:lnTo>
                <a:lnTo>
                  <a:pt x="1777530" y="437070"/>
                </a:lnTo>
                <a:lnTo>
                  <a:pt x="1780120" y="395109"/>
                </a:lnTo>
                <a:lnTo>
                  <a:pt x="1783245" y="436994"/>
                </a:lnTo>
                <a:lnTo>
                  <a:pt x="1793214" y="477888"/>
                </a:lnTo>
                <a:lnTo>
                  <a:pt x="1809826" y="515023"/>
                </a:lnTo>
                <a:lnTo>
                  <a:pt x="1833079" y="548398"/>
                </a:lnTo>
                <a:lnTo>
                  <a:pt x="1862061" y="575957"/>
                </a:lnTo>
                <a:lnTo>
                  <a:pt x="1895843" y="595642"/>
                </a:lnTo>
                <a:lnTo>
                  <a:pt x="1934413" y="607453"/>
                </a:lnTo>
                <a:lnTo>
                  <a:pt x="1977796" y="611390"/>
                </a:lnTo>
                <a:lnTo>
                  <a:pt x="2021014" y="607453"/>
                </a:lnTo>
                <a:lnTo>
                  <a:pt x="2059470" y="595642"/>
                </a:lnTo>
                <a:lnTo>
                  <a:pt x="2093175" y="575957"/>
                </a:lnTo>
                <a:lnTo>
                  <a:pt x="2122132" y="548398"/>
                </a:lnTo>
                <a:lnTo>
                  <a:pt x="2145398" y="515023"/>
                </a:lnTo>
                <a:lnTo>
                  <a:pt x="2162010" y="477888"/>
                </a:lnTo>
                <a:lnTo>
                  <a:pt x="2171966" y="436994"/>
                </a:lnTo>
                <a:lnTo>
                  <a:pt x="2175205" y="393471"/>
                </a:lnTo>
                <a:lnTo>
                  <a:pt x="2175294" y="379857"/>
                </a:lnTo>
                <a:lnTo>
                  <a:pt x="2171484" y="335915"/>
                </a:lnTo>
                <a:lnTo>
                  <a:pt x="2161197" y="295668"/>
                </a:lnTo>
                <a:lnTo>
                  <a:pt x="2144433" y="259118"/>
                </a:lnTo>
                <a:lnTo>
                  <a:pt x="2136698" y="248183"/>
                </a:lnTo>
                <a:lnTo>
                  <a:pt x="2210854" y="248183"/>
                </a:lnTo>
                <a:lnTo>
                  <a:pt x="2210854" y="490702"/>
                </a:lnTo>
                <a:lnTo>
                  <a:pt x="2212810" y="521614"/>
                </a:lnTo>
                <a:lnTo>
                  <a:pt x="2228418" y="568528"/>
                </a:lnTo>
                <a:lnTo>
                  <a:pt x="2258428" y="596290"/>
                </a:lnTo>
                <a:lnTo>
                  <a:pt x="2295588" y="609714"/>
                </a:lnTo>
                <a:lnTo>
                  <a:pt x="2316416" y="611390"/>
                </a:lnTo>
                <a:lnTo>
                  <a:pt x="2332494" y="610730"/>
                </a:lnTo>
                <a:lnTo>
                  <a:pt x="2348763" y="608749"/>
                </a:lnTo>
                <a:lnTo>
                  <a:pt x="2365222" y="605434"/>
                </a:lnTo>
                <a:lnTo>
                  <a:pt x="2381872" y="600798"/>
                </a:lnTo>
                <a:close/>
              </a:path>
              <a:path w="2502534" h="611505">
                <a:moveTo>
                  <a:pt x="2502001" y="555396"/>
                </a:moveTo>
                <a:lnTo>
                  <a:pt x="2487625" y="517563"/>
                </a:lnTo>
                <a:lnTo>
                  <a:pt x="2447137" y="501675"/>
                </a:lnTo>
                <a:lnTo>
                  <a:pt x="2434729" y="502666"/>
                </a:lnTo>
                <a:lnTo>
                  <a:pt x="2400262" y="525818"/>
                </a:lnTo>
                <a:lnTo>
                  <a:pt x="2392273" y="555396"/>
                </a:lnTo>
                <a:lnTo>
                  <a:pt x="2393175" y="565899"/>
                </a:lnTo>
                <a:lnTo>
                  <a:pt x="2414574" y="599643"/>
                </a:lnTo>
                <a:lnTo>
                  <a:pt x="2447137" y="608368"/>
                </a:lnTo>
                <a:lnTo>
                  <a:pt x="2459456" y="607402"/>
                </a:lnTo>
                <a:lnTo>
                  <a:pt x="2493911" y="584631"/>
                </a:lnTo>
                <a:lnTo>
                  <a:pt x="2502001" y="555396"/>
                </a:lnTo>
                <a:close/>
              </a:path>
              <a:path w="2502534" h="611505">
                <a:moveTo>
                  <a:pt x="2502370" y="221322"/>
                </a:moveTo>
                <a:lnTo>
                  <a:pt x="2487993" y="183489"/>
                </a:lnTo>
                <a:lnTo>
                  <a:pt x="2447518" y="167601"/>
                </a:lnTo>
                <a:lnTo>
                  <a:pt x="2435110" y="168592"/>
                </a:lnTo>
                <a:lnTo>
                  <a:pt x="2400643" y="191744"/>
                </a:lnTo>
                <a:lnTo>
                  <a:pt x="2392654" y="221322"/>
                </a:lnTo>
                <a:lnTo>
                  <a:pt x="2393556" y="231825"/>
                </a:lnTo>
                <a:lnTo>
                  <a:pt x="2414955" y="265569"/>
                </a:lnTo>
                <a:lnTo>
                  <a:pt x="2447518" y="274294"/>
                </a:lnTo>
                <a:lnTo>
                  <a:pt x="2459837" y="273329"/>
                </a:lnTo>
                <a:lnTo>
                  <a:pt x="2494292" y="250558"/>
                </a:lnTo>
                <a:lnTo>
                  <a:pt x="2502370" y="2213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0782732" y="2630531"/>
            <a:ext cx="1459865" cy="581660"/>
          </a:xfrm>
          <a:custGeom>
            <a:avLst/>
            <a:gdLst/>
            <a:ahLst/>
            <a:cxnLst/>
            <a:rect l="l" t="t" r="r" b="b"/>
            <a:pathLst>
              <a:path w="1459865" h="581660">
                <a:moveTo>
                  <a:pt x="491477" y="0"/>
                </a:moveTo>
                <a:lnTo>
                  <a:pt x="382511" y="0"/>
                </a:lnTo>
                <a:lnTo>
                  <a:pt x="245922" y="263321"/>
                </a:lnTo>
                <a:lnTo>
                  <a:pt x="109918" y="0"/>
                </a:lnTo>
                <a:lnTo>
                  <a:pt x="0" y="0"/>
                </a:lnTo>
                <a:lnTo>
                  <a:pt x="197878" y="359232"/>
                </a:lnTo>
                <a:lnTo>
                  <a:pt x="197878" y="573570"/>
                </a:lnTo>
                <a:lnTo>
                  <a:pt x="293598" y="573570"/>
                </a:lnTo>
                <a:lnTo>
                  <a:pt x="293598" y="359232"/>
                </a:lnTo>
                <a:lnTo>
                  <a:pt x="491477" y="0"/>
                </a:lnTo>
                <a:close/>
              </a:path>
              <a:path w="1459865" h="581660">
                <a:moveTo>
                  <a:pt x="851281" y="349592"/>
                </a:moveTo>
                <a:lnTo>
                  <a:pt x="847483" y="305650"/>
                </a:lnTo>
                <a:lnTo>
                  <a:pt x="837196" y="265404"/>
                </a:lnTo>
                <a:lnTo>
                  <a:pt x="820420" y="228854"/>
                </a:lnTo>
                <a:lnTo>
                  <a:pt x="797179" y="195973"/>
                </a:lnTo>
                <a:lnTo>
                  <a:pt x="768311" y="168833"/>
                </a:lnTo>
                <a:lnTo>
                  <a:pt x="758215" y="163017"/>
                </a:lnTo>
                <a:lnTo>
                  <a:pt x="758215" y="353364"/>
                </a:lnTo>
                <a:lnTo>
                  <a:pt x="758215" y="363207"/>
                </a:lnTo>
                <a:lnTo>
                  <a:pt x="751306" y="416369"/>
                </a:lnTo>
                <a:lnTo>
                  <a:pt x="731354" y="460819"/>
                </a:lnTo>
                <a:lnTo>
                  <a:pt x="698715" y="490893"/>
                </a:lnTo>
                <a:lnTo>
                  <a:pt x="677887" y="498386"/>
                </a:lnTo>
                <a:lnTo>
                  <a:pt x="678129" y="498386"/>
                </a:lnTo>
                <a:lnTo>
                  <a:pt x="653796" y="500926"/>
                </a:lnTo>
                <a:lnTo>
                  <a:pt x="629208" y="498386"/>
                </a:lnTo>
                <a:lnTo>
                  <a:pt x="607872" y="490753"/>
                </a:lnTo>
                <a:lnTo>
                  <a:pt x="574903" y="460248"/>
                </a:lnTo>
                <a:lnTo>
                  <a:pt x="555180" y="415366"/>
                </a:lnTo>
                <a:lnTo>
                  <a:pt x="548678" y="363207"/>
                </a:lnTo>
                <a:lnTo>
                  <a:pt x="548614" y="353364"/>
                </a:lnTo>
                <a:lnTo>
                  <a:pt x="550252" y="325958"/>
                </a:lnTo>
                <a:lnTo>
                  <a:pt x="563397" y="276974"/>
                </a:lnTo>
                <a:lnTo>
                  <a:pt x="589724" y="237337"/>
                </a:lnTo>
                <a:lnTo>
                  <a:pt x="628789" y="216712"/>
                </a:lnTo>
                <a:lnTo>
                  <a:pt x="653034" y="214134"/>
                </a:lnTo>
                <a:lnTo>
                  <a:pt x="677443" y="216712"/>
                </a:lnTo>
                <a:lnTo>
                  <a:pt x="716699" y="237337"/>
                </a:lnTo>
                <a:lnTo>
                  <a:pt x="743204" y="276974"/>
                </a:lnTo>
                <a:lnTo>
                  <a:pt x="756551" y="325958"/>
                </a:lnTo>
                <a:lnTo>
                  <a:pt x="758215" y="353364"/>
                </a:lnTo>
                <a:lnTo>
                  <a:pt x="758215" y="163017"/>
                </a:lnTo>
                <a:lnTo>
                  <a:pt x="734656" y="149440"/>
                </a:lnTo>
                <a:lnTo>
                  <a:pt x="696239" y="137807"/>
                </a:lnTo>
                <a:lnTo>
                  <a:pt x="653034" y="133934"/>
                </a:lnTo>
                <a:lnTo>
                  <a:pt x="610603" y="137807"/>
                </a:lnTo>
                <a:lnTo>
                  <a:pt x="610057" y="137807"/>
                </a:lnTo>
                <a:lnTo>
                  <a:pt x="571411" y="149733"/>
                </a:lnTo>
                <a:lnTo>
                  <a:pt x="537756" y="169468"/>
                </a:lnTo>
                <a:lnTo>
                  <a:pt x="508889" y="197116"/>
                </a:lnTo>
                <a:lnTo>
                  <a:pt x="485711" y="230568"/>
                </a:lnTo>
                <a:lnTo>
                  <a:pt x="469163" y="267766"/>
                </a:lnTo>
                <a:lnTo>
                  <a:pt x="459232" y="308698"/>
                </a:lnTo>
                <a:lnTo>
                  <a:pt x="455917" y="353364"/>
                </a:lnTo>
                <a:lnTo>
                  <a:pt x="456006" y="363207"/>
                </a:lnTo>
                <a:lnTo>
                  <a:pt x="459244" y="406730"/>
                </a:lnTo>
                <a:lnTo>
                  <a:pt x="469201" y="447624"/>
                </a:lnTo>
                <a:lnTo>
                  <a:pt x="485813" y="484759"/>
                </a:lnTo>
                <a:lnTo>
                  <a:pt x="509079" y="518134"/>
                </a:lnTo>
                <a:lnTo>
                  <a:pt x="538048" y="545693"/>
                </a:lnTo>
                <a:lnTo>
                  <a:pt x="571830" y="565378"/>
                </a:lnTo>
                <a:lnTo>
                  <a:pt x="610412" y="577189"/>
                </a:lnTo>
                <a:lnTo>
                  <a:pt x="653796" y="581126"/>
                </a:lnTo>
                <a:lnTo>
                  <a:pt x="697001" y="577189"/>
                </a:lnTo>
                <a:lnTo>
                  <a:pt x="735469" y="565378"/>
                </a:lnTo>
                <a:lnTo>
                  <a:pt x="769175" y="545693"/>
                </a:lnTo>
                <a:lnTo>
                  <a:pt x="798131" y="518134"/>
                </a:lnTo>
                <a:lnTo>
                  <a:pt x="810120" y="500926"/>
                </a:lnTo>
                <a:lnTo>
                  <a:pt x="821385" y="484759"/>
                </a:lnTo>
                <a:lnTo>
                  <a:pt x="837996" y="447624"/>
                </a:lnTo>
                <a:lnTo>
                  <a:pt x="847966" y="406730"/>
                </a:lnTo>
                <a:lnTo>
                  <a:pt x="851204" y="363207"/>
                </a:lnTo>
                <a:lnTo>
                  <a:pt x="851281" y="349592"/>
                </a:lnTo>
                <a:close/>
              </a:path>
              <a:path w="1459865" h="581660">
                <a:moveTo>
                  <a:pt x="1205407" y="141503"/>
                </a:moveTo>
                <a:lnTo>
                  <a:pt x="1112342" y="141503"/>
                </a:lnTo>
                <a:lnTo>
                  <a:pt x="1112342" y="448525"/>
                </a:lnTo>
                <a:lnTo>
                  <a:pt x="1097584" y="470623"/>
                </a:lnTo>
                <a:lnTo>
                  <a:pt x="1076782" y="486410"/>
                </a:lnTo>
                <a:lnTo>
                  <a:pt x="1049909" y="495871"/>
                </a:lnTo>
                <a:lnTo>
                  <a:pt x="1017003" y="499033"/>
                </a:lnTo>
                <a:lnTo>
                  <a:pt x="1004925" y="498055"/>
                </a:lnTo>
                <a:lnTo>
                  <a:pt x="964018" y="473265"/>
                </a:lnTo>
                <a:lnTo>
                  <a:pt x="953058" y="417690"/>
                </a:lnTo>
                <a:lnTo>
                  <a:pt x="953058" y="141503"/>
                </a:lnTo>
                <a:lnTo>
                  <a:pt x="860361" y="141503"/>
                </a:lnTo>
                <a:lnTo>
                  <a:pt x="860361" y="416928"/>
                </a:lnTo>
                <a:lnTo>
                  <a:pt x="862901" y="457263"/>
                </a:lnTo>
                <a:lnTo>
                  <a:pt x="883132" y="519976"/>
                </a:lnTo>
                <a:lnTo>
                  <a:pt x="922604" y="559320"/>
                </a:lnTo>
                <a:lnTo>
                  <a:pt x="975194" y="578713"/>
                </a:lnTo>
                <a:lnTo>
                  <a:pt x="1006030" y="581126"/>
                </a:lnTo>
                <a:lnTo>
                  <a:pt x="1044638" y="579285"/>
                </a:lnTo>
                <a:lnTo>
                  <a:pt x="1075740" y="573760"/>
                </a:lnTo>
                <a:lnTo>
                  <a:pt x="1099312" y="564527"/>
                </a:lnTo>
                <a:lnTo>
                  <a:pt x="1115364" y="551624"/>
                </a:lnTo>
                <a:lnTo>
                  <a:pt x="1116126" y="573570"/>
                </a:lnTo>
                <a:lnTo>
                  <a:pt x="1205407" y="573570"/>
                </a:lnTo>
                <a:lnTo>
                  <a:pt x="1205407" y="141503"/>
                </a:lnTo>
                <a:close/>
              </a:path>
              <a:path w="1459865" h="581660">
                <a:moveTo>
                  <a:pt x="1459407" y="143395"/>
                </a:moveTo>
                <a:lnTo>
                  <a:pt x="1449171" y="139255"/>
                </a:lnTo>
                <a:lnTo>
                  <a:pt x="1438694" y="136296"/>
                </a:lnTo>
                <a:lnTo>
                  <a:pt x="1427975" y="134518"/>
                </a:lnTo>
                <a:lnTo>
                  <a:pt x="1417027" y="133934"/>
                </a:lnTo>
                <a:lnTo>
                  <a:pt x="1385417" y="135674"/>
                </a:lnTo>
                <a:lnTo>
                  <a:pt x="1360373" y="140881"/>
                </a:lnTo>
                <a:lnTo>
                  <a:pt x="1341907" y="149567"/>
                </a:lnTo>
                <a:lnTo>
                  <a:pt x="1330007" y="161734"/>
                </a:lnTo>
                <a:lnTo>
                  <a:pt x="1329258" y="141503"/>
                </a:lnTo>
                <a:lnTo>
                  <a:pt x="1238834" y="141503"/>
                </a:lnTo>
                <a:lnTo>
                  <a:pt x="1238834" y="573570"/>
                </a:lnTo>
                <a:lnTo>
                  <a:pt x="1331518" y="573570"/>
                </a:lnTo>
                <a:lnTo>
                  <a:pt x="1331518" y="273913"/>
                </a:lnTo>
                <a:lnTo>
                  <a:pt x="1344599" y="252069"/>
                </a:lnTo>
                <a:lnTo>
                  <a:pt x="1362646" y="236461"/>
                </a:lnTo>
                <a:lnTo>
                  <a:pt x="1385646" y="227101"/>
                </a:lnTo>
                <a:lnTo>
                  <a:pt x="1413624" y="223977"/>
                </a:lnTo>
                <a:lnTo>
                  <a:pt x="1422984" y="224320"/>
                </a:lnTo>
                <a:lnTo>
                  <a:pt x="1433677" y="225348"/>
                </a:lnTo>
                <a:lnTo>
                  <a:pt x="1445691" y="227063"/>
                </a:lnTo>
                <a:lnTo>
                  <a:pt x="1459026" y="229463"/>
                </a:lnTo>
                <a:lnTo>
                  <a:pt x="1459407" y="143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2359792" y="2622962"/>
            <a:ext cx="1436370" cy="628650"/>
          </a:xfrm>
          <a:custGeom>
            <a:avLst/>
            <a:gdLst/>
            <a:ahLst/>
            <a:cxnLst/>
            <a:rect l="l" t="t" r="r" b="b"/>
            <a:pathLst>
              <a:path w="1436369" h="628650">
                <a:moveTo>
                  <a:pt x="393852" y="500926"/>
                </a:moveTo>
                <a:lnTo>
                  <a:pt x="132232" y="500926"/>
                </a:lnTo>
                <a:lnTo>
                  <a:pt x="262191" y="359994"/>
                </a:lnTo>
                <a:lnTo>
                  <a:pt x="283489" y="335724"/>
                </a:lnTo>
                <a:lnTo>
                  <a:pt x="321144" y="286258"/>
                </a:lnTo>
                <a:lnTo>
                  <a:pt x="351053" y="235559"/>
                </a:lnTo>
                <a:lnTo>
                  <a:pt x="366560" y="184302"/>
                </a:lnTo>
                <a:lnTo>
                  <a:pt x="368503" y="158521"/>
                </a:lnTo>
                <a:lnTo>
                  <a:pt x="365518" y="124675"/>
                </a:lnTo>
                <a:lnTo>
                  <a:pt x="341693" y="67259"/>
                </a:lnTo>
                <a:lnTo>
                  <a:pt x="294919" y="24574"/>
                </a:lnTo>
                <a:lnTo>
                  <a:pt x="230035" y="2730"/>
                </a:lnTo>
                <a:lnTo>
                  <a:pt x="191058" y="0"/>
                </a:lnTo>
                <a:lnTo>
                  <a:pt x="147281" y="3340"/>
                </a:lnTo>
                <a:lnTo>
                  <a:pt x="109004" y="13385"/>
                </a:lnTo>
                <a:lnTo>
                  <a:pt x="48996" y="53530"/>
                </a:lnTo>
                <a:lnTo>
                  <a:pt x="12242" y="114871"/>
                </a:lnTo>
                <a:lnTo>
                  <a:pt x="0" y="192201"/>
                </a:lnTo>
                <a:lnTo>
                  <a:pt x="92697" y="192201"/>
                </a:lnTo>
                <a:lnTo>
                  <a:pt x="94195" y="165798"/>
                </a:lnTo>
                <a:lnTo>
                  <a:pt x="98691" y="142963"/>
                </a:lnTo>
                <a:lnTo>
                  <a:pt x="116713" y="108013"/>
                </a:lnTo>
                <a:lnTo>
                  <a:pt x="167614" y="81953"/>
                </a:lnTo>
                <a:lnTo>
                  <a:pt x="191058" y="80213"/>
                </a:lnTo>
                <a:lnTo>
                  <a:pt x="210223" y="81788"/>
                </a:lnTo>
                <a:lnTo>
                  <a:pt x="253682" y="105562"/>
                </a:lnTo>
                <a:lnTo>
                  <a:pt x="274421" y="149466"/>
                </a:lnTo>
                <a:lnTo>
                  <a:pt x="275805" y="166852"/>
                </a:lnTo>
                <a:lnTo>
                  <a:pt x="274866" y="180987"/>
                </a:lnTo>
                <a:lnTo>
                  <a:pt x="260680" y="223977"/>
                </a:lnTo>
                <a:lnTo>
                  <a:pt x="238023" y="258318"/>
                </a:lnTo>
                <a:lnTo>
                  <a:pt x="200329" y="303809"/>
                </a:lnTo>
                <a:lnTo>
                  <a:pt x="10591" y="515112"/>
                </a:lnTo>
                <a:lnTo>
                  <a:pt x="10591" y="581139"/>
                </a:lnTo>
                <a:lnTo>
                  <a:pt x="393852" y="581139"/>
                </a:lnTo>
                <a:lnTo>
                  <a:pt x="393852" y="500926"/>
                </a:lnTo>
                <a:close/>
              </a:path>
              <a:path w="1436369" h="628650">
                <a:moveTo>
                  <a:pt x="792619" y="373049"/>
                </a:moveTo>
                <a:lnTo>
                  <a:pt x="715822" y="373049"/>
                </a:lnTo>
                <a:lnTo>
                  <a:pt x="715822" y="131660"/>
                </a:lnTo>
                <a:lnTo>
                  <a:pt x="715822" y="7569"/>
                </a:lnTo>
                <a:lnTo>
                  <a:pt x="629386" y="7569"/>
                </a:lnTo>
                <a:lnTo>
                  <a:pt x="629386" y="144703"/>
                </a:lnTo>
                <a:lnTo>
                  <a:pt x="623125" y="373049"/>
                </a:lnTo>
                <a:lnTo>
                  <a:pt x="483514" y="373049"/>
                </a:lnTo>
                <a:lnTo>
                  <a:pt x="629386" y="144703"/>
                </a:lnTo>
                <a:lnTo>
                  <a:pt x="629386" y="7569"/>
                </a:lnTo>
                <a:lnTo>
                  <a:pt x="623697" y="7569"/>
                </a:lnTo>
                <a:lnTo>
                  <a:pt x="371906" y="397256"/>
                </a:lnTo>
                <a:lnTo>
                  <a:pt x="371906" y="453250"/>
                </a:lnTo>
                <a:lnTo>
                  <a:pt x="623125" y="453250"/>
                </a:lnTo>
                <a:lnTo>
                  <a:pt x="623125" y="581139"/>
                </a:lnTo>
                <a:lnTo>
                  <a:pt x="715822" y="581139"/>
                </a:lnTo>
                <a:lnTo>
                  <a:pt x="715822" y="453250"/>
                </a:lnTo>
                <a:lnTo>
                  <a:pt x="792619" y="453250"/>
                </a:lnTo>
                <a:lnTo>
                  <a:pt x="792619" y="373049"/>
                </a:lnTo>
                <a:close/>
              </a:path>
              <a:path w="1436369" h="628650">
                <a:moveTo>
                  <a:pt x="1436027" y="7569"/>
                </a:moveTo>
                <a:lnTo>
                  <a:pt x="1064082" y="7569"/>
                </a:lnTo>
                <a:lnTo>
                  <a:pt x="1041031" y="7569"/>
                </a:lnTo>
                <a:lnTo>
                  <a:pt x="980097" y="7569"/>
                </a:lnTo>
                <a:lnTo>
                  <a:pt x="741362" y="628421"/>
                </a:lnTo>
                <a:lnTo>
                  <a:pt x="825728" y="628421"/>
                </a:lnTo>
                <a:lnTo>
                  <a:pt x="1041031" y="67614"/>
                </a:lnTo>
                <a:lnTo>
                  <a:pt x="1041031" y="87769"/>
                </a:lnTo>
                <a:lnTo>
                  <a:pt x="1332738" y="87769"/>
                </a:lnTo>
                <a:lnTo>
                  <a:pt x="1104976" y="581139"/>
                </a:lnTo>
                <a:lnTo>
                  <a:pt x="1203909" y="581139"/>
                </a:lnTo>
                <a:lnTo>
                  <a:pt x="1436027" y="60718"/>
                </a:lnTo>
                <a:lnTo>
                  <a:pt x="1436027" y="7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3950734" y="2622962"/>
            <a:ext cx="2527935" cy="739140"/>
          </a:xfrm>
          <a:custGeom>
            <a:avLst/>
            <a:gdLst/>
            <a:ahLst/>
            <a:cxnLst/>
            <a:rect l="l" t="t" r="r" b="b"/>
            <a:pathLst>
              <a:path w="2527934" h="739139">
                <a:moveTo>
                  <a:pt x="447763" y="383260"/>
                </a:moveTo>
                <a:lnTo>
                  <a:pt x="352806" y="383260"/>
                </a:lnTo>
                <a:lnTo>
                  <a:pt x="346633" y="413321"/>
                </a:lnTo>
                <a:lnTo>
                  <a:pt x="338518" y="439013"/>
                </a:lnTo>
                <a:lnTo>
                  <a:pt x="316484" y="477278"/>
                </a:lnTo>
                <a:lnTo>
                  <a:pt x="281063" y="499275"/>
                </a:lnTo>
                <a:lnTo>
                  <a:pt x="226250" y="506603"/>
                </a:lnTo>
                <a:lnTo>
                  <a:pt x="194945" y="503275"/>
                </a:lnTo>
                <a:lnTo>
                  <a:pt x="145478" y="476694"/>
                </a:lnTo>
                <a:lnTo>
                  <a:pt x="113322" y="425221"/>
                </a:lnTo>
                <a:lnTo>
                  <a:pt x="97332" y="359486"/>
                </a:lnTo>
                <a:lnTo>
                  <a:pt x="95338" y="321970"/>
                </a:lnTo>
                <a:lnTo>
                  <a:pt x="95338" y="266357"/>
                </a:lnTo>
                <a:lnTo>
                  <a:pt x="97523" y="226415"/>
                </a:lnTo>
                <a:lnTo>
                  <a:pt x="115023" y="159448"/>
                </a:lnTo>
                <a:lnTo>
                  <a:pt x="149923" y="110566"/>
                </a:lnTo>
                <a:lnTo>
                  <a:pt x="201091" y="85598"/>
                </a:lnTo>
                <a:lnTo>
                  <a:pt x="232676" y="82473"/>
                </a:lnTo>
                <a:lnTo>
                  <a:pt x="259956" y="84366"/>
                </a:lnTo>
                <a:lnTo>
                  <a:pt x="302234" y="99504"/>
                </a:lnTo>
                <a:lnTo>
                  <a:pt x="329234" y="129984"/>
                </a:lnTo>
                <a:lnTo>
                  <a:pt x="346925" y="177088"/>
                </a:lnTo>
                <a:lnTo>
                  <a:pt x="352615" y="206959"/>
                </a:lnTo>
                <a:lnTo>
                  <a:pt x="447573" y="206959"/>
                </a:lnTo>
                <a:lnTo>
                  <a:pt x="439928" y="160756"/>
                </a:lnTo>
                <a:lnTo>
                  <a:pt x="426808" y="119976"/>
                </a:lnTo>
                <a:lnTo>
                  <a:pt x="408241" y="84620"/>
                </a:lnTo>
                <a:lnTo>
                  <a:pt x="384200" y="54673"/>
                </a:lnTo>
                <a:lnTo>
                  <a:pt x="319646" y="13665"/>
                </a:lnTo>
                <a:lnTo>
                  <a:pt x="278968" y="3416"/>
                </a:lnTo>
                <a:lnTo>
                  <a:pt x="232676" y="0"/>
                </a:lnTo>
                <a:lnTo>
                  <a:pt x="181749" y="4597"/>
                </a:lnTo>
                <a:lnTo>
                  <a:pt x="136436" y="18402"/>
                </a:lnTo>
                <a:lnTo>
                  <a:pt x="96723" y="41389"/>
                </a:lnTo>
                <a:lnTo>
                  <a:pt x="62611" y="73583"/>
                </a:lnTo>
                <a:lnTo>
                  <a:pt x="35217" y="113284"/>
                </a:lnTo>
                <a:lnTo>
                  <a:pt x="15646" y="158762"/>
                </a:lnTo>
                <a:lnTo>
                  <a:pt x="3911" y="210045"/>
                </a:lnTo>
                <a:lnTo>
                  <a:pt x="0" y="267106"/>
                </a:lnTo>
                <a:lnTo>
                  <a:pt x="0" y="326136"/>
                </a:lnTo>
                <a:lnTo>
                  <a:pt x="4356" y="382295"/>
                </a:lnTo>
                <a:lnTo>
                  <a:pt x="16306" y="432727"/>
                </a:lnTo>
                <a:lnTo>
                  <a:pt x="35852" y="477443"/>
                </a:lnTo>
                <a:lnTo>
                  <a:pt x="62992" y="516432"/>
                </a:lnTo>
                <a:lnTo>
                  <a:pt x="96393" y="548055"/>
                </a:lnTo>
                <a:lnTo>
                  <a:pt x="134734" y="570636"/>
                </a:lnTo>
                <a:lnTo>
                  <a:pt x="178015" y="584187"/>
                </a:lnTo>
                <a:lnTo>
                  <a:pt x="226250" y="588695"/>
                </a:lnTo>
                <a:lnTo>
                  <a:pt x="275043" y="585254"/>
                </a:lnTo>
                <a:lnTo>
                  <a:pt x="317563" y="574890"/>
                </a:lnTo>
                <a:lnTo>
                  <a:pt x="353834" y="557631"/>
                </a:lnTo>
                <a:lnTo>
                  <a:pt x="383819" y="533463"/>
                </a:lnTo>
                <a:lnTo>
                  <a:pt x="407962" y="503288"/>
                </a:lnTo>
                <a:lnTo>
                  <a:pt x="426669" y="468198"/>
                </a:lnTo>
                <a:lnTo>
                  <a:pt x="439940" y="428193"/>
                </a:lnTo>
                <a:lnTo>
                  <a:pt x="447763" y="383260"/>
                </a:lnTo>
                <a:close/>
              </a:path>
              <a:path w="2527934" h="739139">
                <a:moveTo>
                  <a:pt x="806640" y="561467"/>
                </a:moveTo>
                <a:lnTo>
                  <a:pt x="803465" y="552386"/>
                </a:lnTo>
                <a:lnTo>
                  <a:pt x="800354" y="543483"/>
                </a:lnTo>
                <a:lnTo>
                  <a:pt x="795858" y="522871"/>
                </a:lnTo>
                <a:lnTo>
                  <a:pt x="793762" y="504710"/>
                </a:lnTo>
                <a:lnTo>
                  <a:pt x="793635" y="503643"/>
                </a:lnTo>
                <a:lnTo>
                  <a:pt x="793165" y="499605"/>
                </a:lnTo>
                <a:lnTo>
                  <a:pt x="792264" y="473684"/>
                </a:lnTo>
                <a:lnTo>
                  <a:pt x="792264" y="382130"/>
                </a:lnTo>
                <a:lnTo>
                  <a:pt x="792200" y="289052"/>
                </a:lnTo>
                <a:lnTo>
                  <a:pt x="780745" y="225209"/>
                </a:lnTo>
                <a:lnTo>
                  <a:pt x="745731" y="178574"/>
                </a:lnTo>
                <a:lnTo>
                  <a:pt x="693331" y="150774"/>
                </a:lnTo>
                <a:lnTo>
                  <a:pt x="628827" y="141503"/>
                </a:lnTo>
                <a:lnTo>
                  <a:pt x="591566" y="144119"/>
                </a:lnTo>
                <a:lnTo>
                  <a:pt x="528485" y="165011"/>
                </a:lnTo>
                <a:lnTo>
                  <a:pt x="481711" y="205282"/>
                </a:lnTo>
                <a:lnTo>
                  <a:pt x="457771" y="256273"/>
                </a:lnTo>
                <a:lnTo>
                  <a:pt x="457657" y="257467"/>
                </a:lnTo>
                <a:lnTo>
                  <a:pt x="454787" y="285267"/>
                </a:lnTo>
                <a:lnTo>
                  <a:pt x="547484" y="285267"/>
                </a:lnTo>
                <a:lnTo>
                  <a:pt x="548767" y="270421"/>
                </a:lnTo>
                <a:lnTo>
                  <a:pt x="552627" y="257467"/>
                </a:lnTo>
                <a:lnTo>
                  <a:pt x="579437" y="229933"/>
                </a:lnTo>
                <a:lnTo>
                  <a:pt x="624662" y="220573"/>
                </a:lnTo>
                <a:lnTo>
                  <a:pt x="640626" y="221615"/>
                </a:lnTo>
                <a:lnTo>
                  <a:pt x="641921" y="221615"/>
                </a:lnTo>
                <a:lnTo>
                  <a:pt x="681037" y="239115"/>
                </a:lnTo>
                <a:lnTo>
                  <a:pt x="698411" y="274091"/>
                </a:lnTo>
                <a:lnTo>
                  <a:pt x="699566" y="289052"/>
                </a:lnTo>
                <a:lnTo>
                  <a:pt x="699566" y="310235"/>
                </a:lnTo>
                <a:lnTo>
                  <a:pt x="699566" y="382130"/>
                </a:lnTo>
                <a:lnTo>
                  <a:pt x="699566" y="452501"/>
                </a:lnTo>
                <a:lnTo>
                  <a:pt x="694105" y="461441"/>
                </a:lnTo>
                <a:lnTo>
                  <a:pt x="665518" y="487680"/>
                </a:lnTo>
                <a:lnTo>
                  <a:pt x="622744" y="503643"/>
                </a:lnTo>
                <a:lnTo>
                  <a:pt x="606120" y="504710"/>
                </a:lnTo>
                <a:lnTo>
                  <a:pt x="589927" y="503643"/>
                </a:lnTo>
                <a:lnTo>
                  <a:pt x="590067" y="503643"/>
                </a:lnTo>
                <a:lnTo>
                  <a:pt x="576224" y="500456"/>
                </a:lnTo>
                <a:lnTo>
                  <a:pt x="543217" y="469099"/>
                </a:lnTo>
                <a:lnTo>
                  <a:pt x="539153" y="446443"/>
                </a:lnTo>
                <a:lnTo>
                  <a:pt x="545833" y="419087"/>
                </a:lnTo>
                <a:lnTo>
                  <a:pt x="565873" y="399249"/>
                </a:lnTo>
                <a:lnTo>
                  <a:pt x="599274" y="386930"/>
                </a:lnTo>
                <a:lnTo>
                  <a:pt x="646036" y="382130"/>
                </a:lnTo>
                <a:lnTo>
                  <a:pt x="699566" y="382130"/>
                </a:lnTo>
                <a:lnTo>
                  <a:pt x="699566" y="310235"/>
                </a:lnTo>
                <a:lnTo>
                  <a:pt x="641680" y="310235"/>
                </a:lnTo>
                <a:lnTo>
                  <a:pt x="599833" y="312547"/>
                </a:lnTo>
                <a:lnTo>
                  <a:pt x="562229" y="319468"/>
                </a:lnTo>
                <a:lnTo>
                  <a:pt x="499808" y="347129"/>
                </a:lnTo>
                <a:lnTo>
                  <a:pt x="459511" y="392772"/>
                </a:lnTo>
                <a:lnTo>
                  <a:pt x="446087" y="455904"/>
                </a:lnTo>
                <a:lnTo>
                  <a:pt x="448665" y="482803"/>
                </a:lnTo>
                <a:lnTo>
                  <a:pt x="469277" y="529996"/>
                </a:lnTo>
                <a:lnTo>
                  <a:pt x="509574" y="567105"/>
                </a:lnTo>
                <a:lnTo>
                  <a:pt x="563867" y="586295"/>
                </a:lnTo>
                <a:lnTo>
                  <a:pt x="595909" y="588695"/>
                </a:lnTo>
                <a:lnTo>
                  <a:pt x="615594" y="587705"/>
                </a:lnTo>
                <a:lnTo>
                  <a:pt x="667981" y="572808"/>
                </a:lnTo>
                <a:lnTo>
                  <a:pt x="703732" y="552386"/>
                </a:lnTo>
                <a:lnTo>
                  <a:pt x="704659" y="556310"/>
                </a:lnTo>
                <a:lnTo>
                  <a:pt x="706856" y="562406"/>
                </a:lnTo>
                <a:lnTo>
                  <a:pt x="710336" y="570687"/>
                </a:lnTo>
                <a:lnTo>
                  <a:pt x="715086" y="581139"/>
                </a:lnTo>
                <a:lnTo>
                  <a:pt x="806640" y="581139"/>
                </a:lnTo>
                <a:lnTo>
                  <a:pt x="806640" y="561467"/>
                </a:lnTo>
                <a:close/>
              </a:path>
              <a:path w="2527934" h="739139">
                <a:moveTo>
                  <a:pt x="1420939" y="300786"/>
                </a:moveTo>
                <a:lnTo>
                  <a:pt x="1418488" y="262382"/>
                </a:lnTo>
                <a:lnTo>
                  <a:pt x="1398917" y="202031"/>
                </a:lnTo>
                <a:lnTo>
                  <a:pt x="1360322" y="163207"/>
                </a:lnTo>
                <a:lnTo>
                  <a:pt x="1305560" y="143916"/>
                </a:lnTo>
                <a:lnTo>
                  <a:pt x="1272247" y="141503"/>
                </a:lnTo>
                <a:lnTo>
                  <a:pt x="1249362" y="142722"/>
                </a:lnTo>
                <a:lnTo>
                  <a:pt x="1208125" y="152463"/>
                </a:lnTo>
                <a:lnTo>
                  <a:pt x="1173784" y="170484"/>
                </a:lnTo>
                <a:lnTo>
                  <a:pt x="1143990" y="195986"/>
                </a:lnTo>
                <a:lnTo>
                  <a:pt x="1137653" y="186131"/>
                </a:lnTo>
                <a:lnTo>
                  <a:pt x="1100480" y="158711"/>
                </a:lnTo>
                <a:lnTo>
                  <a:pt x="1045286" y="142570"/>
                </a:lnTo>
                <a:lnTo>
                  <a:pt x="1024813" y="141503"/>
                </a:lnTo>
                <a:lnTo>
                  <a:pt x="987082" y="143624"/>
                </a:lnTo>
                <a:lnTo>
                  <a:pt x="956005" y="150012"/>
                </a:lnTo>
                <a:lnTo>
                  <a:pt x="931570" y="160655"/>
                </a:lnTo>
                <a:lnTo>
                  <a:pt x="913765" y="175552"/>
                </a:lnTo>
                <a:lnTo>
                  <a:pt x="912825" y="149072"/>
                </a:lnTo>
                <a:lnTo>
                  <a:pt x="823912" y="149072"/>
                </a:lnTo>
                <a:lnTo>
                  <a:pt x="823912" y="581139"/>
                </a:lnTo>
                <a:lnTo>
                  <a:pt x="916990" y="581139"/>
                </a:lnTo>
                <a:lnTo>
                  <a:pt x="916990" y="272211"/>
                </a:lnTo>
                <a:lnTo>
                  <a:pt x="930186" y="250786"/>
                </a:lnTo>
                <a:lnTo>
                  <a:pt x="948385" y="235470"/>
                </a:lnTo>
                <a:lnTo>
                  <a:pt x="971613" y="226288"/>
                </a:lnTo>
                <a:lnTo>
                  <a:pt x="999845" y="223227"/>
                </a:lnTo>
                <a:lnTo>
                  <a:pt x="1016673" y="224294"/>
                </a:lnTo>
                <a:lnTo>
                  <a:pt x="1055649" y="240436"/>
                </a:lnTo>
                <a:lnTo>
                  <a:pt x="1074623" y="280619"/>
                </a:lnTo>
                <a:lnTo>
                  <a:pt x="1075893" y="300405"/>
                </a:lnTo>
                <a:lnTo>
                  <a:pt x="1075893" y="581139"/>
                </a:lnTo>
                <a:lnTo>
                  <a:pt x="1168590" y="581139"/>
                </a:lnTo>
                <a:lnTo>
                  <a:pt x="1168590" y="298704"/>
                </a:lnTo>
                <a:lnTo>
                  <a:pt x="1171397" y="283591"/>
                </a:lnTo>
                <a:lnTo>
                  <a:pt x="1193177" y="245351"/>
                </a:lnTo>
                <a:lnTo>
                  <a:pt x="1234109" y="224599"/>
                </a:lnTo>
                <a:lnTo>
                  <a:pt x="1251813" y="223227"/>
                </a:lnTo>
                <a:lnTo>
                  <a:pt x="1268869" y="224193"/>
                </a:lnTo>
                <a:lnTo>
                  <a:pt x="1307820" y="238734"/>
                </a:lnTo>
                <a:lnTo>
                  <a:pt x="1326616" y="278955"/>
                </a:lnTo>
                <a:lnTo>
                  <a:pt x="1327861" y="300024"/>
                </a:lnTo>
                <a:lnTo>
                  <a:pt x="1327861" y="581139"/>
                </a:lnTo>
                <a:lnTo>
                  <a:pt x="1420939" y="581139"/>
                </a:lnTo>
                <a:lnTo>
                  <a:pt x="1420939" y="300786"/>
                </a:lnTo>
                <a:close/>
              </a:path>
              <a:path w="2527934" h="739139">
                <a:moveTo>
                  <a:pt x="1800491" y="361696"/>
                </a:moveTo>
                <a:lnTo>
                  <a:pt x="1797735" y="315239"/>
                </a:lnTo>
                <a:lnTo>
                  <a:pt x="1789468" y="273304"/>
                </a:lnTo>
                <a:lnTo>
                  <a:pt x="1775688" y="235889"/>
                </a:lnTo>
                <a:lnTo>
                  <a:pt x="1756410" y="202984"/>
                </a:lnTo>
                <a:lnTo>
                  <a:pt x="1732203" y="176314"/>
                </a:lnTo>
                <a:lnTo>
                  <a:pt x="1732000" y="176085"/>
                </a:lnTo>
                <a:lnTo>
                  <a:pt x="1707413" y="160007"/>
                </a:lnTo>
                <a:lnTo>
                  <a:pt x="1707413" y="361696"/>
                </a:lnTo>
                <a:lnTo>
                  <a:pt x="1707413" y="369646"/>
                </a:lnTo>
                <a:lnTo>
                  <a:pt x="1701457" y="423176"/>
                </a:lnTo>
                <a:lnTo>
                  <a:pt x="1683575" y="468007"/>
                </a:lnTo>
                <a:lnTo>
                  <a:pt x="1653120" y="498373"/>
                </a:lnTo>
                <a:lnTo>
                  <a:pt x="1609420" y="508495"/>
                </a:lnTo>
                <a:lnTo>
                  <a:pt x="1582635" y="505536"/>
                </a:lnTo>
                <a:lnTo>
                  <a:pt x="1559572" y="496671"/>
                </a:lnTo>
                <a:lnTo>
                  <a:pt x="1540256" y="481888"/>
                </a:lnTo>
                <a:lnTo>
                  <a:pt x="1524673" y="461200"/>
                </a:lnTo>
                <a:lnTo>
                  <a:pt x="1524673" y="271272"/>
                </a:lnTo>
                <a:lnTo>
                  <a:pt x="1540065" y="250253"/>
                </a:lnTo>
                <a:lnTo>
                  <a:pt x="1559204" y="235229"/>
                </a:lnTo>
                <a:lnTo>
                  <a:pt x="1582064" y="226225"/>
                </a:lnTo>
                <a:lnTo>
                  <a:pt x="1608670" y="223227"/>
                </a:lnTo>
                <a:lnTo>
                  <a:pt x="1632508" y="225742"/>
                </a:lnTo>
                <a:lnTo>
                  <a:pt x="1669961" y="245884"/>
                </a:lnTo>
                <a:lnTo>
                  <a:pt x="1694002" y="284759"/>
                </a:lnTo>
                <a:lnTo>
                  <a:pt x="1705927" y="333857"/>
                </a:lnTo>
                <a:lnTo>
                  <a:pt x="1707413" y="361696"/>
                </a:lnTo>
                <a:lnTo>
                  <a:pt x="1707413" y="160007"/>
                </a:lnTo>
                <a:lnTo>
                  <a:pt x="1702638" y="156870"/>
                </a:lnTo>
                <a:lnTo>
                  <a:pt x="1668335" y="145338"/>
                </a:lnTo>
                <a:lnTo>
                  <a:pt x="1629105" y="141503"/>
                </a:lnTo>
                <a:lnTo>
                  <a:pt x="1592059" y="143675"/>
                </a:lnTo>
                <a:lnTo>
                  <a:pt x="1561515" y="150202"/>
                </a:lnTo>
                <a:lnTo>
                  <a:pt x="1537487" y="161074"/>
                </a:lnTo>
                <a:lnTo>
                  <a:pt x="1519948" y="176314"/>
                </a:lnTo>
                <a:lnTo>
                  <a:pt x="1519936" y="176085"/>
                </a:lnTo>
                <a:lnTo>
                  <a:pt x="1517865" y="149072"/>
                </a:lnTo>
                <a:lnTo>
                  <a:pt x="1431607" y="149072"/>
                </a:lnTo>
                <a:lnTo>
                  <a:pt x="1431607" y="738530"/>
                </a:lnTo>
                <a:lnTo>
                  <a:pt x="1524673" y="738530"/>
                </a:lnTo>
                <a:lnTo>
                  <a:pt x="1524673" y="559384"/>
                </a:lnTo>
                <a:lnTo>
                  <a:pt x="1541348" y="572211"/>
                </a:lnTo>
                <a:lnTo>
                  <a:pt x="1564500" y="581367"/>
                </a:lnTo>
                <a:lnTo>
                  <a:pt x="1594129" y="586867"/>
                </a:lnTo>
                <a:lnTo>
                  <a:pt x="1630235" y="588695"/>
                </a:lnTo>
                <a:lnTo>
                  <a:pt x="1668830" y="584771"/>
                </a:lnTo>
                <a:lnTo>
                  <a:pt x="1722907" y="559384"/>
                </a:lnTo>
                <a:lnTo>
                  <a:pt x="1756219" y="525894"/>
                </a:lnTo>
                <a:lnTo>
                  <a:pt x="1775587" y="492506"/>
                </a:lnTo>
                <a:lnTo>
                  <a:pt x="1789417" y="455333"/>
                </a:lnTo>
                <a:lnTo>
                  <a:pt x="1797723" y="414375"/>
                </a:lnTo>
                <a:lnTo>
                  <a:pt x="1800491" y="369646"/>
                </a:lnTo>
                <a:lnTo>
                  <a:pt x="1800491" y="361696"/>
                </a:lnTo>
                <a:close/>
              </a:path>
              <a:path w="2527934" h="739139">
                <a:moveTo>
                  <a:pt x="2162937" y="149072"/>
                </a:moveTo>
                <a:lnTo>
                  <a:pt x="2069871" y="149072"/>
                </a:lnTo>
                <a:lnTo>
                  <a:pt x="2069871" y="456095"/>
                </a:lnTo>
                <a:lnTo>
                  <a:pt x="2055114" y="478193"/>
                </a:lnTo>
                <a:lnTo>
                  <a:pt x="2034298" y="493979"/>
                </a:lnTo>
                <a:lnTo>
                  <a:pt x="2007438" y="503440"/>
                </a:lnTo>
                <a:lnTo>
                  <a:pt x="1974519" y="506603"/>
                </a:lnTo>
                <a:lnTo>
                  <a:pt x="1962454" y="505625"/>
                </a:lnTo>
                <a:lnTo>
                  <a:pt x="1921548" y="480834"/>
                </a:lnTo>
                <a:lnTo>
                  <a:pt x="1910588" y="425259"/>
                </a:lnTo>
                <a:lnTo>
                  <a:pt x="1910588" y="149072"/>
                </a:lnTo>
                <a:lnTo>
                  <a:pt x="1817890" y="149072"/>
                </a:lnTo>
                <a:lnTo>
                  <a:pt x="1817890" y="424497"/>
                </a:lnTo>
                <a:lnTo>
                  <a:pt x="1820418" y="464832"/>
                </a:lnTo>
                <a:lnTo>
                  <a:pt x="1840661" y="527545"/>
                </a:lnTo>
                <a:lnTo>
                  <a:pt x="1880133" y="566889"/>
                </a:lnTo>
                <a:lnTo>
                  <a:pt x="1932724" y="586282"/>
                </a:lnTo>
                <a:lnTo>
                  <a:pt x="1963559" y="588695"/>
                </a:lnTo>
                <a:lnTo>
                  <a:pt x="2002167" y="586854"/>
                </a:lnTo>
                <a:lnTo>
                  <a:pt x="2033257" y="581329"/>
                </a:lnTo>
                <a:lnTo>
                  <a:pt x="2056841" y="572096"/>
                </a:lnTo>
                <a:lnTo>
                  <a:pt x="2072894" y="559193"/>
                </a:lnTo>
                <a:lnTo>
                  <a:pt x="2073656" y="581139"/>
                </a:lnTo>
                <a:lnTo>
                  <a:pt x="2162937" y="581139"/>
                </a:lnTo>
                <a:lnTo>
                  <a:pt x="2162937" y="149072"/>
                </a:lnTo>
                <a:close/>
              </a:path>
              <a:path w="2527934" h="739139">
                <a:moveTo>
                  <a:pt x="2527401" y="455904"/>
                </a:moveTo>
                <a:lnTo>
                  <a:pt x="2517381" y="406387"/>
                </a:lnTo>
                <a:lnTo>
                  <a:pt x="2487307" y="369824"/>
                </a:lnTo>
                <a:lnTo>
                  <a:pt x="2437790" y="342874"/>
                </a:lnTo>
                <a:lnTo>
                  <a:pt x="2369451" y="322160"/>
                </a:lnTo>
                <a:lnTo>
                  <a:pt x="2344636" y="316077"/>
                </a:lnTo>
                <a:lnTo>
                  <a:pt x="2324849" y="310146"/>
                </a:lnTo>
                <a:lnTo>
                  <a:pt x="2289619" y="285889"/>
                </a:lnTo>
                <a:lnTo>
                  <a:pt x="2286025" y="270141"/>
                </a:lnTo>
                <a:lnTo>
                  <a:pt x="2286990" y="261632"/>
                </a:lnTo>
                <a:lnTo>
                  <a:pt x="2310828" y="230543"/>
                </a:lnTo>
                <a:lnTo>
                  <a:pt x="2356015" y="221703"/>
                </a:lnTo>
                <a:lnTo>
                  <a:pt x="2373172" y="222910"/>
                </a:lnTo>
                <a:lnTo>
                  <a:pt x="2411450" y="241007"/>
                </a:lnTo>
                <a:lnTo>
                  <a:pt x="2429357" y="276898"/>
                </a:lnTo>
                <a:lnTo>
                  <a:pt x="2430551" y="292074"/>
                </a:lnTo>
                <a:lnTo>
                  <a:pt x="2523248" y="292074"/>
                </a:lnTo>
                <a:lnTo>
                  <a:pt x="2512034" y="229895"/>
                </a:lnTo>
                <a:lnTo>
                  <a:pt x="2478417" y="182168"/>
                </a:lnTo>
                <a:lnTo>
                  <a:pt x="2425496" y="151663"/>
                </a:lnTo>
                <a:lnTo>
                  <a:pt x="2356015" y="141503"/>
                </a:lnTo>
                <a:lnTo>
                  <a:pt x="2321255" y="143916"/>
                </a:lnTo>
                <a:lnTo>
                  <a:pt x="2262238" y="163207"/>
                </a:lnTo>
                <a:lnTo>
                  <a:pt x="2218271" y="200329"/>
                </a:lnTo>
                <a:lnTo>
                  <a:pt x="2195766" y="246494"/>
                </a:lnTo>
                <a:lnTo>
                  <a:pt x="2192947" y="272402"/>
                </a:lnTo>
                <a:lnTo>
                  <a:pt x="2195690" y="299212"/>
                </a:lnTo>
                <a:lnTo>
                  <a:pt x="2217636" y="342252"/>
                </a:lnTo>
                <a:lnTo>
                  <a:pt x="2260536" y="372059"/>
                </a:lnTo>
                <a:lnTo>
                  <a:pt x="2317851" y="393801"/>
                </a:lnTo>
                <a:lnTo>
                  <a:pt x="2376741" y="407885"/>
                </a:lnTo>
                <a:lnTo>
                  <a:pt x="2396731" y="414235"/>
                </a:lnTo>
                <a:lnTo>
                  <a:pt x="2431262" y="443979"/>
                </a:lnTo>
                <a:lnTo>
                  <a:pt x="2434717" y="461200"/>
                </a:lnTo>
                <a:lnTo>
                  <a:pt x="2433536" y="470674"/>
                </a:lnTo>
                <a:lnTo>
                  <a:pt x="2405088" y="500722"/>
                </a:lnTo>
                <a:lnTo>
                  <a:pt x="2357907" y="508495"/>
                </a:lnTo>
                <a:lnTo>
                  <a:pt x="2343213" y="507606"/>
                </a:lnTo>
                <a:lnTo>
                  <a:pt x="2300973" y="494309"/>
                </a:lnTo>
                <a:lnTo>
                  <a:pt x="2274227" y="453910"/>
                </a:lnTo>
                <a:lnTo>
                  <a:pt x="2271458" y="432066"/>
                </a:lnTo>
                <a:lnTo>
                  <a:pt x="2178951" y="432066"/>
                </a:lnTo>
                <a:lnTo>
                  <a:pt x="2190585" y="493407"/>
                </a:lnTo>
                <a:lnTo>
                  <a:pt x="2225484" y="543864"/>
                </a:lnTo>
                <a:lnTo>
                  <a:pt x="2281859" y="577494"/>
                </a:lnTo>
                <a:lnTo>
                  <a:pt x="2357907" y="588695"/>
                </a:lnTo>
                <a:lnTo>
                  <a:pt x="2393861" y="586422"/>
                </a:lnTo>
                <a:lnTo>
                  <a:pt x="2455062" y="568159"/>
                </a:lnTo>
                <a:lnTo>
                  <a:pt x="2500909" y="532409"/>
                </a:lnTo>
                <a:lnTo>
                  <a:pt x="2524468" y="484263"/>
                </a:lnTo>
                <a:lnTo>
                  <a:pt x="2527401" y="455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094828" y="3586282"/>
            <a:ext cx="2819400" cy="589280"/>
          </a:xfrm>
          <a:custGeom>
            <a:avLst/>
            <a:gdLst/>
            <a:ahLst/>
            <a:cxnLst/>
            <a:rect l="l" t="t" r="r" b="b"/>
            <a:pathLst>
              <a:path w="2819400" h="589279">
                <a:moveTo>
                  <a:pt x="517575" y="581139"/>
                </a:moveTo>
                <a:lnTo>
                  <a:pt x="462419" y="436981"/>
                </a:lnTo>
                <a:lnTo>
                  <a:pt x="430872" y="354507"/>
                </a:lnTo>
                <a:lnTo>
                  <a:pt x="349669" y="142252"/>
                </a:lnTo>
                <a:lnTo>
                  <a:pt x="335775" y="105943"/>
                </a:lnTo>
                <a:lnTo>
                  <a:pt x="335775" y="354507"/>
                </a:lnTo>
                <a:lnTo>
                  <a:pt x="181419" y="354507"/>
                </a:lnTo>
                <a:lnTo>
                  <a:pt x="258597" y="142252"/>
                </a:lnTo>
                <a:lnTo>
                  <a:pt x="335775" y="354507"/>
                </a:lnTo>
                <a:lnTo>
                  <a:pt x="335775" y="105943"/>
                </a:lnTo>
                <a:lnTo>
                  <a:pt x="298132" y="7569"/>
                </a:lnTo>
                <a:lnTo>
                  <a:pt x="218681" y="7569"/>
                </a:lnTo>
                <a:lnTo>
                  <a:pt x="0" y="581139"/>
                </a:lnTo>
                <a:lnTo>
                  <a:pt x="98933" y="581139"/>
                </a:lnTo>
                <a:lnTo>
                  <a:pt x="151142" y="436981"/>
                </a:lnTo>
                <a:lnTo>
                  <a:pt x="365671" y="436981"/>
                </a:lnTo>
                <a:lnTo>
                  <a:pt x="418261" y="581139"/>
                </a:lnTo>
                <a:lnTo>
                  <a:pt x="517575" y="581139"/>
                </a:lnTo>
                <a:close/>
              </a:path>
              <a:path w="2819400" h="589279">
                <a:moveTo>
                  <a:pt x="1163853" y="455904"/>
                </a:moveTo>
                <a:lnTo>
                  <a:pt x="1153820" y="406387"/>
                </a:lnTo>
                <a:lnTo>
                  <a:pt x="1123746" y="369836"/>
                </a:lnTo>
                <a:lnTo>
                  <a:pt x="1074229" y="342874"/>
                </a:lnTo>
                <a:lnTo>
                  <a:pt x="1005890" y="322160"/>
                </a:lnTo>
                <a:lnTo>
                  <a:pt x="981075" y="316077"/>
                </a:lnTo>
                <a:lnTo>
                  <a:pt x="961288" y="310146"/>
                </a:lnTo>
                <a:lnTo>
                  <a:pt x="926058" y="285889"/>
                </a:lnTo>
                <a:lnTo>
                  <a:pt x="922464" y="270141"/>
                </a:lnTo>
                <a:lnTo>
                  <a:pt x="923442" y="261632"/>
                </a:lnTo>
                <a:lnTo>
                  <a:pt x="947267" y="230543"/>
                </a:lnTo>
                <a:lnTo>
                  <a:pt x="992454" y="221703"/>
                </a:lnTo>
                <a:lnTo>
                  <a:pt x="1009611" y="222910"/>
                </a:lnTo>
                <a:lnTo>
                  <a:pt x="1047889" y="241007"/>
                </a:lnTo>
                <a:lnTo>
                  <a:pt x="1065796" y="276898"/>
                </a:lnTo>
                <a:lnTo>
                  <a:pt x="1066990" y="292087"/>
                </a:lnTo>
                <a:lnTo>
                  <a:pt x="1159687" y="292087"/>
                </a:lnTo>
                <a:lnTo>
                  <a:pt x="1148473" y="229895"/>
                </a:lnTo>
                <a:lnTo>
                  <a:pt x="1114856" y="182168"/>
                </a:lnTo>
                <a:lnTo>
                  <a:pt x="1061935" y="151663"/>
                </a:lnTo>
                <a:lnTo>
                  <a:pt x="992454" y="141503"/>
                </a:lnTo>
                <a:lnTo>
                  <a:pt x="957694" y="143916"/>
                </a:lnTo>
                <a:lnTo>
                  <a:pt x="898677" y="163207"/>
                </a:lnTo>
                <a:lnTo>
                  <a:pt x="854722" y="200329"/>
                </a:lnTo>
                <a:lnTo>
                  <a:pt x="832205" y="246494"/>
                </a:lnTo>
                <a:lnTo>
                  <a:pt x="829398" y="272402"/>
                </a:lnTo>
                <a:lnTo>
                  <a:pt x="832142" y="299212"/>
                </a:lnTo>
                <a:lnTo>
                  <a:pt x="854075" y="342252"/>
                </a:lnTo>
                <a:lnTo>
                  <a:pt x="896975" y="372059"/>
                </a:lnTo>
                <a:lnTo>
                  <a:pt x="954290" y="393814"/>
                </a:lnTo>
                <a:lnTo>
                  <a:pt x="1013180" y="407885"/>
                </a:lnTo>
                <a:lnTo>
                  <a:pt x="1033183" y="414235"/>
                </a:lnTo>
                <a:lnTo>
                  <a:pt x="1067701" y="443992"/>
                </a:lnTo>
                <a:lnTo>
                  <a:pt x="1071156" y="461200"/>
                </a:lnTo>
                <a:lnTo>
                  <a:pt x="1069975" y="470674"/>
                </a:lnTo>
                <a:lnTo>
                  <a:pt x="1041527" y="500722"/>
                </a:lnTo>
                <a:lnTo>
                  <a:pt x="994346" y="508495"/>
                </a:lnTo>
                <a:lnTo>
                  <a:pt x="979652" y="507606"/>
                </a:lnTo>
                <a:lnTo>
                  <a:pt x="937412" y="494309"/>
                </a:lnTo>
                <a:lnTo>
                  <a:pt x="910666" y="453910"/>
                </a:lnTo>
                <a:lnTo>
                  <a:pt x="907897" y="432066"/>
                </a:lnTo>
                <a:lnTo>
                  <a:pt x="826503" y="432066"/>
                </a:lnTo>
                <a:lnTo>
                  <a:pt x="806221" y="386486"/>
                </a:lnTo>
                <a:lnTo>
                  <a:pt x="766267" y="355574"/>
                </a:lnTo>
                <a:lnTo>
                  <a:pt x="707339" y="331736"/>
                </a:lnTo>
                <a:lnTo>
                  <a:pt x="646010" y="316077"/>
                </a:lnTo>
                <a:lnTo>
                  <a:pt x="626224" y="310146"/>
                </a:lnTo>
                <a:lnTo>
                  <a:pt x="590994" y="285889"/>
                </a:lnTo>
                <a:lnTo>
                  <a:pt x="587400" y="270141"/>
                </a:lnTo>
                <a:lnTo>
                  <a:pt x="588365" y="261632"/>
                </a:lnTo>
                <a:lnTo>
                  <a:pt x="612203" y="230543"/>
                </a:lnTo>
                <a:lnTo>
                  <a:pt x="657390" y="221703"/>
                </a:lnTo>
                <a:lnTo>
                  <a:pt x="674547" y="222910"/>
                </a:lnTo>
                <a:lnTo>
                  <a:pt x="712812" y="241007"/>
                </a:lnTo>
                <a:lnTo>
                  <a:pt x="730732" y="276898"/>
                </a:lnTo>
                <a:lnTo>
                  <a:pt x="731926" y="292087"/>
                </a:lnTo>
                <a:lnTo>
                  <a:pt x="824623" y="292087"/>
                </a:lnTo>
                <a:lnTo>
                  <a:pt x="813409" y="229895"/>
                </a:lnTo>
                <a:lnTo>
                  <a:pt x="779780" y="182168"/>
                </a:lnTo>
                <a:lnTo>
                  <a:pt x="726859" y="151663"/>
                </a:lnTo>
                <a:lnTo>
                  <a:pt x="657390" y="141503"/>
                </a:lnTo>
                <a:lnTo>
                  <a:pt x="622630" y="143916"/>
                </a:lnTo>
                <a:lnTo>
                  <a:pt x="563613" y="163207"/>
                </a:lnTo>
                <a:lnTo>
                  <a:pt x="519645" y="200329"/>
                </a:lnTo>
                <a:lnTo>
                  <a:pt x="497141" y="246494"/>
                </a:lnTo>
                <a:lnTo>
                  <a:pt x="494322" y="272402"/>
                </a:lnTo>
                <a:lnTo>
                  <a:pt x="497065" y="299212"/>
                </a:lnTo>
                <a:lnTo>
                  <a:pt x="519010" y="342252"/>
                </a:lnTo>
                <a:lnTo>
                  <a:pt x="561911" y="372059"/>
                </a:lnTo>
                <a:lnTo>
                  <a:pt x="619226" y="393814"/>
                </a:lnTo>
                <a:lnTo>
                  <a:pt x="678116" y="407885"/>
                </a:lnTo>
                <a:lnTo>
                  <a:pt x="698106" y="414235"/>
                </a:lnTo>
                <a:lnTo>
                  <a:pt x="732637" y="443992"/>
                </a:lnTo>
                <a:lnTo>
                  <a:pt x="736092" y="461200"/>
                </a:lnTo>
                <a:lnTo>
                  <a:pt x="734910" y="470674"/>
                </a:lnTo>
                <a:lnTo>
                  <a:pt x="706462" y="500722"/>
                </a:lnTo>
                <a:lnTo>
                  <a:pt x="659282" y="508495"/>
                </a:lnTo>
                <a:lnTo>
                  <a:pt x="644588" y="507606"/>
                </a:lnTo>
                <a:lnTo>
                  <a:pt x="602348" y="494309"/>
                </a:lnTo>
                <a:lnTo>
                  <a:pt x="575602" y="453910"/>
                </a:lnTo>
                <a:lnTo>
                  <a:pt x="572833" y="432066"/>
                </a:lnTo>
                <a:lnTo>
                  <a:pt x="480326" y="432066"/>
                </a:lnTo>
                <a:lnTo>
                  <a:pt x="491959" y="493407"/>
                </a:lnTo>
                <a:lnTo>
                  <a:pt x="526859" y="543864"/>
                </a:lnTo>
                <a:lnTo>
                  <a:pt x="583234" y="577494"/>
                </a:lnTo>
                <a:lnTo>
                  <a:pt x="659282" y="588708"/>
                </a:lnTo>
                <a:lnTo>
                  <a:pt x="695236" y="586422"/>
                </a:lnTo>
                <a:lnTo>
                  <a:pt x="756437" y="568159"/>
                </a:lnTo>
                <a:lnTo>
                  <a:pt x="802284" y="532409"/>
                </a:lnTo>
                <a:lnTo>
                  <a:pt x="825004" y="486664"/>
                </a:lnTo>
                <a:lnTo>
                  <a:pt x="827024" y="493407"/>
                </a:lnTo>
                <a:lnTo>
                  <a:pt x="861936" y="543864"/>
                </a:lnTo>
                <a:lnTo>
                  <a:pt x="918298" y="577494"/>
                </a:lnTo>
                <a:lnTo>
                  <a:pt x="994346" y="588708"/>
                </a:lnTo>
                <a:lnTo>
                  <a:pt x="1030300" y="586422"/>
                </a:lnTo>
                <a:lnTo>
                  <a:pt x="1091501" y="568159"/>
                </a:lnTo>
                <a:lnTo>
                  <a:pt x="1137348" y="532409"/>
                </a:lnTo>
                <a:lnTo>
                  <a:pt x="1160907" y="484263"/>
                </a:lnTo>
                <a:lnTo>
                  <a:pt x="1163853" y="455904"/>
                </a:lnTo>
                <a:close/>
              </a:path>
              <a:path w="2819400" h="589279">
                <a:moveTo>
                  <a:pt x="1277086" y="149072"/>
                </a:moveTo>
                <a:lnTo>
                  <a:pt x="1184008" y="149072"/>
                </a:lnTo>
                <a:lnTo>
                  <a:pt x="1184008" y="581139"/>
                </a:lnTo>
                <a:lnTo>
                  <a:pt x="1277086" y="581139"/>
                </a:lnTo>
                <a:lnTo>
                  <a:pt x="1277086" y="149072"/>
                </a:lnTo>
                <a:close/>
              </a:path>
              <a:path w="2819400" h="589279">
                <a:moveTo>
                  <a:pt x="1284274" y="51828"/>
                </a:moveTo>
                <a:lnTo>
                  <a:pt x="1270279" y="15328"/>
                </a:lnTo>
                <a:lnTo>
                  <a:pt x="1231303" y="0"/>
                </a:lnTo>
                <a:lnTo>
                  <a:pt x="1219276" y="965"/>
                </a:lnTo>
                <a:lnTo>
                  <a:pt x="1186268" y="23279"/>
                </a:lnTo>
                <a:lnTo>
                  <a:pt x="1178712" y="51828"/>
                </a:lnTo>
                <a:lnTo>
                  <a:pt x="1179550" y="61798"/>
                </a:lnTo>
                <a:lnTo>
                  <a:pt x="1208747" y="98793"/>
                </a:lnTo>
                <a:lnTo>
                  <a:pt x="1231303" y="102527"/>
                </a:lnTo>
                <a:lnTo>
                  <a:pt x="1243101" y="101600"/>
                </a:lnTo>
                <a:lnTo>
                  <a:pt x="1276438" y="79679"/>
                </a:lnTo>
                <a:lnTo>
                  <a:pt x="1284274" y="51828"/>
                </a:lnTo>
                <a:close/>
              </a:path>
              <a:path w="2819400" h="589279">
                <a:moveTo>
                  <a:pt x="1866455" y="578104"/>
                </a:moveTo>
                <a:lnTo>
                  <a:pt x="1866074" y="498462"/>
                </a:lnTo>
                <a:lnTo>
                  <a:pt x="1851177" y="501700"/>
                </a:lnTo>
                <a:lnTo>
                  <a:pt x="1838833" y="503999"/>
                </a:lnTo>
                <a:lnTo>
                  <a:pt x="1829041" y="505383"/>
                </a:lnTo>
                <a:lnTo>
                  <a:pt x="1821802" y="505841"/>
                </a:lnTo>
                <a:lnTo>
                  <a:pt x="1812226" y="505841"/>
                </a:lnTo>
                <a:lnTo>
                  <a:pt x="1788134" y="468388"/>
                </a:lnTo>
                <a:lnTo>
                  <a:pt x="1788134" y="225488"/>
                </a:lnTo>
                <a:lnTo>
                  <a:pt x="1864563" y="225488"/>
                </a:lnTo>
                <a:lnTo>
                  <a:pt x="1864563" y="149072"/>
                </a:lnTo>
                <a:lnTo>
                  <a:pt x="1788134" y="149072"/>
                </a:lnTo>
                <a:lnTo>
                  <a:pt x="1788134" y="49568"/>
                </a:lnTo>
                <a:lnTo>
                  <a:pt x="1695437" y="49568"/>
                </a:lnTo>
                <a:lnTo>
                  <a:pt x="1695437" y="149072"/>
                </a:lnTo>
                <a:lnTo>
                  <a:pt x="1620532" y="149072"/>
                </a:lnTo>
                <a:lnTo>
                  <a:pt x="1620532" y="185635"/>
                </a:lnTo>
                <a:lnTo>
                  <a:pt x="1564538" y="151663"/>
                </a:lnTo>
                <a:lnTo>
                  <a:pt x="1495056" y="141503"/>
                </a:lnTo>
                <a:lnTo>
                  <a:pt x="1460296" y="143916"/>
                </a:lnTo>
                <a:lnTo>
                  <a:pt x="1401279" y="163207"/>
                </a:lnTo>
                <a:lnTo>
                  <a:pt x="1357325" y="200329"/>
                </a:lnTo>
                <a:lnTo>
                  <a:pt x="1334808" y="246494"/>
                </a:lnTo>
                <a:lnTo>
                  <a:pt x="1332001" y="272402"/>
                </a:lnTo>
                <a:lnTo>
                  <a:pt x="1334744" y="299212"/>
                </a:lnTo>
                <a:lnTo>
                  <a:pt x="1356690" y="342252"/>
                </a:lnTo>
                <a:lnTo>
                  <a:pt x="1399578" y="372059"/>
                </a:lnTo>
                <a:lnTo>
                  <a:pt x="1456893" y="393814"/>
                </a:lnTo>
                <a:lnTo>
                  <a:pt x="1515783" y="407885"/>
                </a:lnTo>
                <a:lnTo>
                  <a:pt x="1535785" y="414235"/>
                </a:lnTo>
                <a:lnTo>
                  <a:pt x="1570304" y="443992"/>
                </a:lnTo>
                <a:lnTo>
                  <a:pt x="1573758" y="461200"/>
                </a:lnTo>
                <a:lnTo>
                  <a:pt x="1572577" y="470674"/>
                </a:lnTo>
                <a:lnTo>
                  <a:pt x="1544129" y="500722"/>
                </a:lnTo>
                <a:lnTo>
                  <a:pt x="1496949" y="508495"/>
                </a:lnTo>
                <a:lnTo>
                  <a:pt x="1482255" y="507606"/>
                </a:lnTo>
                <a:lnTo>
                  <a:pt x="1440014" y="494309"/>
                </a:lnTo>
                <a:lnTo>
                  <a:pt x="1413268" y="453910"/>
                </a:lnTo>
                <a:lnTo>
                  <a:pt x="1410500" y="432066"/>
                </a:lnTo>
                <a:lnTo>
                  <a:pt x="1317993" y="432066"/>
                </a:lnTo>
                <a:lnTo>
                  <a:pt x="1329626" y="493407"/>
                </a:lnTo>
                <a:lnTo>
                  <a:pt x="1364538" y="543864"/>
                </a:lnTo>
                <a:lnTo>
                  <a:pt x="1420901" y="577494"/>
                </a:lnTo>
                <a:lnTo>
                  <a:pt x="1496949" y="588708"/>
                </a:lnTo>
                <a:lnTo>
                  <a:pt x="1532902" y="586422"/>
                </a:lnTo>
                <a:lnTo>
                  <a:pt x="1594104" y="568159"/>
                </a:lnTo>
                <a:lnTo>
                  <a:pt x="1639951" y="532409"/>
                </a:lnTo>
                <a:lnTo>
                  <a:pt x="1663509" y="484263"/>
                </a:lnTo>
                <a:lnTo>
                  <a:pt x="1666455" y="455904"/>
                </a:lnTo>
                <a:lnTo>
                  <a:pt x="1663941" y="429526"/>
                </a:lnTo>
                <a:lnTo>
                  <a:pt x="1643888" y="386486"/>
                </a:lnTo>
                <a:lnTo>
                  <a:pt x="1603946" y="355574"/>
                </a:lnTo>
                <a:lnTo>
                  <a:pt x="1545018" y="331736"/>
                </a:lnTo>
                <a:lnTo>
                  <a:pt x="1483677" y="316077"/>
                </a:lnTo>
                <a:lnTo>
                  <a:pt x="1463890" y="310146"/>
                </a:lnTo>
                <a:lnTo>
                  <a:pt x="1428661" y="285889"/>
                </a:lnTo>
                <a:lnTo>
                  <a:pt x="1425067" y="270141"/>
                </a:lnTo>
                <a:lnTo>
                  <a:pt x="1426044" y="261632"/>
                </a:lnTo>
                <a:lnTo>
                  <a:pt x="1449870" y="230543"/>
                </a:lnTo>
                <a:lnTo>
                  <a:pt x="1495056" y="221703"/>
                </a:lnTo>
                <a:lnTo>
                  <a:pt x="1512214" y="222910"/>
                </a:lnTo>
                <a:lnTo>
                  <a:pt x="1550492" y="241007"/>
                </a:lnTo>
                <a:lnTo>
                  <a:pt x="1568399" y="276898"/>
                </a:lnTo>
                <a:lnTo>
                  <a:pt x="1569593" y="292087"/>
                </a:lnTo>
                <a:lnTo>
                  <a:pt x="1662290" y="292087"/>
                </a:lnTo>
                <a:lnTo>
                  <a:pt x="1659483" y="259181"/>
                </a:lnTo>
                <a:lnTo>
                  <a:pt x="1651076" y="229895"/>
                </a:lnTo>
                <a:lnTo>
                  <a:pt x="1648663" y="225488"/>
                </a:lnTo>
                <a:lnTo>
                  <a:pt x="1695437" y="225488"/>
                </a:lnTo>
                <a:lnTo>
                  <a:pt x="1695437" y="468007"/>
                </a:lnTo>
                <a:lnTo>
                  <a:pt x="1697393" y="498919"/>
                </a:lnTo>
                <a:lnTo>
                  <a:pt x="1713001" y="545833"/>
                </a:lnTo>
                <a:lnTo>
                  <a:pt x="1743011" y="573595"/>
                </a:lnTo>
                <a:lnTo>
                  <a:pt x="1780171" y="587019"/>
                </a:lnTo>
                <a:lnTo>
                  <a:pt x="1800999" y="588708"/>
                </a:lnTo>
                <a:lnTo>
                  <a:pt x="1817077" y="588035"/>
                </a:lnTo>
                <a:lnTo>
                  <a:pt x="1833346" y="586054"/>
                </a:lnTo>
                <a:lnTo>
                  <a:pt x="1849805" y="582739"/>
                </a:lnTo>
                <a:lnTo>
                  <a:pt x="1866455" y="578104"/>
                </a:lnTo>
                <a:close/>
              </a:path>
              <a:path w="2819400" h="589279">
                <a:moveTo>
                  <a:pt x="2228342" y="561467"/>
                </a:moveTo>
                <a:lnTo>
                  <a:pt x="2225167" y="552386"/>
                </a:lnTo>
                <a:lnTo>
                  <a:pt x="2222055" y="543496"/>
                </a:lnTo>
                <a:lnTo>
                  <a:pt x="2217559" y="522871"/>
                </a:lnTo>
                <a:lnTo>
                  <a:pt x="2215451" y="504710"/>
                </a:lnTo>
                <a:lnTo>
                  <a:pt x="2215337" y="503643"/>
                </a:lnTo>
                <a:lnTo>
                  <a:pt x="2214867" y="499605"/>
                </a:lnTo>
                <a:lnTo>
                  <a:pt x="2213965" y="473684"/>
                </a:lnTo>
                <a:lnTo>
                  <a:pt x="2213965" y="382130"/>
                </a:lnTo>
                <a:lnTo>
                  <a:pt x="2213902" y="289052"/>
                </a:lnTo>
                <a:lnTo>
                  <a:pt x="2211057" y="254977"/>
                </a:lnTo>
                <a:lnTo>
                  <a:pt x="2202434" y="225209"/>
                </a:lnTo>
                <a:lnTo>
                  <a:pt x="2202281" y="224739"/>
                </a:lnTo>
                <a:lnTo>
                  <a:pt x="2199894" y="220573"/>
                </a:lnTo>
                <a:lnTo>
                  <a:pt x="2187791" y="199364"/>
                </a:lnTo>
                <a:lnTo>
                  <a:pt x="2142744" y="162356"/>
                </a:lnTo>
                <a:lnTo>
                  <a:pt x="2084285" y="143814"/>
                </a:lnTo>
                <a:lnTo>
                  <a:pt x="2050516" y="141503"/>
                </a:lnTo>
                <a:lnTo>
                  <a:pt x="2013267" y="144119"/>
                </a:lnTo>
                <a:lnTo>
                  <a:pt x="1950173" y="165023"/>
                </a:lnTo>
                <a:lnTo>
                  <a:pt x="1903399" y="205282"/>
                </a:lnTo>
                <a:lnTo>
                  <a:pt x="1879473" y="256273"/>
                </a:lnTo>
                <a:lnTo>
                  <a:pt x="1876488" y="285267"/>
                </a:lnTo>
                <a:lnTo>
                  <a:pt x="1969173" y="285267"/>
                </a:lnTo>
                <a:lnTo>
                  <a:pt x="1970468" y="270421"/>
                </a:lnTo>
                <a:lnTo>
                  <a:pt x="1974329" y="257467"/>
                </a:lnTo>
                <a:lnTo>
                  <a:pt x="2001139" y="229933"/>
                </a:lnTo>
                <a:lnTo>
                  <a:pt x="2046363" y="220573"/>
                </a:lnTo>
                <a:lnTo>
                  <a:pt x="2062327" y="221615"/>
                </a:lnTo>
                <a:lnTo>
                  <a:pt x="2063623" y="221615"/>
                </a:lnTo>
                <a:lnTo>
                  <a:pt x="2102726" y="239115"/>
                </a:lnTo>
                <a:lnTo>
                  <a:pt x="2120112" y="274091"/>
                </a:lnTo>
                <a:lnTo>
                  <a:pt x="2121268" y="289052"/>
                </a:lnTo>
                <a:lnTo>
                  <a:pt x="2121268" y="310248"/>
                </a:lnTo>
                <a:lnTo>
                  <a:pt x="2121268" y="382130"/>
                </a:lnTo>
                <a:lnTo>
                  <a:pt x="2121268" y="452501"/>
                </a:lnTo>
                <a:lnTo>
                  <a:pt x="2115807" y="461441"/>
                </a:lnTo>
                <a:lnTo>
                  <a:pt x="2087219" y="487680"/>
                </a:lnTo>
                <a:lnTo>
                  <a:pt x="2044446" y="503643"/>
                </a:lnTo>
                <a:lnTo>
                  <a:pt x="2027821" y="504710"/>
                </a:lnTo>
                <a:lnTo>
                  <a:pt x="2011629" y="503643"/>
                </a:lnTo>
                <a:lnTo>
                  <a:pt x="2011756" y="503643"/>
                </a:lnTo>
                <a:lnTo>
                  <a:pt x="1997925" y="500456"/>
                </a:lnTo>
                <a:lnTo>
                  <a:pt x="1964918" y="469099"/>
                </a:lnTo>
                <a:lnTo>
                  <a:pt x="1960854" y="446443"/>
                </a:lnTo>
                <a:lnTo>
                  <a:pt x="1967534" y="419087"/>
                </a:lnTo>
                <a:lnTo>
                  <a:pt x="1987575" y="399249"/>
                </a:lnTo>
                <a:lnTo>
                  <a:pt x="2020976" y="386930"/>
                </a:lnTo>
                <a:lnTo>
                  <a:pt x="2067737" y="382130"/>
                </a:lnTo>
                <a:lnTo>
                  <a:pt x="2121268" y="382130"/>
                </a:lnTo>
                <a:lnTo>
                  <a:pt x="2121268" y="310248"/>
                </a:lnTo>
                <a:lnTo>
                  <a:pt x="2063381" y="310248"/>
                </a:lnTo>
                <a:lnTo>
                  <a:pt x="2021535" y="312547"/>
                </a:lnTo>
                <a:lnTo>
                  <a:pt x="1983930" y="319468"/>
                </a:lnTo>
                <a:lnTo>
                  <a:pt x="1921510" y="347129"/>
                </a:lnTo>
                <a:lnTo>
                  <a:pt x="1881212" y="392772"/>
                </a:lnTo>
                <a:lnTo>
                  <a:pt x="1867776" y="455904"/>
                </a:lnTo>
                <a:lnTo>
                  <a:pt x="1870354" y="482803"/>
                </a:lnTo>
                <a:lnTo>
                  <a:pt x="1890979" y="529996"/>
                </a:lnTo>
                <a:lnTo>
                  <a:pt x="1931276" y="567105"/>
                </a:lnTo>
                <a:lnTo>
                  <a:pt x="1985568" y="586308"/>
                </a:lnTo>
                <a:lnTo>
                  <a:pt x="2017610" y="588708"/>
                </a:lnTo>
                <a:lnTo>
                  <a:pt x="2037295" y="587705"/>
                </a:lnTo>
                <a:lnTo>
                  <a:pt x="2089683" y="572808"/>
                </a:lnTo>
                <a:lnTo>
                  <a:pt x="2125434" y="552386"/>
                </a:lnTo>
                <a:lnTo>
                  <a:pt x="2126348" y="556310"/>
                </a:lnTo>
                <a:lnTo>
                  <a:pt x="2128558" y="562406"/>
                </a:lnTo>
                <a:lnTo>
                  <a:pt x="2132025" y="570687"/>
                </a:lnTo>
                <a:lnTo>
                  <a:pt x="2136787" y="581139"/>
                </a:lnTo>
                <a:lnTo>
                  <a:pt x="2228342" y="581139"/>
                </a:lnTo>
                <a:lnTo>
                  <a:pt x="2228342" y="561467"/>
                </a:lnTo>
                <a:close/>
              </a:path>
              <a:path w="2819400" h="589279">
                <a:moveTo>
                  <a:pt x="2819298" y="578104"/>
                </a:moveTo>
                <a:lnTo>
                  <a:pt x="2818930" y="498462"/>
                </a:lnTo>
                <a:lnTo>
                  <a:pt x="2804033" y="501700"/>
                </a:lnTo>
                <a:lnTo>
                  <a:pt x="2791688" y="503999"/>
                </a:lnTo>
                <a:lnTo>
                  <a:pt x="2781897" y="505383"/>
                </a:lnTo>
                <a:lnTo>
                  <a:pt x="2774658" y="505841"/>
                </a:lnTo>
                <a:lnTo>
                  <a:pt x="2765069" y="505841"/>
                </a:lnTo>
                <a:lnTo>
                  <a:pt x="2740990" y="468388"/>
                </a:lnTo>
                <a:lnTo>
                  <a:pt x="2740990" y="225488"/>
                </a:lnTo>
                <a:lnTo>
                  <a:pt x="2817406" y="225488"/>
                </a:lnTo>
                <a:lnTo>
                  <a:pt x="2817406" y="149072"/>
                </a:lnTo>
                <a:lnTo>
                  <a:pt x="2740990" y="149072"/>
                </a:lnTo>
                <a:lnTo>
                  <a:pt x="2740990" y="49568"/>
                </a:lnTo>
                <a:lnTo>
                  <a:pt x="2648293" y="49568"/>
                </a:lnTo>
                <a:lnTo>
                  <a:pt x="2648293" y="149072"/>
                </a:lnTo>
                <a:lnTo>
                  <a:pt x="2573375" y="149072"/>
                </a:lnTo>
                <a:lnTo>
                  <a:pt x="2573375" y="192278"/>
                </a:lnTo>
                <a:lnTo>
                  <a:pt x="2541346" y="162255"/>
                </a:lnTo>
                <a:lnTo>
                  <a:pt x="2489606" y="143802"/>
                </a:lnTo>
                <a:lnTo>
                  <a:pt x="2458872" y="141503"/>
                </a:lnTo>
                <a:lnTo>
                  <a:pt x="2421432" y="143954"/>
                </a:lnTo>
                <a:lnTo>
                  <a:pt x="2390254" y="151295"/>
                </a:lnTo>
                <a:lnTo>
                  <a:pt x="2365337" y="163525"/>
                </a:lnTo>
                <a:lnTo>
                  <a:pt x="2346693" y="180657"/>
                </a:lnTo>
                <a:lnTo>
                  <a:pt x="2345182" y="149072"/>
                </a:lnTo>
                <a:lnTo>
                  <a:pt x="2256840" y="149072"/>
                </a:lnTo>
                <a:lnTo>
                  <a:pt x="2256840" y="581139"/>
                </a:lnTo>
                <a:lnTo>
                  <a:pt x="2349538" y="581139"/>
                </a:lnTo>
                <a:lnTo>
                  <a:pt x="2349538" y="279971"/>
                </a:lnTo>
                <a:lnTo>
                  <a:pt x="2356358" y="268363"/>
                </a:lnTo>
                <a:lnTo>
                  <a:pt x="2384907" y="239496"/>
                </a:lnTo>
                <a:lnTo>
                  <a:pt x="2423464" y="224243"/>
                </a:lnTo>
                <a:lnTo>
                  <a:pt x="2438069" y="223227"/>
                </a:lnTo>
                <a:lnTo>
                  <a:pt x="2454554" y="224294"/>
                </a:lnTo>
                <a:lnTo>
                  <a:pt x="2490851" y="240436"/>
                </a:lnTo>
                <a:lnTo>
                  <a:pt x="2507335" y="280771"/>
                </a:lnTo>
                <a:lnTo>
                  <a:pt x="2508440" y="300786"/>
                </a:lnTo>
                <a:lnTo>
                  <a:pt x="2508440" y="581139"/>
                </a:lnTo>
                <a:lnTo>
                  <a:pt x="2601506" y="581139"/>
                </a:lnTo>
                <a:lnTo>
                  <a:pt x="2601506" y="299643"/>
                </a:lnTo>
                <a:lnTo>
                  <a:pt x="2598915" y="260426"/>
                </a:lnTo>
                <a:lnTo>
                  <a:pt x="2591536" y="227152"/>
                </a:lnTo>
                <a:lnTo>
                  <a:pt x="2590787" y="225488"/>
                </a:lnTo>
                <a:lnTo>
                  <a:pt x="2648293" y="225488"/>
                </a:lnTo>
                <a:lnTo>
                  <a:pt x="2648293" y="468007"/>
                </a:lnTo>
                <a:lnTo>
                  <a:pt x="2650248" y="498919"/>
                </a:lnTo>
                <a:lnTo>
                  <a:pt x="2665844" y="545833"/>
                </a:lnTo>
                <a:lnTo>
                  <a:pt x="2695854" y="573595"/>
                </a:lnTo>
                <a:lnTo>
                  <a:pt x="2733027" y="587019"/>
                </a:lnTo>
                <a:lnTo>
                  <a:pt x="2753855" y="588708"/>
                </a:lnTo>
                <a:lnTo>
                  <a:pt x="2769933" y="588035"/>
                </a:lnTo>
                <a:lnTo>
                  <a:pt x="2786202" y="586054"/>
                </a:lnTo>
                <a:lnTo>
                  <a:pt x="2802661" y="582739"/>
                </a:lnTo>
                <a:lnTo>
                  <a:pt x="2819298" y="578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1080317" y="5351684"/>
            <a:ext cx="722630" cy="722630"/>
            <a:chOff x="1080317" y="5351684"/>
            <a:chExt cx="722630" cy="722630"/>
          </a:xfrm>
        </p:grpSpPr>
        <p:sp>
          <p:nvSpPr>
            <p:cNvPr id="15" name="object 15" descr=""/>
            <p:cNvSpPr/>
            <p:nvPr/>
          </p:nvSpPr>
          <p:spPr>
            <a:xfrm>
              <a:off x="1090788" y="5362155"/>
              <a:ext cx="701675" cy="701675"/>
            </a:xfrm>
            <a:custGeom>
              <a:avLst/>
              <a:gdLst/>
              <a:ahLst/>
              <a:cxnLst/>
              <a:rect l="l" t="t" r="r" b="b"/>
              <a:pathLst>
                <a:path w="701675" h="701675">
                  <a:moveTo>
                    <a:pt x="570349" y="701234"/>
                  </a:moveTo>
                  <a:lnTo>
                    <a:pt x="130886" y="701234"/>
                  </a:lnTo>
                  <a:lnTo>
                    <a:pt x="79939" y="690949"/>
                  </a:lnTo>
                  <a:lnTo>
                    <a:pt x="38335" y="662899"/>
                  </a:lnTo>
                  <a:lnTo>
                    <a:pt x="10285" y="621295"/>
                  </a:lnTo>
                  <a:lnTo>
                    <a:pt x="0" y="570348"/>
                  </a:lnTo>
                  <a:lnTo>
                    <a:pt x="0" y="130886"/>
                  </a:lnTo>
                  <a:lnTo>
                    <a:pt x="10285" y="79939"/>
                  </a:lnTo>
                  <a:lnTo>
                    <a:pt x="38335" y="38335"/>
                  </a:lnTo>
                  <a:lnTo>
                    <a:pt x="79939" y="10285"/>
                  </a:lnTo>
                  <a:lnTo>
                    <a:pt x="130886" y="0"/>
                  </a:lnTo>
                  <a:lnTo>
                    <a:pt x="570349" y="0"/>
                  </a:lnTo>
                  <a:lnTo>
                    <a:pt x="621296" y="10285"/>
                  </a:lnTo>
                  <a:lnTo>
                    <a:pt x="662899" y="38335"/>
                  </a:lnTo>
                  <a:lnTo>
                    <a:pt x="690949" y="79939"/>
                  </a:lnTo>
                  <a:lnTo>
                    <a:pt x="701235" y="130886"/>
                  </a:lnTo>
                  <a:lnTo>
                    <a:pt x="701235" y="570348"/>
                  </a:lnTo>
                  <a:lnTo>
                    <a:pt x="690949" y="621295"/>
                  </a:lnTo>
                  <a:lnTo>
                    <a:pt x="662899" y="662899"/>
                  </a:lnTo>
                  <a:lnTo>
                    <a:pt x="621296" y="690949"/>
                  </a:lnTo>
                  <a:lnTo>
                    <a:pt x="570349" y="701234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90788" y="5362155"/>
              <a:ext cx="701675" cy="701675"/>
            </a:xfrm>
            <a:custGeom>
              <a:avLst/>
              <a:gdLst/>
              <a:ahLst/>
              <a:cxnLst/>
              <a:rect l="l" t="t" r="r" b="b"/>
              <a:pathLst>
                <a:path w="701675" h="701675">
                  <a:moveTo>
                    <a:pt x="0" y="570348"/>
                  </a:moveTo>
                  <a:lnTo>
                    <a:pt x="10285" y="621295"/>
                  </a:lnTo>
                  <a:lnTo>
                    <a:pt x="38335" y="662899"/>
                  </a:lnTo>
                  <a:lnTo>
                    <a:pt x="79939" y="690949"/>
                  </a:lnTo>
                  <a:lnTo>
                    <a:pt x="130886" y="701234"/>
                  </a:lnTo>
                  <a:lnTo>
                    <a:pt x="570349" y="701234"/>
                  </a:lnTo>
                  <a:lnTo>
                    <a:pt x="621296" y="690949"/>
                  </a:lnTo>
                  <a:lnTo>
                    <a:pt x="662899" y="662899"/>
                  </a:lnTo>
                  <a:lnTo>
                    <a:pt x="690949" y="621295"/>
                  </a:lnTo>
                  <a:lnTo>
                    <a:pt x="701235" y="570348"/>
                  </a:lnTo>
                  <a:lnTo>
                    <a:pt x="701235" y="130886"/>
                  </a:lnTo>
                  <a:lnTo>
                    <a:pt x="690949" y="79939"/>
                  </a:lnTo>
                  <a:lnTo>
                    <a:pt x="662899" y="38335"/>
                  </a:lnTo>
                  <a:lnTo>
                    <a:pt x="621296" y="10285"/>
                  </a:lnTo>
                  <a:lnTo>
                    <a:pt x="570349" y="0"/>
                  </a:lnTo>
                  <a:lnTo>
                    <a:pt x="130886" y="0"/>
                  </a:lnTo>
                  <a:lnTo>
                    <a:pt x="79939" y="10285"/>
                  </a:lnTo>
                  <a:lnTo>
                    <a:pt x="38335" y="38335"/>
                  </a:lnTo>
                  <a:lnTo>
                    <a:pt x="10285" y="79939"/>
                  </a:lnTo>
                  <a:lnTo>
                    <a:pt x="0" y="130886"/>
                  </a:lnTo>
                  <a:lnTo>
                    <a:pt x="0" y="570348"/>
                  </a:lnTo>
                  <a:close/>
                </a:path>
              </a:pathLst>
            </a:custGeom>
            <a:ln w="20941">
              <a:solidFill>
                <a:srgbClr val="BFC1D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2097109" y="5436127"/>
            <a:ext cx="1079500" cy="384810"/>
            <a:chOff x="2097109" y="5436127"/>
            <a:chExt cx="1079500" cy="384810"/>
          </a:xfrm>
        </p:grpSpPr>
        <p:sp>
          <p:nvSpPr>
            <p:cNvPr id="18" name="object 18" descr=""/>
            <p:cNvSpPr/>
            <p:nvPr/>
          </p:nvSpPr>
          <p:spPr>
            <a:xfrm>
              <a:off x="2097100" y="5436139"/>
              <a:ext cx="586105" cy="302260"/>
            </a:xfrm>
            <a:custGeom>
              <a:avLst/>
              <a:gdLst/>
              <a:ahLst/>
              <a:cxnLst/>
              <a:rect l="l" t="t" r="r" b="b"/>
              <a:pathLst>
                <a:path w="586105" h="302260">
                  <a:moveTo>
                    <a:pt x="293001" y="0"/>
                  </a:moveTo>
                  <a:lnTo>
                    <a:pt x="246468" y="0"/>
                  </a:lnTo>
                  <a:lnTo>
                    <a:pt x="246468" y="269709"/>
                  </a:lnTo>
                  <a:lnTo>
                    <a:pt x="231216" y="229831"/>
                  </a:lnTo>
                  <a:lnTo>
                    <a:pt x="215442" y="188595"/>
                  </a:lnTo>
                  <a:lnTo>
                    <a:pt x="174840" y="82473"/>
                  </a:lnTo>
                  <a:lnTo>
                    <a:pt x="167894" y="64325"/>
                  </a:lnTo>
                  <a:lnTo>
                    <a:pt x="167894" y="188595"/>
                  </a:lnTo>
                  <a:lnTo>
                    <a:pt x="90716" y="188595"/>
                  </a:lnTo>
                  <a:lnTo>
                    <a:pt x="129298" y="82473"/>
                  </a:lnTo>
                  <a:lnTo>
                    <a:pt x="167894" y="188595"/>
                  </a:lnTo>
                  <a:lnTo>
                    <a:pt x="167894" y="64325"/>
                  </a:lnTo>
                  <a:lnTo>
                    <a:pt x="149072" y="15125"/>
                  </a:lnTo>
                  <a:lnTo>
                    <a:pt x="109347" y="15125"/>
                  </a:lnTo>
                  <a:lnTo>
                    <a:pt x="0" y="301917"/>
                  </a:lnTo>
                  <a:lnTo>
                    <a:pt x="49466" y="301917"/>
                  </a:lnTo>
                  <a:lnTo>
                    <a:pt x="75577" y="229831"/>
                  </a:lnTo>
                  <a:lnTo>
                    <a:pt x="182841" y="229831"/>
                  </a:lnTo>
                  <a:lnTo>
                    <a:pt x="209130" y="301917"/>
                  </a:lnTo>
                  <a:lnTo>
                    <a:pt x="246468" y="301917"/>
                  </a:lnTo>
                  <a:lnTo>
                    <a:pt x="258787" y="301917"/>
                  </a:lnTo>
                  <a:lnTo>
                    <a:pt x="293001" y="301917"/>
                  </a:lnTo>
                  <a:lnTo>
                    <a:pt x="293001" y="0"/>
                  </a:lnTo>
                  <a:close/>
                </a:path>
                <a:path w="586105" h="302260">
                  <a:moveTo>
                    <a:pt x="585546" y="85877"/>
                  </a:moveTo>
                  <a:lnTo>
                    <a:pt x="538734" y="85877"/>
                  </a:lnTo>
                  <a:lnTo>
                    <a:pt x="503072" y="226720"/>
                  </a:lnTo>
                  <a:lnTo>
                    <a:pt x="459371" y="85877"/>
                  </a:lnTo>
                  <a:lnTo>
                    <a:pt x="422859" y="85877"/>
                  </a:lnTo>
                  <a:lnTo>
                    <a:pt x="379831" y="223875"/>
                  </a:lnTo>
                  <a:lnTo>
                    <a:pt x="343408" y="85877"/>
                  </a:lnTo>
                  <a:lnTo>
                    <a:pt x="296494" y="85877"/>
                  </a:lnTo>
                  <a:lnTo>
                    <a:pt x="359206" y="301917"/>
                  </a:lnTo>
                  <a:lnTo>
                    <a:pt x="396189" y="301917"/>
                  </a:lnTo>
                  <a:lnTo>
                    <a:pt x="440550" y="160134"/>
                  </a:lnTo>
                  <a:lnTo>
                    <a:pt x="486041" y="301917"/>
                  </a:lnTo>
                  <a:lnTo>
                    <a:pt x="522846" y="301917"/>
                  </a:lnTo>
                  <a:lnTo>
                    <a:pt x="585546" y="85877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9753" y="5518228"/>
              <a:ext cx="180280" cy="2236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828936" y="5522011"/>
              <a:ext cx="190500" cy="299085"/>
            </a:xfrm>
            <a:custGeom>
              <a:avLst/>
              <a:gdLst/>
              <a:ahLst/>
              <a:cxnLst/>
              <a:rect l="l" t="t" r="r" b="b"/>
              <a:pathLst>
                <a:path w="190500" h="299085">
                  <a:moveTo>
                    <a:pt x="39725" y="298701"/>
                  </a:moveTo>
                  <a:lnTo>
                    <a:pt x="14093" y="255475"/>
                  </a:lnTo>
                  <a:lnTo>
                    <a:pt x="29416" y="256705"/>
                  </a:lnTo>
                  <a:lnTo>
                    <a:pt x="39946" y="256705"/>
                  </a:lnTo>
                  <a:lnTo>
                    <a:pt x="68101" y="227005"/>
                  </a:lnTo>
                  <a:lnTo>
                    <a:pt x="75006" y="208088"/>
                  </a:lnTo>
                  <a:lnTo>
                    <a:pt x="0" y="0"/>
                  </a:lnTo>
                  <a:lnTo>
                    <a:pt x="50319" y="0"/>
                  </a:lnTo>
                  <a:lnTo>
                    <a:pt x="97328" y="140365"/>
                  </a:lnTo>
                  <a:lnTo>
                    <a:pt x="140838" y="0"/>
                  </a:lnTo>
                  <a:lnTo>
                    <a:pt x="190400" y="0"/>
                  </a:lnTo>
                  <a:lnTo>
                    <a:pt x="105652" y="243841"/>
                  </a:lnTo>
                  <a:lnTo>
                    <a:pt x="80988" y="283283"/>
                  </a:lnTo>
                  <a:lnTo>
                    <a:pt x="45779" y="298512"/>
                  </a:lnTo>
                  <a:lnTo>
                    <a:pt x="39725" y="298701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2173" y="5518228"/>
              <a:ext cx="174226" cy="223600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3227964" y="5436127"/>
            <a:ext cx="1372870" cy="306070"/>
            <a:chOff x="3227964" y="5436127"/>
            <a:chExt cx="1372870" cy="306070"/>
          </a:xfrm>
        </p:grpSpPr>
        <p:sp>
          <p:nvSpPr>
            <p:cNvPr id="23" name="object 23" descr=""/>
            <p:cNvSpPr/>
            <p:nvPr/>
          </p:nvSpPr>
          <p:spPr>
            <a:xfrm>
              <a:off x="3227964" y="5451261"/>
              <a:ext cx="259079" cy="287020"/>
            </a:xfrm>
            <a:custGeom>
              <a:avLst/>
              <a:gdLst/>
              <a:ahLst/>
              <a:cxnLst/>
              <a:rect l="l" t="t" r="r" b="b"/>
              <a:pathLst>
                <a:path w="259079" h="287020">
                  <a:moveTo>
                    <a:pt x="49468" y="286783"/>
                  </a:moveTo>
                  <a:lnTo>
                    <a:pt x="0" y="286783"/>
                  </a:lnTo>
                  <a:lnTo>
                    <a:pt x="109340" y="0"/>
                  </a:lnTo>
                  <a:lnTo>
                    <a:pt x="149066" y="0"/>
                  </a:lnTo>
                  <a:lnTo>
                    <a:pt x="174832" y="67344"/>
                  </a:lnTo>
                  <a:lnTo>
                    <a:pt x="129298" y="67344"/>
                  </a:lnTo>
                  <a:lnTo>
                    <a:pt x="90707" y="173470"/>
                  </a:lnTo>
                  <a:lnTo>
                    <a:pt x="215434" y="173470"/>
                  </a:lnTo>
                  <a:lnTo>
                    <a:pt x="231211" y="214709"/>
                  </a:lnTo>
                  <a:lnTo>
                    <a:pt x="75573" y="214709"/>
                  </a:lnTo>
                  <a:lnTo>
                    <a:pt x="49468" y="286783"/>
                  </a:lnTo>
                  <a:close/>
                </a:path>
                <a:path w="259079" h="287020">
                  <a:moveTo>
                    <a:pt x="215434" y="173470"/>
                  </a:moveTo>
                  <a:lnTo>
                    <a:pt x="167889" y="173470"/>
                  </a:lnTo>
                  <a:lnTo>
                    <a:pt x="129298" y="67344"/>
                  </a:lnTo>
                  <a:lnTo>
                    <a:pt x="174832" y="67344"/>
                  </a:lnTo>
                  <a:lnTo>
                    <a:pt x="215434" y="173470"/>
                  </a:lnTo>
                  <a:close/>
                </a:path>
                <a:path w="259079" h="287020">
                  <a:moveTo>
                    <a:pt x="258786" y="286783"/>
                  </a:moveTo>
                  <a:lnTo>
                    <a:pt x="209128" y="286783"/>
                  </a:lnTo>
                  <a:lnTo>
                    <a:pt x="182834" y="214709"/>
                  </a:lnTo>
                  <a:lnTo>
                    <a:pt x="231211" y="214709"/>
                  </a:lnTo>
                  <a:lnTo>
                    <a:pt x="258786" y="286783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8704" y="5518228"/>
              <a:ext cx="364650" cy="223600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3817315" y="5436139"/>
              <a:ext cx="133350" cy="302260"/>
            </a:xfrm>
            <a:custGeom>
              <a:avLst/>
              <a:gdLst/>
              <a:ahLst/>
              <a:cxnLst/>
              <a:rect l="l" t="t" r="r" b="b"/>
              <a:pathLst>
                <a:path w="133350" h="302260">
                  <a:moveTo>
                    <a:pt x="49187" y="85877"/>
                  </a:moveTo>
                  <a:lnTo>
                    <a:pt x="2654" y="85877"/>
                  </a:lnTo>
                  <a:lnTo>
                    <a:pt x="2654" y="301917"/>
                  </a:lnTo>
                  <a:lnTo>
                    <a:pt x="49187" y="301917"/>
                  </a:lnTo>
                  <a:lnTo>
                    <a:pt x="49187" y="85877"/>
                  </a:lnTo>
                  <a:close/>
                </a:path>
                <a:path w="133350" h="302260">
                  <a:moveTo>
                    <a:pt x="52781" y="30137"/>
                  </a:moveTo>
                  <a:lnTo>
                    <a:pt x="50444" y="24053"/>
                  </a:lnTo>
                  <a:lnTo>
                    <a:pt x="45783" y="19011"/>
                  </a:lnTo>
                  <a:lnTo>
                    <a:pt x="41109" y="13893"/>
                  </a:lnTo>
                  <a:lnTo>
                    <a:pt x="34620" y="11341"/>
                  </a:lnTo>
                  <a:lnTo>
                    <a:pt x="17780" y="11341"/>
                  </a:lnTo>
                  <a:lnTo>
                    <a:pt x="11252" y="13893"/>
                  </a:lnTo>
                  <a:lnTo>
                    <a:pt x="2235" y="24053"/>
                  </a:lnTo>
                  <a:lnTo>
                    <a:pt x="0" y="30137"/>
                  </a:lnTo>
                  <a:lnTo>
                    <a:pt x="0" y="44132"/>
                  </a:lnTo>
                  <a:lnTo>
                    <a:pt x="2235" y="50088"/>
                  </a:lnTo>
                  <a:lnTo>
                    <a:pt x="6718" y="55143"/>
                  </a:lnTo>
                  <a:lnTo>
                    <a:pt x="11252" y="60121"/>
                  </a:lnTo>
                  <a:lnTo>
                    <a:pt x="17780" y="62611"/>
                  </a:lnTo>
                  <a:lnTo>
                    <a:pt x="34620" y="62611"/>
                  </a:lnTo>
                  <a:lnTo>
                    <a:pt x="41109" y="60121"/>
                  </a:lnTo>
                  <a:lnTo>
                    <a:pt x="50469" y="50088"/>
                  </a:lnTo>
                  <a:lnTo>
                    <a:pt x="52781" y="44132"/>
                  </a:lnTo>
                  <a:lnTo>
                    <a:pt x="52781" y="30137"/>
                  </a:lnTo>
                  <a:close/>
                </a:path>
                <a:path w="133350" h="302260">
                  <a:moveTo>
                    <a:pt x="132956" y="0"/>
                  </a:moveTo>
                  <a:lnTo>
                    <a:pt x="86410" y="0"/>
                  </a:lnTo>
                  <a:lnTo>
                    <a:pt x="86410" y="301917"/>
                  </a:lnTo>
                  <a:lnTo>
                    <a:pt x="132956" y="301917"/>
                  </a:lnTo>
                  <a:lnTo>
                    <a:pt x="132956" y="0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8143" y="5518228"/>
              <a:ext cx="180280" cy="223600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4152011" y="5436139"/>
              <a:ext cx="248920" cy="306070"/>
            </a:xfrm>
            <a:custGeom>
              <a:avLst/>
              <a:gdLst/>
              <a:ahLst/>
              <a:cxnLst/>
              <a:rect l="l" t="t" r="r" b="b"/>
              <a:pathLst>
                <a:path w="248920" h="306070">
                  <a:moveTo>
                    <a:pt x="184810" y="192189"/>
                  </a:moveTo>
                  <a:lnTo>
                    <a:pt x="179285" y="147993"/>
                  </a:lnTo>
                  <a:lnTo>
                    <a:pt x="162687" y="112839"/>
                  </a:lnTo>
                  <a:lnTo>
                    <a:pt x="138277" y="91427"/>
                  </a:lnTo>
                  <a:lnTo>
                    <a:pt x="138277" y="192189"/>
                  </a:lnTo>
                  <a:lnTo>
                    <a:pt x="138277" y="196164"/>
                  </a:lnTo>
                  <a:lnTo>
                    <a:pt x="131953" y="234416"/>
                  </a:lnTo>
                  <a:lnTo>
                    <a:pt x="102463" y="263410"/>
                  </a:lnTo>
                  <a:lnTo>
                    <a:pt x="90792" y="264642"/>
                  </a:lnTo>
                  <a:lnTo>
                    <a:pt x="82664" y="264134"/>
                  </a:lnTo>
                  <a:lnTo>
                    <a:pt x="49644" y="242277"/>
                  </a:lnTo>
                  <a:lnTo>
                    <a:pt x="46532" y="236842"/>
                  </a:lnTo>
                  <a:lnTo>
                    <a:pt x="46532" y="150380"/>
                  </a:lnTo>
                  <a:lnTo>
                    <a:pt x="82219" y="123469"/>
                  </a:lnTo>
                  <a:lnTo>
                    <a:pt x="90424" y="122961"/>
                  </a:lnTo>
                  <a:lnTo>
                    <a:pt x="102679" y="124218"/>
                  </a:lnTo>
                  <a:lnTo>
                    <a:pt x="132270" y="153695"/>
                  </a:lnTo>
                  <a:lnTo>
                    <a:pt x="138277" y="192189"/>
                  </a:lnTo>
                  <a:lnTo>
                    <a:pt x="138277" y="91427"/>
                  </a:lnTo>
                  <a:lnTo>
                    <a:pt x="135775" y="89776"/>
                  </a:lnTo>
                  <a:lnTo>
                    <a:pt x="118668" y="84010"/>
                  </a:lnTo>
                  <a:lnTo>
                    <a:pt x="99123" y="82092"/>
                  </a:lnTo>
                  <a:lnTo>
                    <a:pt x="80759" y="83058"/>
                  </a:lnTo>
                  <a:lnTo>
                    <a:pt x="65874" y="85953"/>
                  </a:lnTo>
                  <a:lnTo>
                    <a:pt x="54470" y="90766"/>
                  </a:lnTo>
                  <a:lnTo>
                    <a:pt x="46532" y="97510"/>
                  </a:lnTo>
                  <a:lnTo>
                    <a:pt x="46532" y="0"/>
                  </a:lnTo>
                  <a:lnTo>
                    <a:pt x="0" y="0"/>
                  </a:lnTo>
                  <a:lnTo>
                    <a:pt x="0" y="301917"/>
                  </a:lnTo>
                  <a:lnTo>
                    <a:pt x="43027" y="301917"/>
                  </a:lnTo>
                  <a:lnTo>
                    <a:pt x="43091" y="301231"/>
                  </a:lnTo>
                  <a:lnTo>
                    <a:pt x="44170" y="287820"/>
                  </a:lnTo>
                  <a:lnTo>
                    <a:pt x="52768" y="295643"/>
                  </a:lnTo>
                  <a:lnTo>
                    <a:pt x="64858" y="301231"/>
                  </a:lnTo>
                  <a:lnTo>
                    <a:pt x="80429" y="304584"/>
                  </a:lnTo>
                  <a:lnTo>
                    <a:pt x="99504" y="305689"/>
                  </a:lnTo>
                  <a:lnTo>
                    <a:pt x="118795" y="303733"/>
                  </a:lnTo>
                  <a:lnTo>
                    <a:pt x="135750" y="297840"/>
                  </a:lnTo>
                  <a:lnTo>
                    <a:pt x="150342" y="288036"/>
                  </a:lnTo>
                  <a:lnTo>
                    <a:pt x="150533" y="287820"/>
                  </a:lnTo>
                  <a:lnTo>
                    <a:pt x="162585" y="274294"/>
                  </a:lnTo>
                  <a:lnTo>
                    <a:pt x="179260" y="239014"/>
                  </a:lnTo>
                  <a:lnTo>
                    <a:pt x="184810" y="196164"/>
                  </a:lnTo>
                  <a:lnTo>
                    <a:pt x="184810" y="192189"/>
                  </a:lnTo>
                  <a:close/>
                </a:path>
                <a:path w="248920" h="306070">
                  <a:moveTo>
                    <a:pt x="248500" y="0"/>
                  </a:moveTo>
                  <a:lnTo>
                    <a:pt x="201968" y="0"/>
                  </a:lnTo>
                  <a:lnTo>
                    <a:pt x="201968" y="301917"/>
                  </a:lnTo>
                  <a:lnTo>
                    <a:pt x="248500" y="301917"/>
                  </a:lnTo>
                  <a:lnTo>
                    <a:pt x="248500" y="0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5364" y="5518228"/>
              <a:ext cx="185009" cy="223600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2081477" y="5964081"/>
            <a:ext cx="3697604" cy="1030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7400"/>
              </a:lnSpc>
              <a:spcBef>
                <a:spcPts val="100"/>
              </a:spcBef>
            </a:pPr>
            <a:r>
              <a:rPr dirty="0" sz="2400" spc="-45" b="1">
                <a:solidFill>
                  <a:srgbClr val="262525"/>
                </a:solidFill>
                <a:latin typeface="Roboto Bk"/>
                <a:cs typeface="Roboto Bk"/>
              </a:rPr>
              <a:t>Get</a:t>
            </a:r>
            <a:r>
              <a:rPr dirty="0" sz="2400" spc="-125" b="1">
                <a:solidFill>
                  <a:srgbClr val="262525"/>
                </a:solidFill>
                <a:latin typeface="Roboto Bk"/>
                <a:cs typeface="Roboto Bk"/>
              </a:rPr>
              <a:t> </a:t>
            </a:r>
            <a:r>
              <a:rPr dirty="0" sz="2400" spc="-100" b="1">
                <a:solidFill>
                  <a:srgbClr val="262525"/>
                </a:solidFill>
                <a:latin typeface="Roboto Bk"/>
                <a:cs typeface="Roboto Bk"/>
              </a:rPr>
              <a:t>instant</a:t>
            </a:r>
            <a:r>
              <a:rPr dirty="0" sz="2400" spc="-120" b="1">
                <a:solidFill>
                  <a:srgbClr val="262525"/>
                </a:solidFill>
                <a:latin typeface="Roboto Bk"/>
                <a:cs typeface="Roboto Bk"/>
              </a:rPr>
              <a:t> </a:t>
            </a:r>
            <a:r>
              <a:rPr dirty="0" sz="2400" spc="-70" b="1">
                <a:solidFill>
                  <a:srgbClr val="262525"/>
                </a:solidFill>
                <a:latin typeface="Roboto Bk"/>
                <a:cs typeface="Roboto Bk"/>
              </a:rPr>
              <a:t>answers</a:t>
            </a:r>
            <a:r>
              <a:rPr dirty="0" sz="2400" spc="-80" b="1">
                <a:solidFill>
                  <a:srgbClr val="262525"/>
                </a:solidFill>
                <a:latin typeface="Roboto Bk"/>
                <a:cs typeface="Roboto Bk"/>
              </a:rPr>
              <a:t> </a:t>
            </a:r>
            <a:r>
              <a:rPr dirty="0" sz="2400" spc="-110" b="1">
                <a:solidFill>
                  <a:srgbClr val="262525"/>
                </a:solidFill>
                <a:latin typeface="Roboto Bk"/>
                <a:cs typeface="Roboto Bk"/>
              </a:rPr>
              <a:t>anytime, </a:t>
            </a:r>
            <a:r>
              <a:rPr dirty="0" sz="2400" spc="-10" b="1">
                <a:solidFill>
                  <a:srgbClr val="262525"/>
                </a:solidFill>
                <a:latin typeface="Roboto Bk"/>
                <a:cs typeface="Roboto Bk"/>
              </a:rPr>
              <a:t>anywhere.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7158431" y="5351684"/>
            <a:ext cx="722630" cy="722630"/>
            <a:chOff x="7158431" y="5351684"/>
            <a:chExt cx="722630" cy="722630"/>
          </a:xfrm>
        </p:grpSpPr>
        <p:sp>
          <p:nvSpPr>
            <p:cNvPr id="31" name="object 31" descr=""/>
            <p:cNvSpPr/>
            <p:nvPr/>
          </p:nvSpPr>
          <p:spPr>
            <a:xfrm>
              <a:off x="7168902" y="5362155"/>
              <a:ext cx="701675" cy="701675"/>
            </a:xfrm>
            <a:custGeom>
              <a:avLst/>
              <a:gdLst/>
              <a:ahLst/>
              <a:cxnLst/>
              <a:rect l="l" t="t" r="r" b="b"/>
              <a:pathLst>
                <a:path w="701675" h="701675">
                  <a:moveTo>
                    <a:pt x="570348" y="701234"/>
                  </a:moveTo>
                  <a:lnTo>
                    <a:pt x="130886" y="701234"/>
                  </a:lnTo>
                  <a:lnTo>
                    <a:pt x="79939" y="690949"/>
                  </a:lnTo>
                  <a:lnTo>
                    <a:pt x="38335" y="662899"/>
                  </a:lnTo>
                  <a:lnTo>
                    <a:pt x="10285" y="621295"/>
                  </a:lnTo>
                  <a:lnTo>
                    <a:pt x="0" y="570348"/>
                  </a:lnTo>
                  <a:lnTo>
                    <a:pt x="0" y="130886"/>
                  </a:lnTo>
                  <a:lnTo>
                    <a:pt x="10285" y="79939"/>
                  </a:lnTo>
                  <a:lnTo>
                    <a:pt x="38335" y="38335"/>
                  </a:lnTo>
                  <a:lnTo>
                    <a:pt x="79939" y="10285"/>
                  </a:lnTo>
                  <a:lnTo>
                    <a:pt x="130886" y="0"/>
                  </a:lnTo>
                  <a:lnTo>
                    <a:pt x="570348" y="0"/>
                  </a:lnTo>
                  <a:lnTo>
                    <a:pt x="621295" y="10285"/>
                  </a:lnTo>
                  <a:lnTo>
                    <a:pt x="662899" y="38335"/>
                  </a:lnTo>
                  <a:lnTo>
                    <a:pt x="690949" y="79939"/>
                  </a:lnTo>
                  <a:lnTo>
                    <a:pt x="701234" y="130886"/>
                  </a:lnTo>
                  <a:lnTo>
                    <a:pt x="701234" y="570348"/>
                  </a:lnTo>
                  <a:lnTo>
                    <a:pt x="690949" y="621295"/>
                  </a:lnTo>
                  <a:lnTo>
                    <a:pt x="662899" y="662899"/>
                  </a:lnTo>
                  <a:lnTo>
                    <a:pt x="621295" y="690949"/>
                  </a:lnTo>
                  <a:lnTo>
                    <a:pt x="570348" y="701234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168902" y="5362155"/>
              <a:ext cx="701675" cy="701675"/>
            </a:xfrm>
            <a:custGeom>
              <a:avLst/>
              <a:gdLst/>
              <a:ahLst/>
              <a:cxnLst/>
              <a:rect l="l" t="t" r="r" b="b"/>
              <a:pathLst>
                <a:path w="701675" h="701675">
                  <a:moveTo>
                    <a:pt x="0" y="570348"/>
                  </a:moveTo>
                  <a:lnTo>
                    <a:pt x="10285" y="621295"/>
                  </a:lnTo>
                  <a:lnTo>
                    <a:pt x="38335" y="662899"/>
                  </a:lnTo>
                  <a:lnTo>
                    <a:pt x="79939" y="690949"/>
                  </a:lnTo>
                  <a:lnTo>
                    <a:pt x="130886" y="701234"/>
                  </a:lnTo>
                  <a:lnTo>
                    <a:pt x="570348" y="701234"/>
                  </a:lnTo>
                  <a:lnTo>
                    <a:pt x="621295" y="690949"/>
                  </a:lnTo>
                  <a:lnTo>
                    <a:pt x="662899" y="662899"/>
                  </a:lnTo>
                  <a:lnTo>
                    <a:pt x="690949" y="621295"/>
                  </a:lnTo>
                  <a:lnTo>
                    <a:pt x="701234" y="570348"/>
                  </a:lnTo>
                  <a:lnTo>
                    <a:pt x="701234" y="130886"/>
                  </a:lnTo>
                  <a:lnTo>
                    <a:pt x="690949" y="79939"/>
                  </a:lnTo>
                  <a:lnTo>
                    <a:pt x="662899" y="38335"/>
                  </a:lnTo>
                  <a:lnTo>
                    <a:pt x="621295" y="10285"/>
                  </a:lnTo>
                  <a:lnTo>
                    <a:pt x="570348" y="0"/>
                  </a:lnTo>
                  <a:lnTo>
                    <a:pt x="130886" y="0"/>
                  </a:lnTo>
                  <a:lnTo>
                    <a:pt x="79939" y="10285"/>
                  </a:lnTo>
                  <a:lnTo>
                    <a:pt x="38335" y="38335"/>
                  </a:lnTo>
                  <a:lnTo>
                    <a:pt x="10285" y="79939"/>
                  </a:lnTo>
                  <a:lnTo>
                    <a:pt x="0" y="130886"/>
                  </a:lnTo>
                  <a:lnTo>
                    <a:pt x="0" y="570348"/>
                  </a:lnTo>
                  <a:close/>
                </a:path>
              </a:pathLst>
            </a:custGeom>
            <a:ln w="20941">
              <a:solidFill>
                <a:srgbClr val="BFC1D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 descr=""/>
          <p:cNvGrpSpPr/>
          <p:nvPr/>
        </p:nvGrpSpPr>
        <p:grpSpPr>
          <a:xfrm>
            <a:off x="8193084" y="5447477"/>
            <a:ext cx="894715" cy="294640"/>
            <a:chOff x="8193084" y="5447477"/>
            <a:chExt cx="894715" cy="294640"/>
          </a:xfrm>
        </p:grpSpPr>
        <p:sp>
          <p:nvSpPr>
            <p:cNvPr id="34" name="object 34" descr=""/>
            <p:cNvSpPr/>
            <p:nvPr/>
          </p:nvSpPr>
          <p:spPr>
            <a:xfrm>
              <a:off x="8193075" y="5447480"/>
              <a:ext cx="508634" cy="294640"/>
            </a:xfrm>
            <a:custGeom>
              <a:avLst/>
              <a:gdLst/>
              <a:ahLst/>
              <a:cxnLst/>
              <a:rect l="l" t="t" r="r" b="b"/>
              <a:pathLst>
                <a:path w="508634" h="294639">
                  <a:moveTo>
                    <a:pt x="508431" y="150393"/>
                  </a:moveTo>
                  <a:lnTo>
                    <a:pt x="497420" y="101015"/>
                  </a:lnTo>
                  <a:lnTo>
                    <a:pt x="465416" y="75577"/>
                  </a:lnTo>
                  <a:lnTo>
                    <a:pt x="434086" y="70751"/>
                  </a:lnTo>
                  <a:lnTo>
                    <a:pt x="422643" y="71361"/>
                  </a:lnTo>
                  <a:lnTo>
                    <a:pt x="384860" y="85242"/>
                  </a:lnTo>
                  <a:lnTo>
                    <a:pt x="369963" y="97993"/>
                  </a:lnTo>
                  <a:lnTo>
                    <a:pt x="366788" y="93065"/>
                  </a:lnTo>
                  <a:lnTo>
                    <a:pt x="330327" y="72910"/>
                  </a:lnTo>
                  <a:lnTo>
                    <a:pt x="310375" y="70751"/>
                  </a:lnTo>
                  <a:lnTo>
                    <a:pt x="291503" y="71818"/>
                  </a:lnTo>
                  <a:lnTo>
                    <a:pt x="275971" y="75006"/>
                  </a:lnTo>
                  <a:lnTo>
                    <a:pt x="263740" y="80327"/>
                  </a:lnTo>
                  <a:lnTo>
                    <a:pt x="254850" y="87782"/>
                  </a:lnTo>
                  <a:lnTo>
                    <a:pt x="254381" y="74536"/>
                  </a:lnTo>
                  <a:lnTo>
                    <a:pt x="209918" y="74536"/>
                  </a:lnTo>
                  <a:lnTo>
                    <a:pt x="209918" y="85178"/>
                  </a:lnTo>
                  <a:lnTo>
                    <a:pt x="209918" y="94589"/>
                  </a:lnTo>
                  <a:lnTo>
                    <a:pt x="209918" y="198018"/>
                  </a:lnTo>
                  <a:lnTo>
                    <a:pt x="205651" y="183616"/>
                  </a:lnTo>
                  <a:lnTo>
                    <a:pt x="198361" y="170548"/>
                  </a:lnTo>
                  <a:lnTo>
                    <a:pt x="158318" y="139915"/>
                  </a:lnTo>
                  <a:lnTo>
                    <a:pt x="100558" y="119634"/>
                  </a:lnTo>
                  <a:lnTo>
                    <a:pt x="87922" y="114858"/>
                  </a:lnTo>
                  <a:lnTo>
                    <a:pt x="57391" y="87147"/>
                  </a:lnTo>
                  <a:lnTo>
                    <a:pt x="56565" y="80213"/>
                  </a:lnTo>
                  <a:lnTo>
                    <a:pt x="57327" y="72237"/>
                  </a:lnTo>
                  <a:lnTo>
                    <a:pt x="84734" y="44030"/>
                  </a:lnTo>
                  <a:lnTo>
                    <a:pt x="108026" y="41236"/>
                  </a:lnTo>
                  <a:lnTo>
                    <a:pt x="121297" y="42087"/>
                  </a:lnTo>
                  <a:lnTo>
                    <a:pt x="155562" y="62293"/>
                  </a:lnTo>
                  <a:lnTo>
                    <a:pt x="163068" y="94589"/>
                  </a:lnTo>
                  <a:lnTo>
                    <a:pt x="209918" y="94589"/>
                  </a:lnTo>
                  <a:lnTo>
                    <a:pt x="209918" y="85178"/>
                  </a:lnTo>
                  <a:lnTo>
                    <a:pt x="209054" y="75311"/>
                  </a:lnTo>
                  <a:lnTo>
                    <a:pt x="183781" y="27241"/>
                  </a:lnTo>
                  <a:lnTo>
                    <a:pt x="151409" y="6819"/>
                  </a:lnTo>
                  <a:lnTo>
                    <a:pt x="108026" y="0"/>
                  </a:lnTo>
                  <a:lnTo>
                    <a:pt x="86855" y="1435"/>
                  </a:lnTo>
                  <a:lnTo>
                    <a:pt x="36131" y="22898"/>
                  </a:lnTo>
                  <a:lnTo>
                    <a:pt x="10414" y="63931"/>
                  </a:lnTo>
                  <a:lnTo>
                    <a:pt x="8699" y="80594"/>
                  </a:lnTo>
                  <a:lnTo>
                    <a:pt x="10287" y="96939"/>
                  </a:lnTo>
                  <a:lnTo>
                    <a:pt x="33959" y="134975"/>
                  </a:lnTo>
                  <a:lnTo>
                    <a:pt x="80568" y="160261"/>
                  </a:lnTo>
                  <a:lnTo>
                    <a:pt x="118529" y="172643"/>
                  </a:lnTo>
                  <a:lnTo>
                    <a:pt x="133388" y="178295"/>
                  </a:lnTo>
                  <a:lnTo>
                    <a:pt x="162737" y="207492"/>
                  </a:lnTo>
                  <a:lnTo>
                    <a:pt x="163449" y="215277"/>
                  </a:lnTo>
                  <a:lnTo>
                    <a:pt x="162598" y="223456"/>
                  </a:lnTo>
                  <a:lnTo>
                    <a:pt x="133108" y="250698"/>
                  </a:lnTo>
                  <a:lnTo>
                    <a:pt x="109728" y="253301"/>
                  </a:lnTo>
                  <a:lnTo>
                    <a:pt x="97675" y="252577"/>
                  </a:lnTo>
                  <a:lnTo>
                    <a:pt x="58102" y="234759"/>
                  </a:lnTo>
                  <a:lnTo>
                    <a:pt x="47675" y="199390"/>
                  </a:lnTo>
                  <a:lnTo>
                    <a:pt x="0" y="199390"/>
                  </a:lnTo>
                  <a:lnTo>
                    <a:pt x="9309" y="243598"/>
                  </a:lnTo>
                  <a:lnTo>
                    <a:pt x="35242" y="271983"/>
                  </a:lnTo>
                  <a:lnTo>
                    <a:pt x="70827" y="288772"/>
                  </a:lnTo>
                  <a:lnTo>
                    <a:pt x="109728" y="294347"/>
                  </a:lnTo>
                  <a:lnTo>
                    <a:pt x="131343" y="293014"/>
                  </a:lnTo>
                  <a:lnTo>
                    <a:pt x="168135" y="282282"/>
                  </a:lnTo>
                  <a:lnTo>
                    <a:pt x="204444" y="247650"/>
                  </a:lnTo>
                  <a:lnTo>
                    <a:pt x="209918" y="230466"/>
                  </a:lnTo>
                  <a:lnTo>
                    <a:pt x="209918" y="290576"/>
                  </a:lnTo>
                  <a:lnTo>
                    <a:pt x="256463" y="290576"/>
                  </a:lnTo>
                  <a:lnTo>
                    <a:pt x="256463" y="136118"/>
                  </a:lnTo>
                  <a:lnTo>
                    <a:pt x="263055" y="125399"/>
                  </a:lnTo>
                  <a:lnTo>
                    <a:pt x="272161" y="117741"/>
                  </a:lnTo>
                  <a:lnTo>
                    <a:pt x="283768" y="113144"/>
                  </a:lnTo>
                  <a:lnTo>
                    <a:pt x="297891" y="111620"/>
                  </a:lnTo>
                  <a:lnTo>
                    <a:pt x="306298" y="112153"/>
                  </a:lnTo>
                  <a:lnTo>
                    <a:pt x="335280" y="140309"/>
                  </a:lnTo>
                  <a:lnTo>
                    <a:pt x="335915" y="150202"/>
                  </a:lnTo>
                  <a:lnTo>
                    <a:pt x="335915" y="290576"/>
                  </a:lnTo>
                  <a:lnTo>
                    <a:pt x="382257" y="290576"/>
                  </a:lnTo>
                  <a:lnTo>
                    <a:pt x="382257" y="149352"/>
                  </a:lnTo>
                  <a:lnTo>
                    <a:pt x="383667" y="141795"/>
                  </a:lnTo>
                  <a:lnTo>
                    <a:pt x="415023" y="112306"/>
                  </a:lnTo>
                  <a:lnTo>
                    <a:pt x="423875" y="111620"/>
                  </a:lnTo>
                  <a:lnTo>
                    <a:pt x="432396" y="112102"/>
                  </a:lnTo>
                  <a:lnTo>
                    <a:pt x="461276" y="139484"/>
                  </a:lnTo>
                  <a:lnTo>
                    <a:pt x="461899" y="150012"/>
                  </a:lnTo>
                  <a:lnTo>
                    <a:pt x="461899" y="290576"/>
                  </a:lnTo>
                  <a:lnTo>
                    <a:pt x="508431" y="290576"/>
                  </a:lnTo>
                  <a:lnTo>
                    <a:pt x="508431" y="150393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00983" y="5518228"/>
              <a:ext cx="294345" cy="223600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8964780" y="5472259"/>
              <a:ext cx="123189" cy="269875"/>
            </a:xfrm>
            <a:custGeom>
              <a:avLst/>
              <a:gdLst/>
              <a:ahLst/>
              <a:cxnLst/>
              <a:rect l="l" t="t" r="r" b="b"/>
              <a:pathLst>
                <a:path w="123190" h="269875">
                  <a:moveTo>
                    <a:pt x="90234" y="269569"/>
                  </a:moveTo>
                  <a:lnTo>
                    <a:pt x="53062" y="256137"/>
                  </a:lnTo>
                  <a:lnTo>
                    <a:pt x="37455" y="209223"/>
                  </a:lnTo>
                  <a:lnTo>
                    <a:pt x="37455" y="87964"/>
                  </a:lnTo>
                  <a:lnTo>
                    <a:pt x="0" y="87964"/>
                  </a:lnTo>
                  <a:lnTo>
                    <a:pt x="0" y="49752"/>
                  </a:lnTo>
                  <a:lnTo>
                    <a:pt x="37455" y="49752"/>
                  </a:lnTo>
                  <a:lnTo>
                    <a:pt x="37455" y="0"/>
                  </a:lnTo>
                  <a:lnTo>
                    <a:pt x="83802" y="0"/>
                  </a:lnTo>
                  <a:lnTo>
                    <a:pt x="83802" y="49752"/>
                  </a:lnTo>
                  <a:lnTo>
                    <a:pt x="122015" y="49752"/>
                  </a:lnTo>
                  <a:lnTo>
                    <a:pt x="122015" y="87964"/>
                  </a:lnTo>
                  <a:lnTo>
                    <a:pt x="83802" y="87964"/>
                  </a:lnTo>
                  <a:lnTo>
                    <a:pt x="83802" y="217799"/>
                  </a:lnTo>
                  <a:lnTo>
                    <a:pt x="85410" y="223032"/>
                  </a:lnTo>
                  <a:lnTo>
                    <a:pt x="91842" y="227131"/>
                  </a:lnTo>
                  <a:lnTo>
                    <a:pt x="95846" y="228140"/>
                  </a:lnTo>
                  <a:lnTo>
                    <a:pt x="104611" y="228140"/>
                  </a:lnTo>
                  <a:lnTo>
                    <a:pt x="111989" y="226910"/>
                  </a:lnTo>
                  <a:lnTo>
                    <a:pt x="122772" y="224451"/>
                  </a:lnTo>
                  <a:lnTo>
                    <a:pt x="122961" y="264272"/>
                  </a:lnTo>
                  <a:lnTo>
                    <a:pt x="114637" y="266589"/>
                  </a:lnTo>
                  <a:lnTo>
                    <a:pt x="106408" y="268244"/>
                  </a:lnTo>
                  <a:lnTo>
                    <a:pt x="98274" y="269238"/>
                  </a:lnTo>
                  <a:lnTo>
                    <a:pt x="90234" y="269569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7" name="object 3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015" y="5447477"/>
            <a:ext cx="1655123" cy="294350"/>
          </a:xfrm>
          <a:prstGeom prst="rect">
            <a:avLst/>
          </a:prstGeom>
        </p:spPr>
      </p:pic>
      <p:sp>
        <p:nvSpPr>
          <p:cNvPr id="38" name="object 38" descr=""/>
          <p:cNvSpPr txBox="1"/>
          <p:nvPr/>
        </p:nvSpPr>
        <p:spPr>
          <a:xfrm>
            <a:off x="8165061" y="5964081"/>
            <a:ext cx="4737100" cy="1030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7400"/>
              </a:lnSpc>
              <a:spcBef>
                <a:spcPts val="100"/>
              </a:spcBef>
            </a:pPr>
            <a:r>
              <a:rPr dirty="0" sz="2400" spc="-65" b="1">
                <a:solidFill>
                  <a:srgbClr val="262525"/>
                </a:solidFill>
                <a:latin typeface="Roboto Bk"/>
                <a:cs typeface="Roboto Bk"/>
              </a:rPr>
              <a:t>Helps</a:t>
            </a:r>
            <a:r>
              <a:rPr dirty="0" sz="2400" spc="-150" b="1">
                <a:solidFill>
                  <a:srgbClr val="262525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62525"/>
                </a:solidFill>
                <a:latin typeface="Roboto Bk"/>
                <a:cs typeface="Roboto Bk"/>
              </a:rPr>
              <a:t>students</a:t>
            </a:r>
            <a:r>
              <a:rPr dirty="0" sz="2400" spc="-150" b="1">
                <a:solidFill>
                  <a:srgbClr val="262525"/>
                </a:solidFill>
                <a:latin typeface="Roboto Bk"/>
                <a:cs typeface="Roboto Bk"/>
              </a:rPr>
              <a:t> </a:t>
            </a:r>
            <a:r>
              <a:rPr dirty="0" sz="2400" spc="-135" b="1">
                <a:solidFill>
                  <a:srgbClr val="262525"/>
                </a:solidFill>
                <a:latin typeface="Roboto Bk"/>
                <a:cs typeface="Roboto Bk"/>
              </a:rPr>
              <a:t>&amp;</a:t>
            </a:r>
            <a:r>
              <a:rPr dirty="0" sz="2400" spc="-65" b="1">
                <a:solidFill>
                  <a:srgbClr val="262525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62525"/>
                </a:solidFill>
                <a:latin typeface="Roboto Bk"/>
                <a:cs typeface="Roboto Bk"/>
              </a:rPr>
              <a:t>faculty</a:t>
            </a:r>
            <a:r>
              <a:rPr dirty="0" sz="2400" spc="-125" b="1">
                <a:solidFill>
                  <a:srgbClr val="262525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62525"/>
                </a:solidFill>
                <a:latin typeface="Roboto Bk"/>
                <a:cs typeface="Roboto Bk"/>
              </a:rPr>
              <a:t>with</a:t>
            </a:r>
            <a:r>
              <a:rPr dirty="0" sz="2400" spc="-150" b="1">
                <a:solidFill>
                  <a:srgbClr val="262525"/>
                </a:solidFill>
                <a:latin typeface="Roboto Bk"/>
                <a:cs typeface="Roboto Bk"/>
              </a:rPr>
              <a:t> </a:t>
            </a:r>
            <a:r>
              <a:rPr dirty="0" sz="2400" spc="-50" b="1">
                <a:solidFill>
                  <a:srgbClr val="262525"/>
                </a:solidFill>
                <a:latin typeface="Roboto Bk"/>
                <a:cs typeface="Roboto Bk"/>
              </a:rPr>
              <a:t>queries </a:t>
            </a:r>
            <a:r>
              <a:rPr dirty="0" sz="2400" spc="-60" b="1">
                <a:solidFill>
                  <a:srgbClr val="262525"/>
                </a:solidFill>
                <a:latin typeface="Roboto Bk"/>
                <a:cs typeface="Roboto Bk"/>
              </a:rPr>
              <a:t>and</a:t>
            </a:r>
            <a:r>
              <a:rPr dirty="0" sz="2400" spc="-135" b="1">
                <a:solidFill>
                  <a:srgbClr val="262525"/>
                </a:solidFill>
                <a:latin typeface="Roboto Bk"/>
                <a:cs typeface="Roboto Bk"/>
              </a:rPr>
              <a:t> </a:t>
            </a:r>
            <a:r>
              <a:rPr dirty="0" sz="2400" spc="-10" b="1">
                <a:solidFill>
                  <a:srgbClr val="262525"/>
                </a:solidFill>
                <a:latin typeface="Roboto Bk"/>
                <a:cs typeface="Roboto Bk"/>
              </a:rPr>
              <a:t>tasks.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13236545" y="5351684"/>
            <a:ext cx="722630" cy="722630"/>
            <a:chOff x="13236545" y="5351684"/>
            <a:chExt cx="722630" cy="722630"/>
          </a:xfrm>
        </p:grpSpPr>
        <p:sp>
          <p:nvSpPr>
            <p:cNvPr id="40" name="object 40" descr=""/>
            <p:cNvSpPr/>
            <p:nvPr/>
          </p:nvSpPr>
          <p:spPr>
            <a:xfrm>
              <a:off x="13247016" y="5362155"/>
              <a:ext cx="701675" cy="701675"/>
            </a:xfrm>
            <a:custGeom>
              <a:avLst/>
              <a:gdLst/>
              <a:ahLst/>
              <a:cxnLst/>
              <a:rect l="l" t="t" r="r" b="b"/>
              <a:pathLst>
                <a:path w="701675" h="701675">
                  <a:moveTo>
                    <a:pt x="570348" y="701234"/>
                  </a:moveTo>
                  <a:lnTo>
                    <a:pt x="130886" y="701234"/>
                  </a:lnTo>
                  <a:lnTo>
                    <a:pt x="79939" y="690949"/>
                  </a:lnTo>
                  <a:lnTo>
                    <a:pt x="38335" y="662899"/>
                  </a:lnTo>
                  <a:lnTo>
                    <a:pt x="10285" y="621295"/>
                  </a:lnTo>
                  <a:lnTo>
                    <a:pt x="0" y="570348"/>
                  </a:lnTo>
                  <a:lnTo>
                    <a:pt x="0" y="130886"/>
                  </a:lnTo>
                  <a:lnTo>
                    <a:pt x="10285" y="79939"/>
                  </a:lnTo>
                  <a:lnTo>
                    <a:pt x="38335" y="38335"/>
                  </a:lnTo>
                  <a:lnTo>
                    <a:pt x="79939" y="10285"/>
                  </a:lnTo>
                  <a:lnTo>
                    <a:pt x="130886" y="0"/>
                  </a:lnTo>
                  <a:lnTo>
                    <a:pt x="570348" y="0"/>
                  </a:lnTo>
                  <a:lnTo>
                    <a:pt x="621295" y="10285"/>
                  </a:lnTo>
                  <a:lnTo>
                    <a:pt x="662899" y="38335"/>
                  </a:lnTo>
                  <a:lnTo>
                    <a:pt x="690949" y="79939"/>
                  </a:lnTo>
                  <a:lnTo>
                    <a:pt x="701234" y="130886"/>
                  </a:lnTo>
                  <a:lnTo>
                    <a:pt x="701234" y="570348"/>
                  </a:lnTo>
                  <a:lnTo>
                    <a:pt x="690949" y="621295"/>
                  </a:lnTo>
                  <a:lnTo>
                    <a:pt x="662899" y="662899"/>
                  </a:lnTo>
                  <a:lnTo>
                    <a:pt x="621295" y="690949"/>
                  </a:lnTo>
                  <a:lnTo>
                    <a:pt x="570348" y="701234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3247016" y="5362155"/>
              <a:ext cx="701675" cy="701675"/>
            </a:xfrm>
            <a:custGeom>
              <a:avLst/>
              <a:gdLst/>
              <a:ahLst/>
              <a:cxnLst/>
              <a:rect l="l" t="t" r="r" b="b"/>
              <a:pathLst>
                <a:path w="701675" h="701675">
                  <a:moveTo>
                    <a:pt x="0" y="570348"/>
                  </a:moveTo>
                  <a:lnTo>
                    <a:pt x="10285" y="621295"/>
                  </a:lnTo>
                  <a:lnTo>
                    <a:pt x="38335" y="662899"/>
                  </a:lnTo>
                  <a:lnTo>
                    <a:pt x="79939" y="690949"/>
                  </a:lnTo>
                  <a:lnTo>
                    <a:pt x="130886" y="701234"/>
                  </a:lnTo>
                  <a:lnTo>
                    <a:pt x="570348" y="701234"/>
                  </a:lnTo>
                  <a:lnTo>
                    <a:pt x="621295" y="690949"/>
                  </a:lnTo>
                  <a:lnTo>
                    <a:pt x="662899" y="662899"/>
                  </a:lnTo>
                  <a:lnTo>
                    <a:pt x="690949" y="621295"/>
                  </a:lnTo>
                  <a:lnTo>
                    <a:pt x="701234" y="570348"/>
                  </a:lnTo>
                  <a:lnTo>
                    <a:pt x="701234" y="130886"/>
                  </a:lnTo>
                  <a:lnTo>
                    <a:pt x="690949" y="79939"/>
                  </a:lnTo>
                  <a:lnTo>
                    <a:pt x="662899" y="38335"/>
                  </a:lnTo>
                  <a:lnTo>
                    <a:pt x="621295" y="10285"/>
                  </a:lnTo>
                  <a:lnTo>
                    <a:pt x="570348" y="0"/>
                  </a:lnTo>
                  <a:lnTo>
                    <a:pt x="130886" y="0"/>
                  </a:lnTo>
                  <a:lnTo>
                    <a:pt x="79939" y="10285"/>
                  </a:lnTo>
                  <a:lnTo>
                    <a:pt x="38335" y="38335"/>
                  </a:lnTo>
                  <a:lnTo>
                    <a:pt x="10285" y="79939"/>
                  </a:lnTo>
                  <a:lnTo>
                    <a:pt x="0" y="130886"/>
                  </a:lnTo>
                  <a:lnTo>
                    <a:pt x="0" y="570348"/>
                  </a:lnTo>
                  <a:close/>
                </a:path>
              </a:pathLst>
            </a:custGeom>
            <a:ln w="20941">
              <a:solidFill>
                <a:srgbClr val="BFC1D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 descr=""/>
          <p:cNvGrpSpPr/>
          <p:nvPr/>
        </p:nvGrpSpPr>
        <p:grpSpPr>
          <a:xfrm>
            <a:off x="14260334" y="5436127"/>
            <a:ext cx="2535555" cy="306070"/>
            <a:chOff x="14260334" y="5436127"/>
            <a:chExt cx="2535555" cy="306070"/>
          </a:xfrm>
        </p:grpSpPr>
        <p:sp>
          <p:nvSpPr>
            <p:cNvPr id="43" name="object 43" descr=""/>
            <p:cNvSpPr/>
            <p:nvPr/>
          </p:nvSpPr>
          <p:spPr>
            <a:xfrm>
              <a:off x="14260323" y="5436139"/>
              <a:ext cx="1048385" cy="306070"/>
            </a:xfrm>
            <a:custGeom>
              <a:avLst/>
              <a:gdLst/>
              <a:ahLst/>
              <a:cxnLst/>
              <a:rect l="l" t="t" r="r" b="b"/>
              <a:pathLst>
                <a:path w="1048384" h="306070">
                  <a:moveTo>
                    <a:pt x="224167" y="15125"/>
                  </a:moveTo>
                  <a:lnTo>
                    <a:pt x="0" y="15125"/>
                  </a:lnTo>
                  <a:lnTo>
                    <a:pt x="0" y="55765"/>
                  </a:lnTo>
                  <a:lnTo>
                    <a:pt x="88353" y="55765"/>
                  </a:lnTo>
                  <a:lnTo>
                    <a:pt x="88353" y="302145"/>
                  </a:lnTo>
                  <a:lnTo>
                    <a:pt x="135636" y="302145"/>
                  </a:lnTo>
                  <a:lnTo>
                    <a:pt x="135636" y="55765"/>
                  </a:lnTo>
                  <a:lnTo>
                    <a:pt x="224167" y="55765"/>
                  </a:lnTo>
                  <a:lnTo>
                    <a:pt x="224167" y="15125"/>
                  </a:lnTo>
                  <a:close/>
                </a:path>
                <a:path w="1048384" h="306070">
                  <a:moveTo>
                    <a:pt x="390398" y="292074"/>
                  </a:moveTo>
                  <a:lnTo>
                    <a:pt x="388810" y="287540"/>
                  </a:lnTo>
                  <a:lnTo>
                    <a:pt x="387248" y="283083"/>
                  </a:lnTo>
                  <a:lnTo>
                    <a:pt x="385000" y="272783"/>
                  </a:lnTo>
                  <a:lnTo>
                    <a:pt x="383946" y="263702"/>
                  </a:lnTo>
                  <a:lnTo>
                    <a:pt x="383882" y="263169"/>
                  </a:lnTo>
                  <a:lnTo>
                    <a:pt x="383705" y="261569"/>
                  </a:lnTo>
                  <a:lnTo>
                    <a:pt x="383578" y="258914"/>
                  </a:lnTo>
                  <a:lnTo>
                    <a:pt x="383260" y="249669"/>
                  </a:lnTo>
                  <a:lnTo>
                    <a:pt x="383209" y="202412"/>
                  </a:lnTo>
                  <a:lnTo>
                    <a:pt x="383171" y="155867"/>
                  </a:lnTo>
                  <a:lnTo>
                    <a:pt x="381749" y="138836"/>
                  </a:lnTo>
                  <a:lnTo>
                    <a:pt x="359930" y="100634"/>
                  </a:lnTo>
                  <a:lnTo>
                    <a:pt x="318363" y="83248"/>
                  </a:lnTo>
                  <a:lnTo>
                    <a:pt x="301485" y="82092"/>
                  </a:lnTo>
                  <a:lnTo>
                    <a:pt x="282854" y="83400"/>
                  </a:lnTo>
                  <a:lnTo>
                    <a:pt x="238391" y="102997"/>
                  </a:lnTo>
                  <a:lnTo>
                    <a:pt x="220395" y="126314"/>
                  </a:lnTo>
                  <a:lnTo>
                    <a:pt x="215963" y="139484"/>
                  </a:lnTo>
                  <a:lnTo>
                    <a:pt x="215900" y="140081"/>
                  </a:lnTo>
                  <a:lnTo>
                    <a:pt x="214464" y="153974"/>
                  </a:lnTo>
                  <a:lnTo>
                    <a:pt x="260807" y="153974"/>
                  </a:lnTo>
                  <a:lnTo>
                    <a:pt x="261454" y="146558"/>
                  </a:lnTo>
                  <a:lnTo>
                    <a:pt x="263385" y="140081"/>
                  </a:lnTo>
                  <a:lnTo>
                    <a:pt x="299402" y="121627"/>
                  </a:lnTo>
                  <a:lnTo>
                    <a:pt x="307390" y="122148"/>
                  </a:lnTo>
                  <a:lnTo>
                    <a:pt x="308038" y="122148"/>
                  </a:lnTo>
                  <a:lnTo>
                    <a:pt x="336283" y="148386"/>
                  </a:lnTo>
                  <a:lnTo>
                    <a:pt x="336854" y="155867"/>
                  </a:lnTo>
                  <a:lnTo>
                    <a:pt x="336854" y="166458"/>
                  </a:lnTo>
                  <a:lnTo>
                    <a:pt x="336854" y="202412"/>
                  </a:lnTo>
                  <a:lnTo>
                    <a:pt x="336854" y="237591"/>
                  </a:lnTo>
                  <a:lnTo>
                    <a:pt x="333895" y="243586"/>
                  </a:lnTo>
                  <a:lnTo>
                    <a:pt x="298450" y="263169"/>
                  </a:lnTo>
                  <a:lnTo>
                    <a:pt x="290131" y="263702"/>
                  </a:lnTo>
                  <a:lnTo>
                    <a:pt x="282105" y="263169"/>
                  </a:lnTo>
                  <a:lnTo>
                    <a:pt x="256654" y="242760"/>
                  </a:lnTo>
                  <a:lnTo>
                    <a:pt x="256654" y="234569"/>
                  </a:lnTo>
                  <a:lnTo>
                    <a:pt x="259994" y="220891"/>
                  </a:lnTo>
                  <a:lnTo>
                    <a:pt x="270014" y="210972"/>
                  </a:lnTo>
                  <a:lnTo>
                    <a:pt x="286715" y="204812"/>
                  </a:lnTo>
                  <a:lnTo>
                    <a:pt x="310095" y="202412"/>
                  </a:lnTo>
                  <a:lnTo>
                    <a:pt x="336854" y="202412"/>
                  </a:lnTo>
                  <a:lnTo>
                    <a:pt x="336854" y="166458"/>
                  </a:lnTo>
                  <a:lnTo>
                    <a:pt x="307911" y="166458"/>
                  </a:lnTo>
                  <a:lnTo>
                    <a:pt x="286981" y="167614"/>
                  </a:lnTo>
                  <a:lnTo>
                    <a:pt x="236969" y="184912"/>
                  </a:lnTo>
                  <a:lnTo>
                    <a:pt x="211797" y="222415"/>
                  </a:lnTo>
                  <a:lnTo>
                    <a:pt x="210108" y="239293"/>
                  </a:lnTo>
                  <a:lnTo>
                    <a:pt x="211404" y="252742"/>
                  </a:lnTo>
                  <a:lnTo>
                    <a:pt x="230733" y="286499"/>
                  </a:lnTo>
                  <a:lnTo>
                    <a:pt x="268998" y="304495"/>
                  </a:lnTo>
                  <a:lnTo>
                    <a:pt x="285026" y="305689"/>
                  </a:lnTo>
                  <a:lnTo>
                    <a:pt x="294868" y="305193"/>
                  </a:lnTo>
                  <a:lnTo>
                    <a:pt x="331597" y="292392"/>
                  </a:lnTo>
                  <a:lnTo>
                    <a:pt x="338937" y="287540"/>
                  </a:lnTo>
                  <a:lnTo>
                    <a:pt x="339128" y="289420"/>
                  </a:lnTo>
                  <a:lnTo>
                    <a:pt x="341020" y="294220"/>
                  </a:lnTo>
                  <a:lnTo>
                    <a:pt x="344614" y="301917"/>
                  </a:lnTo>
                  <a:lnTo>
                    <a:pt x="390398" y="301917"/>
                  </a:lnTo>
                  <a:lnTo>
                    <a:pt x="390398" y="292074"/>
                  </a:lnTo>
                  <a:close/>
                </a:path>
                <a:path w="1048384" h="306070">
                  <a:moveTo>
                    <a:pt x="559701" y="239293"/>
                  </a:moveTo>
                  <a:lnTo>
                    <a:pt x="539648" y="196265"/>
                  </a:lnTo>
                  <a:lnTo>
                    <a:pt x="498983" y="177215"/>
                  </a:lnTo>
                  <a:lnTo>
                    <a:pt x="468312" y="169379"/>
                  </a:lnTo>
                  <a:lnTo>
                    <a:pt x="458419" y="166420"/>
                  </a:lnTo>
                  <a:lnTo>
                    <a:pt x="451053" y="163525"/>
                  </a:lnTo>
                  <a:lnTo>
                    <a:pt x="446189" y="160693"/>
                  </a:lnTo>
                  <a:lnTo>
                    <a:pt x="441401" y="156908"/>
                  </a:lnTo>
                  <a:lnTo>
                    <a:pt x="439000" y="152146"/>
                  </a:lnTo>
                  <a:lnTo>
                    <a:pt x="439000" y="140677"/>
                  </a:lnTo>
                  <a:lnTo>
                    <a:pt x="474002" y="122199"/>
                  </a:lnTo>
                  <a:lnTo>
                    <a:pt x="482574" y="122796"/>
                  </a:lnTo>
                  <a:lnTo>
                    <a:pt x="510667" y="149796"/>
                  </a:lnTo>
                  <a:lnTo>
                    <a:pt x="511263" y="157391"/>
                  </a:lnTo>
                  <a:lnTo>
                    <a:pt x="557618" y="157391"/>
                  </a:lnTo>
                  <a:lnTo>
                    <a:pt x="545007" y="113461"/>
                  </a:lnTo>
                  <a:lnTo>
                    <a:pt x="508736" y="87172"/>
                  </a:lnTo>
                  <a:lnTo>
                    <a:pt x="474002" y="82092"/>
                  </a:lnTo>
                  <a:lnTo>
                    <a:pt x="456615" y="83299"/>
                  </a:lnTo>
                  <a:lnTo>
                    <a:pt x="414985" y="101384"/>
                  </a:lnTo>
                  <a:lnTo>
                    <a:pt x="393877" y="134594"/>
                  </a:lnTo>
                  <a:lnTo>
                    <a:pt x="392468" y="147548"/>
                  </a:lnTo>
                  <a:lnTo>
                    <a:pt x="393839" y="160947"/>
                  </a:lnTo>
                  <a:lnTo>
                    <a:pt x="426262" y="197370"/>
                  </a:lnTo>
                  <a:lnTo>
                    <a:pt x="484365" y="215290"/>
                  </a:lnTo>
                  <a:lnTo>
                    <a:pt x="494360" y="218465"/>
                  </a:lnTo>
                  <a:lnTo>
                    <a:pt x="501726" y="221869"/>
                  </a:lnTo>
                  <a:lnTo>
                    <a:pt x="506450" y="225488"/>
                  </a:lnTo>
                  <a:lnTo>
                    <a:pt x="511048" y="230466"/>
                  </a:lnTo>
                  <a:lnTo>
                    <a:pt x="513346" y="235953"/>
                  </a:lnTo>
                  <a:lnTo>
                    <a:pt x="513346" y="241947"/>
                  </a:lnTo>
                  <a:lnTo>
                    <a:pt x="513346" y="248500"/>
                  </a:lnTo>
                  <a:lnTo>
                    <a:pt x="474941" y="265595"/>
                  </a:lnTo>
                  <a:lnTo>
                    <a:pt x="467601" y="265150"/>
                  </a:lnTo>
                  <a:lnTo>
                    <a:pt x="433108" y="238302"/>
                  </a:lnTo>
                  <a:lnTo>
                    <a:pt x="431723" y="227380"/>
                  </a:lnTo>
                  <a:lnTo>
                    <a:pt x="385470" y="227380"/>
                  </a:lnTo>
                  <a:lnTo>
                    <a:pt x="398564" y="271348"/>
                  </a:lnTo>
                  <a:lnTo>
                    <a:pt x="436918" y="300088"/>
                  </a:lnTo>
                  <a:lnTo>
                    <a:pt x="474941" y="305689"/>
                  </a:lnTo>
                  <a:lnTo>
                    <a:pt x="492925" y="304558"/>
                  </a:lnTo>
                  <a:lnTo>
                    <a:pt x="536143" y="287439"/>
                  </a:lnTo>
                  <a:lnTo>
                    <a:pt x="558228" y="253479"/>
                  </a:lnTo>
                  <a:lnTo>
                    <a:pt x="559701" y="239293"/>
                  </a:lnTo>
                  <a:close/>
                </a:path>
                <a:path w="1048384" h="306070">
                  <a:moveTo>
                    <a:pt x="758698" y="301917"/>
                  </a:moveTo>
                  <a:lnTo>
                    <a:pt x="665632" y="177253"/>
                  </a:lnTo>
                  <a:lnTo>
                    <a:pt x="751128" y="85877"/>
                  </a:lnTo>
                  <a:lnTo>
                    <a:pt x="692873" y="85877"/>
                  </a:lnTo>
                  <a:lnTo>
                    <a:pt x="627507" y="155117"/>
                  </a:lnTo>
                  <a:lnTo>
                    <a:pt x="618718" y="165608"/>
                  </a:lnTo>
                  <a:lnTo>
                    <a:pt x="618718" y="0"/>
                  </a:lnTo>
                  <a:lnTo>
                    <a:pt x="572173" y="0"/>
                  </a:lnTo>
                  <a:lnTo>
                    <a:pt x="572173" y="301917"/>
                  </a:lnTo>
                  <a:lnTo>
                    <a:pt x="618718" y="301917"/>
                  </a:lnTo>
                  <a:lnTo>
                    <a:pt x="618718" y="226428"/>
                  </a:lnTo>
                  <a:lnTo>
                    <a:pt x="634606" y="209969"/>
                  </a:lnTo>
                  <a:lnTo>
                    <a:pt x="703275" y="301917"/>
                  </a:lnTo>
                  <a:lnTo>
                    <a:pt x="758698" y="301917"/>
                  </a:lnTo>
                  <a:close/>
                </a:path>
                <a:path w="1048384" h="306070">
                  <a:moveTo>
                    <a:pt x="1048054" y="301917"/>
                  </a:moveTo>
                  <a:lnTo>
                    <a:pt x="1020483" y="229831"/>
                  </a:lnTo>
                  <a:lnTo>
                    <a:pt x="1004697" y="188595"/>
                  </a:lnTo>
                  <a:lnTo>
                    <a:pt x="964095" y="82473"/>
                  </a:lnTo>
                  <a:lnTo>
                    <a:pt x="957160" y="64350"/>
                  </a:lnTo>
                  <a:lnTo>
                    <a:pt x="957160" y="188595"/>
                  </a:lnTo>
                  <a:lnTo>
                    <a:pt x="879970" y="188595"/>
                  </a:lnTo>
                  <a:lnTo>
                    <a:pt x="918565" y="82473"/>
                  </a:lnTo>
                  <a:lnTo>
                    <a:pt x="957160" y="188595"/>
                  </a:lnTo>
                  <a:lnTo>
                    <a:pt x="957160" y="64350"/>
                  </a:lnTo>
                  <a:lnTo>
                    <a:pt x="938326" y="15125"/>
                  </a:lnTo>
                  <a:lnTo>
                    <a:pt x="898601" y="15125"/>
                  </a:lnTo>
                  <a:lnTo>
                    <a:pt x="789266" y="301917"/>
                  </a:lnTo>
                  <a:lnTo>
                    <a:pt x="838733" y="301917"/>
                  </a:lnTo>
                  <a:lnTo>
                    <a:pt x="864844" y="229831"/>
                  </a:lnTo>
                  <a:lnTo>
                    <a:pt x="972096" y="229831"/>
                  </a:lnTo>
                  <a:lnTo>
                    <a:pt x="998397" y="301917"/>
                  </a:lnTo>
                  <a:lnTo>
                    <a:pt x="1048054" y="301917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92468" y="5522011"/>
              <a:ext cx="172524" cy="219817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15456729" y="5472259"/>
              <a:ext cx="123189" cy="269875"/>
            </a:xfrm>
            <a:custGeom>
              <a:avLst/>
              <a:gdLst/>
              <a:ahLst/>
              <a:cxnLst/>
              <a:rect l="l" t="t" r="r" b="b"/>
              <a:pathLst>
                <a:path w="123190" h="269875">
                  <a:moveTo>
                    <a:pt x="90234" y="269569"/>
                  </a:moveTo>
                  <a:lnTo>
                    <a:pt x="53062" y="256137"/>
                  </a:lnTo>
                  <a:lnTo>
                    <a:pt x="37455" y="209223"/>
                  </a:lnTo>
                  <a:lnTo>
                    <a:pt x="37455" y="87964"/>
                  </a:lnTo>
                  <a:lnTo>
                    <a:pt x="0" y="87964"/>
                  </a:lnTo>
                  <a:lnTo>
                    <a:pt x="0" y="49752"/>
                  </a:lnTo>
                  <a:lnTo>
                    <a:pt x="37455" y="49752"/>
                  </a:lnTo>
                  <a:lnTo>
                    <a:pt x="37455" y="0"/>
                  </a:lnTo>
                  <a:lnTo>
                    <a:pt x="83802" y="0"/>
                  </a:lnTo>
                  <a:lnTo>
                    <a:pt x="83802" y="49752"/>
                  </a:lnTo>
                  <a:lnTo>
                    <a:pt x="122015" y="49752"/>
                  </a:lnTo>
                  <a:lnTo>
                    <a:pt x="122015" y="87964"/>
                  </a:lnTo>
                  <a:lnTo>
                    <a:pt x="83802" y="87964"/>
                  </a:lnTo>
                  <a:lnTo>
                    <a:pt x="83802" y="217799"/>
                  </a:lnTo>
                  <a:lnTo>
                    <a:pt x="85410" y="223032"/>
                  </a:lnTo>
                  <a:lnTo>
                    <a:pt x="91842" y="227131"/>
                  </a:lnTo>
                  <a:lnTo>
                    <a:pt x="95846" y="228140"/>
                  </a:lnTo>
                  <a:lnTo>
                    <a:pt x="104611" y="228140"/>
                  </a:lnTo>
                  <a:lnTo>
                    <a:pt x="111989" y="226910"/>
                  </a:lnTo>
                  <a:lnTo>
                    <a:pt x="122772" y="224451"/>
                  </a:lnTo>
                  <a:lnTo>
                    <a:pt x="122961" y="264272"/>
                  </a:lnTo>
                  <a:lnTo>
                    <a:pt x="114637" y="266589"/>
                  </a:lnTo>
                  <a:lnTo>
                    <a:pt x="106408" y="268244"/>
                  </a:lnTo>
                  <a:lnTo>
                    <a:pt x="98274" y="269238"/>
                  </a:lnTo>
                  <a:lnTo>
                    <a:pt x="90234" y="269569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577140" y="5518228"/>
              <a:ext cx="197683" cy="223600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15774507" y="5518228"/>
              <a:ext cx="299085" cy="220345"/>
            </a:xfrm>
            <a:custGeom>
              <a:avLst/>
              <a:gdLst/>
              <a:ahLst/>
              <a:cxnLst/>
              <a:rect l="l" t="t" r="r" b="b"/>
              <a:pathLst>
                <a:path w="299084" h="220345">
                  <a:moveTo>
                    <a:pt x="298512" y="219817"/>
                  </a:moveTo>
                  <a:lnTo>
                    <a:pt x="251976" y="219817"/>
                  </a:lnTo>
                  <a:lnTo>
                    <a:pt x="251976" y="79262"/>
                  </a:lnTo>
                  <a:lnTo>
                    <a:pt x="251349" y="68728"/>
                  </a:lnTo>
                  <a:lnTo>
                    <a:pt x="222477" y="41345"/>
                  </a:lnTo>
                  <a:lnTo>
                    <a:pt x="213952" y="40860"/>
                  </a:lnTo>
                  <a:lnTo>
                    <a:pt x="205097" y="41552"/>
                  </a:lnTo>
                  <a:lnTo>
                    <a:pt x="173741" y="71045"/>
                  </a:lnTo>
                  <a:lnTo>
                    <a:pt x="172335" y="78600"/>
                  </a:lnTo>
                  <a:lnTo>
                    <a:pt x="172335" y="219817"/>
                  </a:lnTo>
                  <a:lnTo>
                    <a:pt x="125988" y="219817"/>
                  </a:lnTo>
                  <a:lnTo>
                    <a:pt x="125988" y="79451"/>
                  </a:lnTo>
                  <a:lnTo>
                    <a:pt x="125355" y="69561"/>
                  </a:lnTo>
                  <a:lnTo>
                    <a:pt x="96376" y="41398"/>
                  </a:lnTo>
                  <a:lnTo>
                    <a:pt x="87964" y="40860"/>
                  </a:lnTo>
                  <a:lnTo>
                    <a:pt x="73847" y="42392"/>
                  </a:lnTo>
                  <a:lnTo>
                    <a:pt x="62237" y="46985"/>
                  </a:lnTo>
                  <a:lnTo>
                    <a:pt x="53133" y="54640"/>
                  </a:lnTo>
                  <a:lnTo>
                    <a:pt x="46536" y="65358"/>
                  </a:lnTo>
                  <a:lnTo>
                    <a:pt x="46536" y="219817"/>
                  </a:lnTo>
                  <a:lnTo>
                    <a:pt x="0" y="219817"/>
                  </a:lnTo>
                  <a:lnTo>
                    <a:pt x="0" y="3783"/>
                  </a:lnTo>
                  <a:lnTo>
                    <a:pt x="44455" y="3783"/>
                  </a:lnTo>
                  <a:lnTo>
                    <a:pt x="44928" y="17025"/>
                  </a:lnTo>
                  <a:lnTo>
                    <a:pt x="53825" y="9576"/>
                  </a:lnTo>
                  <a:lnTo>
                    <a:pt x="66044" y="4256"/>
                  </a:lnTo>
                  <a:lnTo>
                    <a:pt x="81586" y="1064"/>
                  </a:lnTo>
                  <a:lnTo>
                    <a:pt x="100449" y="0"/>
                  </a:lnTo>
                  <a:lnTo>
                    <a:pt x="110688" y="537"/>
                  </a:lnTo>
                  <a:lnTo>
                    <a:pt x="152188" y="17569"/>
                  </a:lnTo>
                  <a:lnTo>
                    <a:pt x="160038" y="27240"/>
                  </a:lnTo>
                  <a:lnTo>
                    <a:pt x="163491" y="23238"/>
                  </a:lnTo>
                  <a:lnTo>
                    <a:pt x="202034" y="2435"/>
                  </a:lnTo>
                  <a:lnTo>
                    <a:pt x="224167" y="0"/>
                  </a:lnTo>
                  <a:lnTo>
                    <a:pt x="240820" y="1205"/>
                  </a:lnTo>
                  <a:lnTo>
                    <a:pt x="278933" y="19295"/>
                  </a:lnTo>
                  <a:lnTo>
                    <a:pt x="297288" y="60440"/>
                  </a:lnTo>
                  <a:lnTo>
                    <a:pt x="298512" y="79641"/>
                  </a:lnTo>
                  <a:lnTo>
                    <a:pt x="298512" y="219817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62016" y="5518228"/>
              <a:ext cx="180280" cy="223600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16231566" y="5447480"/>
              <a:ext cx="182880" cy="294640"/>
            </a:xfrm>
            <a:custGeom>
              <a:avLst/>
              <a:gdLst/>
              <a:ahLst/>
              <a:cxnLst/>
              <a:rect l="l" t="t" r="r" b="b"/>
              <a:pathLst>
                <a:path w="182880" h="294639">
                  <a:moveTo>
                    <a:pt x="122961" y="289052"/>
                  </a:moveTo>
                  <a:lnTo>
                    <a:pt x="122770" y="249237"/>
                  </a:lnTo>
                  <a:lnTo>
                    <a:pt x="111988" y="251701"/>
                  </a:lnTo>
                  <a:lnTo>
                    <a:pt x="104609" y="252920"/>
                  </a:lnTo>
                  <a:lnTo>
                    <a:pt x="95846" y="252920"/>
                  </a:lnTo>
                  <a:lnTo>
                    <a:pt x="91846" y="251917"/>
                  </a:lnTo>
                  <a:lnTo>
                    <a:pt x="85420" y="247815"/>
                  </a:lnTo>
                  <a:lnTo>
                    <a:pt x="83807" y="242582"/>
                  </a:lnTo>
                  <a:lnTo>
                    <a:pt x="83807" y="112750"/>
                  </a:lnTo>
                  <a:lnTo>
                    <a:pt x="122021" y="112750"/>
                  </a:lnTo>
                  <a:lnTo>
                    <a:pt x="122021" y="74536"/>
                  </a:lnTo>
                  <a:lnTo>
                    <a:pt x="83807" y="74536"/>
                  </a:lnTo>
                  <a:lnTo>
                    <a:pt x="83807" y="24790"/>
                  </a:lnTo>
                  <a:lnTo>
                    <a:pt x="37465" y="24790"/>
                  </a:lnTo>
                  <a:lnTo>
                    <a:pt x="37465" y="74536"/>
                  </a:lnTo>
                  <a:lnTo>
                    <a:pt x="0" y="74536"/>
                  </a:lnTo>
                  <a:lnTo>
                    <a:pt x="0" y="112750"/>
                  </a:lnTo>
                  <a:lnTo>
                    <a:pt x="37465" y="112750"/>
                  </a:lnTo>
                  <a:lnTo>
                    <a:pt x="37465" y="234010"/>
                  </a:lnTo>
                  <a:lnTo>
                    <a:pt x="38430" y="249466"/>
                  </a:lnTo>
                  <a:lnTo>
                    <a:pt x="61239" y="286804"/>
                  </a:lnTo>
                  <a:lnTo>
                    <a:pt x="90233" y="294347"/>
                  </a:lnTo>
                  <a:lnTo>
                    <a:pt x="98272" y="294017"/>
                  </a:lnTo>
                  <a:lnTo>
                    <a:pt x="106413" y="293027"/>
                  </a:lnTo>
                  <a:lnTo>
                    <a:pt x="114642" y="291376"/>
                  </a:lnTo>
                  <a:lnTo>
                    <a:pt x="122961" y="289052"/>
                  </a:lnTo>
                  <a:close/>
                </a:path>
                <a:path w="182880" h="294639">
                  <a:moveTo>
                    <a:pt x="179057" y="74536"/>
                  </a:moveTo>
                  <a:lnTo>
                    <a:pt x="132524" y="74536"/>
                  </a:lnTo>
                  <a:lnTo>
                    <a:pt x="132524" y="290576"/>
                  </a:lnTo>
                  <a:lnTo>
                    <a:pt x="179057" y="290576"/>
                  </a:lnTo>
                  <a:lnTo>
                    <a:pt x="179057" y="74536"/>
                  </a:lnTo>
                  <a:close/>
                </a:path>
                <a:path w="182880" h="294639">
                  <a:moveTo>
                    <a:pt x="182651" y="18796"/>
                  </a:moveTo>
                  <a:lnTo>
                    <a:pt x="180314" y="12712"/>
                  </a:lnTo>
                  <a:lnTo>
                    <a:pt x="175653" y="7670"/>
                  </a:lnTo>
                  <a:lnTo>
                    <a:pt x="170980" y="2552"/>
                  </a:lnTo>
                  <a:lnTo>
                    <a:pt x="164490" y="0"/>
                  </a:lnTo>
                  <a:lnTo>
                    <a:pt x="147650" y="0"/>
                  </a:lnTo>
                  <a:lnTo>
                    <a:pt x="141122" y="2552"/>
                  </a:lnTo>
                  <a:lnTo>
                    <a:pt x="132105" y="12712"/>
                  </a:lnTo>
                  <a:lnTo>
                    <a:pt x="129870" y="18796"/>
                  </a:lnTo>
                  <a:lnTo>
                    <a:pt x="129870" y="32791"/>
                  </a:lnTo>
                  <a:lnTo>
                    <a:pt x="132105" y="38747"/>
                  </a:lnTo>
                  <a:lnTo>
                    <a:pt x="136588" y="43802"/>
                  </a:lnTo>
                  <a:lnTo>
                    <a:pt x="141122" y="48780"/>
                  </a:lnTo>
                  <a:lnTo>
                    <a:pt x="147650" y="51269"/>
                  </a:lnTo>
                  <a:lnTo>
                    <a:pt x="164490" y="51269"/>
                  </a:lnTo>
                  <a:lnTo>
                    <a:pt x="170980" y="48780"/>
                  </a:lnTo>
                  <a:lnTo>
                    <a:pt x="180340" y="38747"/>
                  </a:lnTo>
                  <a:lnTo>
                    <a:pt x="182651" y="32791"/>
                  </a:lnTo>
                  <a:lnTo>
                    <a:pt x="182651" y="18796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425281" y="5518228"/>
              <a:ext cx="370080" cy="223600"/>
            </a:xfrm>
            <a:prstGeom prst="rect">
              <a:avLst/>
            </a:prstGeom>
          </p:spPr>
        </p:pic>
      </p:grpSp>
      <p:sp>
        <p:nvSpPr>
          <p:cNvPr id="51" name="object 51" descr=""/>
          <p:cNvSpPr txBox="1"/>
          <p:nvPr/>
        </p:nvSpPr>
        <p:spPr>
          <a:xfrm>
            <a:off x="14238174" y="5964081"/>
            <a:ext cx="4646930" cy="1030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7400"/>
              </a:lnSpc>
              <a:spcBef>
                <a:spcPts val="100"/>
              </a:spcBef>
            </a:pPr>
            <a:r>
              <a:rPr dirty="0" sz="2400" spc="-45" b="1">
                <a:solidFill>
                  <a:srgbClr val="262525"/>
                </a:solidFill>
                <a:latin typeface="Roboto Bk"/>
                <a:cs typeface="Roboto Bk"/>
              </a:rPr>
              <a:t>Fee</a:t>
            </a:r>
            <a:r>
              <a:rPr dirty="0" sz="2400" spc="-90" b="1">
                <a:solidFill>
                  <a:srgbClr val="262525"/>
                </a:solidFill>
                <a:latin typeface="Roboto Bk"/>
                <a:cs typeface="Roboto Bk"/>
              </a:rPr>
              <a:t> </a:t>
            </a:r>
            <a:r>
              <a:rPr dirty="0" sz="2400" spc="-120" b="1">
                <a:solidFill>
                  <a:srgbClr val="262525"/>
                </a:solidFill>
                <a:latin typeface="Roboto Bk"/>
                <a:cs typeface="Roboto Bk"/>
              </a:rPr>
              <a:t>payments, </a:t>
            </a:r>
            <a:r>
              <a:rPr dirty="0" sz="2400" spc="-95" b="1">
                <a:solidFill>
                  <a:srgbClr val="262525"/>
                </a:solidFill>
                <a:latin typeface="Roboto Bk"/>
                <a:cs typeface="Roboto Bk"/>
              </a:rPr>
              <a:t>schedules,</a:t>
            </a:r>
            <a:r>
              <a:rPr dirty="0" sz="2400" spc="-120" b="1">
                <a:solidFill>
                  <a:srgbClr val="262525"/>
                </a:solidFill>
                <a:latin typeface="Roboto Bk"/>
                <a:cs typeface="Roboto Bk"/>
              </a:rPr>
              <a:t> </a:t>
            </a:r>
            <a:r>
              <a:rPr dirty="0" sz="2400" spc="-130" b="1">
                <a:solidFill>
                  <a:srgbClr val="262525"/>
                </a:solidFill>
                <a:latin typeface="Roboto Bk"/>
                <a:cs typeface="Roboto Bk"/>
              </a:rPr>
              <a:t>FAQs,</a:t>
            </a:r>
            <a:r>
              <a:rPr dirty="0" sz="2400" spc="-120" b="1">
                <a:solidFill>
                  <a:srgbClr val="262525"/>
                </a:solidFill>
                <a:latin typeface="Roboto Bk"/>
                <a:cs typeface="Roboto Bk"/>
              </a:rPr>
              <a:t> </a:t>
            </a:r>
            <a:r>
              <a:rPr dirty="0" sz="2400" spc="-25" b="1">
                <a:solidFill>
                  <a:srgbClr val="262525"/>
                </a:solidFill>
                <a:latin typeface="Roboto Bk"/>
                <a:cs typeface="Roboto Bk"/>
              </a:rPr>
              <a:t>and </a:t>
            </a:r>
            <a:r>
              <a:rPr dirty="0" sz="2400" spc="-10" b="1">
                <a:solidFill>
                  <a:srgbClr val="262525"/>
                </a:solidFill>
                <a:latin typeface="Roboto Bk"/>
                <a:cs typeface="Roboto Bk"/>
              </a:rPr>
              <a:t>more.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1080317" y="7685256"/>
            <a:ext cx="722630" cy="722630"/>
            <a:chOff x="1080317" y="7685256"/>
            <a:chExt cx="722630" cy="722630"/>
          </a:xfrm>
        </p:grpSpPr>
        <p:sp>
          <p:nvSpPr>
            <p:cNvPr id="53" name="object 53" descr=""/>
            <p:cNvSpPr/>
            <p:nvPr/>
          </p:nvSpPr>
          <p:spPr>
            <a:xfrm>
              <a:off x="1090788" y="7695727"/>
              <a:ext cx="701675" cy="701675"/>
            </a:xfrm>
            <a:custGeom>
              <a:avLst/>
              <a:gdLst/>
              <a:ahLst/>
              <a:cxnLst/>
              <a:rect l="l" t="t" r="r" b="b"/>
              <a:pathLst>
                <a:path w="701675" h="701675">
                  <a:moveTo>
                    <a:pt x="570349" y="701234"/>
                  </a:moveTo>
                  <a:lnTo>
                    <a:pt x="130886" y="701234"/>
                  </a:lnTo>
                  <a:lnTo>
                    <a:pt x="79939" y="690949"/>
                  </a:lnTo>
                  <a:lnTo>
                    <a:pt x="38335" y="662899"/>
                  </a:lnTo>
                  <a:lnTo>
                    <a:pt x="10285" y="621295"/>
                  </a:lnTo>
                  <a:lnTo>
                    <a:pt x="0" y="570348"/>
                  </a:lnTo>
                  <a:lnTo>
                    <a:pt x="0" y="130886"/>
                  </a:lnTo>
                  <a:lnTo>
                    <a:pt x="10285" y="79939"/>
                  </a:lnTo>
                  <a:lnTo>
                    <a:pt x="38335" y="38335"/>
                  </a:lnTo>
                  <a:lnTo>
                    <a:pt x="79939" y="10285"/>
                  </a:lnTo>
                  <a:lnTo>
                    <a:pt x="130886" y="0"/>
                  </a:lnTo>
                  <a:lnTo>
                    <a:pt x="570349" y="0"/>
                  </a:lnTo>
                  <a:lnTo>
                    <a:pt x="621296" y="10285"/>
                  </a:lnTo>
                  <a:lnTo>
                    <a:pt x="662899" y="38335"/>
                  </a:lnTo>
                  <a:lnTo>
                    <a:pt x="690949" y="79939"/>
                  </a:lnTo>
                  <a:lnTo>
                    <a:pt x="701235" y="130886"/>
                  </a:lnTo>
                  <a:lnTo>
                    <a:pt x="701235" y="570348"/>
                  </a:lnTo>
                  <a:lnTo>
                    <a:pt x="690949" y="621295"/>
                  </a:lnTo>
                  <a:lnTo>
                    <a:pt x="662899" y="662899"/>
                  </a:lnTo>
                  <a:lnTo>
                    <a:pt x="621296" y="690949"/>
                  </a:lnTo>
                  <a:lnTo>
                    <a:pt x="570349" y="701234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090788" y="7695727"/>
              <a:ext cx="701675" cy="701675"/>
            </a:xfrm>
            <a:custGeom>
              <a:avLst/>
              <a:gdLst/>
              <a:ahLst/>
              <a:cxnLst/>
              <a:rect l="l" t="t" r="r" b="b"/>
              <a:pathLst>
                <a:path w="701675" h="701675">
                  <a:moveTo>
                    <a:pt x="0" y="570348"/>
                  </a:moveTo>
                  <a:lnTo>
                    <a:pt x="10285" y="621295"/>
                  </a:lnTo>
                  <a:lnTo>
                    <a:pt x="38335" y="662899"/>
                  </a:lnTo>
                  <a:lnTo>
                    <a:pt x="79939" y="690949"/>
                  </a:lnTo>
                  <a:lnTo>
                    <a:pt x="130886" y="701234"/>
                  </a:lnTo>
                  <a:lnTo>
                    <a:pt x="570349" y="701234"/>
                  </a:lnTo>
                  <a:lnTo>
                    <a:pt x="621296" y="690949"/>
                  </a:lnTo>
                  <a:lnTo>
                    <a:pt x="662899" y="662899"/>
                  </a:lnTo>
                  <a:lnTo>
                    <a:pt x="690949" y="621295"/>
                  </a:lnTo>
                  <a:lnTo>
                    <a:pt x="701235" y="570348"/>
                  </a:lnTo>
                  <a:lnTo>
                    <a:pt x="701235" y="130886"/>
                  </a:lnTo>
                  <a:lnTo>
                    <a:pt x="690949" y="79939"/>
                  </a:lnTo>
                  <a:lnTo>
                    <a:pt x="662899" y="38335"/>
                  </a:lnTo>
                  <a:lnTo>
                    <a:pt x="621296" y="10285"/>
                  </a:lnTo>
                  <a:lnTo>
                    <a:pt x="570349" y="0"/>
                  </a:lnTo>
                  <a:lnTo>
                    <a:pt x="130886" y="0"/>
                  </a:lnTo>
                  <a:lnTo>
                    <a:pt x="79939" y="10285"/>
                  </a:lnTo>
                  <a:lnTo>
                    <a:pt x="38335" y="38335"/>
                  </a:lnTo>
                  <a:lnTo>
                    <a:pt x="10285" y="79939"/>
                  </a:lnTo>
                  <a:lnTo>
                    <a:pt x="0" y="130886"/>
                  </a:lnTo>
                  <a:lnTo>
                    <a:pt x="0" y="570348"/>
                  </a:lnTo>
                  <a:close/>
                </a:path>
              </a:pathLst>
            </a:custGeom>
            <a:ln w="20941">
              <a:solidFill>
                <a:srgbClr val="BFC1D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" name="object 55" descr=""/>
          <p:cNvGrpSpPr/>
          <p:nvPr/>
        </p:nvGrpSpPr>
        <p:grpSpPr>
          <a:xfrm>
            <a:off x="2109499" y="7760664"/>
            <a:ext cx="1454785" cy="306070"/>
            <a:chOff x="2109499" y="7760664"/>
            <a:chExt cx="1454785" cy="306070"/>
          </a:xfrm>
        </p:grpSpPr>
        <p:sp>
          <p:nvSpPr>
            <p:cNvPr id="56" name="object 56" descr=""/>
            <p:cNvSpPr/>
            <p:nvPr/>
          </p:nvSpPr>
          <p:spPr>
            <a:xfrm>
              <a:off x="2109499" y="7772014"/>
              <a:ext cx="212090" cy="294640"/>
            </a:xfrm>
            <a:custGeom>
              <a:avLst/>
              <a:gdLst/>
              <a:ahLst/>
              <a:cxnLst/>
              <a:rect l="l" t="t" r="r" b="b"/>
              <a:pathLst>
                <a:path w="212089" h="294640">
                  <a:moveTo>
                    <a:pt x="109719" y="294350"/>
                  </a:moveTo>
                  <a:lnTo>
                    <a:pt x="70826" y="288764"/>
                  </a:lnTo>
                  <a:lnTo>
                    <a:pt x="35233" y="271980"/>
                  </a:lnTo>
                  <a:lnTo>
                    <a:pt x="9310" y="243599"/>
                  </a:lnTo>
                  <a:lnTo>
                    <a:pt x="0" y="199386"/>
                  </a:lnTo>
                  <a:lnTo>
                    <a:pt x="47671" y="199386"/>
                  </a:lnTo>
                  <a:lnTo>
                    <a:pt x="48829" y="213562"/>
                  </a:lnTo>
                  <a:lnTo>
                    <a:pt x="52305" y="225350"/>
                  </a:lnTo>
                  <a:lnTo>
                    <a:pt x="86403" y="250415"/>
                  </a:lnTo>
                  <a:lnTo>
                    <a:pt x="109719" y="253300"/>
                  </a:lnTo>
                  <a:lnTo>
                    <a:pt x="122234" y="252650"/>
                  </a:lnTo>
                  <a:lnTo>
                    <a:pt x="160062" y="230788"/>
                  </a:lnTo>
                  <a:lnTo>
                    <a:pt x="163443" y="215276"/>
                  </a:lnTo>
                  <a:lnTo>
                    <a:pt x="162734" y="207491"/>
                  </a:lnTo>
                  <a:lnTo>
                    <a:pt x="133389" y="178293"/>
                  </a:lnTo>
                  <a:lnTo>
                    <a:pt x="99977" y="166754"/>
                  </a:lnTo>
                  <a:lnTo>
                    <a:pt x="80563" y="160263"/>
                  </a:lnTo>
                  <a:lnTo>
                    <a:pt x="33956" y="134973"/>
                  </a:lnTo>
                  <a:lnTo>
                    <a:pt x="10280" y="96932"/>
                  </a:lnTo>
                  <a:lnTo>
                    <a:pt x="8701" y="80586"/>
                  </a:lnTo>
                  <a:lnTo>
                    <a:pt x="10416" y="63928"/>
                  </a:lnTo>
                  <a:lnTo>
                    <a:pt x="36131" y="22889"/>
                  </a:lnTo>
                  <a:lnTo>
                    <a:pt x="86853" y="1430"/>
                  </a:lnTo>
                  <a:lnTo>
                    <a:pt x="108016" y="0"/>
                  </a:lnTo>
                  <a:lnTo>
                    <a:pt x="131089" y="1702"/>
                  </a:lnTo>
                  <a:lnTo>
                    <a:pt x="168971" y="15322"/>
                  </a:lnTo>
                  <a:lnTo>
                    <a:pt x="203997" y="57649"/>
                  </a:lnTo>
                  <a:lnTo>
                    <a:pt x="210736" y="94585"/>
                  </a:lnTo>
                  <a:lnTo>
                    <a:pt x="163065" y="94585"/>
                  </a:lnTo>
                  <a:lnTo>
                    <a:pt x="162232" y="82200"/>
                  </a:lnTo>
                  <a:lnTo>
                    <a:pt x="159731" y="71435"/>
                  </a:lnTo>
                  <a:lnTo>
                    <a:pt x="121300" y="42084"/>
                  </a:lnTo>
                  <a:lnTo>
                    <a:pt x="108016" y="41239"/>
                  </a:lnTo>
                  <a:lnTo>
                    <a:pt x="95454" y="41936"/>
                  </a:lnTo>
                  <a:lnTo>
                    <a:pt x="59612" y="64933"/>
                  </a:lnTo>
                  <a:lnTo>
                    <a:pt x="56562" y="80208"/>
                  </a:lnTo>
                  <a:lnTo>
                    <a:pt x="57389" y="87142"/>
                  </a:lnTo>
                  <a:lnTo>
                    <a:pt x="87917" y="114850"/>
                  </a:lnTo>
                  <a:lnTo>
                    <a:pt x="138562" y="131645"/>
                  </a:lnTo>
                  <a:lnTo>
                    <a:pt x="158312" y="139915"/>
                  </a:lnTo>
                  <a:lnTo>
                    <a:pt x="198351" y="170543"/>
                  </a:lnTo>
                  <a:lnTo>
                    <a:pt x="211493" y="214898"/>
                  </a:lnTo>
                  <a:lnTo>
                    <a:pt x="209731" y="232213"/>
                  </a:lnTo>
                  <a:lnTo>
                    <a:pt x="183306" y="272879"/>
                  </a:lnTo>
                  <a:lnTo>
                    <a:pt x="131343" y="293008"/>
                  </a:lnTo>
                  <a:lnTo>
                    <a:pt x="109719" y="294350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10716" y="7842764"/>
              <a:ext cx="361312" cy="223600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2675420" y="7760671"/>
              <a:ext cx="889000" cy="306070"/>
            </a:xfrm>
            <a:custGeom>
              <a:avLst/>
              <a:gdLst/>
              <a:ahLst/>
              <a:cxnLst/>
              <a:rect l="l" t="t" r="r" b="b"/>
              <a:pathLst>
                <a:path w="889000" h="306070">
                  <a:moveTo>
                    <a:pt x="298513" y="161734"/>
                  </a:moveTo>
                  <a:lnTo>
                    <a:pt x="287502" y="112369"/>
                  </a:lnTo>
                  <a:lnTo>
                    <a:pt x="255498" y="86918"/>
                  </a:lnTo>
                  <a:lnTo>
                    <a:pt x="224167" y="82105"/>
                  </a:lnTo>
                  <a:lnTo>
                    <a:pt x="212725" y="82702"/>
                  </a:lnTo>
                  <a:lnTo>
                    <a:pt x="174942" y="96583"/>
                  </a:lnTo>
                  <a:lnTo>
                    <a:pt x="160045" y="109334"/>
                  </a:lnTo>
                  <a:lnTo>
                    <a:pt x="156870" y="104419"/>
                  </a:lnTo>
                  <a:lnTo>
                    <a:pt x="120408" y="84251"/>
                  </a:lnTo>
                  <a:lnTo>
                    <a:pt x="100457" y="82105"/>
                  </a:lnTo>
                  <a:lnTo>
                    <a:pt x="81584" y="83159"/>
                  </a:lnTo>
                  <a:lnTo>
                    <a:pt x="66052" y="86360"/>
                  </a:lnTo>
                  <a:lnTo>
                    <a:pt x="53822" y="91681"/>
                  </a:lnTo>
                  <a:lnTo>
                    <a:pt x="44932" y="99123"/>
                  </a:lnTo>
                  <a:lnTo>
                    <a:pt x="44462" y="85877"/>
                  </a:lnTo>
                  <a:lnTo>
                    <a:pt x="0" y="85877"/>
                  </a:lnTo>
                  <a:lnTo>
                    <a:pt x="0" y="301917"/>
                  </a:lnTo>
                  <a:lnTo>
                    <a:pt x="46532" y="301917"/>
                  </a:lnTo>
                  <a:lnTo>
                    <a:pt x="46532" y="147459"/>
                  </a:lnTo>
                  <a:lnTo>
                    <a:pt x="53136" y="136740"/>
                  </a:lnTo>
                  <a:lnTo>
                    <a:pt x="62242" y="129082"/>
                  </a:lnTo>
                  <a:lnTo>
                    <a:pt x="73850" y="124485"/>
                  </a:lnTo>
                  <a:lnTo>
                    <a:pt x="87972" y="122961"/>
                  </a:lnTo>
                  <a:lnTo>
                    <a:pt x="96380" y="123494"/>
                  </a:lnTo>
                  <a:lnTo>
                    <a:pt x="125361" y="151663"/>
                  </a:lnTo>
                  <a:lnTo>
                    <a:pt x="125996" y="161556"/>
                  </a:lnTo>
                  <a:lnTo>
                    <a:pt x="125996" y="301917"/>
                  </a:lnTo>
                  <a:lnTo>
                    <a:pt x="172339" y="301917"/>
                  </a:lnTo>
                  <a:lnTo>
                    <a:pt x="172339" y="160705"/>
                  </a:lnTo>
                  <a:lnTo>
                    <a:pt x="173748" y="153149"/>
                  </a:lnTo>
                  <a:lnTo>
                    <a:pt x="205105" y="123647"/>
                  </a:lnTo>
                  <a:lnTo>
                    <a:pt x="213956" y="122961"/>
                  </a:lnTo>
                  <a:lnTo>
                    <a:pt x="222478" y="123444"/>
                  </a:lnTo>
                  <a:lnTo>
                    <a:pt x="251345" y="150825"/>
                  </a:lnTo>
                  <a:lnTo>
                    <a:pt x="251980" y="161366"/>
                  </a:lnTo>
                  <a:lnTo>
                    <a:pt x="251980" y="301917"/>
                  </a:lnTo>
                  <a:lnTo>
                    <a:pt x="298513" y="301917"/>
                  </a:lnTo>
                  <a:lnTo>
                    <a:pt x="298513" y="161734"/>
                  </a:lnTo>
                  <a:close/>
                </a:path>
                <a:path w="889000" h="306070">
                  <a:moveTo>
                    <a:pt x="353415" y="0"/>
                  </a:moveTo>
                  <a:lnTo>
                    <a:pt x="306870" y="0"/>
                  </a:lnTo>
                  <a:lnTo>
                    <a:pt x="306870" y="301917"/>
                  </a:lnTo>
                  <a:lnTo>
                    <a:pt x="353415" y="301917"/>
                  </a:lnTo>
                  <a:lnTo>
                    <a:pt x="353415" y="0"/>
                  </a:lnTo>
                  <a:close/>
                </a:path>
                <a:path w="889000" h="306070">
                  <a:moveTo>
                    <a:pt x="553262" y="188036"/>
                  </a:moveTo>
                  <a:lnTo>
                    <a:pt x="552297" y="172707"/>
                  </a:lnTo>
                  <a:lnTo>
                    <a:pt x="506920" y="172707"/>
                  </a:lnTo>
                  <a:lnTo>
                    <a:pt x="506882" y="172427"/>
                  </a:lnTo>
                  <a:lnTo>
                    <a:pt x="416674" y="169494"/>
                  </a:lnTo>
                  <a:lnTo>
                    <a:pt x="418604" y="159842"/>
                  </a:lnTo>
                  <a:lnTo>
                    <a:pt x="421817" y="151003"/>
                  </a:lnTo>
                  <a:lnTo>
                    <a:pt x="454571" y="123050"/>
                  </a:lnTo>
                  <a:lnTo>
                    <a:pt x="463410" y="122199"/>
                  </a:lnTo>
                  <a:lnTo>
                    <a:pt x="474332" y="123190"/>
                  </a:lnTo>
                  <a:lnTo>
                    <a:pt x="500621" y="146431"/>
                  </a:lnTo>
                  <a:lnTo>
                    <a:pt x="503656" y="154571"/>
                  </a:lnTo>
                  <a:lnTo>
                    <a:pt x="505790" y="163449"/>
                  </a:lnTo>
                  <a:lnTo>
                    <a:pt x="506882" y="172427"/>
                  </a:lnTo>
                  <a:lnTo>
                    <a:pt x="511530" y="172427"/>
                  </a:lnTo>
                  <a:lnTo>
                    <a:pt x="552284" y="172427"/>
                  </a:lnTo>
                  <a:lnTo>
                    <a:pt x="551916" y="166547"/>
                  </a:lnTo>
                  <a:lnTo>
                    <a:pt x="541134" y="128905"/>
                  </a:lnTo>
                  <a:lnTo>
                    <a:pt x="503885" y="89763"/>
                  </a:lnTo>
                  <a:lnTo>
                    <a:pt x="463410" y="82105"/>
                  </a:lnTo>
                  <a:lnTo>
                    <a:pt x="451243" y="82931"/>
                  </a:lnTo>
                  <a:lnTo>
                    <a:pt x="406603" y="102654"/>
                  </a:lnTo>
                  <a:lnTo>
                    <a:pt x="381685" y="133362"/>
                  </a:lnTo>
                  <a:lnTo>
                    <a:pt x="375691" y="146837"/>
                  </a:lnTo>
                  <a:lnTo>
                    <a:pt x="371614" y="160743"/>
                  </a:lnTo>
                  <a:lnTo>
                    <a:pt x="369087" y="176314"/>
                  </a:lnTo>
                  <a:lnTo>
                    <a:pt x="368249" y="193141"/>
                  </a:lnTo>
                  <a:lnTo>
                    <a:pt x="368249" y="201091"/>
                  </a:lnTo>
                  <a:lnTo>
                    <a:pt x="375056" y="242608"/>
                  </a:lnTo>
                  <a:lnTo>
                    <a:pt x="395490" y="276186"/>
                  </a:lnTo>
                  <a:lnTo>
                    <a:pt x="427228" y="298323"/>
                  </a:lnTo>
                  <a:lnTo>
                    <a:pt x="467944" y="305701"/>
                  </a:lnTo>
                  <a:lnTo>
                    <a:pt x="483146" y="304888"/>
                  </a:lnTo>
                  <a:lnTo>
                    <a:pt x="519404" y="292747"/>
                  </a:lnTo>
                  <a:lnTo>
                    <a:pt x="547725" y="265785"/>
                  </a:lnTo>
                  <a:lnTo>
                    <a:pt x="552500" y="259257"/>
                  </a:lnTo>
                  <a:lnTo>
                    <a:pt x="522706" y="235610"/>
                  </a:lnTo>
                  <a:lnTo>
                    <a:pt x="516521" y="243205"/>
                  </a:lnTo>
                  <a:lnTo>
                    <a:pt x="510413" y="249605"/>
                  </a:lnTo>
                  <a:lnTo>
                    <a:pt x="469836" y="265785"/>
                  </a:lnTo>
                  <a:lnTo>
                    <a:pt x="457873" y="264668"/>
                  </a:lnTo>
                  <a:lnTo>
                    <a:pt x="423608" y="238671"/>
                  </a:lnTo>
                  <a:lnTo>
                    <a:pt x="414972" y="209410"/>
                  </a:lnTo>
                  <a:lnTo>
                    <a:pt x="553262" y="209410"/>
                  </a:lnTo>
                  <a:lnTo>
                    <a:pt x="553262" y="188036"/>
                  </a:lnTo>
                  <a:close/>
                </a:path>
                <a:path w="889000" h="306070">
                  <a:moveTo>
                    <a:pt x="888390" y="239306"/>
                  </a:moveTo>
                  <a:lnTo>
                    <a:pt x="868349" y="196265"/>
                  </a:lnTo>
                  <a:lnTo>
                    <a:pt x="827684" y="177215"/>
                  </a:lnTo>
                  <a:lnTo>
                    <a:pt x="797013" y="169392"/>
                  </a:lnTo>
                  <a:lnTo>
                    <a:pt x="787120" y="166420"/>
                  </a:lnTo>
                  <a:lnTo>
                    <a:pt x="779741" y="163525"/>
                  </a:lnTo>
                  <a:lnTo>
                    <a:pt x="774890" y="160705"/>
                  </a:lnTo>
                  <a:lnTo>
                    <a:pt x="770102" y="156921"/>
                  </a:lnTo>
                  <a:lnTo>
                    <a:pt x="767702" y="152158"/>
                  </a:lnTo>
                  <a:lnTo>
                    <a:pt x="767702" y="140677"/>
                  </a:lnTo>
                  <a:lnTo>
                    <a:pt x="802703" y="122199"/>
                  </a:lnTo>
                  <a:lnTo>
                    <a:pt x="811276" y="122809"/>
                  </a:lnTo>
                  <a:lnTo>
                    <a:pt x="839368" y="149796"/>
                  </a:lnTo>
                  <a:lnTo>
                    <a:pt x="839965" y="157391"/>
                  </a:lnTo>
                  <a:lnTo>
                    <a:pt x="886320" y="157391"/>
                  </a:lnTo>
                  <a:lnTo>
                    <a:pt x="873709" y="113461"/>
                  </a:lnTo>
                  <a:lnTo>
                    <a:pt x="837438" y="87185"/>
                  </a:lnTo>
                  <a:lnTo>
                    <a:pt x="802703" y="82105"/>
                  </a:lnTo>
                  <a:lnTo>
                    <a:pt x="785317" y="83299"/>
                  </a:lnTo>
                  <a:lnTo>
                    <a:pt x="743686" y="101396"/>
                  </a:lnTo>
                  <a:lnTo>
                    <a:pt x="722579" y="134594"/>
                  </a:lnTo>
                  <a:lnTo>
                    <a:pt x="721169" y="147548"/>
                  </a:lnTo>
                  <a:lnTo>
                    <a:pt x="722541" y="160959"/>
                  </a:lnTo>
                  <a:lnTo>
                    <a:pt x="754964" y="197370"/>
                  </a:lnTo>
                  <a:lnTo>
                    <a:pt x="813066" y="215290"/>
                  </a:lnTo>
                  <a:lnTo>
                    <a:pt x="823061" y="218465"/>
                  </a:lnTo>
                  <a:lnTo>
                    <a:pt x="830427" y="221869"/>
                  </a:lnTo>
                  <a:lnTo>
                    <a:pt x="835139" y="225488"/>
                  </a:lnTo>
                  <a:lnTo>
                    <a:pt x="839749" y="230466"/>
                  </a:lnTo>
                  <a:lnTo>
                    <a:pt x="842048" y="235953"/>
                  </a:lnTo>
                  <a:lnTo>
                    <a:pt x="842048" y="241947"/>
                  </a:lnTo>
                  <a:lnTo>
                    <a:pt x="842048" y="248500"/>
                  </a:lnTo>
                  <a:lnTo>
                    <a:pt x="803643" y="265595"/>
                  </a:lnTo>
                  <a:lnTo>
                    <a:pt x="796302" y="265150"/>
                  </a:lnTo>
                  <a:lnTo>
                    <a:pt x="761809" y="238302"/>
                  </a:lnTo>
                  <a:lnTo>
                    <a:pt x="760425" y="227380"/>
                  </a:lnTo>
                  <a:lnTo>
                    <a:pt x="719721" y="227380"/>
                  </a:lnTo>
                  <a:lnTo>
                    <a:pt x="689610" y="189141"/>
                  </a:lnTo>
                  <a:lnTo>
                    <a:pt x="641883" y="172427"/>
                  </a:lnTo>
                  <a:lnTo>
                    <a:pt x="629475" y="169392"/>
                  </a:lnTo>
                  <a:lnTo>
                    <a:pt x="619582" y="166420"/>
                  </a:lnTo>
                  <a:lnTo>
                    <a:pt x="612216" y="163525"/>
                  </a:lnTo>
                  <a:lnTo>
                    <a:pt x="607364" y="160705"/>
                  </a:lnTo>
                  <a:lnTo>
                    <a:pt x="602564" y="156921"/>
                  </a:lnTo>
                  <a:lnTo>
                    <a:pt x="600176" y="152158"/>
                  </a:lnTo>
                  <a:lnTo>
                    <a:pt x="600176" y="140677"/>
                  </a:lnTo>
                  <a:lnTo>
                    <a:pt x="635165" y="122199"/>
                  </a:lnTo>
                  <a:lnTo>
                    <a:pt x="643750" y="122809"/>
                  </a:lnTo>
                  <a:lnTo>
                    <a:pt x="671842" y="149796"/>
                  </a:lnTo>
                  <a:lnTo>
                    <a:pt x="672439" y="157391"/>
                  </a:lnTo>
                  <a:lnTo>
                    <a:pt x="718781" y="157391"/>
                  </a:lnTo>
                  <a:lnTo>
                    <a:pt x="706170" y="113461"/>
                  </a:lnTo>
                  <a:lnTo>
                    <a:pt x="669899" y="87185"/>
                  </a:lnTo>
                  <a:lnTo>
                    <a:pt x="635165" y="82105"/>
                  </a:lnTo>
                  <a:lnTo>
                    <a:pt x="617791" y="83299"/>
                  </a:lnTo>
                  <a:lnTo>
                    <a:pt x="576148" y="101396"/>
                  </a:lnTo>
                  <a:lnTo>
                    <a:pt x="555040" y="134594"/>
                  </a:lnTo>
                  <a:lnTo>
                    <a:pt x="553631" y="147548"/>
                  </a:lnTo>
                  <a:lnTo>
                    <a:pt x="555002" y="160959"/>
                  </a:lnTo>
                  <a:lnTo>
                    <a:pt x="587425" y="197370"/>
                  </a:lnTo>
                  <a:lnTo>
                    <a:pt x="645528" y="215290"/>
                  </a:lnTo>
                  <a:lnTo>
                    <a:pt x="655523" y="218465"/>
                  </a:lnTo>
                  <a:lnTo>
                    <a:pt x="662889" y="221869"/>
                  </a:lnTo>
                  <a:lnTo>
                    <a:pt x="667613" y="225488"/>
                  </a:lnTo>
                  <a:lnTo>
                    <a:pt x="672211" y="230466"/>
                  </a:lnTo>
                  <a:lnTo>
                    <a:pt x="674509" y="235953"/>
                  </a:lnTo>
                  <a:lnTo>
                    <a:pt x="674509" y="241947"/>
                  </a:lnTo>
                  <a:lnTo>
                    <a:pt x="674509" y="248500"/>
                  </a:lnTo>
                  <a:lnTo>
                    <a:pt x="636117" y="265595"/>
                  </a:lnTo>
                  <a:lnTo>
                    <a:pt x="628764" y="265150"/>
                  </a:lnTo>
                  <a:lnTo>
                    <a:pt x="594271" y="238302"/>
                  </a:lnTo>
                  <a:lnTo>
                    <a:pt x="592886" y="227380"/>
                  </a:lnTo>
                  <a:lnTo>
                    <a:pt x="546633" y="227380"/>
                  </a:lnTo>
                  <a:lnTo>
                    <a:pt x="559727" y="271348"/>
                  </a:lnTo>
                  <a:lnTo>
                    <a:pt x="598093" y="300101"/>
                  </a:lnTo>
                  <a:lnTo>
                    <a:pt x="636117" y="305701"/>
                  </a:lnTo>
                  <a:lnTo>
                    <a:pt x="654088" y="304558"/>
                  </a:lnTo>
                  <a:lnTo>
                    <a:pt x="697306" y="287439"/>
                  </a:lnTo>
                  <a:lnTo>
                    <a:pt x="718972" y="254673"/>
                  </a:lnTo>
                  <a:lnTo>
                    <a:pt x="719988" y="258051"/>
                  </a:lnTo>
                  <a:lnTo>
                    <a:pt x="750303" y="293090"/>
                  </a:lnTo>
                  <a:lnTo>
                    <a:pt x="803643" y="305701"/>
                  </a:lnTo>
                  <a:lnTo>
                    <a:pt x="821626" y="304558"/>
                  </a:lnTo>
                  <a:lnTo>
                    <a:pt x="864844" y="287439"/>
                  </a:lnTo>
                  <a:lnTo>
                    <a:pt x="886929" y="253479"/>
                  </a:lnTo>
                  <a:lnTo>
                    <a:pt x="888390" y="239306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 descr=""/>
          <p:cNvGrpSpPr/>
          <p:nvPr/>
        </p:nvGrpSpPr>
        <p:grpSpPr>
          <a:xfrm>
            <a:off x="3657544" y="7772014"/>
            <a:ext cx="1557020" cy="371475"/>
            <a:chOff x="3657544" y="7772014"/>
            <a:chExt cx="1557020" cy="371475"/>
          </a:xfrm>
        </p:grpSpPr>
        <p:sp>
          <p:nvSpPr>
            <p:cNvPr id="60" name="object 60" descr=""/>
            <p:cNvSpPr/>
            <p:nvPr/>
          </p:nvSpPr>
          <p:spPr>
            <a:xfrm>
              <a:off x="3657544" y="7775798"/>
              <a:ext cx="48260" cy="287020"/>
            </a:xfrm>
            <a:custGeom>
              <a:avLst/>
              <a:gdLst/>
              <a:ahLst/>
              <a:cxnLst/>
              <a:rect l="l" t="t" r="r" b="b"/>
              <a:pathLst>
                <a:path w="48260" h="287020">
                  <a:moveTo>
                    <a:pt x="47860" y="286783"/>
                  </a:moveTo>
                  <a:lnTo>
                    <a:pt x="0" y="286783"/>
                  </a:lnTo>
                  <a:lnTo>
                    <a:pt x="0" y="0"/>
                  </a:lnTo>
                  <a:lnTo>
                    <a:pt x="47860" y="0"/>
                  </a:lnTo>
                  <a:lnTo>
                    <a:pt x="47860" y="286783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22895" y="7842764"/>
              <a:ext cx="172335" cy="219817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3886400" y="7796796"/>
              <a:ext cx="123189" cy="269875"/>
            </a:xfrm>
            <a:custGeom>
              <a:avLst/>
              <a:gdLst/>
              <a:ahLst/>
              <a:cxnLst/>
              <a:rect l="l" t="t" r="r" b="b"/>
              <a:pathLst>
                <a:path w="123189" h="269875">
                  <a:moveTo>
                    <a:pt x="90234" y="269569"/>
                  </a:moveTo>
                  <a:lnTo>
                    <a:pt x="53062" y="256137"/>
                  </a:lnTo>
                  <a:lnTo>
                    <a:pt x="37455" y="209223"/>
                  </a:lnTo>
                  <a:lnTo>
                    <a:pt x="37455" y="87964"/>
                  </a:lnTo>
                  <a:lnTo>
                    <a:pt x="0" y="87964"/>
                  </a:lnTo>
                  <a:lnTo>
                    <a:pt x="0" y="49752"/>
                  </a:lnTo>
                  <a:lnTo>
                    <a:pt x="37455" y="49752"/>
                  </a:lnTo>
                  <a:lnTo>
                    <a:pt x="37455" y="0"/>
                  </a:lnTo>
                  <a:lnTo>
                    <a:pt x="83802" y="0"/>
                  </a:lnTo>
                  <a:lnTo>
                    <a:pt x="83802" y="49752"/>
                  </a:lnTo>
                  <a:lnTo>
                    <a:pt x="122015" y="49752"/>
                  </a:lnTo>
                  <a:lnTo>
                    <a:pt x="122015" y="87964"/>
                  </a:lnTo>
                  <a:lnTo>
                    <a:pt x="83802" y="87964"/>
                  </a:lnTo>
                  <a:lnTo>
                    <a:pt x="83802" y="217799"/>
                  </a:lnTo>
                  <a:lnTo>
                    <a:pt x="85410" y="223032"/>
                  </a:lnTo>
                  <a:lnTo>
                    <a:pt x="91842" y="227131"/>
                  </a:lnTo>
                  <a:lnTo>
                    <a:pt x="95846" y="228140"/>
                  </a:lnTo>
                  <a:lnTo>
                    <a:pt x="104611" y="228140"/>
                  </a:lnTo>
                  <a:lnTo>
                    <a:pt x="111989" y="226910"/>
                  </a:lnTo>
                  <a:lnTo>
                    <a:pt x="122772" y="224451"/>
                  </a:lnTo>
                  <a:lnTo>
                    <a:pt x="122961" y="264272"/>
                  </a:lnTo>
                  <a:lnTo>
                    <a:pt x="114637" y="266589"/>
                  </a:lnTo>
                  <a:lnTo>
                    <a:pt x="106408" y="268244"/>
                  </a:lnTo>
                  <a:lnTo>
                    <a:pt x="98274" y="269238"/>
                  </a:lnTo>
                  <a:lnTo>
                    <a:pt x="90234" y="269569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7000" y="7842764"/>
              <a:ext cx="185009" cy="223600"/>
            </a:xfrm>
            <a:prstGeom prst="rect">
              <a:avLst/>
            </a:prstGeom>
          </p:spPr>
        </p:pic>
        <p:sp>
          <p:nvSpPr>
            <p:cNvPr id="64" name="object 64" descr=""/>
            <p:cNvSpPr/>
            <p:nvPr/>
          </p:nvSpPr>
          <p:spPr>
            <a:xfrm>
              <a:off x="4185761" y="7842764"/>
              <a:ext cx="184150" cy="300990"/>
            </a:xfrm>
            <a:custGeom>
              <a:avLst/>
              <a:gdLst/>
              <a:ahLst/>
              <a:cxnLst/>
              <a:rect l="l" t="t" r="r" b="b"/>
              <a:pathLst>
                <a:path w="184150" h="300990">
                  <a:moveTo>
                    <a:pt x="86072" y="223600"/>
                  </a:moveTo>
                  <a:lnTo>
                    <a:pt x="35794" y="205936"/>
                  </a:lnTo>
                  <a:lnTo>
                    <a:pt x="5793" y="156964"/>
                  </a:lnTo>
                  <a:lnTo>
                    <a:pt x="0" y="114070"/>
                  </a:lnTo>
                  <a:lnTo>
                    <a:pt x="0" y="110097"/>
                  </a:lnTo>
                  <a:lnTo>
                    <a:pt x="5711" y="66115"/>
                  </a:lnTo>
                  <a:lnTo>
                    <a:pt x="23078" y="30645"/>
                  </a:lnTo>
                  <a:lnTo>
                    <a:pt x="67380" y="1915"/>
                  </a:lnTo>
                  <a:lnTo>
                    <a:pt x="86451" y="0"/>
                  </a:lnTo>
                  <a:lnTo>
                    <a:pt x="104966" y="1069"/>
                  </a:lnTo>
                  <a:lnTo>
                    <a:pt x="120123" y="4279"/>
                  </a:lnTo>
                  <a:lnTo>
                    <a:pt x="131923" y="9629"/>
                  </a:lnTo>
                  <a:lnTo>
                    <a:pt x="140365" y="17120"/>
                  </a:lnTo>
                  <a:lnTo>
                    <a:pt x="184063" y="17120"/>
                  </a:lnTo>
                  <a:lnTo>
                    <a:pt x="184063" y="40860"/>
                  </a:lnTo>
                  <a:lnTo>
                    <a:pt x="94964" y="40860"/>
                  </a:lnTo>
                  <a:lnTo>
                    <a:pt x="83182" y="42120"/>
                  </a:lnTo>
                  <a:lnTo>
                    <a:pt x="52891" y="71630"/>
                  </a:lnTo>
                  <a:lnTo>
                    <a:pt x="46346" y="110097"/>
                  </a:lnTo>
                  <a:lnTo>
                    <a:pt x="46346" y="114070"/>
                  </a:lnTo>
                  <a:lnTo>
                    <a:pt x="52837" y="152324"/>
                  </a:lnTo>
                  <a:lnTo>
                    <a:pt x="82857" y="181314"/>
                  </a:lnTo>
                  <a:lnTo>
                    <a:pt x="94585" y="182550"/>
                  </a:lnTo>
                  <a:lnTo>
                    <a:pt x="184063" y="182550"/>
                  </a:lnTo>
                  <a:lnTo>
                    <a:pt x="184063" y="208939"/>
                  </a:lnTo>
                  <a:lnTo>
                    <a:pt x="137716" y="208939"/>
                  </a:lnTo>
                  <a:lnTo>
                    <a:pt x="129806" y="215353"/>
                  </a:lnTo>
                  <a:lnTo>
                    <a:pt x="118563" y="219935"/>
                  </a:lnTo>
                  <a:lnTo>
                    <a:pt x="103985" y="222684"/>
                  </a:lnTo>
                  <a:lnTo>
                    <a:pt x="86072" y="223600"/>
                  </a:lnTo>
                  <a:close/>
                </a:path>
                <a:path w="184150" h="300990">
                  <a:moveTo>
                    <a:pt x="184063" y="17120"/>
                  </a:moveTo>
                  <a:lnTo>
                    <a:pt x="140365" y="17120"/>
                  </a:lnTo>
                  <a:lnTo>
                    <a:pt x="141275" y="4279"/>
                  </a:lnTo>
                  <a:lnTo>
                    <a:pt x="141310" y="3783"/>
                  </a:lnTo>
                  <a:lnTo>
                    <a:pt x="184063" y="3783"/>
                  </a:lnTo>
                  <a:lnTo>
                    <a:pt x="184063" y="17120"/>
                  </a:lnTo>
                  <a:close/>
                </a:path>
                <a:path w="184150" h="300990">
                  <a:moveTo>
                    <a:pt x="184063" y="182550"/>
                  </a:moveTo>
                  <a:lnTo>
                    <a:pt x="94585" y="182550"/>
                  </a:lnTo>
                  <a:lnTo>
                    <a:pt x="108454" y="180930"/>
                  </a:lnTo>
                  <a:lnTo>
                    <a:pt x="120265" y="176071"/>
                  </a:lnTo>
                  <a:lnTo>
                    <a:pt x="130019" y="167972"/>
                  </a:lnTo>
                  <a:lnTo>
                    <a:pt x="137716" y="156633"/>
                  </a:lnTo>
                  <a:lnTo>
                    <a:pt x="137716" y="66115"/>
                  </a:lnTo>
                  <a:lnTo>
                    <a:pt x="102856" y="41328"/>
                  </a:lnTo>
                  <a:lnTo>
                    <a:pt x="94964" y="40860"/>
                  </a:lnTo>
                  <a:lnTo>
                    <a:pt x="184063" y="40860"/>
                  </a:lnTo>
                  <a:lnTo>
                    <a:pt x="184063" y="182550"/>
                  </a:lnTo>
                  <a:close/>
                </a:path>
                <a:path w="184150" h="300990">
                  <a:moveTo>
                    <a:pt x="171077" y="260488"/>
                  </a:moveTo>
                  <a:lnTo>
                    <a:pt x="89099" y="260488"/>
                  </a:lnTo>
                  <a:lnTo>
                    <a:pt x="99764" y="259720"/>
                  </a:lnTo>
                  <a:lnTo>
                    <a:pt x="109246" y="257414"/>
                  </a:lnTo>
                  <a:lnTo>
                    <a:pt x="136900" y="222938"/>
                  </a:lnTo>
                  <a:lnTo>
                    <a:pt x="137716" y="211493"/>
                  </a:lnTo>
                  <a:lnTo>
                    <a:pt x="137716" y="208939"/>
                  </a:lnTo>
                  <a:lnTo>
                    <a:pt x="184063" y="208939"/>
                  </a:lnTo>
                  <a:lnTo>
                    <a:pt x="184063" y="209790"/>
                  </a:lnTo>
                  <a:lnTo>
                    <a:pt x="182470" y="229748"/>
                  </a:lnTo>
                  <a:lnTo>
                    <a:pt x="182437" y="230150"/>
                  </a:lnTo>
                  <a:lnTo>
                    <a:pt x="177560" y="248098"/>
                  </a:lnTo>
                  <a:lnTo>
                    <a:pt x="171077" y="260488"/>
                  </a:lnTo>
                  <a:close/>
                </a:path>
                <a:path w="184150" h="300990">
                  <a:moveTo>
                    <a:pt x="91748" y="300593"/>
                  </a:moveTo>
                  <a:lnTo>
                    <a:pt x="50508" y="292364"/>
                  </a:lnTo>
                  <a:lnTo>
                    <a:pt x="17841" y="270479"/>
                  </a:lnTo>
                  <a:lnTo>
                    <a:pt x="8701" y="258880"/>
                  </a:lnTo>
                  <a:lnTo>
                    <a:pt x="34429" y="229748"/>
                  </a:lnTo>
                  <a:lnTo>
                    <a:pt x="47280" y="243197"/>
                  </a:lnTo>
                  <a:lnTo>
                    <a:pt x="60676" y="252803"/>
                  </a:lnTo>
                  <a:lnTo>
                    <a:pt x="74616" y="258567"/>
                  </a:lnTo>
                  <a:lnTo>
                    <a:pt x="89099" y="260488"/>
                  </a:lnTo>
                  <a:lnTo>
                    <a:pt x="171077" y="260488"/>
                  </a:lnTo>
                  <a:lnTo>
                    <a:pt x="169432" y="263633"/>
                  </a:lnTo>
                  <a:lnTo>
                    <a:pt x="158052" y="276757"/>
                  </a:lnTo>
                  <a:lnTo>
                    <a:pt x="144189" y="287185"/>
                  </a:lnTo>
                  <a:lnTo>
                    <a:pt x="128518" y="294634"/>
                  </a:lnTo>
                  <a:lnTo>
                    <a:pt x="111037" y="299103"/>
                  </a:lnTo>
                  <a:lnTo>
                    <a:pt x="91748" y="300593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82561" y="7842764"/>
              <a:ext cx="278935" cy="223600"/>
            </a:xfrm>
            <a:prstGeom prst="rect">
              <a:avLst/>
            </a:prstGeom>
          </p:spPr>
        </p:pic>
        <p:sp>
          <p:nvSpPr>
            <p:cNvPr id="66" name="object 66" descr=""/>
            <p:cNvSpPr/>
            <p:nvPr/>
          </p:nvSpPr>
          <p:spPr>
            <a:xfrm>
              <a:off x="4640300" y="7772025"/>
              <a:ext cx="182880" cy="294640"/>
            </a:xfrm>
            <a:custGeom>
              <a:avLst/>
              <a:gdLst/>
              <a:ahLst/>
              <a:cxnLst/>
              <a:rect l="l" t="t" r="r" b="b"/>
              <a:pathLst>
                <a:path w="182879" h="294640">
                  <a:moveTo>
                    <a:pt x="122961" y="289052"/>
                  </a:moveTo>
                  <a:lnTo>
                    <a:pt x="122770" y="249224"/>
                  </a:lnTo>
                  <a:lnTo>
                    <a:pt x="111988" y="251688"/>
                  </a:lnTo>
                  <a:lnTo>
                    <a:pt x="104609" y="252920"/>
                  </a:lnTo>
                  <a:lnTo>
                    <a:pt x="95846" y="252920"/>
                  </a:lnTo>
                  <a:lnTo>
                    <a:pt x="91846" y="251904"/>
                  </a:lnTo>
                  <a:lnTo>
                    <a:pt x="85407" y="247815"/>
                  </a:lnTo>
                  <a:lnTo>
                    <a:pt x="83794" y="242570"/>
                  </a:lnTo>
                  <a:lnTo>
                    <a:pt x="83794" y="112737"/>
                  </a:lnTo>
                  <a:lnTo>
                    <a:pt x="122008" y="112737"/>
                  </a:lnTo>
                  <a:lnTo>
                    <a:pt x="122008" y="74523"/>
                  </a:lnTo>
                  <a:lnTo>
                    <a:pt x="83794" y="74523"/>
                  </a:lnTo>
                  <a:lnTo>
                    <a:pt x="83794" y="24777"/>
                  </a:lnTo>
                  <a:lnTo>
                    <a:pt x="37452" y="24777"/>
                  </a:lnTo>
                  <a:lnTo>
                    <a:pt x="37452" y="74523"/>
                  </a:lnTo>
                  <a:lnTo>
                    <a:pt x="0" y="74523"/>
                  </a:lnTo>
                  <a:lnTo>
                    <a:pt x="0" y="112737"/>
                  </a:lnTo>
                  <a:lnTo>
                    <a:pt x="37452" y="112737"/>
                  </a:lnTo>
                  <a:lnTo>
                    <a:pt x="37452" y="233997"/>
                  </a:lnTo>
                  <a:lnTo>
                    <a:pt x="38430" y="249453"/>
                  </a:lnTo>
                  <a:lnTo>
                    <a:pt x="61239" y="286791"/>
                  </a:lnTo>
                  <a:lnTo>
                    <a:pt x="90233" y="294347"/>
                  </a:lnTo>
                  <a:lnTo>
                    <a:pt x="98272" y="294017"/>
                  </a:lnTo>
                  <a:lnTo>
                    <a:pt x="106400" y="293027"/>
                  </a:lnTo>
                  <a:lnTo>
                    <a:pt x="114630" y="291363"/>
                  </a:lnTo>
                  <a:lnTo>
                    <a:pt x="122961" y="289052"/>
                  </a:lnTo>
                  <a:close/>
                </a:path>
                <a:path w="182879" h="294640">
                  <a:moveTo>
                    <a:pt x="179057" y="74523"/>
                  </a:moveTo>
                  <a:lnTo>
                    <a:pt x="132511" y="74523"/>
                  </a:lnTo>
                  <a:lnTo>
                    <a:pt x="132511" y="290563"/>
                  </a:lnTo>
                  <a:lnTo>
                    <a:pt x="179057" y="290563"/>
                  </a:lnTo>
                  <a:lnTo>
                    <a:pt x="179057" y="74523"/>
                  </a:lnTo>
                  <a:close/>
                </a:path>
                <a:path w="182879" h="294640">
                  <a:moveTo>
                    <a:pt x="182651" y="18783"/>
                  </a:moveTo>
                  <a:lnTo>
                    <a:pt x="180314" y="12700"/>
                  </a:lnTo>
                  <a:lnTo>
                    <a:pt x="175641" y="7658"/>
                  </a:lnTo>
                  <a:lnTo>
                    <a:pt x="170980" y="2552"/>
                  </a:lnTo>
                  <a:lnTo>
                    <a:pt x="164490" y="0"/>
                  </a:lnTo>
                  <a:lnTo>
                    <a:pt x="147650" y="0"/>
                  </a:lnTo>
                  <a:lnTo>
                    <a:pt x="141122" y="2552"/>
                  </a:lnTo>
                  <a:lnTo>
                    <a:pt x="132105" y="12700"/>
                  </a:lnTo>
                  <a:lnTo>
                    <a:pt x="129870" y="18783"/>
                  </a:lnTo>
                  <a:lnTo>
                    <a:pt x="129870" y="32791"/>
                  </a:lnTo>
                  <a:lnTo>
                    <a:pt x="132105" y="38747"/>
                  </a:lnTo>
                  <a:lnTo>
                    <a:pt x="136575" y="43789"/>
                  </a:lnTo>
                  <a:lnTo>
                    <a:pt x="141122" y="48768"/>
                  </a:lnTo>
                  <a:lnTo>
                    <a:pt x="147650" y="51257"/>
                  </a:lnTo>
                  <a:lnTo>
                    <a:pt x="164490" y="51257"/>
                  </a:lnTo>
                  <a:lnTo>
                    <a:pt x="170980" y="48768"/>
                  </a:lnTo>
                  <a:lnTo>
                    <a:pt x="180340" y="38747"/>
                  </a:lnTo>
                  <a:lnTo>
                    <a:pt x="182651" y="32791"/>
                  </a:lnTo>
                  <a:lnTo>
                    <a:pt x="182651" y="18783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44481" y="7842764"/>
              <a:ext cx="370080" cy="223600"/>
            </a:xfrm>
            <a:prstGeom prst="rect">
              <a:avLst/>
            </a:prstGeom>
          </p:spPr>
        </p:pic>
      </p:grpSp>
      <p:sp>
        <p:nvSpPr>
          <p:cNvPr id="68" name="object 68" descr=""/>
          <p:cNvSpPr txBox="1"/>
          <p:nvPr/>
        </p:nvSpPr>
        <p:spPr>
          <a:xfrm>
            <a:off x="2081477" y="8437304"/>
            <a:ext cx="5770245" cy="3898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-75" b="1">
                <a:solidFill>
                  <a:srgbClr val="262525"/>
                </a:solidFill>
                <a:latin typeface="Roboto Bk"/>
                <a:cs typeface="Roboto Bk"/>
              </a:rPr>
              <a:t>Connects</a:t>
            </a:r>
            <a:r>
              <a:rPr dirty="0" sz="2400" spc="-150" b="1">
                <a:solidFill>
                  <a:srgbClr val="262525"/>
                </a:solidFill>
                <a:latin typeface="Roboto Bk"/>
                <a:cs typeface="Roboto Bk"/>
              </a:rPr>
              <a:t> </a:t>
            </a:r>
            <a:r>
              <a:rPr dirty="0" sz="2400" spc="-95" b="1">
                <a:solidFill>
                  <a:srgbClr val="262525"/>
                </a:solidFill>
                <a:latin typeface="Roboto Bk"/>
                <a:cs typeface="Roboto Bk"/>
              </a:rPr>
              <a:t>with</a:t>
            </a:r>
            <a:r>
              <a:rPr dirty="0" sz="2400" spc="-60" b="1">
                <a:solidFill>
                  <a:srgbClr val="262525"/>
                </a:solidFill>
                <a:latin typeface="Roboto Bk"/>
                <a:cs typeface="Roboto Bk"/>
              </a:rPr>
              <a:t> </a:t>
            </a:r>
            <a:r>
              <a:rPr dirty="0" sz="2400" spc="-80" b="1">
                <a:solidFill>
                  <a:srgbClr val="262525"/>
                </a:solidFill>
                <a:latin typeface="Roboto Bk"/>
                <a:cs typeface="Roboto Bk"/>
              </a:rPr>
              <a:t>college</a:t>
            </a:r>
            <a:r>
              <a:rPr dirty="0" sz="2400" spc="-95" b="1">
                <a:solidFill>
                  <a:srgbClr val="262525"/>
                </a:solidFill>
                <a:latin typeface="Roboto Bk"/>
                <a:cs typeface="Roboto Bk"/>
              </a:rPr>
              <a:t> </a:t>
            </a:r>
            <a:r>
              <a:rPr dirty="0" sz="2400" spc="-90" b="1">
                <a:solidFill>
                  <a:srgbClr val="262525"/>
                </a:solidFill>
                <a:latin typeface="Roboto Bk"/>
                <a:cs typeface="Roboto Bk"/>
              </a:rPr>
              <a:t>systems</a:t>
            </a:r>
            <a:r>
              <a:rPr dirty="0" sz="2400" spc="-145" b="1">
                <a:solidFill>
                  <a:srgbClr val="262525"/>
                </a:solidFill>
                <a:latin typeface="Roboto Bk"/>
                <a:cs typeface="Roboto Bk"/>
              </a:rPr>
              <a:t> </a:t>
            </a:r>
            <a:r>
              <a:rPr dirty="0" sz="2400" spc="-70" b="1">
                <a:solidFill>
                  <a:srgbClr val="262525"/>
                </a:solidFill>
                <a:latin typeface="Roboto Bk"/>
                <a:cs typeface="Roboto Bk"/>
              </a:rPr>
              <a:t>for</a:t>
            </a:r>
            <a:r>
              <a:rPr dirty="0" sz="2400" spc="-45" b="1">
                <a:solidFill>
                  <a:srgbClr val="262525"/>
                </a:solidFill>
                <a:latin typeface="Roboto Bk"/>
                <a:cs typeface="Roboto Bk"/>
              </a:rPr>
              <a:t> </a:t>
            </a:r>
            <a:r>
              <a:rPr dirty="0" sz="2400" spc="-80" b="1">
                <a:solidFill>
                  <a:srgbClr val="262525"/>
                </a:solidFill>
                <a:latin typeface="Roboto Bk"/>
                <a:cs typeface="Roboto Bk"/>
              </a:rPr>
              <a:t>efficiency.</a:t>
            </a:r>
            <a:endParaRPr sz="2400">
              <a:latin typeface="Roboto Bk"/>
              <a:cs typeface="Roboto Bk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10197653" y="7685256"/>
            <a:ext cx="722630" cy="722630"/>
            <a:chOff x="10197653" y="7685256"/>
            <a:chExt cx="722630" cy="722630"/>
          </a:xfrm>
        </p:grpSpPr>
        <p:sp>
          <p:nvSpPr>
            <p:cNvPr id="70" name="object 70" descr=""/>
            <p:cNvSpPr/>
            <p:nvPr/>
          </p:nvSpPr>
          <p:spPr>
            <a:xfrm>
              <a:off x="10208124" y="7695727"/>
              <a:ext cx="701675" cy="701675"/>
            </a:xfrm>
            <a:custGeom>
              <a:avLst/>
              <a:gdLst/>
              <a:ahLst/>
              <a:cxnLst/>
              <a:rect l="l" t="t" r="r" b="b"/>
              <a:pathLst>
                <a:path w="701675" h="701675">
                  <a:moveTo>
                    <a:pt x="570349" y="701234"/>
                  </a:moveTo>
                  <a:lnTo>
                    <a:pt x="130886" y="701234"/>
                  </a:lnTo>
                  <a:lnTo>
                    <a:pt x="79939" y="690949"/>
                  </a:lnTo>
                  <a:lnTo>
                    <a:pt x="38335" y="662899"/>
                  </a:lnTo>
                  <a:lnTo>
                    <a:pt x="10285" y="621295"/>
                  </a:lnTo>
                  <a:lnTo>
                    <a:pt x="0" y="570348"/>
                  </a:lnTo>
                  <a:lnTo>
                    <a:pt x="0" y="130886"/>
                  </a:lnTo>
                  <a:lnTo>
                    <a:pt x="10285" y="79939"/>
                  </a:lnTo>
                  <a:lnTo>
                    <a:pt x="38335" y="38335"/>
                  </a:lnTo>
                  <a:lnTo>
                    <a:pt x="79939" y="10285"/>
                  </a:lnTo>
                  <a:lnTo>
                    <a:pt x="130886" y="0"/>
                  </a:lnTo>
                  <a:lnTo>
                    <a:pt x="570349" y="0"/>
                  </a:lnTo>
                  <a:lnTo>
                    <a:pt x="621296" y="10285"/>
                  </a:lnTo>
                  <a:lnTo>
                    <a:pt x="662899" y="38335"/>
                  </a:lnTo>
                  <a:lnTo>
                    <a:pt x="690949" y="79939"/>
                  </a:lnTo>
                  <a:lnTo>
                    <a:pt x="701235" y="130886"/>
                  </a:lnTo>
                  <a:lnTo>
                    <a:pt x="701235" y="570348"/>
                  </a:lnTo>
                  <a:lnTo>
                    <a:pt x="690949" y="621295"/>
                  </a:lnTo>
                  <a:lnTo>
                    <a:pt x="662899" y="662899"/>
                  </a:lnTo>
                  <a:lnTo>
                    <a:pt x="621296" y="690949"/>
                  </a:lnTo>
                  <a:lnTo>
                    <a:pt x="570349" y="701234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0208124" y="7695727"/>
              <a:ext cx="701675" cy="701675"/>
            </a:xfrm>
            <a:custGeom>
              <a:avLst/>
              <a:gdLst/>
              <a:ahLst/>
              <a:cxnLst/>
              <a:rect l="l" t="t" r="r" b="b"/>
              <a:pathLst>
                <a:path w="701675" h="701675">
                  <a:moveTo>
                    <a:pt x="0" y="570348"/>
                  </a:moveTo>
                  <a:lnTo>
                    <a:pt x="10285" y="621295"/>
                  </a:lnTo>
                  <a:lnTo>
                    <a:pt x="38335" y="662899"/>
                  </a:lnTo>
                  <a:lnTo>
                    <a:pt x="79939" y="690949"/>
                  </a:lnTo>
                  <a:lnTo>
                    <a:pt x="130886" y="701234"/>
                  </a:lnTo>
                  <a:lnTo>
                    <a:pt x="570349" y="701234"/>
                  </a:lnTo>
                  <a:lnTo>
                    <a:pt x="621296" y="690949"/>
                  </a:lnTo>
                  <a:lnTo>
                    <a:pt x="662899" y="662899"/>
                  </a:lnTo>
                  <a:lnTo>
                    <a:pt x="690949" y="621295"/>
                  </a:lnTo>
                  <a:lnTo>
                    <a:pt x="701235" y="570348"/>
                  </a:lnTo>
                  <a:lnTo>
                    <a:pt x="701235" y="130886"/>
                  </a:lnTo>
                  <a:lnTo>
                    <a:pt x="690949" y="79939"/>
                  </a:lnTo>
                  <a:lnTo>
                    <a:pt x="662899" y="38335"/>
                  </a:lnTo>
                  <a:lnTo>
                    <a:pt x="621296" y="10285"/>
                  </a:lnTo>
                  <a:lnTo>
                    <a:pt x="570349" y="0"/>
                  </a:lnTo>
                  <a:lnTo>
                    <a:pt x="130886" y="0"/>
                  </a:lnTo>
                  <a:lnTo>
                    <a:pt x="79939" y="10285"/>
                  </a:lnTo>
                  <a:lnTo>
                    <a:pt x="38335" y="38335"/>
                  </a:lnTo>
                  <a:lnTo>
                    <a:pt x="10285" y="79939"/>
                  </a:lnTo>
                  <a:lnTo>
                    <a:pt x="0" y="130886"/>
                  </a:lnTo>
                  <a:lnTo>
                    <a:pt x="0" y="570348"/>
                  </a:lnTo>
                  <a:close/>
                </a:path>
              </a:pathLst>
            </a:custGeom>
            <a:ln w="20941">
              <a:solidFill>
                <a:srgbClr val="BFC1D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2" name="object 72" descr=""/>
          <p:cNvGrpSpPr/>
          <p:nvPr/>
        </p:nvGrpSpPr>
        <p:grpSpPr>
          <a:xfrm>
            <a:off x="11246287" y="7760664"/>
            <a:ext cx="1532255" cy="382905"/>
            <a:chOff x="11246287" y="7760664"/>
            <a:chExt cx="1532255" cy="382905"/>
          </a:xfrm>
        </p:grpSpPr>
        <p:pic>
          <p:nvPicPr>
            <p:cNvPr id="73" name="object 7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246287" y="7775799"/>
              <a:ext cx="355514" cy="287019"/>
            </a:xfrm>
            <a:prstGeom prst="rect">
              <a:avLst/>
            </a:prstGeom>
          </p:spPr>
        </p:pic>
        <p:sp>
          <p:nvSpPr>
            <p:cNvPr id="74" name="object 74" descr=""/>
            <p:cNvSpPr/>
            <p:nvPr/>
          </p:nvSpPr>
          <p:spPr>
            <a:xfrm>
              <a:off x="11617934" y="7760671"/>
              <a:ext cx="775970" cy="306070"/>
            </a:xfrm>
            <a:custGeom>
              <a:avLst/>
              <a:gdLst/>
              <a:ahLst/>
              <a:cxnLst/>
              <a:rect l="l" t="t" r="r" b="b"/>
              <a:pathLst>
                <a:path w="775970" h="306070">
                  <a:moveTo>
                    <a:pt x="352234" y="292074"/>
                  </a:moveTo>
                  <a:lnTo>
                    <a:pt x="350647" y="287540"/>
                  </a:lnTo>
                  <a:lnTo>
                    <a:pt x="349084" y="283095"/>
                  </a:lnTo>
                  <a:lnTo>
                    <a:pt x="346837" y="272783"/>
                  </a:lnTo>
                  <a:lnTo>
                    <a:pt x="345795" y="263702"/>
                  </a:lnTo>
                  <a:lnTo>
                    <a:pt x="345732" y="263169"/>
                  </a:lnTo>
                  <a:lnTo>
                    <a:pt x="345541" y="261581"/>
                  </a:lnTo>
                  <a:lnTo>
                    <a:pt x="345414" y="258914"/>
                  </a:lnTo>
                  <a:lnTo>
                    <a:pt x="345097" y="249669"/>
                  </a:lnTo>
                  <a:lnTo>
                    <a:pt x="345046" y="202412"/>
                  </a:lnTo>
                  <a:lnTo>
                    <a:pt x="345008" y="155879"/>
                  </a:lnTo>
                  <a:lnTo>
                    <a:pt x="343585" y="138836"/>
                  </a:lnTo>
                  <a:lnTo>
                    <a:pt x="339204" y="123723"/>
                  </a:lnTo>
                  <a:lnTo>
                    <a:pt x="338010" y="121640"/>
                  </a:lnTo>
                  <a:lnTo>
                    <a:pt x="331952" y="111036"/>
                  </a:lnTo>
                  <a:lnTo>
                    <a:pt x="295579" y="86728"/>
                  </a:lnTo>
                  <a:lnTo>
                    <a:pt x="263321" y="82105"/>
                  </a:lnTo>
                  <a:lnTo>
                    <a:pt x="244690" y="83400"/>
                  </a:lnTo>
                  <a:lnTo>
                    <a:pt x="200240" y="102997"/>
                  </a:lnTo>
                  <a:lnTo>
                    <a:pt x="182232" y="126314"/>
                  </a:lnTo>
                  <a:lnTo>
                    <a:pt x="177800" y="139484"/>
                  </a:lnTo>
                  <a:lnTo>
                    <a:pt x="177736" y="140081"/>
                  </a:lnTo>
                  <a:lnTo>
                    <a:pt x="176301" y="153987"/>
                  </a:lnTo>
                  <a:lnTo>
                    <a:pt x="222656" y="153987"/>
                  </a:lnTo>
                  <a:lnTo>
                    <a:pt x="223291" y="146558"/>
                  </a:lnTo>
                  <a:lnTo>
                    <a:pt x="225234" y="140081"/>
                  </a:lnTo>
                  <a:lnTo>
                    <a:pt x="261239" y="121640"/>
                  </a:lnTo>
                  <a:lnTo>
                    <a:pt x="269227" y="122161"/>
                  </a:lnTo>
                  <a:lnTo>
                    <a:pt x="269875" y="122161"/>
                  </a:lnTo>
                  <a:lnTo>
                    <a:pt x="298119" y="148386"/>
                  </a:lnTo>
                  <a:lnTo>
                    <a:pt x="298704" y="155879"/>
                  </a:lnTo>
                  <a:lnTo>
                    <a:pt x="298704" y="166471"/>
                  </a:lnTo>
                  <a:lnTo>
                    <a:pt x="298704" y="202412"/>
                  </a:lnTo>
                  <a:lnTo>
                    <a:pt x="298704" y="237604"/>
                  </a:lnTo>
                  <a:lnTo>
                    <a:pt x="295732" y="243586"/>
                  </a:lnTo>
                  <a:lnTo>
                    <a:pt x="260286" y="263169"/>
                  </a:lnTo>
                  <a:lnTo>
                    <a:pt x="251968" y="263702"/>
                  </a:lnTo>
                  <a:lnTo>
                    <a:pt x="243941" y="263169"/>
                  </a:lnTo>
                  <a:lnTo>
                    <a:pt x="221119" y="249453"/>
                  </a:lnTo>
                  <a:lnTo>
                    <a:pt x="218490" y="242773"/>
                  </a:lnTo>
                  <a:lnTo>
                    <a:pt x="218490" y="234569"/>
                  </a:lnTo>
                  <a:lnTo>
                    <a:pt x="221830" y="220891"/>
                  </a:lnTo>
                  <a:lnTo>
                    <a:pt x="231851" y="210972"/>
                  </a:lnTo>
                  <a:lnTo>
                    <a:pt x="248551" y="204812"/>
                  </a:lnTo>
                  <a:lnTo>
                    <a:pt x="271932" y="202412"/>
                  </a:lnTo>
                  <a:lnTo>
                    <a:pt x="298704" y="202412"/>
                  </a:lnTo>
                  <a:lnTo>
                    <a:pt x="298704" y="166471"/>
                  </a:lnTo>
                  <a:lnTo>
                    <a:pt x="269760" y="166471"/>
                  </a:lnTo>
                  <a:lnTo>
                    <a:pt x="248831" y="167627"/>
                  </a:lnTo>
                  <a:lnTo>
                    <a:pt x="198818" y="184912"/>
                  </a:lnTo>
                  <a:lnTo>
                    <a:pt x="173634" y="222427"/>
                  </a:lnTo>
                  <a:lnTo>
                    <a:pt x="172339" y="235470"/>
                  </a:lnTo>
                  <a:lnTo>
                    <a:pt x="172339" y="161175"/>
                  </a:lnTo>
                  <a:lnTo>
                    <a:pt x="161251" y="111252"/>
                  </a:lnTo>
                  <a:lnTo>
                    <a:pt x="130124" y="86715"/>
                  </a:lnTo>
                  <a:lnTo>
                    <a:pt x="101015" y="82105"/>
                  </a:lnTo>
                  <a:lnTo>
                    <a:pt x="82702" y="83223"/>
                  </a:lnTo>
                  <a:lnTo>
                    <a:pt x="67487" y="86614"/>
                  </a:lnTo>
                  <a:lnTo>
                    <a:pt x="55372" y="92265"/>
                  </a:lnTo>
                  <a:lnTo>
                    <a:pt x="46355" y="100164"/>
                  </a:lnTo>
                  <a:lnTo>
                    <a:pt x="46355" y="0"/>
                  </a:lnTo>
                  <a:lnTo>
                    <a:pt x="0" y="0"/>
                  </a:lnTo>
                  <a:lnTo>
                    <a:pt x="0" y="301917"/>
                  </a:lnTo>
                  <a:lnTo>
                    <a:pt x="46355" y="301917"/>
                  </a:lnTo>
                  <a:lnTo>
                    <a:pt x="46355" y="151333"/>
                  </a:lnTo>
                  <a:lnTo>
                    <a:pt x="49758" y="145529"/>
                  </a:lnTo>
                  <a:lnTo>
                    <a:pt x="83312" y="123469"/>
                  </a:lnTo>
                  <a:lnTo>
                    <a:pt x="90614" y="122961"/>
                  </a:lnTo>
                  <a:lnTo>
                    <a:pt x="98856" y="123494"/>
                  </a:lnTo>
                  <a:lnTo>
                    <a:pt x="125247" y="151726"/>
                  </a:lnTo>
                  <a:lnTo>
                    <a:pt x="125806" y="161734"/>
                  </a:lnTo>
                  <a:lnTo>
                    <a:pt x="125806" y="301917"/>
                  </a:lnTo>
                  <a:lnTo>
                    <a:pt x="172339" y="301917"/>
                  </a:lnTo>
                  <a:lnTo>
                    <a:pt x="172339" y="243306"/>
                  </a:lnTo>
                  <a:lnTo>
                    <a:pt x="173240" y="252755"/>
                  </a:lnTo>
                  <a:lnTo>
                    <a:pt x="177114" y="265099"/>
                  </a:lnTo>
                  <a:lnTo>
                    <a:pt x="203695" y="294894"/>
                  </a:lnTo>
                  <a:lnTo>
                    <a:pt x="246862" y="305701"/>
                  </a:lnTo>
                  <a:lnTo>
                    <a:pt x="256705" y="305206"/>
                  </a:lnTo>
                  <a:lnTo>
                    <a:pt x="293433" y="292392"/>
                  </a:lnTo>
                  <a:lnTo>
                    <a:pt x="300774" y="287540"/>
                  </a:lnTo>
                  <a:lnTo>
                    <a:pt x="300964" y="289433"/>
                  </a:lnTo>
                  <a:lnTo>
                    <a:pt x="302856" y="294220"/>
                  </a:lnTo>
                  <a:lnTo>
                    <a:pt x="306451" y="301917"/>
                  </a:lnTo>
                  <a:lnTo>
                    <a:pt x="352234" y="301917"/>
                  </a:lnTo>
                  <a:lnTo>
                    <a:pt x="352234" y="292074"/>
                  </a:lnTo>
                  <a:close/>
                </a:path>
                <a:path w="775970" h="306070">
                  <a:moveTo>
                    <a:pt x="719569" y="167601"/>
                  </a:moveTo>
                  <a:lnTo>
                    <a:pt x="704557" y="117449"/>
                  </a:lnTo>
                  <a:lnTo>
                    <a:pt x="666673" y="87820"/>
                  </a:lnTo>
                  <a:lnTo>
                    <a:pt x="632079" y="82105"/>
                  </a:lnTo>
                  <a:lnTo>
                    <a:pt x="609155" y="84124"/>
                  </a:lnTo>
                  <a:lnTo>
                    <a:pt x="572731" y="100291"/>
                  </a:lnTo>
                  <a:lnTo>
                    <a:pt x="548817" y="131292"/>
                  </a:lnTo>
                  <a:lnTo>
                    <a:pt x="538784" y="160731"/>
                  </a:lnTo>
                  <a:lnTo>
                    <a:pt x="537527" y="141566"/>
                  </a:lnTo>
                  <a:lnTo>
                    <a:pt x="519239" y="100545"/>
                  </a:lnTo>
                  <a:lnTo>
                    <a:pt x="482866" y="83248"/>
                  </a:lnTo>
                  <a:lnTo>
                    <a:pt x="467499" y="82105"/>
                  </a:lnTo>
                  <a:lnTo>
                    <a:pt x="448779" y="83324"/>
                  </a:lnTo>
                  <a:lnTo>
                    <a:pt x="433184" y="86995"/>
                  </a:lnTo>
                  <a:lnTo>
                    <a:pt x="420738" y="93116"/>
                  </a:lnTo>
                  <a:lnTo>
                    <a:pt x="411416" y="101676"/>
                  </a:lnTo>
                  <a:lnTo>
                    <a:pt x="410654" y="85877"/>
                  </a:lnTo>
                  <a:lnTo>
                    <a:pt x="366483" y="85877"/>
                  </a:lnTo>
                  <a:lnTo>
                    <a:pt x="366483" y="301917"/>
                  </a:lnTo>
                  <a:lnTo>
                    <a:pt x="412826" y="301917"/>
                  </a:lnTo>
                  <a:lnTo>
                    <a:pt x="412826" y="151333"/>
                  </a:lnTo>
                  <a:lnTo>
                    <a:pt x="416242" y="145529"/>
                  </a:lnTo>
                  <a:lnTo>
                    <a:pt x="449795" y="123469"/>
                  </a:lnTo>
                  <a:lnTo>
                    <a:pt x="457098" y="122961"/>
                  </a:lnTo>
                  <a:lnTo>
                    <a:pt x="465340" y="123494"/>
                  </a:lnTo>
                  <a:lnTo>
                    <a:pt x="491731" y="151726"/>
                  </a:lnTo>
                  <a:lnTo>
                    <a:pt x="492277" y="161734"/>
                  </a:lnTo>
                  <a:lnTo>
                    <a:pt x="492277" y="301917"/>
                  </a:lnTo>
                  <a:lnTo>
                    <a:pt x="538822" y="301917"/>
                  </a:lnTo>
                  <a:lnTo>
                    <a:pt x="538822" y="227215"/>
                  </a:lnTo>
                  <a:lnTo>
                    <a:pt x="541362" y="238302"/>
                  </a:lnTo>
                  <a:lnTo>
                    <a:pt x="548817" y="256501"/>
                  </a:lnTo>
                  <a:lnTo>
                    <a:pt x="572731" y="287502"/>
                  </a:lnTo>
                  <a:lnTo>
                    <a:pt x="609155" y="303682"/>
                  </a:lnTo>
                  <a:lnTo>
                    <a:pt x="632079" y="305701"/>
                  </a:lnTo>
                  <a:lnTo>
                    <a:pt x="648817" y="304330"/>
                  </a:lnTo>
                  <a:lnTo>
                    <a:pt x="692226" y="283756"/>
                  </a:lnTo>
                  <a:lnTo>
                    <a:pt x="717219" y="242925"/>
                  </a:lnTo>
                  <a:lnTo>
                    <a:pt x="719569" y="225869"/>
                  </a:lnTo>
                  <a:lnTo>
                    <a:pt x="675017" y="225869"/>
                  </a:lnTo>
                  <a:lnTo>
                    <a:pt x="673582" y="235292"/>
                  </a:lnTo>
                  <a:lnTo>
                    <a:pt x="670788" y="243433"/>
                  </a:lnTo>
                  <a:lnTo>
                    <a:pt x="632079" y="265595"/>
                  </a:lnTo>
                  <a:lnTo>
                    <a:pt x="622833" y="264998"/>
                  </a:lnTo>
                  <a:lnTo>
                    <a:pt x="589000" y="238163"/>
                  </a:lnTo>
                  <a:lnTo>
                    <a:pt x="581748" y="197878"/>
                  </a:lnTo>
                  <a:lnTo>
                    <a:pt x="581748" y="189928"/>
                  </a:lnTo>
                  <a:lnTo>
                    <a:pt x="589127" y="149821"/>
                  </a:lnTo>
                  <a:lnTo>
                    <a:pt x="622922" y="122809"/>
                  </a:lnTo>
                  <a:lnTo>
                    <a:pt x="632079" y="122199"/>
                  </a:lnTo>
                  <a:lnTo>
                    <a:pt x="640930" y="122936"/>
                  </a:lnTo>
                  <a:lnTo>
                    <a:pt x="671017" y="148094"/>
                  </a:lnTo>
                  <a:lnTo>
                    <a:pt x="675017" y="167601"/>
                  </a:lnTo>
                  <a:lnTo>
                    <a:pt x="719569" y="167601"/>
                  </a:lnTo>
                  <a:close/>
                </a:path>
                <a:path w="775970" h="306070">
                  <a:moveTo>
                    <a:pt x="771867" y="85877"/>
                  </a:moveTo>
                  <a:lnTo>
                    <a:pt x="725335" y="85877"/>
                  </a:lnTo>
                  <a:lnTo>
                    <a:pt x="725335" y="301917"/>
                  </a:lnTo>
                  <a:lnTo>
                    <a:pt x="771867" y="301917"/>
                  </a:lnTo>
                  <a:lnTo>
                    <a:pt x="771867" y="85877"/>
                  </a:lnTo>
                  <a:close/>
                </a:path>
                <a:path w="775970" h="306070">
                  <a:moveTo>
                    <a:pt x="775462" y="30137"/>
                  </a:moveTo>
                  <a:lnTo>
                    <a:pt x="773125" y="24053"/>
                  </a:lnTo>
                  <a:lnTo>
                    <a:pt x="768464" y="19011"/>
                  </a:lnTo>
                  <a:lnTo>
                    <a:pt x="763790" y="13906"/>
                  </a:lnTo>
                  <a:lnTo>
                    <a:pt x="757301" y="11353"/>
                  </a:lnTo>
                  <a:lnTo>
                    <a:pt x="740460" y="11353"/>
                  </a:lnTo>
                  <a:lnTo>
                    <a:pt x="733933" y="13906"/>
                  </a:lnTo>
                  <a:lnTo>
                    <a:pt x="724916" y="24053"/>
                  </a:lnTo>
                  <a:lnTo>
                    <a:pt x="722680" y="30137"/>
                  </a:lnTo>
                  <a:lnTo>
                    <a:pt x="722680" y="44145"/>
                  </a:lnTo>
                  <a:lnTo>
                    <a:pt x="724916" y="50101"/>
                  </a:lnTo>
                  <a:lnTo>
                    <a:pt x="729399" y="55143"/>
                  </a:lnTo>
                  <a:lnTo>
                    <a:pt x="733933" y="60121"/>
                  </a:lnTo>
                  <a:lnTo>
                    <a:pt x="740460" y="62611"/>
                  </a:lnTo>
                  <a:lnTo>
                    <a:pt x="757301" y="62611"/>
                  </a:lnTo>
                  <a:lnTo>
                    <a:pt x="763790" y="60121"/>
                  </a:lnTo>
                  <a:lnTo>
                    <a:pt x="773150" y="50101"/>
                  </a:lnTo>
                  <a:lnTo>
                    <a:pt x="775462" y="44145"/>
                  </a:lnTo>
                  <a:lnTo>
                    <a:pt x="775462" y="30137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413730" y="7842764"/>
              <a:ext cx="172335" cy="219817"/>
            </a:xfrm>
            <a:prstGeom prst="rect">
              <a:avLst/>
            </a:prstGeom>
          </p:spPr>
        </p:pic>
        <p:sp>
          <p:nvSpPr>
            <p:cNvPr id="76" name="object 76" descr=""/>
            <p:cNvSpPr/>
            <p:nvPr/>
          </p:nvSpPr>
          <p:spPr>
            <a:xfrm>
              <a:off x="12593882" y="7842764"/>
              <a:ext cx="184150" cy="300990"/>
            </a:xfrm>
            <a:custGeom>
              <a:avLst/>
              <a:gdLst/>
              <a:ahLst/>
              <a:cxnLst/>
              <a:rect l="l" t="t" r="r" b="b"/>
              <a:pathLst>
                <a:path w="184150" h="300990">
                  <a:moveTo>
                    <a:pt x="86072" y="223600"/>
                  </a:moveTo>
                  <a:lnTo>
                    <a:pt x="35794" y="205936"/>
                  </a:lnTo>
                  <a:lnTo>
                    <a:pt x="5793" y="156964"/>
                  </a:lnTo>
                  <a:lnTo>
                    <a:pt x="0" y="114070"/>
                  </a:lnTo>
                  <a:lnTo>
                    <a:pt x="0" y="110097"/>
                  </a:lnTo>
                  <a:lnTo>
                    <a:pt x="1442" y="86829"/>
                  </a:lnTo>
                  <a:lnTo>
                    <a:pt x="5711" y="66115"/>
                  </a:lnTo>
                  <a:lnTo>
                    <a:pt x="5769" y="65831"/>
                  </a:lnTo>
                  <a:lnTo>
                    <a:pt x="23078" y="30645"/>
                  </a:lnTo>
                  <a:lnTo>
                    <a:pt x="67380" y="1915"/>
                  </a:lnTo>
                  <a:lnTo>
                    <a:pt x="86451" y="0"/>
                  </a:lnTo>
                  <a:lnTo>
                    <a:pt x="104966" y="1069"/>
                  </a:lnTo>
                  <a:lnTo>
                    <a:pt x="120123" y="4279"/>
                  </a:lnTo>
                  <a:lnTo>
                    <a:pt x="131923" y="9629"/>
                  </a:lnTo>
                  <a:lnTo>
                    <a:pt x="140365" y="17120"/>
                  </a:lnTo>
                  <a:lnTo>
                    <a:pt x="184063" y="17120"/>
                  </a:lnTo>
                  <a:lnTo>
                    <a:pt x="184063" y="40860"/>
                  </a:lnTo>
                  <a:lnTo>
                    <a:pt x="94963" y="40860"/>
                  </a:lnTo>
                  <a:lnTo>
                    <a:pt x="83182" y="42120"/>
                  </a:lnTo>
                  <a:lnTo>
                    <a:pt x="52891" y="71630"/>
                  </a:lnTo>
                  <a:lnTo>
                    <a:pt x="46346" y="110097"/>
                  </a:lnTo>
                  <a:lnTo>
                    <a:pt x="46346" y="114070"/>
                  </a:lnTo>
                  <a:lnTo>
                    <a:pt x="52837" y="152324"/>
                  </a:lnTo>
                  <a:lnTo>
                    <a:pt x="82857" y="181314"/>
                  </a:lnTo>
                  <a:lnTo>
                    <a:pt x="94585" y="182550"/>
                  </a:lnTo>
                  <a:lnTo>
                    <a:pt x="184063" y="182550"/>
                  </a:lnTo>
                  <a:lnTo>
                    <a:pt x="184063" y="208939"/>
                  </a:lnTo>
                  <a:lnTo>
                    <a:pt x="137716" y="208939"/>
                  </a:lnTo>
                  <a:lnTo>
                    <a:pt x="129806" y="215353"/>
                  </a:lnTo>
                  <a:lnTo>
                    <a:pt x="118563" y="219935"/>
                  </a:lnTo>
                  <a:lnTo>
                    <a:pt x="103985" y="222684"/>
                  </a:lnTo>
                  <a:lnTo>
                    <a:pt x="86072" y="223600"/>
                  </a:lnTo>
                  <a:close/>
                </a:path>
                <a:path w="184150" h="300990">
                  <a:moveTo>
                    <a:pt x="184063" y="17120"/>
                  </a:moveTo>
                  <a:lnTo>
                    <a:pt x="140365" y="17120"/>
                  </a:lnTo>
                  <a:lnTo>
                    <a:pt x="141275" y="4279"/>
                  </a:lnTo>
                  <a:lnTo>
                    <a:pt x="141310" y="3783"/>
                  </a:lnTo>
                  <a:lnTo>
                    <a:pt x="184063" y="3783"/>
                  </a:lnTo>
                  <a:lnTo>
                    <a:pt x="184063" y="17120"/>
                  </a:lnTo>
                  <a:close/>
                </a:path>
                <a:path w="184150" h="300990">
                  <a:moveTo>
                    <a:pt x="184063" y="182550"/>
                  </a:moveTo>
                  <a:lnTo>
                    <a:pt x="94585" y="182550"/>
                  </a:lnTo>
                  <a:lnTo>
                    <a:pt x="108454" y="180930"/>
                  </a:lnTo>
                  <a:lnTo>
                    <a:pt x="120265" y="176071"/>
                  </a:lnTo>
                  <a:lnTo>
                    <a:pt x="130019" y="167972"/>
                  </a:lnTo>
                  <a:lnTo>
                    <a:pt x="137716" y="156633"/>
                  </a:lnTo>
                  <a:lnTo>
                    <a:pt x="137716" y="66115"/>
                  </a:lnTo>
                  <a:lnTo>
                    <a:pt x="102855" y="41328"/>
                  </a:lnTo>
                  <a:lnTo>
                    <a:pt x="94963" y="40860"/>
                  </a:lnTo>
                  <a:lnTo>
                    <a:pt x="184063" y="40860"/>
                  </a:lnTo>
                  <a:lnTo>
                    <a:pt x="184063" y="182550"/>
                  </a:lnTo>
                  <a:close/>
                </a:path>
                <a:path w="184150" h="300990">
                  <a:moveTo>
                    <a:pt x="171077" y="260488"/>
                  </a:moveTo>
                  <a:lnTo>
                    <a:pt x="89099" y="260488"/>
                  </a:lnTo>
                  <a:lnTo>
                    <a:pt x="99764" y="259720"/>
                  </a:lnTo>
                  <a:lnTo>
                    <a:pt x="109246" y="257414"/>
                  </a:lnTo>
                  <a:lnTo>
                    <a:pt x="136900" y="222938"/>
                  </a:lnTo>
                  <a:lnTo>
                    <a:pt x="137716" y="211493"/>
                  </a:lnTo>
                  <a:lnTo>
                    <a:pt x="137716" y="208939"/>
                  </a:lnTo>
                  <a:lnTo>
                    <a:pt x="184063" y="208939"/>
                  </a:lnTo>
                  <a:lnTo>
                    <a:pt x="184063" y="209790"/>
                  </a:lnTo>
                  <a:lnTo>
                    <a:pt x="182470" y="229748"/>
                  </a:lnTo>
                  <a:lnTo>
                    <a:pt x="182437" y="230150"/>
                  </a:lnTo>
                  <a:lnTo>
                    <a:pt x="177560" y="248098"/>
                  </a:lnTo>
                  <a:lnTo>
                    <a:pt x="171077" y="260488"/>
                  </a:lnTo>
                  <a:close/>
                </a:path>
                <a:path w="184150" h="300990">
                  <a:moveTo>
                    <a:pt x="91748" y="300593"/>
                  </a:moveTo>
                  <a:lnTo>
                    <a:pt x="50508" y="292364"/>
                  </a:lnTo>
                  <a:lnTo>
                    <a:pt x="17841" y="270479"/>
                  </a:lnTo>
                  <a:lnTo>
                    <a:pt x="8701" y="258880"/>
                  </a:lnTo>
                  <a:lnTo>
                    <a:pt x="34429" y="229748"/>
                  </a:lnTo>
                  <a:lnTo>
                    <a:pt x="47280" y="243197"/>
                  </a:lnTo>
                  <a:lnTo>
                    <a:pt x="60676" y="252803"/>
                  </a:lnTo>
                  <a:lnTo>
                    <a:pt x="74616" y="258567"/>
                  </a:lnTo>
                  <a:lnTo>
                    <a:pt x="89099" y="260488"/>
                  </a:lnTo>
                  <a:lnTo>
                    <a:pt x="171077" y="260488"/>
                  </a:lnTo>
                  <a:lnTo>
                    <a:pt x="169432" y="263633"/>
                  </a:lnTo>
                  <a:lnTo>
                    <a:pt x="158052" y="276757"/>
                  </a:lnTo>
                  <a:lnTo>
                    <a:pt x="144189" y="287185"/>
                  </a:lnTo>
                  <a:lnTo>
                    <a:pt x="128518" y="294634"/>
                  </a:lnTo>
                  <a:lnTo>
                    <a:pt x="111037" y="299103"/>
                  </a:lnTo>
                  <a:lnTo>
                    <a:pt x="91748" y="300593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" name="object 77" descr=""/>
          <p:cNvGrpSpPr/>
          <p:nvPr/>
        </p:nvGrpSpPr>
        <p:grpSpPr>
          <a:xfrm>
            <a:off x="12860005" y="7772014"/>
            <a:ext cx="1248410" cy="369570"/>
            <a:chOff x="12860005" y="7772014"/>
            <a:chExt cx="1248410" cy="369570"/>
          </a:xfrm>
        </p:grpSpPr>
        <p:sp>
          <p:nvSpPr>
            <p:cNvPr id="78" name="object 78" descr=""/>
            <p:cNvSpPr/>
            <p:nvPr/>
          </p:nvSpPr>
          <p:spPr>
            <a:xfrm>
              <a:off x="12860005" y="7772014"/>
              <a:ext cx="224154" cy="294640"/>
            </a:xfrm>
            <a:custGeom>
              <a:avLst/>
              <a:gdLst/>
              <a:ahLst/>
              <a:cxnLst/>
              <a:rect l="l" t="t" r="r" b="b"/>
              <a:pathLst>
                <a:path w="224155" h="294640">
                  <a:moveTo>
                    <a:pt x="113124" y="294350"/>
                  </a:moveTo>
                  <a:lnTo>
                    <a:pt x="67368" y="285317"/>
                  </a:lnTo>
                  <a:lnTo>
                    <a:pt x="31497" y="258218"/>
                  </a:lnTo>
                  <a:lnTo>
                    <a:pt x="8158" y="216364"/>
                  </a:lnTo>
                  <a:lnTo>
                    <a:pt x="0" y="163065"/>
                  </a:lnTo>
                  <a:lnTo>
                    <a:pt x="0" y="133554"/>
                  </a:lnTo>
                  <a:lnTo>
                    <a:pt x="7826" y="79381"/>
                  </a:lnTo>
                  <a:lnTo>
                    <a:pt x="31307" y="36793"/>
                  </a:lnTo>
                  <a:lnTo>
                    <a:pt x="68219" y="9198"/>
                  </a:lnTo>
                  <a:lnTo>
                    <a:pt x="116340" y="0"/>
                  </a:lnTo>
                  <a:lnTo>
                    <a:pt x="139484" y="1708"/>
                  </a:lnTo>
                  <a:lnTo>
                    <a:pt x="177365" y="15376"/>
                  </a:lnTo>
                  <a:lnTo>
                    <a:pt x="213408" y="59990"/>
                  </a:lnTo>
                  <a:lnTo>
                    <a:pt x="223789" y="103476"/>
                  </a:lnTo>
                  <a:lnTo>
                    <a:pt x="176307" y="103476"/>
                  </a:lnTo>
                  <a:lnTo>
                    <a:pt x="173464" y="88543"/>
                  </a:lnTo>
                  <a:lnTo>
                    <a:pt x="169568" y="75715"/>
                  </a:lnTo>
                  <a:lnTo>
                    <a:pt x="141571" y="45022"/>
                  </a:lnTo>
                  <a:lnTo>
                    <a:pt x="116340" y="41239"/>
                  </a:lnTo>
                  <a:lnTo>
                    <a:pt x="100550" y="42799"/>
                  </a:lnTo>
                  <a:lnTo>
                    <a:pt x="65169" y="66209"/>
                  </a:lnTo>
                  <a:lnTo>
                    <a:pt x="48764" y="113207"/>
                  </a:lnTo>
                  <a:lnTo>
                    <a:pt x="47671" y="133176"/>
                  </a:lnTo>
                  <a:lnTo>
                    <a:pt x="47671" y="160984"/>
                  </a:lnTo>
                  <a:lnTo>
                    <a:pt x="56662" y="212610"/>
                  </a:lnTo>
                  <a:lnTo>
                    <a:pt x="84015" y="246655"/>
                  </a:lnTo>
                  <a:lnTo>
                    <a:pt x="113124" y="253300"/>
                  </a:lnTo>
                  <a:lnTo>
                    <a:pt x="128039" y="252384"/>
                  </a:lnTo>
                  <a:lnTo>
                    <a:pt x="164236" y="230168"/>
                  </a:lnTo>
                  <a:lnTo>
                    <a:pt x="176402" y="191630"/>
                  </a:lnTo>
                  <a:lnTo>
                    <a:pt x="223884" y="191630"/>
                  </a:lnTo>
                  <a:lnTo>
                    <a:pt x="213337" y="234099"/>
                  </a:lnTo>
                  <a:lnTo>
                    <a:pt x="191914" y="266731"/>
                  </a:lnTo>
                  <a:lnTo>
                    <a:pt x="158785" y="287445"/>
                  </a:lnTo>
                  <a:lnTo>
                    <a:pt x="137521" y="292624"/>
                  </a:lnTo>
                  <a:lnTo>
                    <a:pt x="113124" y="294350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077813" y="7842764"/>
              <a:ext cx="180280" cy="223600"/>
            </a:xfrm>
            <a:prstGeom prst="rect">
              <a:avLst/>
            </a:prstGeom>
          </p:spPr>
        </p:pic>
        <p:sp>
          <p:nvSpPr>
            <p:cNvPr id="80" name="object 80" descr=""/>
            <p:cNvSpPr/>
            <p:nvPr/>
          </p:nvSpPr>
          <p:spPr>
            <a:xfrm>
              <a:off x="13271957" y="7842776"/>
              <a:ext cx="488315" cy="299085"/>
            </a:xfrm>
            <a:custGeom>
              <a:avLst/>
              <a:gdLst/>
              <a:ahLst/>
              <a:cxnLst/>
              <a:rect l="l" t="t" r="r" b="b"/>
              <a:pathLst>
                <a:path w="488315" h="299084">
                  <a:moveTo>
                    <a:pt x="298513" y="79629"/>
                  </a:moveTo>
                  <a:lnTo>
                    <a:pt x="287502" y="30264"/>
                  </a:lnTo>
                  <a:lnTo>
                    <a:pt x="255498" y="4813"/>
                  </a:lnTo>
                  <a:lnTo>
                    <a:pt x="224167" y="0"/>
                  </a:lnTo>
                  <a:lnTo>
                    <a:pt x="212725" y="596"/>
                  </a:lnTo>
                  <a:lnTo>
                    <a:pt x="174942" y="14478"/>
                  </a:lnTo>
                  <a:lnTo>
                    <a:pt x="160045" y="27228"/>
                  </a:lnTo>
                  <a:lnTo>
                    <a:pt x="156870" y="22313"/>
                  </a:lnTo>
                  <a:lnTo>
                    <a:pt x="120408" y="2146"/>
                  </a:lnTo>
                  <a:lnTo>
                    <a:pt x="100457" y="0"/>
                  </a:lnTo>
                  <a:lnTo>
                    <a:pt x="81584" y="1054"/>
                  </a:lnTo>
                  <a:lnTo>
                    <a:pt x="66040" y="4254"/>
                  </a:lnTo>
                  <a:lnTo>
                    <a:pt x="53822" y="9575"/>
                  </a:lnTo>
                  <a:lnTo>
                    <a:pt x="44932" y="17018"/>
                  </a:lnTo>
                  <a:lnTo>
                    <a:pt x="44462" y="3771"/>
                  </a:lnTo>
                  <a:lnTo>
                    <a:pt x="0" y="3771"/>
                  </a:lnTo>
                  <a:lnTo>
                    <a:pt x="0" y="219811"/>
                  </a:lnTo>
                  <a:lnTo>
                    <a:pt x="46532" y="219811"/>
                  </a:lnTo>
                  <a:lnTo>
                    <a:pt x="46532" y="65354"/>
                  </a:lnTo>
                  <a:lnTo>
                    <a:pt x="53136" y="54635"/>
                  </a:lnTo>
                  <a:lnTo>
                    <a:pt x="62242" y="46977"/>
                  </a:lnTo>
                  <a:lnTo>
                    <a:pt x="73850" y="42379"/>
                  </a:lnTo>
                  <a:lnTo>
                    <a:pt x="87960" y="40855"/>
                  </a:lnTo>
                  <a:lnTo>
                    <a:pt x="96380" y="41389"/>
                  </a:lnTo>
                  <a:lnTo>
                    <a:pt x="125361" y="69557"/>
                  </a:lnTo>
                  <a:lnTo>
                    <a:pt x="125984" y="79451"/>
                  </a:lnTo>
                  <a:lnTo>
                    <a:pt x="125984" y="219811"/>
                  </a:lnTo>
                  <a:lnTo>
                    <a:pt x="172339" y="219811"/>
                  </a:lnTo>
                  <a:lnTo>
                    <a:pt x="172339" y="78600"/>
                  </a:lnTo>
                  <a:lnTo>
                    <a:pt x="173748" y="71043"/>
                  </a:lnTo>
                  <a:lnTo>
                    <a:pt x="205092" y="41541"/>
                  </a:lnTo>
                  <a:lnTo>
                    <a:pt x="213956" y="40855"/>
                  </a:lnTo>
                  <a:lnTo>
                    <a:pt x="222478" y="41338"/>
                  </a:lnTo>
                  <a:lnTo>
                    <a:pt x="251345" y="68719"/>
                  </a:lnTo>
                  <a:lnTo>
                    <a:pt x="251980" y="79260"/>
                  </a:lnTo>
                  <a:lnTo>
                    <a:pt x="251980" y="219811"/>
                  </a:lnTo>
                  <a:lnTo>
                    <a:pt x="298513" y="219811"/>
                  </a:lnTo>
                  <a:lnTo>
                    <a:pt x="298513" y="79629"/>
                  </a:lnTo>
                  <a:close/>
                </a:path>
                <a:path w="488315" h="299084">
                  <a:moveTo>
                    <a:pt x="488289" y="110096"/>
                  </a:moveTo>
                  <a:lnTo>
                    <a:pt x="486905" y="86868"/>
                  </a:lnTo>
                  <a:lnTo>
                    <a:pt x="482777" y="65900"/>
                  </a:lnTo>
                  <a:lnTo>
                    <a:pt x="475894" y="47180"/>
                  </a:lnTo>
                  <a:lnTo>
                    <a:pt x="472186" y="40855"/>
                  </a:lnTo>
                  <a:lnTo>
                    <a:pt x="466255" y="30734"/>
                  </a:lnTo>
                  <a:lnTo>
                    <a:pt x="454037" y="17284"/>
                  </a:lnTo>
                  <a:lnTo>
                    <a:pt x="441756" y="9258"/>
                  </a:lnTo>
                  <a:lnTo>
                    <a:pt x="441756" y="110096"/>
                  </a:lnTo>
                  <a:lnTo>
                    <a:pt x="441756" y="114058"/>
                  </a:lnTo>
                  <a:lnTo>
                    <a:pt x="435051" y="152590"/>
                  </a:lnTo>
                  <a:lnTo>
                    <a:pt x="404507" y="182219"/>
                  </a:lnTo>
                  <a:lnTo>
                    <a:pt x="392760" y="183489"/>
                  </a:lnTo>
                  <a:lnTo>
                    <a:pt x="379361" y="182016"/>
                  </a:lnTo>
                  <a:lnTo>
                    <a:pt x="367830" y="177584"/>
                  </a:lnTo>
                  <a:lnTo>
                    <a:pt x="358178" y="170192"/>
                  </a:lnTo>
                  <a:lnTo>
                    <a:pt x="350380" y="159842"/>
                  </a:lnTo>
                  <a:lnTo>
                    <a:pt x="350380" y="64884"/>
                  </a:lnTo>
                  <a:lnTo>
                    <a:pt x="358076" y="54368"/>
                  </a:lnTo>
                  <a:lnTo>
                    <a:pt x="367639" y="46863"/>
                  </a:lnTo>
                  <a:lnTo>
                    <a:pt x="379082" y="42354"/>
                  </a:lnTo>
                  <a:lnTo>
                    <a:pt x="392379" y="40855"/>
                  </a:lnTo>
                  <a:lnTo>
                    <a:pt x="404291" y="42113"/>
                  </a:lnTo>
                  <a:lnTo>
                    <a:pt x="435051" y="71628"/>
                  </a:lnTo>
                  <a:lnTo>
                    <a:pt x="441756" y="110096"/>
                  </a:lnTo>
                  <a:lnTo>
                    <a:pt x="441756" y="9258"/>
                  </a:lnTo>
                  <a:lnTo>
                    <a:pt x="439369" y="7683"/>
                  </a:lnTo>
                  <a:lnTo>
                    <a:pt x="422211" y="1917"/>
                  </a:lnTo>
                  <a:lnTo>
                    <a:pt x="402590" y="0"/>
                  </a:lnTo>
                  <a:lnTo>
                    <a:pt x="384073" y="1079"/>
                  </a:lnTo>
                  <a:lnTo>
                    <a:pt x="368808" y="4343"/>
                  </a:lnTo>
                  <a:lnTo>
                    <a:pt x="356781" y="9779"/>
                  </a:lnTo>
                  <a:lnTo>
                    <a:pt x="348145" y="17284"/>
                  </a:lnTo>
                  <a:lnTo>
                    <a:pt x="348005" y="17284"/>
                  </a:lnTo>
                  <a:lnTo>
                    <a:pt x="346976" y="3771"/>
                  </a:lnTo>
                  <a:lnTo>
                    <a:pt x="303847" y="3771"/>
                  </a:lnTo>
                  <a:lnTo>
                    <a:pt x="303847" y="298500"/>
                  </a:lnTo>
                  <a:lnTo>
                    <a:pt x="350380" y="298500"/>
                  </a:lnTo>
                  <a:lnTo>
                    <a:pt x="350380" y="208927"/>
                  </a:lnTo>
                  <a:lnTo>
                    <a:pt x="358711" y="215353"/>
                  </a:lnTo>
                  <a:lnTo>
                    <a:pt x="370293" y="219925"/>
                  </a:lnTo>
                  <a:lnTo>
                    <a:pt x="385102" y="222681"/>
                  </a:lnTo>
                  <a:lnTo>
                    <a:pt x="403161" y="223596"/>
                  </a:lnTo>
                  <a:lnTo>
                    <a:pt x="422452" y="221627"/>
                  </a:lnTo>
                  <a:lnTo>
                    <a:pt x="439381" y="215747"/>
                  </a:lnTo>
                  <a:lnTo>
                    <a:pt x="449491" y="208927"/>
                  </a:lnTo>
                  <a:lnTo>
                    <a:pt x="453948" y="205930"/>
                  </a:lnTo>
                  <a:lnTo>
                    <a:pt x="482752" y="156908"/>
                  </a:lnTo>
                  <a:lnTo>
                    <a:pt x="488289" y="114058"/>
                  </a:lnTo>
                  <a:lnTo>
                    <a:pt x="488289" y="110096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763717" y="7842764"/>
              <a:ext cx="344286" cy="223600"/>
            </a:xfrm>
            <a:prstGeom prst="rect">
              <a:avLst/>
            </a:prstGeom>
          </p:spPr>
        </p:pic>
      </p:grpSp>
      <p:grpSp>
        <p:nvGrpSpPr>
          <p:cNvPr id="82" name="object 82" descr=""/>
          <p:cNvGrpSpPr/>
          <p:nvPr/>
        </p:nvGrpSpPr>
        <p:grpSpPr>
          <a:xfrm>
            <a:off x="14199077" y="7772014"/>
            <a:ext cx="1605280" cy="369570"/>
            <a:chOff x="14199077" y="7772014"/>
            <a:chExt cx="1605280" cy="369570"/>
          </a:xfrm>
        </p:grpSpPr>
        <p:pic>
          <p:nvPicPr>
            <p:cNvPr id="83" name="object 83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199077" y="7775799"/>
              <a:ext cx="356460" cy="287019"/>
            </a:xfrm>
            <a:prstGeom prst="rect">
              <a:avLst/>
            </a:prstGeom>
          </p:spPr>
        </p:pic>
        <p:sp>
          <p:nvSpPr>
            <p:cNvPr id="84" name="object 84" descr=""/>
            <p:cNvSpPr/>
            <p:nvPr/>
          </p:nvSpPr>
          <p:spPr>
            <a:xfrm>
              <a:off x="14549601" y="7842764"/>
              <a:ext cx="184785" cy="299085"/>
            </a:xfrm>
            <a:custGeom>
              <a:avLst/>
              <a:gdLst/>
              <a:ahLst/>
              <a:cxnLst/>
              <a:rect l="l" t="t" r="r" b="b"/>
              <a:pathLst>
                <a:path w="184784" h="299084">
                  <a:moveTo>
                    <a:pt x="150196" y="17291"/>
                  </a:moveTo>
                  <a:lnTo>
                    <a:pt x="44300" y="17291"/>
                  </a:lnTo>
                  <a:lnTo>
                    <a:pt x="52938" y="9789"/>
                  </a:lnTo>
                  <a:lnTo>
                    <a:pt x="64956" y="4350"/>
                  </a:lnTo>
                  <a:lnTo>
                    <a:pt x="80226" y="1087"/>
                  </a:lnTo>
                  <a:lnTo>
                    <a:pt x="98747" y="0"/>
                  </a:lnTo>
                  <a:lnTo>
                    <a:pt x="118367" y="1921"/>
                  </a:lnTo>
                  <a:lnTo>
                    <a:pt x="135517" y="7685"/>
                  </a:lnTo>
                  <a:lnTo>
                    <a:pt x="150196" y="17291"/>
                  </a:lnTo>
                  <a:close/>
                </a:path>
                <a:path w="184784" h="299084">
                  <a:moveTo>
                    <a:pt x="46536" y="298512"/>
                  </a:moveTo>
                  <a:lnTo>
                    <a:pt x="0" y="298512"/>
                  </a:lnTo>
                  <a:lnTo>
                    <a:pt x="0" y="3783"/>
                  </a:lnTo>
                  <a:lnTo>
                    <a:pt x="43131" y="3783"/>
                  </a:lnTo>
                  <a:lnTo>
                    <a:pt x="44162" y="17291"/>
                  </a:lnTo>
                  <a:lnTo>
                    <a:pt x="150196" y="17291"/>
                  </a:lnTo>
                  <a:lnTo>
                    <a:pt x="162403" y="30740"/>
                  </a:lnTo>
                  <a:lnTo>
                    <a:pt x="168334" y="40860"/>
                  </a:lnTo>
                  <a:lnTo>
                    <a:pt x="88532" y="40860"/>
                  </a:lnTo>
                  <a:lnTo>
                    <a:pt x="75231" y="42362"/>
                  </a:lnTo>
                  <a:lnTo>
                    <a:pt x="63798" y="46867"/>
                  </a:lnTo>
                  <a:lnTo>
                    <a:pt x="54233" y="54374"/>
                  </a:lnTo>
                  <a:lnTo>
                    <a:pt x="46536" y="64885"/>
                  </a:lnTo>
                  <a:lnTo>
                    <a:pt x="46536" y="159849"/>
                  </a:lnTo>
                  <a:lnTo>
                    <a:pt x="54327" y="170195"/>
                  </a:lnTo>
                  <a:lnTo>
                    <a:pt x="63987" y="177584"/>
                  </a:lnTo>
                  <a:lnTo>
                    <a:pt x="75514" y="182018"/>
                  </a:lnTo>
                  <a:lnTo>
                    <a:pt x="88910" y="183496"/>
                  </a:lnTo>
                  <a:lnTo>
                    <a:pt x="167356" y="183496"/>
                  </a:lnTo>
                  <a:lnTo>
                    <a:pt x="162308" y="192198"/>
                  </a:lnTo>
                  <a:lnTo>
                    <a:pt x="150107" y="205936"/>
                  </a:lnTo>
                  <a:lnTo>
                    <a:pt x="145649" y="208939"/>
                  </a:lnTo>
                  <a:lnTo>
                    <a:pt x="46536" y="208939"/>
                  </a:lnTo>
                  <a:lnTo>
                    <a:pt x="46536" y="298512"/>
                  </a:lnTo>
                  <a:close/>
                </a:path>
                <a:path w="184784" h="299084">
                  <a:moveTo>
                    <a:pt x="167356" y="183496"/>
                  </a:moveTo>
                  <a:lnTo>
                    <a:pt x="88910" y="183496"/>
                  </a:lnTo>
                  <a:lnTo>
                    <a:pt x="100662" y="182231"/>
                  </a:lnTo>
                  <a:lnTo>
                    <a:pt x="110759" y="178435"/>
                  </a:lnTo>
                  <a:lnTo>
                    <a:pt x="134926" y="140838"/>
                  </a:lnTo>
                  <a:lnTo>
                    <a:pt x="137905" y="114070"/>
                  </a:lnTo>
                  <a:lnTo>
                    <a:pt x="137905" y="110097"/>
                  </a:lnTo>
                  <a:lnTo>
                    <a:pt x="131202" y="71630"/>
                  </a:lnTo>
                  <a:lnTo>
                    <a:pt x="100449" y="42120"/>
                  </a:lnTo>
                  <a:lnTo>
                    <a:pt x="88532" y="40860"/>
                  </a:lnTo>
                  <a:lnTo>
                    <a:pt x="168334" y="40860"/>
                  </a:lnTo>
                  <a:lnTo>
                    <a:pt x="172045" y="47192"/>
                  </a:lnTo>
                  <a:lnTo>
                    <a:pt x="178932" y="65902"/>
                  </a:lnTo>
                  <a:lnTo>
                    <a:pt x="183064" y="86870"/>
                  </a:lnTo>
                  <a:lnTo>
                    <a:pt x="184441" y="110097"/>
                  </a:lnTo>
                  <a:lnTo>
                    <a:pt x="184441" y="114070"/>
                  </a:lnTo>
                  <a:lnTo>
                    <a:pt x="183058" y="136439"/>
                  </a:lnTo>
                  <a:lnTo>
                    <a:pt x="178908" y="156917"/>
                  </a:lnTo>
                  <a:lnTo>
                    <a:pt x="171992" y="175503"/>
                  </a:lnTo>
                  <a:lnTo>
                    <a:pt x="167356" y="183496"/>
                  </a:lnTo>
                  <a:close/>
                </a:path>
                <a:path w="184784" h="299084">
                  <a:moveTo>
                    <a:pt x="99314" y="223600"/>
                  </a:moveTo>
                  <a:lnTo>
                    <a:pt x="81260" y="222684"/>
                  </a:lnTo>
                  <a:lnTo>
                    <a:pt x="66446" y="219935"/>
                  </a:lnTo>
                  <a:lnTo>
                    <a:pt x="54871" y="215353"/>
                  </a:lnTo>
                  <a:lnTo>
                    <a:pt x="46536" y="208939"/>
                  </a:lnTo>
                  <a:lnTo>
                    <a:pt x="145649" y="208939"/>
                  </a:lnTo>
                  <a:lnTo>
                    <a:pt x="135541" y="215749"/>
                  </a:lnTo>
                  <a:lnTo>
                    <a:pt x="118610" y="221637"/>
                  </a:lnTo>
                  <a:lnTo>
                    <a:pt x="99314" y="223600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729186" y="7842764"/>
              <a:ext cx="297372" cy="223600"/>
            </a:xfrm>
            <a:prstGeom prst="rect">
              <a:avLst/>
            </a:prstGeom>
          </p:spPr>
        </p:pic>
        <p:sp>
          <p:nvSpPr>
            <p:cNvPr id="86" name="object 86" descr=""/>
            <p:cNvSpPr/>
            <p:nvPr/>
          </p:nvSpPr>
          <p:spPr>
            <a:xfrm>
              <a:off x="15021166" y="7772025"/>
              <a:ext cx="783590" cy="294640"/>
            </a:xfrm>
            <a:custGeom>
              <a:avLst/>
              <a:gdLst/>
              <a:ahLst/>
              <a:cxnLst/>
              <a:rect l="l" t="t" r="r" b="b"/>
              <a:pathLst>
                <a:path w="783590" h="294640">
                  <a:moveTo>
                    <a:pt x="49187" y="74523"/>
                  </a:moveTo>
                  <a:lnTo>
                    <a:pt x="2641" y="74523"/>
                  </a:lnTo>
                  <a:lnTo>
                    <a:pt x="2641" y="290563"/>
                  </a:lnTo>
                  <a:lnTo>
                    <a:pt x="49187" y="290563"/>
                  </a:lnTo>
                  <a:lnTo>
                    <a:pt x="49187" y="74523"/>
                  </a:lnTo>
                  <a:close/>
                </a:path>
                <a:path w="783590" h="294640">
                  <a:moveTo>
                    <a:pt x="52781" y="18783"/>
                  </a:moveTo>
                  <a:lnTo>
                    <a:pt x="50444" y="12700"/>
                  </a:lnTo>
                  <a:lnTo>
                    <a:pt x="45770" y="7658"/>
                  </a:lnTo>
                  <a:lnTo>
                    <a:pt x="41109" y="2552"/>
                  </a:lnTo>
                  <a:lnTo>
                    <a:pt x="34620" y="0"/>
                  </a:lnTo>
                  <a:lnTo>
                    <a:pt x="17780" y="0"/>
                  </a:lnTo>
                  <a:lnTo>
                    <a:pt x="11252" y="2552"/>
                  </a:lnTo>
                  <a:lnTo>
                    <a:pt x="2235" y="12700"/>
                  </a:lnTo>
                  <a:lnTo>
                    <a:pt x="0" y="18783"/>
                  </a:lnTo>
                  <a:lnTo>
                    <a:pt x="0" y="32791"/>
                  </a:lnTo>
                  <a:lnTo>
                    <a:pt x="2235" y="38747"/>
                  </a:lnTo>
                  <a:lnTo>
                    <a:pt x="6718" y="43789"/>
                  </a:lnTo>
                  <a:lnTo>
                    <a:pt x="11252" y="48768"/>
                  </a:lnTo>
                  <a:lnTo>
                    <a:pt x="17780" y="51257"/>
                  </a:lnTo>
                  <a:lnTo>
                    <a:pt x="34620" y="51257"/>
                  </a:lnTo>
                  <a:lnTo>
                    <a:pt x="41109" y="48768"/>
                  </a:lnTo>
                  <a:lnTo>
                    <a:pt x="50469" y="38747"/>
                  </a:lnTo>
                  <a:lnTo>
                    <a:pt x="52781" y="32791"/>
                  </a:lnTo>
                  <a:lnTo>
                    <a:pt x="52781" y="18783"/>
                  </a:lnTo>
                  <a:close/>
                </a:path>
                <a:path w="783590" h="294640">
                  <a:moveTo>
                    <a:pt x="249034" y="176682"/>
                  </a:moveTo>
                  <a:lnTo>
                    <a:pt x="248069" y="161353"/>
                  </a:lnTo>
                  <a:lnTo>
                    <a:pt x="202692" y="161353"/>
                  </a:lnTo>
                  <a:lnTo>
                    <a:pt x="202653" y="161074"/>
                  </a:lnTo>
                  <a:lnTo>
                    <a:pt x="112458" y="158140"/>
                  </a:lnTo>
                  <a:lnTo>
                    <a:pt x="114376" y="148488"/>
                  </a:lnTo>
                  <a:lnTo>
                    <a:pt x="117589" y="139649"/>
                  </a:lnTo>
                  <a:lnTo>
                    <a:pt x="150342" y="111696"/>
                  </a:lnTo>
                  <a:lnTo>
                    <a:pt x="159181" y="110845"/>
                  </a:lnTo>
                  <a:lnTo>
                    <a:pt x="170103" y="111836"/>
                  </a:lnTo>
                  <a:lnTo>
                    <a:pt x="196392" y="135077"/>
                  </a:lnTo>
                  <a:lnTo>
                    <a:pt x="199428" y="143217"/>
                  </a:lnTo>
                  <a:lnTo>
                    <a:pt x="201561" y="152095"/>
                  </a:lnTo>
                  <a:lnTo>
                    <a:pt x="202653" y="161074"/>
                  </a:lnTo>
                  <a:lnTo>
                    <a:pt x="207302" y="161074"/>
                  </a:lnTo>
                  <a:lnTo>
                    <a:pt x="248056" y="161074"/>
                  </a:lnTo>
                  <a:lnTo>
                    <a:pt x="247688" y="155194"/>
                  </a:lnTo>
                  <a:lnTo>
                    <a:pt x="236905" y="117551"/>
                  </a:lnTo>
                  <a:lnTo>
                    <a:pt x="199656" y="78409"/>
                  </a:lnTo>
                  <a:lnTo>
                    <a:pt x="159181" y="70751"/>
                  </a:lnTo>
                  <a:lnTo>
                    <a:pt x="147015" y="71577"/>
                  </a:lnTo>
                  <a:lnTo>
                    <a:pt x="102374" y="91300"/>
                  </a:lnTo>
                  <a:lnTo>
                    <a:pt x="77457" y="122008"/>
                  </a:lnTo>
                  <a:lnTo>
                    <a:pt x="71462" y="135483"/>
                  </a:lnTo>
                  <a:lnTo>
                    <a:pt x="67386" y="149390"/>
                  </a:lnTo>
                  <a:lnTo>
                    <a:pt x="64858" y="164960"/>
                  </a:lnTo>
                  <a:lnTo>
                    <a:pt x="64020" y="181787"/>
                  </a:lnTo>
                  <a:lnTo>
                    <a:pt x="64020" y="189738"/>
                  </a:lnTo>
                  <a:lnTo>
                    <a:pt x="70840" y="231254"/>
                  </a:lnTo>
                  <a:lnTo>
                    <a:pt x="91262" y="264833"/>
                  </a:lnTo>
                  <a:lnTo>
                    <a:pt x="122999" y="286969"/>
                  </a:lnTo>
                  <a:lnTo>
                    <a:pt x="163715" y="294347"/>
                  </a:lnTo>
                  <a:lnTo>
                    <a:pt x="178917" y="293535"/>
                  </a:lnTo>
                  <a:lnTo>
                    <a:pt x="215176" y="281393"/>
                  </a:lnTo>
                  <a:lnTo>
                    <a:pt x="243497" y="254431"/>
                  </a:lnTo>
                  <a:lnTo>
                    <a:pt x="248272" y="247904"/>
                  </a:lnTo>
                  <a:lnTo>
                    <a:pt x="218478" y="224256"/>
                  </a:lnTo>
                  <a:lnTo>
                    <a:pt x="212293" y="231851"/>
                  </a:lnTo>
                  <a:lnTo>
                    <a:pt x="206184" y="238252"/>
                  </a:lnTo>
                  <a:lnTo>
                    <a:pt x="165608" y="254431"/>
                  </a:lnTo>
                  <a:lnTo>
                    <a:pt x="153644" y="253314"/>
                  </a:lnTo>
                  <a:lnTo>
                    <a:pt x="119392" y="227317"/>
                  </a:lnTo>
                  <a:lnTo>
                    <a:pt x="110744" y="198056"/>
                  </a:lnTo>
                  <a:lnTo>
                    <a:pt x="249034" y="198056"/>
                  </a:lnTo>
                  <a:lnTo>
                    <a:pt x="249034" y="176682"/>
                  </a:lnTo>
                  <a:close/>
                </a:path>
                <a:path w="783590" h="294640">
                  <a:moveTo>
                    <a:pt x="783043" y="176682"/>
                  </a:moveTo>
                  <a:lnTo>
                    <a:pt x="782091" y="161353"/>
                  </a:lnTo>
                  <a:lnTo>
                    <a:pt x="736701" y="161353"/>
                  </a:lnTo>
                  <a:lnTo>
                    <a:pt x="736663" y="161074"/>
                  </a:lnTo>
                  <a:lnTo>
                    <a:pt x="646468" y="158140"/>
                  </a:lnTo>
                  <a:lnTo>
                    <a:pt x="648385" y="148488"/>
                  </a:lnTo>
                  <a:lnTo>
                    <a:pt x="651598" y="139649"/>
                  </a:lnTo>
                  <a:lnTo>
                    <a:pt x="684352" y="111696"/>
                  </a:lnTo>
                  <a:lnTo>
                    <a:pt x="693191" y="110845"/>
                  </a:lnTo>
                  <a:lnTo>
                    <a:pt x="704113" y="111836"/>
                  </a:lnTo>
                  <a:lnTo>
                    <a:pt x="730402" y="135077"/>
                  </a:lnTo>
                  <a:lnTo>
                    <a:pt x="733437" y="143217"/>
                  </a:lnTo>
                  <a:lnTo>
                    <a:pt x="735584" y="152095"/>
                  </a:lnTo>
                  <a:lnTo>
                    <a:pt x="736663" y="161074"/>
                  </a:lnTo>
                  <a:lnTo>
                    <a:pt x="741324" y="161074"/>
                  </a:lnTo>
                  <a:lnTo>
                    <a:pt x="782066" y="161074"/>
                  </a:lnTo>
                  <a:lnTo>
                    <a:pt x="781697" y="155194"/>
                  </a:lnTo>
                  <a:lnTo>
                    <a:pt x="770915" y="117551"/>
                  </a:lnTo>
                  <a:lnTo>
                    <a:pt x="733679" y="78409"/>
                  </a:lnTo>
                  <a:lnTo>
                    <a:pt x="693191" y="70751"/>
                  </a:lnTo>
                  <a:lnTo>
                    <a:pt x="681037" y="71577"/>
                  </a:lnTo>
                  <a:lnTo>
                    <a:pt x="636384" y="91300"/>
                  </a:lnTo>
                  <a:lnTo>
                    <a:pt x="611466" y="122008"/>
                  </a:lnTo>
                  <a:lnTo>
                    <a:pt x="602805" y="144589"/>
                  </a:lnTo>
                  <a:lnTo>
                    <a:pt x="601954" y="137401"/>
                  </a:lnTo>
                  <a:lnTo>
                    <a:pt x="600519" y="132613"/>
                  </a:lnTo>
                  <a:lnTo>
                    <a:pt x="600519" y="214515"/>
                  </a:lnTo>
                  <a:lnTo>
                    <a:pt x="559638" y="214515"/>
                  </a:lnTo>
                  <a:lnTo>
                    <a:pt x="539318" y="248767"/>
                  </a:lnTo>
                  <a:lnTo>
                    <a:pt x="516699" y="254241"/>
                  </a:lnTo>
                  <a:lnTo>
                    <a:pt x="507466" y="253644"/>
                  </a:lnTo>
                  <a:lnTo>
                    <a:pt x="473621" y="226809"/>
                  </a:lnTo>
                  <a:lnTo>
                    <a:pt x="466382" y="186524"/>
                  </a:lnTo>
                  <a:lnTo>
                    <a:pt x="466382" y="178574"/>
                  </a:lnTo>
                  <a:lnTo>
                    <a:pt x="473760" y="138468"/>
                  </a:lnTo>
                  <a:lnTo>
                    <a:pt x="507542" y="111455"/>
                  </a:lnTo>
                  <a:lnTo>
                    <a:pt x="516699" y="110845"/>
                  </a:lnTo>
                  <a:lnTo>
                    <a:pt x="525564" y="111582"/>
                  </a:lnTo>
                  <a:lnTo>
                    <a:pt x="555650" y="136740"/>
                  </a:lnTo>
                  <a:lnTo>
                    <a:pt x="559638" y="156248"/>
                  </a:lnTo>
                  <a:lnTo>
                    <a:pt x="600278" y="156248"/>
                  </a:lnTo>
                  <a:lnTo>
                    <a:pt x="599744" y="211493"/>
                  </a:lnTo>
                  <a:lnTo>
                    <a:pt x="600519" y="214515"/>
                  </a:lnTo>
                  <a:lnTo>
                    <a:pt x="600519" y="132613"/>
                  </a:lnTo>
                  <a:lnTo>
                    <a:pt x="578650" y="93637"/>
                  </a:lnTo>
                  <a:lnTo>
                    <a:pt x="534898" y="72174"/>
                  </a:lnTo>
                  <a:lnTo>
                    <a:pt x="516699" y="70751"/>
                  </a:lnTo>
                  <a:lnTo>
                    <a:pt x="493776" y="72771"/>
                  </a:lnTo>
                  <a:lnTo>
                    <a:pt x="457365" y="88938"/>
                  </a:lnTo>
                  <a:lnTo>
                    <a:pt x="433438" y="119938"/>
                  </a:lnTo>
                  <a:lnTo>
                    <a:pt x="423405" y="149428"/>
                  </a:lnTo>
                  <a:lnTo>
                    <a:pt x="422148" y="130213"/>
                  </a:lnTo>
                  <a:lnTo>
                    <a:pt x="403860" y="89192"/>
                  </a:lnTo>
                  <a:lnTo>
                    <a:pt x="367487" y="71894"/>
                  </a:lnTo>
                  <a:lnTo>
                    <a:pt x="352132" y="70751"/>
                  </a:lnTo>
                  <a:lnTo>
                    <a:pt x="333400" y="71970"/>
                  </a:lnTo>
                  <a:lnTo>
                    <a:pt x="317817" y="75641"/>
                  </a:lnTo>
                  <a:lnTo>
                    <a:pt x="305358" y="81762"/>
                  </a:lnTo>
                  <a:lnTo>
                    <a:pt x="296037" y="90322"/>
                  </a:lnTo>
                  <a:lnTo>
                    <a:pt x="295275" y="74523"/>
                  </a:lnTo>
                  <a:lnTo>
                    <a:pt x="251104" y="74523"/>
                  </a:lnTo>
                  <a:lnTo>
                    <a:pt x="251104" y="290563"/>
                  </a:lnTo>
                  <a:lnTo>
                    <a:pt x="297459" y="290563"/>
                  </a:lnTo>
                  <a:lnTo>
                    <a:pt x="297459" y="139979"/>
                  </a:lnTo>
                  <a:lnTo>
                    <a:pt x="300863" y="134175"/>
                  </a:lnTo>
                  <a:lnTo>
                    <a:pt x="334416" y="112115"/>
                  </a:lnTo>
                  <a:lnTo>
                    <a:pt x="341718" y="111607"/>
                  </a:lnTo>
                  <a:lnTo>
                    <a:pt x="349973" y="112141"/>
                  </a:lnTo>
                  <a:lnTo>
                    <a:pt x="376364" y="140373"/>
                  </a:lnTo>
                  <a:lnTo>
                    <a:pt x="376910" y="150380"/>
                  </a:lnTo>
                  <a:lnTo>
                    <a:pt x="376910" y="290563"/>
                  </a:lnTo>
                  <a:lnTo>
                    <a:pt x="423443" y="290563"/>
                  </a:lnTo>
                  <a:lnTo>
                    <a:pt x="423443" y="215798"/>
                  </a:lnTo>
                  <a:lnTo>
                    <a:pt x="425996" y="226949"/>
                  </a:lnTo>
                  <a:lnTo>
                    <a:pt x="433438" y="245148"/>
                  </a:lnTo>
                  <a:lnTo>
                    <a:pt x="457365" y="276148"/>
                  </a:lnTo>
                  <a:lnTo>
                    <a:pt x="493776" y="292328"/>
                  </a:lnTo>
                  <a:lnTo>
                    <a:pt x="516699" y="294347"/>
                  </a:lnTo>
                  <a:lnTo>
                    <a:pt x="533438" y="292976"/>
                  </a:lnTo>
                  <a:lnTo>
                    <a:pt x="576859" y="272402"/>
                  </a:lnTo>
                  <a:lnTo>
                    <a:pt x="601840" y="231571"/>
                  </a:lnTo>
                  <a:lnTo>
                    <a:pt x="602907" y="223774"/>
                  </a:lnTo>
                  <a:lnTo>
                    <a:pt x="604850" y="231254"/>
                  </a:lnTo>
                  <a:lnTo>
                    <a:pt x="625284" y="264833"/>
                  </a:lnTo>
                  <a:lnTo>
                    <a:pt x="657009" y="286969"/>
                  </a:lnTo>
                  <a:lnTo>
                    <a:pt x="697738" y="294347"/>
                  </a:lnTo>
                  <a:lnTo>
                    <a:pt x="712939" y="293535"/>
                  </a:lnTo>
                  <a:lnTo>
                    <a:pt x="749185" y="281393"/>
                  </a:lnTo>
                  <a:lnTo>
                    <a:pt x="777519" y="254431"/>
                  </a:lnTo>
                  <a:lnTo>
                    <a:pt x="782294" y="247904"/>
                  </a:lnTo>
                  <a:lnTo>
                    <a:pt x="752500" y="224256"/>
                  </a:lnTo>
                  <a:lnTo>
                    <a:pt x="746302" y="231851"/>
                  </a:lnTo>
                  <a:lnTo>
                    <a:pt x="740206" y="238252"/>
                  </a:lnTo>
                  <a:lnTo>
                    <a:pt x="699630" y="254431"/>
                  </a:lnTo>
                  <a:lnTo>
                    <a:pt x="687666" y="253314"/>
                  </a:lnTo>
                  <a:lnTo>
                    <a:pt x="653402" y="227317"/>
                  </a:lnTo>
                  <a:lnTo>
                    <a:pt x="644766" y="198056"/>
                  </a:lnTo>
                  <a:lnTo>
                    <a:pt x="783043" y="198056"/>
                  </a:lnTo>
                  <a:lnTo>
                    <a:pt x="783043" y="176682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 descr=""/>
          <p:cNvSpPr txBox="1"/>
          <p:nvPr/>
        </p:nvSpPr>
        <p:spPr>
          <a:xfrm>
            <a:off x="11201618" y="8437304"/>
            <a:ext cx="5226050" cy="3898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-75" b="1">
                <a:solidFill>
                  <a:srgbClr val="262525"/>
                </a:solidFill>
                <a:latin typeface="Roboto Bk"/>
                <a:cs typeface="Roboto Bk"/>
              </a:rPr>
              <a:t>Faster</a:t>
            </a:r>
            <a:r>
              <a:rPr dirty="0" sz="2400" spc="-125" b="1">
                <a:solidFill>
                  <a:srgbClr val="262525"/>
                </a:solidFill>
                <a:latin typeface="Roboto Bk"/>
                <a:cs typeface="Roboto Bk"/>
              </a:rPr>
              <a:t> </a:t>
            </a:r>
            <a:r>
              <a:rPr dirty="0" sz="2400" spc="-105" b="1">
                <a:solidFill>
                  <a:srgbClr val="262525"/>
                </a:solidFill>
                <a:latin typeface="Roboto Bk"/>
                <a:cs typeface="Roboto Bk"/>
              </a:rPr>
              <a:t>responses,</a:t>
            </a:r>
            <a:r>
              <a:rPr dirty="0" sz="2400" spc="-114" b="1">
                <a:solidFill>
                  <a:srgbClr val="262525"/>
                </a:solidFill>
                <a:latin typeface="Roboto Bk"/>
                <a:cs typeface="Roboto Bk"/>
              </a:rPr>
              <a:t> </a:t>
            </a:r>
            <a:r>
              <a:rPr dirty="0" sz="2400" spc="-80" b="1">
                <a:solidFill>
                  <a:srgbClr val="262525"/>
                </a:solidFill>
                <a:latin typeface="Roboto Bk"/>
                <a:cs typeface="Roboto Bk"/>
              </a:rPr>
              <a:t>better</a:t>
            </a:r>
            <a:r>
              <a:rPr dirty="0" sz="2400" spc="-120" b="1">
                <a:solidFill>
                  <a:srgbClr val="262525"/>
                </a:solidFill>
                <a:latin typeface="Roboto Bk"/>
                <a:cs typeface="Roboto Bk"/>
              </a:rPr>
              <a:t> </a:t>
            </a:r>
            <a:r>
              <a:rPr dirty="0" sz="2400" spc="-75" b="1">
                <a:solidFill>
                  <a:srgbClr val="262525"/>
                </a:solidFill>
                <a:latin typeface="Roboto Bk"/>
                <a:cs typeface="Roboto Bk"/>
              </a:rPr>
              <a:t>communication.</a:t>
            </a:r>
            <a:endParaRPr sz="2400">
              <a:latin typeface="Roboto Bk"/>
              <a:cs typeface="Roboto Bk"/>
            </a:endParaRPr>
          </a:p>
        </p:txBody>
      </p:sp>
      <p:pic>
        <p:nvPicPr>
          <p:cNvPr id="88" name="object 88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339786" y="10031107"/>
            <a:ext cx="2575837" cy="12774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0104100" cy="11298555"/>
            <a:chOff x="0" y="0"/>
            <a:chExt cx="20104100" cy="112985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0967" y="397893"/>
              <a:ext cx="13936748" cy="288996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0967" y="4135999"/>
              <a:ext cx="17884272" cy="557051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62277" y="94237"/>
              <a:ext cx="1821934" cy="351821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772" y="94237"/>
              <a:ext cx="1748637" cy="351821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0517" rIns="0" bIns="0" rtlCol="0" vert="horz">
            <a:spAutoFit/>
          </a:bodyPr>
          <a:lstStyle/>
          <a:p>
            <a:pPr algn="ctr" marL="3893820">
              <a:lnSpc>
                <a:spcPct val="100000"/>
              </a:lnSpc>
              <a:spcBef>
                <a:spcPts val="1100"/>
              </a:spcBef>
            </a:pPr>
            <a:r>
              <a:rPr dirty="0" sz="5000" spc="135"/>
              <a:t>College</a:t>
            </a:r>
            <a:r>
              <a:rPr dirty="0" sz="5000" spc="45"/>
              <a:t> </a:t>
            </a:r>
            <a:r>
              <a:rPr dirty="0" sz="5000" spc="-10"/>
              <a:t>Chatbots:</a:t>
            </a:r>
            <a:endParaRPr sz="5000"/>
          </a:p>
          <a:p>
            <a:pPr algn="ctr" marL="3863340">
              <a:lnSpc>
                <a:spcPct val="100000"/>
              </a:lnSpc>
              <a:spcBef>
                <a:spcPts val="1010"/>
              </a:spcBef>
            </a:pPr>
            <a:r>
              <a:rPr dirty="0" sz="5000"/>
              <a:t>Benefits,</a:t>
            </a:r>
            <a:r>
              <a:rPr dirty="0" sz="5000" spc="-45"/>
              <a:t> </a:t>
            </a:r>
            <a:r>
              <a:rPr dirty="0" sz="5000" spc="135"/>
              <a:t>Challenges</a:t>
            </a:r>
            <a:r>
              <a:rPr dirty="0" sz="5000" spc="90"/>
              <a:t> </a:t>
            </a:r>
            <a:r>
              <a:rPr dirty="0" sz="5000" spc="-270"/>
              <a:t>&amp;</a:t>
            </a:r>
            <a:r>
              <a:rPr dirty="0" sz="5000" spc="-420"/>
              <a:t> </a:t>
            </a:r>
            <a:r>
              <a:rPr dirty="0" sz="5000" spc="90"/>
              <a:t>Future</a:t>
            </a:r>
            <a:r>
              <a:rPr dirty="0" sz="5000" spc="25"/>
              <a:t> </a:t>
            </a:r>
            <a:r>
              <a:rPr dirty="0" sz="5000" spc="195"/>
              <a:t>Potential</a:t>
            </a:r>
            <a:endParaRPr sz="5000"/>
          </a:p>
        </p:txBody>
      </p:sp>
      <p:grpSp>
        <p:nvGrpSpPr>
          <p:cNvPr id="8" name="object 8" descr=""/>
          <p:cNvGrpSpPr/>
          <p:nvPr/>
        </p:nvGrpSpPr>
        <p:grpSpPr>
          <a:xfrm>
            <a:off x="911498" y="4172648"/>
            <a:ext cx="4762500" cy="3453765"/>
            <a:chOff x="911498" y="4172648"/>
            <a:chExt cx="4762500" cy="3453765"/>
          </a:xfrm>
        </p:grpSpPr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911" y="4175715"/>
              <a:ext cx="170867" cy="23559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1077" y="4230012"/>
              <a:ext cx="141264" cy="181297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565135" y="4175715"/>
              <a:ext cx="151130" cy="232410"/>
            </a:xfrm>
            <a:custGeom>
              <a:avLst/>
              <a:gdLst/>
              <a:ahLst/>
              <a:cxnLst/>
              <a:rect l="l" t="t" r="r" b="b"/>
              <a:pathLst>
                <a:path w="151130" h="232410">
                  <a:moveTo>
                    <a:pt x="151079" y="199390"/>
                  </a:moveTo>
                  <a:lnTo>
                    <a:pt x="38811" y="199390"/>
                  </a:lnTo>
                  <a:lnTo>
                    <a:pt x="38811" y="129540"/>
                  </a:lnTo>
                  <a:lnTo>
                    <a:pt x="135432" y="129540"/>
                  </a:lnTo>
                  <a:lnTo>
                    <a:pt x="135432" y="96520"/>
                  </a:lnTo>
                  <a:lnTo>
                    <a:pt x="38811" y="96520"/>
                  </a:lnTo>
                  <a:lnTo>
                    <a:pt x="38811" y="33020"/>
                  </a:lnTo>
                  <a:lnTo>
                    <a:pt x="149542" y="33020"/>
                  </a:lnTo>
                  <a:lnTo>
                    <a:pt x="149542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96520"/>
                  </a:lnTo>
                  <a:lnTo>
                    <a:pt x="0" y="129540"/>
                  </a:lnTo>
                  <a:lnTo>
                    <a:pt x="0" y="199390"/>
                  </a:lnTo>
                  <a:lnTo>
                    <a:pt x="0" y="232410"/>
                  </a:lnTo>
                  <a:lnTo>
                    <a:pt x="151079" y="232410"/>
                  </a:lnTo>
                  <a:lnTo>
                    <a:pt x="151079" y="199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917" y="4230012"/>
              <a:ext cx="141264" cy="181297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2235276" y="4175715"/>
              <a:ext cx="147955" cy="232410"/>
            </a:xfrm>
            <a:custGeom>
              <a:avLst/>
              <a:gdLst/>
              <a:ahLst/>
              <a:cxnLst/>
              <a:rect l="l" t="t" r="r" b="b"/>
              <a:pathLst>
                <a:path w="147955" h="232410">
                  <a:moveTo>
                    <a:pt x="147548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0" y="100330"/>
                  </a:lnTo>
                  <a:lnTo>
                    <a:pt x="0" y="133350"/>
                  </a:lnTo>
                  <a:lnTo>
                    <a:pt x="0" y="232410"/>
                  </a:lnTo>
                  <a:lnTo>
                    <a:pt x="38798" y="232410"/>
                  </a:lnTo>
                  <a:lnTo>
                    <a:pt x="38798" y="133350"/>
                  </a:lnTo>
                  <a:lnTo>
                    <a:pt x="132359" y="133350"/>
                  </a:lnTo>
                  <a:lnTo>
                    <a:pt x="132359" y="100330"/>
                  </a:lnTo>
                  <a:lnTo>
                    <a:pt x="38798" y="100330"/>
                  </a:lnTo>
                  <a:lnTo>
                    <a:pt x="38798" y="33020"/>
                  </a:lnTo>
                  <a:lnTo>
                    <a:pt x="147548" y="33020"/>
                  </a:lnTo>
                  <a:lnTo>
                    <a:pt x="147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0794" y="4172648"/>
              <a:ext cx="188813" cy="238662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74002" y="4175715"/>
              <a:ext cx="171327" cy="23252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68869" y="4172648"/>
              <a:ext cx="171481" cy="238662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3578237" y="4175715"/>
              <a:ext cx="182245" cy="232410"/>
            </a:xfrm>
            <a:custGeom>
              <a:avLst/>
              <a:gdLst/>
              <a:ahLst/>
              <a:cxnLst/>
              <a:rect l="l" t="t" r="r" b="b"/>
              <a:pathLst>
                <a:path w="182245" h="232410">
                  <a:moveTo>
                    <a:pt x="181749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628" y="33020"/>
                  </a:lnTo>
                  <a:lnTo>
                    <a:pt x="71628" y="232410"/>
                  </a:lnTo>
                  <a:lnTo>
                    <a:pt x="109969" y="232410"/>
                  </a:lnTo>
                  <a:lnTo>
                    <a:pt x="109969" y="33020"/>
                  </a:lnTo>
                  <a:lnTo>
                    <a:pt x="181749" y="33020"/>
                  </a:lnTo>
                  <a:lnTo>
                    <a:pt x="1817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95701" y="4175715"/>
              <a:ext cx="170867" cy="23559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24746" y="4175715"/>
              <a:ext cx="170867" cy="232527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4559808" y="4175715"/>
              <a:ext cx="151130" cy="232410"/>
            </a:xfrm>
            <a:custGeom>
              <a:avLst/>
              <a:gdLst/>
              <a:ahLst/>
              <a:cxnLst/>
              <a:rect l="l" t="t" r="r" b="b"/>
              <a:pathLst>
                <a:path w="151129" h="232410">
                  <a:moveTo>
                    <a:pt x="151079" y="199390"/>
                  </a:moveTo>
                  <a:lnTo>
                    <a:pt x="38811" y="199390"/>
                  </a:lnTo>
                  <a:lnTo>
                    <a:pt x="38811" y="129540"/>
                  </a:lnTo>
                  <a:lnTo>
                    <a:pt x="135432" y="129540"/>
                  </a:lnTo>
                  <a:lnTo>
                    <a:pt x="135432" y="96520"/>
                  </a:lnTo>
                  <a:lnTo>
                    <a:pt x="38811" y="96520"/>
                  </a:lnTo>
                  <a:lnTo>
                    <a:pt x="38811" y="33020"/>
                  </a:lnTo>
                  <a:lnTo>
                    <a:pt x="149542" y="33020"/>
                  </a:lnTo>
                  <a:lnTo>
                    <a:pt x="149542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96520"/>
                  </a:lnTo>
                  <a:lnTo>
                    <a:pt x="0" y="129540"/>
                  </a:lnTo>
                  <a:lnTo>
                    <a:pt x="0" y="199390"/>
                  </a:lnTo>
                  <a:lnTo>
                    <a:pt x="0" y="232410"/>
                  </a:lnTo>
                  <a:lnTo>
                    <a:pt x="151079" y="232410"/>
                  </a:lnTo>
                  <a:lnTo>
                    <a:pt x="151079" y="199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73941" y="4175715"/>
              <a:ext cx="180990" cy="232527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5190756" y="4175715"/>
              <a:ext cx="182245" cy="232410"/>
            </a:xfrm>
            <a:custGeom>
              <a:avLst/>
              <a:gdLst/>
              <a:ahLst/>
              <a:cxnLst/>
              <a:rect l="l" t="t" r="r" b="b"/>
              <a:pathLst>
                <a:path w="182245" h="232410">
                  <a:moveTo>
                    <a:pt x="181749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628" y="33020"/>
                  </a:lnTo>
                  <a:lnTo>
                    <a:pt x="71628" y="232410"/>
                  </a:lnTo>
                  <a:lnTo>
                    <a:pt x="109969" y="232410"/>
                  </a:lnTo>
                  <a:lnTo>
                    <a:pt x="109969" y="33020"/>
                  </a:lnTo>
                  <a:lnTo>
                    <a:pt x="181749" y="33020"/>
                  </a:lnTo>
                  <a:lnTo>
                    <a:pt x="1817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90844" y="4230012"/>
              <a:ext cx="141264" cy="181297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498" y="7390277"/>
              <a:ext cx="170867" cy="235594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9193" y="7444574"/>
              <a:ext cx="141264" cy="181297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1523250" y="7390085"/>
              <a:ext cx="151130" cy="232410"/>
            </a:xfrm>
            <a:custGeom>
              <a:avLst/>
              <a:gdLst/>
              <a:ahLst/>
              <a:cxnLst/>
              <a:rect l="l" t="t" r="r" b="b"/>
              <a:pathLst>
                <a:path w="151130" h="232409">
                  <a:moveTo>
                    <a:pt x="151079" y="199390"/>
                  </a:moveTo>
                  <a:lnTo>
                    <a:pt x="38811" y="199390"/>
                  </a:lnTo>
                  <a:lnTo>
                    <a:pt x="38811" y="129540"/>
                  </a:lnTo>
                  <a:lnTo>
                    <a:pt x="135432" y="129540"/>
                  </a:lnTo>
                  <a:lnTo>
                    <a:pt x="135432" y="96520"/>
                  </a:lnTo>
                  <a:lnTo>
                    <a:pt x="38811" y="96520"/>
                  </a:lnTo>
                  <a:lnTo>
                    <a:pt x="38811" y="33020"/>
                  </a:lnTo>
                  <a:lnTo>
                    <a:pt x="149542" y="33020"/>
                  </a:lnTo>
                  <a:lnTo>
                    <a:pt x="149542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96520"/>
                  </a:lnTo>
                  <a:lnTo>
                    <a:pt x="0" y="129540"/>
                  </a:lnTo>
                  <a:lnTo>
                    <a:pt x="0" y="199390"/>
                  </a:lnTo>
                  <a:lnTo>
                    <a:pt x="0" y="232410"/>
                  </a:lnTo>
                  <a:lnTo>
                    <a:pt x="151079" y="232410"/>
                  </a:lnTo>
                  <a:lnTo>
                    <a:pt x="151079" y="199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6034" y="7444574"/>
              <a:ext cx="141264" cy="181297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2193391" y="7390085"/>
              <a:ext cx="147955" cy="232410"/>
            </a:xfrm>
            <a:custGeom>
              <a:avLst/>
              <a:gdLst/>
              <a:ahLst/>
              <a:cxnLst/>
              <a:rect l="l" t="t" r="r" b="b"/>
              <a:pathLst>
                <a:path w="147955" h="232409">
                  <a:moveTo>
                    <a:pt x="147548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0" y="100330"/>
                  </a:lnTo>
                  <a:lnTo>
                    <a:pt x="0" y="134620"/>
                  </a:lnTo>
                  <a:lnTo>
                    <a:pt x="0" y="232410"/>
                  </a:lnTo>
                  <a:lnTo>
                    <a:pt x="38798" y="232410"/>
                  </a:lnTo>
                  <a:lnTo>
                    <a:pt x="38798" y="134620"/>
                  </a:lnTo>
                  <a:lnTo>
                    <a:pt x="132359" y="134620"/>
                  </a:lnTo>
                  <a:lnTo>
                    <a:pt x="132359" y="100330"/>
                  </a:lnTo>
                  <a:lnTo>
                    <a:pt x="38798" y="100330"/>
                  </a:lnTo>
                  <a:lnTo>
                    <a:pt x="38798" y="33020"/>
                  </a:lnTo>
                  <a:lnTo>
                    <a:pt x="147548" y="33020"/>
                  </a:lnTo>
                  <a:lnTo>
                    <a:pt x="147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78910" y="7387209"/>
              <a:ext cx="188813" cy="238662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2118" y="7390277"/>
              <a:ext cx="171327" cy="232527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3222218" y="7390085"/>
              <a:ext cx="473075" cy="232410"/>
            </a:xfrm>
            <a:custGeom>
              <a:avLst/>
              <a:gdLst/>
              <a:ahLst/>
              <a:cxnLst/>
              <a:rect l="l" t="t" r="r" b="b"/>
              <a:pathLst>
                <a:path w="473075" h="232409">
                  <a:moveTo>
                    <a:pt x="181762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640" y="33020"/>
                  </a:lnTo>
                  <a:lnTo>
                    <a:pt x="71640" y="232410"/>
                  </a:lnTo>
                  <a:lnTo>
                    <a:pt x="109982" y="232410"/>
                  </a:lnTo>
                  <a:lnTo>
                    <a:pt x="109982" y="33020"/>
                  </a:lnTo>
                  <a:lnTo>
                    <a:pt x="181762" y="33020"/>
                  </a:lnTo>
                  <a:lnTo>
                    <a:pt x="181762" y="0"/>
                  </a:lnTo>
                  <a:close/>
                </a:path>
                <a:path w="473075" h="232409">
                  <a:moveTo>
                    <a:pt x="472998" y="199390"/>
                  </a:moveTo>
                  <a:lnTo>
                    <a:pt x="360718" y="199390"/>
                  </a:lnTo>
                  <a:lnTo>
                    <a:pt x="360718" y="129540"/>
                  </a:lnTo>
                  <a:lnTo>
                    <a:pt x="457352" y="129540"/>
                  </a:lnTo>
                  <a:lnTo>
                    <a:pt x="457352" y="96520"/>
                  </a:lnTo>
                  <a:lnTo>
                    <a:pt x="360718" y="96520"/>
                  </a:lnTo>
                  <a:lnTo>
                    <a:pt x="360718" y="33020"/>
                  </a:lnTo>
                  <a:lnTo>
                    <a:pt x="471462" y="33020"/>
                  </a:lnTo>
                  <a:lnTo>
                    <a:pt x="471462" y="0"/>
                  </a:lnTo>
                  <a:lnTo>
                    <a:pt x="321919" y="0"/>
                  </a:lnTo>
                  <a:lnTo>
                    <a:pt x="321919" y="33020"/>
                  </a:lnTo>
                  <a:lnTo>
                    <a:pt x="321919" y="96520"/>
                  </a:lnTo>
                  <a:lnTo>
                    <a:pt x="321919" y="129540"/>
                  </a:lnTo>
                  <a:lnTo>
                    <a:pt x="321919" y="199390"/>
                  </a:lnTo>
                  <a:lnTo>
                    <a:pt x="321919" y="232410"/>
                  </a:lnTo>
                  <a:lnTo>
                    <a:pt x="472998" y="232410"/>
                  </a:lnTo>
                  <a:lnTo>
                    <a:pt x="472998" y="199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45192" y="7390277"/>
              <a:ext cx="209826" cy="232527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96288" y="7387209"/>
              <a:ext cx="181527" cy="238662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4538866" y="7390085"/>
              <a:ext cx="497205" cy="232410"/>
            </a:xfrm>
            <a:custGeom>
              <a:avLst/>
              <a:gdLst/>
              <a:ahLst/>
              <a:cxnLst/>
              <a:rect l="l" t="t" r="r" b="b"/>
              <a:pathLst>
                <a:path w="497204" h="232409">
                  <a:moveTo>
                    <a:pt x="180835" y="0"/>
                  </a:moveTo>
                  <a:lnTo>
                    <a:pt x="142189" y="0"/>
                  </a:lnTo>
                  <a:lnTo>
                    <a:pt x="142189" y="96520"/>
                  </a:lnTo>
                  <a:lnTo>
                    <a:pt x="38811" y="96520"/>
                  </a:lnTo>
                  <a:lnTo>
                    <a:pt x="38811" y="0"/>
                  </a:lnTo>
                  <a:lnTo>
                    <a:pt x="0" y="0"/>
                  </a:lnTo>
                  <a:lnTo>
                    <a:pt x="0" y="96520"/>
                  </a:lnTo>
                  <a:lnTo>
                    <a:pt x="0" y="129540"/>
                  </a:lnTo>
                  <a:lnTo>
                    <a:pt x="0" y="232410"/>
                  </a:lnTo>
                  <a:lnTo>
                    <a:pt x="38811" y="232410"/>
                  </a:lnTo>
                  <a:lnTo>
                    <a:pt x="38811" y="129540"/>
                  </a:lnTo>
                  <a:lnTo>
                    <a:pt x="142189" y="129540"/>
                  </a:lnTo>
                  <a:lnTo>
                    <a:pt x="142189" y="232410"/>
                  </a:lnTo>
                  <a:lnTo>
                    <a:pt x="180835" y="232410"/>
                  </a:lnTo>
                  <a:lnTo>
                    <a:pt x="180835" y="129540"/>
                  </a:lnTo>
                  <a:lnTo>
                    <a:pt x="180835" y="96520"/>
                  </a:lnTo>
                  <a:lnTo>
                    <a:pt x="180835" y="0"/>
                  </a:lnTo>
                  <a:close/>
                </a:path>
                <a:path w="497204" h="232409">
                  <a:moveTo>
                    <a:pt x="496620" y="199390"/>
                  </a:moveTo>
                  <a:lnTo>
                    <a:pt x="384340" y="199390"/>
                  </a:lnTo>
                  <a:lnTo>
                    <a:pt x="384340" y="129540"/>
                  </a:lnTo>
                  <a:lnTo>
                    <a:pt x="480974" y="129540"/>
                  </a:lnTo>
                  <a:lnTo>
                    <a:pt x="480974" y="96520"/>
                  </a:lnTo>
                  <a:lnTo>
                    <a:pt x="384340" y="96520"/>
                  </a:lnTo>
                  <a:lnTo>
                    <a:pt x="384340" y="33020"/>
                  </a:lnTo>
                  <a:lnTo>
                    <a:pt x="495084" y="33020"/>
                  </a:lnTo>
                  <a:lnTo>
                    <a:pt x="495084" y="0"/>
                  </a:lnTo>
                  <a:lnTo>
                    <a:pt x="345541" y="0"/>
                  </a:lnTo>
                  <a:lnTo>
                    <a:pt x="345541" y="33020"/>
                  </a:lnTo>
                  <a:lnTo>
                    <a:pt x="345541" y="96520"/>
                  </a:lnTo>
                  <a:lnTo>
                    <a:pt x="345541" y="129540"/>
                  </a:lnTo>
                  <a:lnTo>
                    <a:pt x="345541" y="199390"/>
                  </a:lnTo>
                  <a:lnTo>
                    <a:pt x="345541" y="232410"/>
                  </a:lnTo>
                  <a:lnTo>
                    <a:pt x="496620" y="232410"/>
                  </a:lnTo>
                  <a:lnTo>
                    <a:pt x="496620" y="199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8538" y="7390277"/>
              <a:ext cx="171327" cy="232527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32727" y="7444574"/>
              <a:ext cx="141264" cy="181297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709791" y="5020340"/>
            <a:ext cx="9460865" cy="1675764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60"/>
              </a:spcBef>
            </a:pPr>
            <a:r>
              <a:rPr dirty="0" sz="3800" spc="-55">
                <a:latin typeface="Malgun Gothic"/>
                <a:cs typeface="Malgun Gothic"/>
              </a:rPr>
              <a:t>퀽</a:t>
            </a:r>
            <a:r>
              <a:rPr dirty="0" sz="3350" spc="-1730" b="1">
                <a:latin typeface="Roboto Bk"/>
                <a:cs typeface="Roboto Bk"/>
              </a:rPr>
              <a:t>�</a:t>
            </a:r>
            <a:r>
              <a:rPr dirty="0" sz="3050" spc="75" b="1">
                <a:latin typeface="Roboto Bk"/>
                <a:cs typeface="Roboto Bk"/>
              </a:rPr>
              <a:t>A</a:t>
            </a:r>
            <a:r>
              <a:rPr dirty="0" sz="3050" spc="15" b="1">
                <a:latin typeface="Roboto Bk"/>
                <a:cs typeface="Roboto Bk"/>
              </a:rPr>
              <a:t>d</a:t>
            </a:r>
            <a:r>
              <a:rPr dirty="0" sz="3050" spc="-30" b="1">
                <a:latin typeface="Roboto Bk"/>
                <a:cs typeface="Roboto Bk"/>
              </a:rPr>
              <a:t>m</a:t>
            </a:r>
            <a:r>
              <a:rPr dirty="0" sz="3050" spc="90" b="1">
                <a:latin typeface="Roboto Bk"/>
                <a:cs typeface="Roboto Bk"/>
              </a:rPr>
              <a:t>i</a:t>
            </a:r>
            <a:r>
              <a:rPr dirty="0" sz="3050" spc="-5" b="1">
                <a:latin typeface="Roboto Bk"/>
                <a:cs typeface="Roboto Bk"/>
              </a:rPr>
              <a:t>ss</a:t>
            </a:r>
            <a:r>
              <a:rPr dirty="0" sz="3050" spc="90" b="1">
                <a:latin typeface="Roboto Bk"/>
                <a:cs typeface="Roboto Bk"/>
              </a:rPr>
              <a:t>i</a:t>
            </a:r>
            <a:r>
              <a:rPr dirty="0" sz="3050" spc="-5" b="1">
                <a:latin typeface="Roboto Bk"/>
                <a:cs typeface="Roboto Bk"/>
              </a:rPr>
              <a:t>o</a:t>
            </a:r>
            <a:r>
              <a:rPr dirty="0" sz="3050" spc="50" b="1">
                <a:latin typeface="Roboto Bk"/>
                <a:cs typeface="Roboto Bk"/>
              </a:rPr>
              <a:t>n</a:t>
            </a:r>
            <a:r>
              <a:rPr dirty="0" sz="3050" spc="-75" b="1">
                <a:latin typeface="Roboto Bk"/>
                <a:cs typeface="Roboto Bk"/>
              </a:rPr>
              <a:t>s</a:t>
            </a:r>
            <a:r>
              <a:rPr dirty="0" sz="3050" spc="-85" b="1">
                <a:latin typeface="Roboto Bk"/>
                <a:cs typeface="Roboto Bk"/>
              </a:rPr>
              <a:t> </a:t>
            </a:r>
            <a:r>
              <a:rPr dirty="0" sz="3050" spc="-105" b="1">
                <a:latin typeface="Roboto Bk"/>
                <a:cs typeface="Roboto Bk"/>
              </a:rPr>
              <a:t>–</a:t>
            </a:r>
            <a:r>
              <a:rPr dirty="0" sz="3050" spc="-275" b="1">
                <a:latin typeface="Roboto Bk"/>
                <a:cs typeface="Roboto Bk"/>
              </a:rPr>
              <a:t> </a:t>
            </a:r>
            <a:r>
              <a:rPr dirty="0" sz="3050" spc="75" b="1">
                <a:latin typeface="Roboto Bk"/>
                <a:cs typeface="Roboto Bk"/>
              </a:rPr>
              <a:t>FAQs,</a:t>
            </a:r>
            <a:r>
              <a:rPr dirty="0" sz="3050" spc="-15" b="1">
                <a:latin typeface="Roboto Bk"/>
                <a:cs typeface="Roboto Bk"/>
              </a:rPr>
              <a:t> </a:t>
            </a:r>
            <a:r>
              <a:rPr dirty="0" sz="3050" spc="90" b="1">
                <a:latin typeface="Roboto Bk"/>
                <a:cs typeface="Roboto Bk"/>
              </a:rPr>
              <a:t>application</a:t>
            </a:r>
            <a:r>
              <a:rPr dirty="0" sz="3050" spc="-30" b="1">
                <a:latin typeface="Roboto Bk"/>
                <a:cs typeface="Roboto Bk"/>
              </a:rPr>
              <a:t> </a:t>
            </a:r>
            <a:r>
              <a:rPr dirty="0" sz="3050" spc="55" b="1">
                <a:latin typeface="Roboto Bk"/>
                <a:cs typeface="Roboto Bk"/>
              </a:rPr>
              <a:t>guidance </a:t>
            </a:r>
            <a:r>
              <a:rPr dirty="0" sz="3800" spc="-80">
                <a:latin typeface="Malgun Gothic"/>
                <a:cs typeface="Malgun Gothic"/>
              </a:rPr>
              <a:t>퀽</a:t>
            </a:r>
            <a:r>
              <a:rPr dirty="0" sz="3350" spc="-1755" b="1">
                <a:latin typeface="Roboto Bk"/>
                <a:cs typeface="Roboto Bk"/>
              </a:rPr>
              <a:t>�</a:t>
            </a:r>
            <a:r>
              <a:rPr dirty="0" sz="3050" spc="55" b="1">
                <a:latin typeface="Roboto Bk"/>
                <a:cs typeface="Roboto Bk"/>
              </a:rPr>
              <a:t>Co</a:t>
            </a:r>
            <a:r>
              <a:rPr dirty="0" sz="3050" spc="30" b="1">
                <a:latin typeface="Roboto Bk"/>
                <a:cs typeface="Roboto Bk"/>
              </a:rPr>
              <a:t>u</a:t>
            </a:r>
            <a:r>
              <a:rPr dirty="0" sz="3050" spc="20" b="1">
                <a:latin typeface="Roboto Bk"/>
                <a:cs typeface="Roboto Bk"/>
              </a:rPr>
              <a:t>r</a:t>
            </a:r>
            <a:r>
              <a:rPr dirty="0" sz="3050" spc="-30" b="1">
                <a:latin typeface="Roboto Bk"/>
                <a:cs typeface="Roboto Bk"/>
              </a:rPr>
              <a:t>s</a:t>
            </a:r>
            <a:r>
              <a:rPr dirty="0" sz="3050" spc="-100" b="1">
                <a:latin typeface="Roboto Bk"/>
                <a:cs typeface="Roboto Bk"/>
              </a:rPr>
              <a:t>e</a:t>
            </a:r>
            <a:r>
              <a:rPr dirty="0" sz="3050" spc="70" b="1">
                <a:latin typeface="Roboto Bk"/>
                <a:cs typeface="Roboto Bk"/>
              </a:rPr>
              <a:t> </a:t>
            </a:r>
            <a:r>
              <a:rPr dirty="0" sz="3050" spc="-10" b="1">
                <a:latin typeface="Roboto Bk"/>
                <a:cs typeface="Roboto Bk"/>
              </a:rPr>
              <a:t>Info</a:t>
            </a:r>
            <a:r>
              <a:rPr dirty="0" sz="3050" spc="-155" b="1">
                <a:latin typeface="Roboto Bk"/>
                <a:cs typeface="Roboto Bk"/>
              </a:rPr>
              <a:t> </a:t>
            </a:r>
            <a:r>
              <a:rPr dirty="0" sz="3050" spc="-105" b="1">
                <a:latin typeface="Roboto Bk"/>
                <a:cs typeface="Roboto Bk"/>
              </a:rPr>
              <a:t>–</a:t>
            </a:r>
            <a:r>
              <a:rPr dirty="0" sz="3050" spc="-165" b="1">
                <a:latin typeface="Roboto Bk"/>
                <a:cs typeface="Roboto Bk"/>
              </a:rPr>
              <a:t> </a:t>
            </a:r>
            <a:r>
              <a:rPr dirty="0" sz="3050" b="1">
                <a:latin typeface="Roboto Bk"/>
                <a:cs typeface="Roboto Bk"/>
              </a:rPr>
              <a:t>Schedules,</a:t>
            </a:r>
            <a:r>
              <a:rPr dirty="0" sz="3050" spc="-75" b="1">
                <a:latin typeface="Roboto Bk"/>
                <a:cs typeface="Roboto Bk"/>
              </a:rPr>
              <a:t> </a:t>
            </a:r>
            <a:r>
              <a:rPr dirty="0" sz="3050" b="1">
                <a:latin typeface="Roboto Bk"/>
                <a:cs typeface="Roboto Bk"/>
              </a:rPr>
              <a:t>syllabi,</a:t>
            </a:r>
            <a:r>
              <a:rPr dirty="0" sz="3050" spc="-80" b="1">
                <a:latin typeface="Roboto Bk"/>
                <a:cs typeface="Roboto Bk"/>
              </a:rPr>
              <a:t> </a:t>
            </a:r>
            <a:r>
              <a:rPr dirty="0" sz="3050" spc="114" b="1">
                <a:latin typeface="Roboto Bk"/>
                <a:cs typeface="Roboto Bk"/>
              </a:rPr>
              <a:t>instructor</a:t>
            </a:r>
            <a:r>
              <a:rPr dirty="0" sz="3050" spc="-10" b="1">
                <a:latin typeface="Roboto Bk"/>
                <a:cs typeface="Roboto Bk"/>
              </a:rPr>
              <a:t> </a:t>
            </a:r>
            <a:r>
              <a:rPr dirty="0" sz="3050" spc="-150" b="1">
                <a:latin typeface="Roboto Bk"/>
                <a:cs typeface="Roboto Bk"/>
              </a:rPr>
              <a:t>details </a:t>
            </a:r>
            <a:r>
              <a:rPr dirty="0" sz="3800" spc="-75">
                <a:latin typeface="Malgun Gothic"/>
                <a:cs typeface="Malgun Gothic"/>
              </a:rPr>
              <a:t>퀽</a:t>
            </a:r>
            <a:r>
              <a:rPr dirty="0" sz="3350" spc="-1750" b="1">
                <a:latin typeface="Roboto Bk"/>
                <a:cs typeface="Roboto Bk"/>
              </a:rPr>
              <a:t>�</a:t>
            </a:r>
            <a:r>
              <a:rPr dirty="0" sz="3050" spc="30" b="1">
                <a:latin typeface="Roboto Bk"/>
                <a:cs typeface="Roboto Bk"/>
              </a:rPr>
              <a:t>F</a:t>
            </a:r>
            <a:r>
              <a:rPr dirty="0" sz="3050" spc="70" b="1">
                <a:latin typeface="Roboto Bk"/>
                <a:cs typeface="Roboto Bk"/>
              </a:rPr>
              <a:t>i</a:t>
            </a:r>
            <a:r>
              <a:rPr dirty="0" sz="3050" spc="30" b="1">
                <a:latin typeface="Roboto Bk"/>
                <a:cs typeface="Roboto Bk"/>
              </a:rPr>
              <a:t>n</a:t>
            </a:r>
            <a:r>
              <a:rPr dirty="0" sz="3050" spc="55" b="1">
                <a:latin typeface="Roboto Bk"/>
                <a:cs typeface="Roboto Bk"/>
              </a:rPr>
              <a:t>a</a:t>
            </a:r>
            <a:r>
              <a:rPr dirty="0" sz="3050" spc="114" b="1">
                <a:latin typeface="Roboto Bk"/>
                <a:cs typeface="Roboto Bk"/>
              </a:rPr>
              <a:t>n</a:t>
            </a:r>
            <a:r>
              <a:rPr dirty="0" sz="3050" spc="35" b="1">
                <a:latin typeface="Roboto Bk"/>
                <a:cs typeface="Roboto Bk"/>
              </a:rPr>
              <a:t>c</a:t>
            </a:r>
            <a:r>
              <a:rPr dirty="0" sz="3050" spc="70" b="1">
                <a:latin typeface="Roboto Bk"/>
                <a:cs typeface="Roboto Bk"/>
              </a:rPr>
              <a:t>i</a:t>
            </a:r>
            <a:r>
              <a:rPr dirty="0" sz="3050" spc="55" b="1">
                <a:latin typeface="Roboto Bk"/>
                <a:cs typeface="Roboto Bk"/>
              </a:rPr>
              <a:t>a</a:t>
            </a:r>
            <a:r>
              <a:rPr dirty="0" sz="3050" spc="-95" b="1">
                <a:latin typeface="Roboto Bk"/>
                <a:cs typeface="Roboto Bk"/>
              </a:rPr>
              <a:t>l</a:t>
            </a:r>
            <a:r>
              <a:rPr dirty="0" sz="3050" spc="30" b="1">
                <a:latin typeface="Roboto Bk"/>
                <a:cs typeface="Roboto Bk"/>
              </a:rPr>
              <a:t> </a:t>
            </a:r>
            <a:r>
              <a:rPr dirty="0" sz="3050" spc="110" b="1">
                <a:latin typeface="Roboto Bk"/>
                <a:cs typeface="Roboto Bk"/>
              </a:rPr>
              <a:t>Aid</a:t>
            </a:r>
            <a:r>
              <a:rPr dirty="0" sz="3050" spc="40" b="1">
                <a:latin typeface="Roboto Bk"/>
                <a:cs typeface="Roboto Bk"/>
              </a:rPr>
              <a:t> </a:t>
            </a:r>
            <a:r>
              <a:rPr dirty="0" sz="3050" spc="-105" b="1">
                <a:latin typeface="Roboto Bk"/>
                <a:cs typeface="Roboto Bk"/>
              </a:rPr>
              <a:t>–</a:t>
            </a:r>
            <a:r>
              <a:rPr dirty="0" sz="3050" spc="-175" b="1">
                <a:latin typeface="Roboto Bk"/>
                <a:cs typeface="Roboto Bk"/>
              </a:rPr>
              <a:t> </a:t>
            </a:r>
            <a:r>
              <a:rPr dirty="0" sz="3050" b="1">
                <a:latin typeface="Roboto Bk"/>
                <a:cs typeface="Roboto Bk"/>
              </a:rPr>
              <a:t>Options,</a:t>
            </a:r>
            <a:r>
              <a:rPr dirty="0" sz="3050" spc="-80" b="1">
                <a:latin typeface="Roboto Bk"/>
                <a:cs typeface="Roboto Bk"/>
              </a:rPr>
              <a:t> </a:t>
            </a:r>
            <a:r>
              <a:rPr dirty="0" sz="3050" b="1">
                <a:latin typeface="Roboto Bk"/>
                <a:cs typeface="Roboto Bk"/>
              </a:rPr>
              <a:t>deadlines,</a:t>
            </a:r>
            <a:r>
              <a:rPr dirty="0" sz="3050" spc="-85" b="1">
                <a:latin typeface="Roboto Bk"/>
                <a:cs typeface="Roboto Bk"/>
              </a:rPr>
              <a:t> </a:t>
            </a:r>
            <a:r>
              <a:rPr dirty="0" sz="3050" spc="40" b="1">
                <a:latin typeface="Roboto Bk"/>
                <a:cs typeface="Roboto Bk"/>
              </a:rPr>
              <a:t>eligibility</a:t>
            </a:r>
            <a:endParaRPr sz="3050">
              <a:latin typeface="Roboto Bk"/>
              <a:cs typeface="Roboto Bk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720261" y="8122445"/>
            <a:ext cx="9505315" cy="205613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630"/>
              </a:spcBef>
            </a:pPr>
            <a:r>
              <a:rPr dirty="0" sz="3600" spc="-40">
                <a:latin typeface="Malgun Gothic"/>
                <a:cs typeface="Malgun Gothic"/>
              </a:rPr>
              <a:t>퀽</a:t>
            </a:r>
            <a:r>
              <a:rPr dirty="0" sz="3200" spc="-1614" b="1">
                <a:latin typeface="Roboto Bk"/>
                <a:cs typeface="Roboto Bk"/>
              </a:rPr>
              <a:t>�</a:t>
            </a:r>
            <a:r>
              <a:rPr dirty="0" sz="2850" spc="130" b="1">
                <a:latin typeface="Roboto Bk"/>
                <a:cs typeface="Roboto Bk"/>
              </a:rPr>
              <a:t>A</a:t>
            </a:r>
            <a:r>
              <a:rPr dirty="0" sz="2850" spc="95" b="1">
                <a:latin typeface="Roboto Bk"/>
                <a:cs typeface="Roboto Bk"/>
              </a:rPr>
              <a:t>u</a:t>
            </a:r>
            <a:r>
              <a:rPr dirty="0" sz="2850" spc="165" b="1">
                <a:latin typeface="Roboto Bk"/>
                <a:cs typeface="Roboto Bk"/>
              </a:rPr>
              <a:t>t</a:t>
            </a:r>
            <a:r>
              <a:rPr dirty="0" sz="2850" spc="120" b="1">
                <a:latin typeface="Roboto Bk"/>
                <a:cs typeface="Roboto Bk"/>
              </a:rPr>
              <a:t>o</a:t>
            </a:r>
            <a:r>
              <a:rPr dirty="0" sz="2850" spc="60" b="1">
                <a:latin typeface="Roboto Bk"/>
                <a:cs typeface="Roboto Bk"/>
              </a:rPr>
              <a:t>m</a:t>
            </a:r>
            <a:r>
              <a:rPr dirty="0" sz="2850" spc="114" b="1">
                <a:latin typeface="Roboto Bk"/>
                <a:cs typeface="Roboto Bk"/>
              </a:rPr>
              <a:t>a</a:t>
            </a:r>
            <a:r>
              <a:rPr dirty="0" sz="2850" spc="165" b="1">
                <a:latin typeface="Roboto Bk"/>
                <a:cs typeface="Roboto Bk"/>
              </a:rPr>
              <a:t>t</a:t>
            </a:r>
            <a:r>
              <a:rPr dirty="0" sz="2850" spc="155" b="1">
                <a:latin typeface="Roboto Bk"/>
                <a:cs typeface="Roboto Bk"/>
              </a:rPr>
              <a:t>e</a:t>
            </a:r>
            <a:r>
              <a:rPr dirty="0" sz="2850" spc="-45" b="1">
                <a:latin typeface="Roboto Bk"/>
                <a:cs typeface="Roboto Bk"/>
              </a:rPr>
              <a:t>d</a:t>
            </a:r>
            <a:r>
              <a:rPr dirty="0" sz="2850" spc="-25" b="1">
                <a:latin typeface="Roboto Bk"/>
                <a:cs typeface="Roboto Bk"/>
              </a:rPr>
              <a:t> </a:t>
            </a:r>
            <a:r>
              <a:rPr dirty="0" sz="2850" spc="135" b="1">
                <a:latin typeface="Roboto Bk"/>
                <a:cs typeface="Roboto Bk"/>
              </a:rPr>
              <a:t>Task</a:t>
            </a:r>
            <a:r>
              <a:rPr dirty="0" sz="2850" spc="55" b="1">
                <a:latin typeface="Roboto Bk"/>
                <a:cs typeface="Roboto Bk"/>
              </a:rPr>
              <a:t> </a:t>
            </a:r>
            <a:r>
              <a:rPr dirty="0" sz="2850" spc="85" b="1">
                <a:latin typeface="Roboto Bk"/>
                <a:cs typeface="Roboto Bk"/>
              </a:rPr>
              <a:t>Handling</a:t>
            </a:r>
            <a:r>
              <a:rPr dirty="0" sz="2850" spc="-100" b="1">
                <a:latin typeface="Roboto Bk"/>
                <a:cs typeface="Roboto Bk"/>
              </a:rPr>
              <a:t> </a:t>
            </a:r>
            <a:r>
              <a:rPr dirty="0" sz="2850" spc="-85" b="1">
                <a:latin typeface="Roboto Bk"/>
                <a:cs typeface="Roboto Bk"/>
              </a:rPr>
              <a:t>–</a:t>
            </a:r>
            <a:r>
              <a:rPr dirty="0" sz="2850" spc="-210" b="1">
                <a:latin typeface="Roboto Bk"/>
                <a:cs typeface="Roboto Bk"/>
              </a:rPr>
              <a:t> </a:t>
            </a:r>
            <a:r>
              <a:rPr dirty="0" sz="2850" spc="75" b="1">
                <a:latin typeface="Roboto Bk"/>
                <a:cs typeface="Roboto Bk"/>
              </a:rPr>
              <a:t>Reduces</a:t>
            </a:r>
            <a:r>
              <a:rPr dirty="0" sz="2850" spc="-55" b="1">
                <a:latin typeface="Roboto Bk"/>
                <a:cs typeface="Roboto Bk"/>
              </a:rPr>
              <a:t> </a:t>
            </a:r>
            <a:r>
              <a:rPr dirty="0" sz="2850" spc="105" b="1">
                <a:latin typeface="Roboto Bk"/>
                <a:cs typeface="Roboto Bk"/>
              </a:rPr>
              <a:t>workload </a:t>
            </a:r>
            <a:r>
              <a:rPr dirty="0" sz="3600" spc="-30">
                <a:latin typeface="Malgun Gothic"/>
                <a:cs typeface="Malgun Gothic"/>
              </a:rPr>
              <a:t>퀽</a:t>
            </a:r>
            <a:r>
              <a:rPr dirty="0" sz="3200" spc="-1605" b="1">
                <a:latin typeface="Roboto Bk"/>
                <a:cs typeface="Roboto Bk"/>
              </a:rPr>
              <a:t>�</a:t>
            </a:r>
            <a:r>
              <a:rPr dirty="0" sz="2850" spc="60" b="1">
                <a:latin typeface="Roboto Bk"/>
                <a:cs typeface="Roboto Bk"/>
              </a:rPr>
              <a:t>A</a:t>
            </a:r>
            <a:r>
              <a:rPr dirty="0" sz="2850" spc="100" b="1">
                <a:latin typeface="Roboto Bk"/>
                <a:cs typeface="Roboto Bk"/>
              </a:rPr>
              <a:t>nn</a:t>
            </a:r>
            <a:r>
              <a:rPr dirty="0" sz="2850" spc="50" b="1">
                <a:latin typeface="Roboto Bk"/>
                <a:cs typeface="Roboto Bk"/>
              </a:rPr>
              <a:t>o</a:t>
            </a:r>
            <a:r>
              <a:rPr dirty="0" sz="2850" spc="105" b="1">
                <a:latin typeface="Roboto Bk"/>
                <a:cs typeface="Roboto Bk"/>
              </a:rPr>
              <a:t>u</a:t>
            </a:r>
            <a:r>
              <a:rPr dirty="0" sz="2850" spc="100" b="1">
                <a:latin typeface="Roboto Bk"/>
                <a:cs typeface="Roboto Bk"/>
              </a:rPr>
              <a:t>nc</a:t>
            </a:r>
            <a:r>
              <a:rPr dirty="0" sz="2850" spc="80" b="1">
                <a:latin typeface="Roboto Bk"/>
                <a:cs typeface="Roboto Bk"/>
              </a:rPr>
              <a:t>e</a:t>
            </a:r>
            <a:r>
              <a:rPr dirty="0" sz="2850" spc="70" b="1">
                <a:latin typeface="Roboto Bk"/>
                <a:cs typeface="Roboto Bk"/>
              </a:rPr>
              <a:t>m</a:t>
            </a:r>
            <a:r>
              <a:rPr dirty="0" sz="2850" spc="80" b="1">
                <a:latin typeface="Roboto Bk"/>
                <a:cs typeface="Roboto Bk"/>
              </a:rPr>
              <a:t>e</a:t>
            </a:r>
            <a:r>
              <a:rPr dirty="0" sz="2850" spc="100" b="1">
                <a:latin typeface="Roboto Bk"/>
                <a:cs typeface="Roboto Bk"/>
              </a:rPr>
              <a:t>n</a:t>
            </a:r>
            <a:r>
              <a:rPr dirty="0" sz="2850" spc="90" b="1">
                <a:latin typeface="Roboto Bk"/>
                <a:cs typeface="Roboto Bk"/>
              </a:rPr>
              <a:t>t</a:t>
            </a:r>
            <a:r>
              <a:rPr dirty="0" sz="2850" spc="-35" b="1">
                <a:latin typeface="Roboto Bk"/>
                <a:cs typeface="Roboto Bk"/>
              </a:rPr>
              <a:t>s</a:t>
            </a:r>
            <a:r>
              <a:rPr dirty="0" sz="2850" spc="-85" b="1">
                <a:latin typeface="Roboto Bk"/>
                <a:cs typeface="Roboto Bk"/>
              </a:rPr>
              <a:t> –</a:t>
            </a:r>
            <a:r>
              <a:rPr dirty="0" sz="2850" spc="-215" b="1">
                <a:latin typeface="Roboto Bk"/>
                <a:cs typeface="Roboto Bk"/>
              </a:rPr>
              <a:t> </a:t>
            </a:r>
            <a:r>
              <a:rPr dirty="0" sz="2850" spc="50" b="1">
                <a:latin typeface="Roboto Bk"/>
                <a:cs typeface="Roboto Bk"/>
              </a:rPr>
              <a:t>Quick</a:t>
            </a:r>
            <a:r>
              <a:rPr dirty="0" sz="2850" spc="-45" b="1">
                <a:latin typeface="Roboto Bk"/>
                <a:cs typeface="Roboto Bk"/>
              </a:rPr>
              <a:t> </a:t>
            </a:r>
            <a:r>
              <a:rPr dirty="0" sz="2850" b="1">
                <a:latin typeface="Roboto Bk"/>
                <a:cs typeface="Roboto Bk"/>
              </a:rPr>
              <a:t>&amp;</a:t>
            </a:r>
            <a:r>
              <a:rPr dirty="0" sz="2850" spc="30" b="1">
                <a:latin typeface="Roboto Bk"/>
                <a:cs typeface="Roboto Bk"/>
              </a:rPr>
              <a:t> </a:t>
            </a:r>
            <a:r>
              <a:rPr dirty="0" sz="2850" spc="130" b="1">
                <a:latin typeface="Roboto Bk"/>
                <a:cs typeface="Roboto Bk"/>
              </a:rPr>
              <a:t>efficient</a:t>
            </a:r>
            <a:r>
              <a:rPr dirty="0" sz="2850" spc="-20" b="1">
                <a:latin typeface="Roboto Bk"/>
                <a:cs typeface="Roboto Bk"/>
              </a:rPr>
              <a:t> </a:t>
            </a:r>
            <a:r>
              <a:rPr dirty="0" sz="2850" spc="50" b="1">
                <a:latin typeface="Roboto Bk"/>
                <a:cs typeface="Roboto Bk"/>
              </a:rPr>
              <a:t>communication </a:t>
            </a:r>
            <a:r>
              <a:rPr dirty="0" sz="3600" spc="-60">
                <a:latin typeface="Malgun Gothic"/>
                <a:cs typeface="Malgun Gothic"/>
              </a:rPr>
              <a:t>퀽</a:t>
            </a:r>
            <a:r>
              <a:rPr dirty="0" sz="3200" spc="-1635" b="1">
                <a:latin typeface="Roboto Bk"/>
                <a:cs typeface="Roboto Bk"/>
              </a:rPr>
              <a:t>�</a:t>
            </a:r>
            <a:r>
              <a:rPr dirty="0" sz="2850" spc="-30" b="1">
                <a:latin typeface="Roboto Bk"/>
                <a:cs typeface="Roboto Bk"/>
              </a:rPr>
              <a:t>R</a:t>
            </a:r>
            <a:r>
              <a:rPr dirty="0" sz="2850" spc="50" b="1">
                <a:latin typeface="Roboto Bk"/>
                <a:cs typeface="Roboto Bk"/>
              </a:rPr>
              <a:t>e</a:t>
            </a:r>
            <a:r>
              <a:rPr dirty="0" sz="2850" spc="90" b="1">
                <a:latin typeface="Roboto Bk"/>
                <a:cs typeface="Roboto Bk"/>
              </a:rPr>
              <a:t>s</a:t>
            </a:r>
            <a:r>
              <a:rPr dirty="0" sz="2850" spc="-30" b="1">
                <a:latin typeface="Roboto Bk"/>
                <a:cs typeface="Roboto Bk"/>
              </a:rPr>
              <a:t>e</a:t>
            </a:r>
            <a:r>
              <a:rPr dirty="0" sz="2850" spc="95" b="1">
                <a:latin typeface="Roboto Bk"/>
                <a:cs typeface="Roboto Bk"/>
              </a:rPr>
              <a:t>a</a:t>
            </a:r>
            <a:r>
              <a:rPr dirty="0" sz="2850" spc="25" b="1">
                <a:latin typeface="Roboto Bk"/>
                <a:cs typeface="Roboto Bk"/>
              </a:rPr>
              <a:t>r</a:t>
            </a:r>
            <a:r>
              <a:rPr dirty="0" sz="2850" spc="70" b="1">
                <a:latin typeface="Roboto Bk"/>
                <a:cs typeface="Roboto Bk"/>
              </a:rPr>
              <a:t>c</a:t>
            </a:r>
            <a:r>
              <a:rPr dirty="0" sz="2850" spc="-65" b="1">
                <a:latin typeface="Roboto Bk"/>
                <a:cs typeface="Roboto Bk"/>
              </a:rPr>
              <a:t>h</a:t>
            </a:r>
            <a:r>
              <a:rPr dirty="0" sz="2850" spc="-50" b="1">
                <a:latin typeface="Roboto Bk"/>
                <a:cs typeface="Roboto Bk"/>
              </a:rPr>
              <a:t> </a:t>
            </a:r>
            <a:r>
              <a:rPr dirty="0" sz="2850" spc="125" b="1">
                <a:latin typeface="Roboto Bk"/>
                <a:cs typeface="Roboto Bk"/>
              </a:rPr>
              <a:t>Assistance</a:t>
            </a:r>
            <a:r>
              <a:rPr dirty="0" sz="2850" spc="15" b="1">
                <a:latin typeface="Roboto Bk"/>
                <a:cs typeface="Roboto Bk"/>
              </a:rPr>
              <a:t> </a:t>
            </a:r>
            <a:r>
              <a:rPr dirty="0" sz="2850" spc="-85" b="1">
                <a:latin typeface="Roboto Bk"/>
                <a:cs typeface="Roboto Bk"/>
              </a:rPr>
              <a:t>–</a:t>
            </a:r>
            <a:r>
              <a:rPr dirty="0" sz="2850" spc="-190" b="1">
                <a:latin typeface="Roboto Bk"/>
                <a:cs typeface="Roboto Bk"/>
              </a:rPr>
              <a:t> </a:t>
            </a:r>
            <a:r>
              <a:rPr dirty="0" sz="2850" spc="110" b="1">
                <a:latin typeface="Roboto Bk"/>
                <a:cs typeface="Roboto Bk"/>
              </a:rPr>
              <a:t>Saves</a:t>
            </a:r>
            <a:r>
              <a:rPr dirty="0" sz="2850" spc="-30" b="1">
                <a:latin typeface="Roboto Bk"/>
                <a:cs typeface="Roboto Bk"/>
              </a:rPr>
              <a:t> </a:t>
            </a:r>
            <a:r>
              <a:rPr dirty="0" sz="2850" spc="75" b="1">
                <a:latin typeface="Roboto Bk"/>
                <a:cs typeface="Roboto Bk"/>
              </a:rPr>
              <a:t>time</a:t>
            </a:r>
            <a:r>
              <a:rPr dirty="0" sz="2850" spc="-75" b="1">
                <a:latin typeface="Roboto Bk"/>
                <a:cs typeface="Roboto Bk"/>
              </a:rPr>
              <a:t> </a:t>
            </a:r>
            <a:r>
              <a:rPr dirty="0" sz="2850" spc="150" b="1">
                <a:latin typeface="Roboto Bk"/>
                <a:cs typeface="Roboto Bk"/>
              </a:rPr>
              <a:t>for</a:t>
            </a:r>
            <a:r>
              <a:rPr dirty="0" sz="2850" spc="75" b="1">
                <a:latin typeface="Roboto Bk"/>
                <a:cs typeface="Roboto Bk"/>
              </a:rPr>
              <a:t> </a:t>
            </a:r>
            <a:r>
              <a:rPr dirty="0" sz="2850" spc="85" b="1">
                <a:latin typeface="Roboto Bk"/>
                <a:cs typeface="Roboto Bk"/>
              </a:rPr>
              <a:t>innovation </a:t>
            </a:r>
            <a:r>
              <a:rPr dirty="0" sz="3600" spc="-50">
                <a:latin typeface="Malgun Gothic"/>
                <a:cs typeface="Malgun Gothic"/>
              </a:rPr>
              <a:t>퀽</a:t>
            </a:r>
            <a:r>
              <a:rPr dirty="0" sz="3200" spc="-1625" b="1">
                <a:latin typeface="Roboto Bk"/>
                <a:cs typeface="Roboto Bk"/>
              </a:rPr>
              <a:t>�</a:t>
            </a:r>
            <a:r>
              <a:rPr dirty="0" sz="2850" spc="40" b="1">
                <a:latin typeface="Roboto Bk"/>
                <a:cs typeface="Roboto Bk"/>
              </a:rPr>
              <a:t>A</a:t>
            </a:r>
            <a:r>
              <a:rPr dirty="0" sz="2850" spc="130" b="1">
                <a:latin typeface="Roboto Bk"/>
                <a:cs typeface="Roboto Bk"/>
              </a:rPr>
              <a:t>d</a:t>
            </a:r>
            <a:r>
              <a:rPr dirty="0" sz="2850" spc="50" b="1">
                <a:latin typeface="Roboto Bk"/>
                <a:cs typeface="Roboto Bk"/>
              </a:rPr>
              <a:t>m</a:t>
            </a:r>
            <a:r>
              <a:rPr dirty="0" sz="2850" spc="150" b="1">
                <a:latin typeface="Roboto Bk"/>
                <a:cs typeface="Roboto Bk"/>
              </a:rPr>
              <a:t>i</a:t>
            </a:r>
            <a:r>
              <a:rPr dirty="0" sz="2850" spc="80" b="1">
                <a:latin typeface="Roboto Bk"/>
                <a:cs typeface="Roboto Bk"/>
              </a:rPr>
              <a:t>n</a:t>
            </a:r>
            <a:r>
              <a:rPr dirty="0" sz="2850" spc="150" b="1">
                <a:latin typeface="Roboto Bk"/>
                <a:cs typeface="Roboto Bk"/>
              </a:rPr>
              <a:t>i</a:t>
            </a:r>
            <a:r>
              <a:rPr dirty="0" sz="2850" spc="100" b="1">
                <a:latin typeface="Roboto Bk"/>
                <a:cs typeface="Roboto Bk"/>
              </a:rPr>
              <a:t>s</a:t>
            </a:r>
            <a:r>
              <a:rPr dirty="0" sz="2850" spc="70" b="1">
                <a:latin typeface="Roboto Bk"/>
                <a:cs typeface="Roboto Bk"/>
              </a:rPr>
              <a:t>t</a:t>
            </a:r>
            <a:r>
              <a:rPr dirty="0" sz="2850" spc="120" b="1">
                <a:latin typeface="Roboto Bk"/>
                <a:cs typeface="Roboto Bk"/>
              </a:rPr>
              <a:t>r</a:t>
            </a:r>
            <a:r>
              <a:rPr dirty="0" sz="2850" spc="105" b="1">
                <a:latin typeface="Roboto Bk"/>
                <a:cs typeface="Roboto Bk"/>
              </a:rPr>
              <a:t>a</a:t>
            </a:r>
            <a:r>
              <a:rPr dirty="0" sz="2850" spc="70" b="1">
                <a:latin typeface="Roboto Bk"/>
                <a:cs typeface="Roboto Bk"/>
              </a:rPr>
              <a:t>t</a:t>
            </a:r>
            <a:r>
              <a:rPr dirty="0" sz="2850" spc="150" b="1">
                <a:latin typeface="Roboto Bk"/>
                <a:cs typeface="Roboto Bk"/>
              </a:rPr>
              <a:t>i</a:t>
            </a:r>
            <a:r>
              <a:rPr dirty="0" sz="2850" spc="110" b="1">
                <a:latin typeface="Roboto Bk"/>
                <a:cs typeface="Roboto Bk"/>
              </a:rPr>
              <a:t>v</a:t>
            </a:r>
            <a:r>
              <a:rPr dirty="0" sz="2850" spc="-55" b="1">
                <a:latin typeface="Roboto Bk"/>
                <a:cs typeface="Roboto Bk"/>
              </a:rPr>
              <a:t>e</a:t>
            </a:r>
            <a:r>
              <a:rPr dirty="0" sz="2850" spc="-5" b="1">
                <a:latin typeface="Roboto Bk"/>
                <a:cs typeface="Roboto Bk"/>
              </a:rPr>
              <a:t> </a:t>
            </a:r>
            <a:r>
              <a:rPr dirty="0" sz="2850" spc="130" b="1">
                <a:latin typeface="Roboto Bk"/>
                <a:cs typeface="Roboto Bk"/>
              </a:rPr>
              <a:t>Tasks</a:t>
            </a:r>
            <a:r>
              <a:rPr dirty="0" sz="2850" spc="35" b="1">
                <a:latin typeface="Roboto Bk"/>
                <a:cs typeface="Roboto Bk"/>
              </a:rPr>
              <a:t> </a:t>
            </a:r>
            <a:r>
              <a:rPr dirty="0" sz="2850" spc="-85" b="1">
                <a:latin typeface="Roboto Bk"/>
                <a:cs typeface="Roboto Bk"/>
              </a:rPr>
              <a:t>–</a:t>
            </a:r>
            <a:r>
              <a:rPr dirty="0" sz="2850" spc="-290" b="1">
                <a:latin typeface="Roboto Bk"/>
                <a:cs typeface="Roboto Bk"/>
              </a:rPr>
              <a:t> </a:t>
            </a:r>
            <a:r>
              <a:rPr dirty="0" sz="2850" spc="65" b="1">
                <a:latin typeface="Roboto Bk"/>
                <a:cs typeface="Roboto Bk"/>
              </a:rPr>
              <a:t>Improves</a:t>
            </a:r>
            <a:r>
              <a:rPr dirty="0" sz="2850" spc="-130" b="1">
                <a:latin typeface="Roboto Bk"/>
                <a:cs typeface="Roboto Bk"/>
              </a:rPr>
              <a:t> </a:t>
            </a:r>
            <a:r>
              <a:rPr dirty="0" sz="2850" spc="105" b="1">
                <a:latin typeface="Roboto Bk"/>
                <a:cs typeface="Roboto Bk"/>
              </a:rPr>
              <a:t>efficiency</a:t>
            </a:r>
            <a:endParaRPr sz="28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0104100" cy="11298555"/>
            <a:chOff x="0" y="0"/>
            <a:chExt cx="20104100" cy="112985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3458" y="450248"/>
              <a:ext cx="13339908" cy="288996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306" y="3989407"/>
              <a:ext cx="18271695" cy="582181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319270" cy="370669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2820" rIns="0" bIns="0" rtlCol="0" vert="horz">
            <a:spAutoFit/>
          </a:bodyPr>
          <a:lstStyle/>
          <a:p>
            <a:pPr marL="5017770">
              <a:lnSpc>
                <a:spcPct val="100000"/>
              </a:lnSpc>
              <a:spcBef>
                <a:spcPts val="135"/>
              </a:spcBef>
            </a:pPr>
            <a:r>
              <a:rPr dirty="0" sz="7550" spc="-45"/>
              <a:t>Problem</a:t>
            </a:r>
            <a:r>
              <a:rPr dirty="0" sz="7550" spc="-325"/>
              <a:t> </a:t>
            </a:r>
            <a:r>
              <a:rPr dirty="0" sz="7550"/>
              <a:t>and</a:t>
            </a:r>
            <a:r>
              <a:rPr dirty="0" sz="7550" spc="-270"/>
              <a:t> </a:t>
            </a:r>
            <a:r>
              <a:rPr dirty="0" sz="7550" spc="-114"/>
              <a:t>Solutions</a:t>
            </a:r>
            <a:endParaRPr sz="7550"/>
          </a:p>
        </p:txBody>
      </p:sp>
      <p:sp>
        <p:nvSpPr>
          <p:cNvPr id="7" name="object 7" descr=""/>
          <p:cNvSpPr/>
          <p:nvPr/>
        </p:nvSpPr>
        <p:spPr>
          <a:xfrm>
            <a:off x="811936" y="4026058"/>
            <a:ext cx="8491855" cy="3988435"/>
          </a:xfrm>
          <a:custGeom>
            <a:avLst/>
            <a:gdLst/>
            <a:ahLst/>
            <a:cxnLst/>
            <a:rect l="l" t="t" r="r" b="b"/>
            <a:pathLst>
              <a:path w="8491855" h="3988434">
                <a:moveTo>
                  <a:pt x="222923" y="3904411"/>
                </a:moveTo>
                <a:lnTo>
                  <a:pt x="209067" y="3857663"/>
                </a:lnTo>
                <a:lnTo>
                  <a:pt x="166865" y="3825379"/>
                </a:lnTo>
                <a:lnTo>
                  <a:pt x="105981" y="3804005"/>
                </a:lnTo>
                <a:lnTo>
                  <a:pt x="92659" y="3798963"/>
                </a:lnTo>
                <a:lnTo>
                  <a:pt x="60490" y="3769753"/>
                </a:lnTo>
                <a:lnTo>
                  <a:pt x="59613" y="3762451"/>
                </a:lnTo>
                <a:lnTo>
                  <a:pt x="60413" y="3754031"/>
                </a:lnTo>
                <a:lnTo>
                  <a:pt x="89306" y="3724313"/>
                </a:lnTo>
                <a:lnTo>
                  <a:pt x="113855" y="3721366"/>
                </a:lnTo>
                <a:lnTo>
                  <a:pt x="127850" y="3722255"/>
                </a:lnTo>
                <a:lnTo>
                  <a:pt x="163969" y="3743553"/>
                </a:lnTo>
                <a:lnTo>
                  <a:pt x="171881" y="3777602"/>
                </a:lnTo>
                <a:lnTo>
                  <a:pt x="222123" y="3777602"/>
                </a:lnTo>
                <a:lnTo>
                  <a:pt x="215023" y="3738664"/>
                </a:lnTo>
                <a:lnTo>
                  <a:pt x="193713" y="3706609"/>
                </a:lnTo>
                <a:lnTo>
                  <a:pt x="159588" y="3685082"/>
                </a:lnTo>
                <a:lnTo>
                  <a:pt x="113855" y="3677907"/>
                </a:lnTo>
                <a:lnTo>
                  <a:pt x="91541" y="3679406"/>
                </a:lnTo>
                <a:lnTo>
                  <a:pt x="53657" y="3691471"/>
                </a:lnTo>
                <a:lnTo>
                  <a:pt x="16395" y="3729291"/>
                </a:lnTo>
                <a:lnTo>
                  <a:pt x="9169" y="3762845"/>
                </a:lnTo>
                <a:lnTo>
                  <a:pt x="10833" y="3780078"/>
                </a:lnTo>
                <a:lnTo>
                  <a:pt x="35788" y="3820172"/>
                </a:lnTo>
                <a:lnTo>
                  <a:pt x="84912" y="3846830"/>
                </a:lnTo>
                <a:lnTo>
                  <a:pt x="124929" y="3859873"/>
                </a:lnTo>
                <a:lnTo>
                  <a:pt x="140589" y="3865829"/>
                </a:lnTo>
                <a:lnTo>
                  <a:pt x="171526" y="3896614"/>
                </a:lnTo>
                <a:lnTo>
                  <a:pt x="172275" y="3904818"/>
                </a:lnTo>
                <a:lnTo>
                  <a:pt x="171386" y="3913441"/>
                </a:lnTo>
                <a:lnTo>
                  <a:pt x="140296" y="3942156"/>
                </a:lnTo>
                <a:lnTo>
                  <a:pt x="115646" y="3944899"/>
                </a:lnTo>
                <a:lnTo>
                  <a:pt x="102946" y="3944137"/>
                </a:lnTo>
                <a:lnTo>
                  <a:pt x="61239" y="3925341"/>
                </a:lnTo>
                <a:lnTo>
                  <a:pt x="50241" y="3888067"/>
                </a:lnTo>
                <a:lnTo>
                  <a:pt x="0" y="3888067"/>
                </a:lnTo>
                <a:lnTo>
                  <a:pt x="9804" y="3934663"/>
                </a:lnTo>
                <a:lnTo>
                  <a:pt x="37134" y="3964584"/>
                </a:lnTo>
                <a:lnTo>
                  <a:pt x="74650" y="3982275"/>
                </a:lnTo>
                <a:lnTo>
                  <a:pt x="115646" y="3988168"/>
                </a:lnTo>
                <a:lnTo>
                  <a:pt x="138442" y="3986746"/>
                </a:lnTo>
                <a:lnTo>
                  <a:pt x="177215" y="3975430"/>
                </a:lnTo>
                <a:lnTo>
                  <a:pt x="215493" y="3938943"/>
                </a:lnTo>
                <a:lnTo>
                  <a:pt x="221068" y="3922661"/>
                </a:lnTo>
                <a:lnTo>
                  <a:pt x="222923" y="3904411"/>
                </a:lnTo>
                <a:close/>
              </a:path>
              <a:path w="8491855" h="3988434">
                <a:moveTo>
                  <a:pt x="231940" y="95973"/>
                </a:moveTo>
                <a:lnTo>
                  <a:pt x="217982" y="46240"/>
                </a:lnTo>
                <a:lnTo>
                  <a:pt x="189547" y="18478"/>
                </a:lnTo>
                <a:lnTo>
                  <a:pt x="182791" y="15443"/>
                </a:lnTo>
                <a:lnTo>
                  <a:pt x="182791" y="96367"/>
                </a:lnTo>
                <a:lnTo>
                  <a:pt x="181991" y="106743"/>
                </a:lnTo>
                <a:lnTo>
                  <a:pt x="152895" y="141922"/>
                </a:lnTo>
                <a:lnTo>
                  <a:pt x="126834" y="145326"/>
                </a:lnTo>
                <a:lnTo>
                  <a:pt x="65836" y="145326"/>
                </a:lnTo>
                <a:lnTo>
                  <a:pt x="65836" y="46240"/>
                </a:lnTo>
                <a:lnTo>
                  <a:pt x="126834" y="46240"/>
                </a:lnTo>
                <a:lnTo>
                  <a:pt x="169964" y="61493"/>
                </a:lnTo>
                <a:lnTo>
                  <a:pt x="182791" y="96367"/>
                </a:lnTo>
                <a:lnTo>
                  <a:pt x="182791" y="15443"/>
                </a:lnTo>
                <a:lnTo>
                  <a:pt x="171551" y="10375"/>
                </a:lnTo>
                <a:lnTo>
                  <a:pt x="150647" y="5511"/>
                </a:lnTo>
                <a:lnTo>
                  <a:pt x="126834" y="3886"/>
                </a:lnTo>
                <a:lnTo>
                  <a:pt x="16675" y="3886"/>
                </a:lnTo>
                <a:lnTo>
                  <a:pt x="16675" y="298424"/>
                </a:lnTo>
                <a:lnTo>
                  <a:pt x="65836" y="298424"/>
                </a:lnTo>
                <a:lnTo>
                  <a:pt x="65836" y="187490"/>
                </a:lnTo>
                <a:lnTo>
                  <a:pt x="126834" y="187490"/>
                </a:lnTo>
                <a:lnTo>
                  <a:pt x="171475" y="181508"/>
                </a:lnTo>
                <a:lnTo>
                  <a:pt x="216535" y="150368"/>
                </a:lnTo>
                <a:lnTo>
                  <a:pt x="230276" y="116090"/>
                </a:lnTo>
                <a:lnTo>
                  <a:pt x="231940" y="95973"/>
                </a:lnTo>
                <a:close/>
              </a:path>
              <a:path w="8491855" h="3988434">
                <a:moveTo>
                  <a:pt x="598563" y="3821468"/>
                </a:moveTo>
                <a:lnTo>
                  <a:pt x="596214" y="3790048"/>
                </a:lnTo>
                <a:lnTo>
                  <a:pt x="589749" y="3762095"/>
                </a:lnTo>
                <a:lnTo>
                  <a:pt x="579170" y="3737610"/>
                </a:lnTo>
                <a:lnTo>
                  <a:pt x="568655" y="3722560"/>
                </a:lnTo>
                <a:lnTo>
                  <a:pt x="564476" y="3716578"/>
                </a:lnTo>
                <a:lnTo>
                  <a:pt x="548525" y="3701656"/>
                </a:lnTo>
                <a:lnTo>
                  <a:pt x="548525" y="3842207"/>
                </a:lnTo>
                <a:lnTo>
                  <a:pt x="547344" y="3865753"/>
                </a:lnTo>
                <a:lnTo>
                  <a:pt x="537883" y="3903688"/>
                </a:lnTo>
                <a:lnTo>
                  <a:pt x="506742" y="3937292"/>
                </a:lnTo>
                <a:lnTo>
                  <a:pt x="476135" y="3943693"/>
                </a:lnTo>
                <a:lnTo>
                  <a:pt x="460527" y="3942092"/>
                </a:lnTo>
                <a:lnTo>
                  <a:pt x="423202" y="3918077"/>
                </a:lnTo>
                <a:lnTo>
                  <a:pt x="404418" y="3865753"/>
                </a:lnTo>
                <a:lnTo>
                  <a:pt x="403161" y="3842207"/>
                </a:lnTo>
                <a:lnTo>
                  <a:pt x="403263" y="3821468"/>
                </a:lnTo>
                <a:lnTo>
                  <a:pt x="408152" y="3779697"/>
                </a:lnTo>
                <a:lnTo>
                  <a:pt x="433171" y="3737610"/>
                </a:lnTo>
                <a:lnTo>
                  <a:pt x="475742" y="3722560"/>
                </a:lnTo>
                <a:lnTo>
                  <a:pt x="491947" y="3724160"/>
                </a:lnTo>
                <a:lnTo>
                  <a:pt x="529285" y="3748087"/>
                </a:lnTo>
                <a:lnTo>
                  <a:pt x="547319" y="3800056"/>
                </a:lnTo>
                <a:lnTo>
                  <a:pt x="548525" y="3842207"/>
                </a:lnTo>
                <a:lnTo>
                  <a:pt x="548525" y="3701656"/>
                </a:lnTo>
                <a:lnTo>
                  <a:pt x="546404" y="3699662"/>
                </a:lnTo>
                <a:lnTo>
                  <a:pt x="525589" y="3687572"/>
                </a:lnTo>
                <a:lnTo>
                  <a:pt x="502031" y="3680320"/>
                </a:lnTo>
                <a:lnTo>
                  <a:pt x="475742" y="3677907"/>
                </a:lnTo>
                <a:lnTo>
                  <a:pt x="450227" y="3680320"/>
                </a:lnTo>
                <a:lnTo>
                  <a:pt x="449948" y="3680320"/>
                </a:lnTo>
                <a:lnTo>
                  <a:pt x="405561" y="3699992"/>
                </a:lnTo>
                <a:lnTo>
                  <a:pt x="372287" y="3738575"/>
                </a:lnTo>
                <a:lnTo>
                  <a:pt x="355244" y="3791915"/>
                </a:lnTo>
                <a:lnTo>
                  <a:pt x="353110" y="3842207"/>
                </a:lnTo>
                <a:lnTo>
                  <a:pt x="355257" y="3874224"/>
                </a:lnTo>
                <a:lnTo>
                  <a:pt x="372364" y="3927614"/>
                </a:lnTo>
                <a:lnTo>
                  <a:pt x="405790" y="3966121"/>
                </a:lnTo>
                <a:lnTo>
                  <a:pt x="450202" y="3985717"/>
                </a:lnTo>
                <a:lnTo>
                  <a:pt x="476135" y="3988168"/>
                </a:lnTo>
                <a:lnTo>
                  <a:pt x="502653" y="3985717"/>
                </a:lnTo>
                <a:lnTo>
                  <a:pt x="547217" y="3966121"/>
                </a:lnTo>
                <a:lnTo>
                  <a:pt x="579843" y="3927614"/>
                </a:lnTo>
                <a:lnTo>
                  <a:pt x="596493" y="3874224"/>
                </a:lnTo>
                <a:lnTo>
                  <a:pt x="598563" y="3842207"/>
                </a:lnTo>
                <a:lnTo>
                  <a:pt x="598563" y="3821468"/>
                </a:lnTo>
                <a:close/>
              </a:path>
              <a:path w="8491855" h="3988434">
                <a:moveTo>
                  <a:pt x="610641" y="288810"/>
                </a:moveTo>
                <a:lnTo>
                  <a:pt x="552577" y="183794"/>
                </a:lnTo>
                <a:lnTo>
                  <a:pt x="546722" y="173202"/>
                </a:lnTo>
                <a:lnTo>
                  <a:pt x="556691" y="168440"/>
                </a:lnTo>
                <a:lnTo>
                  <a:pt x="566013" y="162013"/>
                </a:lnTo>
                <a:lnTo>
                  <a:pt x="594182" y="121145"/>
                </a:lnTo>
                <a:lnTo>
                  <a:pt x="594283" y="120688"/>
                </a:lnTo>
                <a:lnTo>
                  <a:pt x="597052" y="108318"/>
                </a:lnTo>
                <a:lnTo>
                  <a:pt x="591121" y="55714"/>
                </a:lnTo>
                <a:lnTo>
                  <a:pt x="555256" y="17005"/>
                </a:lnTo>
                <a:lnTo>
                  <a:pt x="549059" y="14490"/>
                </a:lnTo>
                <a:lnTo>
                  <a:pt x="549059" y="94615"/>
                </a:lnTo>
                <a:lnTo>
                  <a:pt x="548208" y="104025"/>
                </a:lnTo>
                <a:lnTo>
                  <a:pt x="518414" y="138214"/>
                </a:lnTo>
                <a:lnTo>
                  <a:pt x="494271" y="141630"/>
                </a:lnTo>
                <a:lnTo>
                  <a:pt x="442785" y="141630"/>
                </a:lnTo>
                <a:lnTo>
                  <a:pt x="442785" y="46240"/>
                </a:lnTo>
                <a:lnTo>
                  <a:pt x="493102" y="46240"/>
                </a:lnTo>
                <a:lnTo>
                  <a:pt x="536041" y="59448"/>
                </a:lnTo>
                <a:lnTo>
                  <a:pt x="549059" y="94615"/>
                </a:lnTo>
                <a:lnTo>
                  <a:pt x="549059" y="14490"/>
                </a:lnTo>
                <a:lnTo>
                  <a:pt x="537298" y="9715"/>
                </a:lnTo>
                <a:lnTo>
                  <a:pt x="516585" y="5346"/>
                </a:lnTo>
                <a:lnTo>
                  <a:pt x="493102" y="3886"/>
                </a:lnTo>
                <a:lnTo>
                  <a:pt x="393636" y="3886"/>
                </a:lnTo>
                <a:lnTo>
                  <a:pt x="393636" y="298424"/>
                </a:lnTo>
                <a:lnTo>
                  <a:pt x="442785" y="298424"/>
                </a:lnTo>
                <a:lnTo>
                  <a:pt x="442785" y="183794"/>
                </a:lnTo>
                <a:lnTo>
                  <a:pt x="499910" y="183794"/>
                </a:lnTo>
                <a:lnTo>
                  <a:pt x="561301" y="298424"/>
                </a:lnTo>
                <a:lnTo>
                  <a:pt x="610641" y="298424"/>
                </a:lnTo>
                <a:lnTo>
                  <a:pt x="610641" y="288810"/>
                </a:lnTo>
                <a:close/>
              </a:path>
              <a:path w="8491855" h="3988434">
                <a:moveTo>
                  <a:pt x="949007" y="3941051"/>
                </a:moveTo>
                <a:lnTo>
                  <a:pt x="811428" y="3941051"/>
                </a:lnTo>
                <a:lnTo>
                  <a:pt x="811428" y="3681971"/>
                </a:lnTo>
                <a:lnTo>
                  <a:pt x="760971" y="3681971"/>
                </a:lnTo>
                <a:lnTo>
                  <a:pt x="760971" y="3941051"/>
                </a:lnTo>
                <a:lnTo>
                  <a:pt x="760971" y="3984231"/>
                </a:lnTo>
                <a:lnTo>
                  <a:pt x="949007" y="3984231"/>
                </a:lnTo>
                <a:lnTo>
                  <a:pt x="949007" y="3941051"/>
                </a:lnTo>
                <a:close/>
              </a:path>
              <a:path w="8491855" h="3988434">
                <a:moveTo>
                  <a:pt x="1010500" y="139890"/>
                </a:moveTo>
                <a:lnTo>
                  <a:pt x="1001903" y="82042"/>
                </a:lnTo>
                <a:lnTo>
                  <a:pt x="981354" y="43522"/>
                </a:lnTo>
                <a:lnTo>
                  <a:pt x="961732" y="23139"/>
                </a:lnTo>
                <a:lnTo>
                  <a:pt x="961732" y="160096"/>
                </a:lnTo>
                <a:lnTo>
                  <a:pt x="960589" y="183032"/>
                </a:lnTo>
                <a:lnTo>
                  <a:pt x="951369" y="220002"/>
                </a:lnTo>
                <a:lnTo>
                  <a:pt x="921029" y="252742"/>
                </a:lnTo>
                <a:lnTo>
                  <a:pt x="891209" y="258978"/>
                </a:lnTo>
                <a:lnTo>
                  <a:pt x="876007" y="257429"/>
                </a:lnTo>
                <a:lnTo>
                  <a:pt x="839635" y="234022"/>
                </a:lnTo>
                <a:lnTo>
                  <a:pt x="821321" y="183032"/>
                </a:lnTo>
                <a:lnTo>
                  <a:pt x="820102" y="160096"/>
                </a:lnTo>
                <a:lnTo>
                  <a:pt x="820204" y="139890"/>
                </a:lnTo>
                <a:lnTo>
                  <a:pt x="824966" y="99187"/>
                </a:lnTo>
                <a:lnTo>
                  <a:pt x="849337" y="58178"/>
                </a:lnTo>
                <a:lnTo>
                  <a:pt x="890828" y="43522"/>
                </a:lnTo>
                <a:lnTo>
                  <a:pt x="906614" y="45072"/>
                </a:lnTo>
                <a:lnTo>
                  <a:pt x="942987" y="68389"/>
                </a:lnTo>
                <a:lnTo>
                  <a:pt x="960564" y="119024"/>
                </a:lnTo>
                <a:lnTo>
                  <a:pt x="961732" y="160096"/>
                </a:lnTo>
                <a:lnTo>
                  <a:pt x="961732" y="23139"/>
                </a:lnTo>
                <a:lnTo>
                  <a:pt x="959675" y="21209"/>
                </a:lnTo>
                <a:lnTo>
                  <a:pt x="939393" y="9423"/>
                </a:lnTo>
                <a:lnTo>
                  <a:pt x="916444" y="2362"/>
                </a:lnTo>
                <a:lnTo>
                  <a:pt x="890828" y="0"/>
                </a:lnTo>
                <a:lnTo>
                  <a:pt x="865962" y="2362"/>
                </a:lnTo>
                <a:lnTo>
                  <a:pt x="865695" y="2362"/>
                </a:lnTo>
                <a:lnTo>
                  <a:pt x="822452" y="21526"/>
                </a:lnTo>
                <a:lnTo>
                  <a:pt x="790028" y="59131"/>
                </a:lnTo>
                <a:lnTo>
                  <a:pt x="773417" y="111099"/>
                </a:lnTo>
                <a:lnTo>
                  <a:pt x="771334" y="160096"/>
                </a:lnTo>
                <a:lnTo>
                  <a:pt x="773430" y="191300"/>
                </a:lnTo>
                <a:lnTo>
                  <a:pt x="790092" y="243319"/>
                </a:lnTo>
                <a:lnTo>
                  <a:pt x="822667" y="280835"/>
                </a:lnTo>
                <a:lnTo>
                  <a:pt x="865936" y="299923"/>
                </a:lnTo>
                <a:lnTo>
                  <a:pt x="891209" y="302310"/>
                </a:lnTo>
                <a:lnTo>
                  <a:pt x="917041" y="299923"/>
                </a:lnTo>
                <a:lnTo>
                  <a:pt x="960462" y="280835"/>
                </a:lnTo>
                <a:lnTo>
                  <a:pt x="992251" y="243319"/>
                </a:lnTo>
                <a:lnTo>
                  <a:pt x="1008468" y="191300"/>
                </a:lnTo>
                <a:lnTo>
                  <a:pt x="1010500" y="160096"/>
                </a:lnTo>
                <a:lnTo>
                  <a:pt x="1010500" y="139890"/>
                </a:lnTo>
                <a:close/>
              </a:path>
              <a:path w="8491855" h="3988434">
                <a:moveTo>
                  <a:pt x="1301915" y="3681895"/>
                </a:moveTo>
                <a:lnTo>
                  <a:pt x="1251673" y="3681895"/>
                </a:lnTo>
                <a:lnTo>
                  <a:pt x="1251673" y="3884282"/>
                </a:lnTo>
                <a:lnTo>
                  <a:pt x="1250632" y="3898938"/>
                </a:lnTo>
                <a:lnTo>
                  <a:pt x="1226172" y="3936708"/>
                </a:lnTo>
                <a:lnTo>
                  <a:pt x="1190650" y="3944899"/>
                </a:lnTo>
                <a:lnTo>
                  <a:pt x="1177531" y="3943985"/>
                </a:lnTo>
                <a:lnTo>
                  <a:pt x="1139151" y="3921963"/>
                </a:lnTo>
                <a:lnTo>
                  <a:pt x="1129842" y="3884282"/>
                </a:lnTo>
                <a:lnTo>
                  <a:pt x="1129842" y="3681895"/>
                </a:lnTo>
                <a:lnTo>
                  <a:pt x="1079792" y="3681895"/>
                </a:lnTo>
                <a:lnTo>
                  <a:pt x="1079792" y="3884282"/>
                </a:lnTo>
                <a:lnTo>
                  <a:pt x="1081798" y="3908628"/>
                </a:lnTo>
                <a:lnTo>
                  <a:pt x="1097851" y="3947604"/>
                </a:lnTo>
                <a:lnTo>
                  <a:pt x="1128890" y="3973576"/>
                </a:lnTo>
                <a:lnTo>
                  <a:pt x="1168273" y="3986542"/>
                </a:lnTo>
                <a:lnTo>
                  <a:pt x="1190650" y="3988168"/>
                </a:lnTo>
                <a:lnTo>
                  <a:pt x="1212151" y="3986542"/>
                </a:lnTo>
                <a:lnTo>
                  <a:pt x="1251038" y="3973576"/>
                </a:lnTo>
                <a:lnTo>
                  <a:pt x="1283081" y="3947604"/>
                </a:lnTo>
                <a:lnTo>
                  <a:pt x="1299819" y="3908628"/>
                </a:lnTo>
                <a:lnTo>
                  <a:pt x="1301915" y="3884282"/>
                </a:lnTo>
                <a:lnTo>
                  <a:pt x="1301915" y="3681895"/>
                </a:lnTo>
                <a:close/>
              </a:path>
              <a:path w="8491855" h="3988434">
                <a:moveTo>
                  <a:pt x="1404086" y="210997"/>
                </a:moveTo>
                <a:lnTo>
                  <a:pt x="1403210" y="198488"/>
                </a:lnTo>
                <a:lnTo>
                  <a:pt x="1400606" y="186690"/>
                </a:lnTo>
                <a:lnTo>
                  <a:pt x="1396263" y="175602"/>
                </a:lnTo>
                <a:lnTo>
                  <a:pt x="1390700" y="166116"/>
                </a:lnTo>
                <a:lnTo>
                  <a:pt x="1390192" y="165239"/>
                </a:lnTo>
                <a:lnTo>
                  <a:pt x="1383538" y="156273"/>
                </a:lnTo>
                <a:lnTo>
                  <a:pt x="1377365" y="149479"/>
                </a:lnTo>
                <a:lnTo>
                  <a:pt x="1371688" y="144856"/>
                </a:lnTo>
                <a:lnTo>
                  <a:pt x="1366481" y="142417"/>
                </a:lnTo>
                <a:lnTo>
                  <a:pt x="1369707" y="140309"/>
                </a:lnTo>
                <a:lnTo>
                  <a:pt x="1393444" y="105448"/>
                </a:lnTo>
                <a:lnTo>
                  <a:pt x="1396504" y="85102"/>
                </a:lnTo>
                <a:lnTo>
                  <a:pt x="1396466" y="84709"/>
                </a:lnTo>
                <a:lnTo>
                  <a:pt x="1394853" y="65354"/>
                </a:lnTo>
                <a:lnTo>
                  <a:pt x="1389926" y="48475"/>
                </a:lnTo>
                <a:lnTo>
                  <a:pt x="1388605" y="46240"/>
                </a:lnTo>
                <a:lnTo>
                  <a:pt x="1381696" y="34467"/>
                </a:lnTo>
                <a:lnTo>
                  <a:pt x="1370177" y="23317"/>
                </a:lnTo>
                <a:lnTo>
                  <a:pt x="1355813" y="14820"/>
                </a:lnTo>
                <a:lnTo>
                  <a:pt x="1355115" y="14579"/>
                </a:lnTo>
                <a:lnTo>
                  <a:pt x="1355115" y="211378"/>
                </a:lnTo>
                <a:lnTo>
                  <a:pt x="1354302" y="221234"/>
                </a:lnTo>
                <a:lnTo>
                  <a:pt x="1326273" y="253250"/>
                </a:lnTo>
                <a:lnTo>
                  <a:pt x="1304798" y="256260"/>
                </a:lnTo>
                <a:lnTo>
                  <a:pt x="1249045" y="256260"/>
                </a:lnTo>
                <a:lnTo>
                  <a:pt x="1249045" y="166116"/>
                </a:lnTo>
                <a:lnTo>
                  <a:pt x="1306550" y="166116"/>
                </a:lnTo>
                <a:lnTo>
                  <a:pt x="1343850" y="178066"/>
                </a:lnTo>
                <a:lnTo>
                  <a:pt x="1355115" y="211378"/>
                </a:lnTo>
                <a:lnTo>
                  <a:pt x="1355115" y="14579"/>
                </a:lnTo>
                <a:lnTo>
                  <a:pt x="1347355" y="11760"/>
                </a:lnTo>
                <a:lnTo>
                  <a:pt x="1347355" y="84709"/>
                </a:lnTo>
                <a:lnTo>
                  <a:pt x="1347317" y="85102"/>
                </a:lnTo>
                <a:lnTo>
                  <a:pt x="1327442" y="118440"/>
                </a:lnTo>
                <a:lnTo>
                  <a:pt x="1299552" y="124345"/>
                </a:lnTo>
                <a:lnTo>
                  <a:pt x="1249045" y="124345"/>
                </a:lnTo>
                <a:lnTo>
                  <a:pt x="1249045" y="46240"/>
                </a:lnTo>
                <a:lnTo>
                  <a:pt x="1300619" y="46240"/>
                </a:lnTo>
                <a:lnTo>
                  <a:pt x="1321066" y="48971"/>
                </a:lnTo>
                <a:lnTo>
                  <a:pt x="1335671" y="56299"/>
                </a:lnTo>
                <a:lnTo>
                  <a:pt x="1344434" y="68211"/>
                </a:lnTo>
                <a:lnTo>
                  <a:pt x="1347355" y="84709"/>
                </a:lnTo>
                <a:lnTo>
                  <a:pt x="1347355" y="11760"/>
                </a:lnTo>
                <a:lnTo>
                  <a:pt x="1339062" y="8750"/>
                </a:lnTo>
                <a:lnTo>
                  <a:pt x="1319923" y="5105"/>
                </a:lnTo>
                <a:lnTo>
                  <a:pt x="1298384" y="3886"/>
                </a:lnTo>
                <a:lnTo>
                  <a:pt x="1199883" y="3886"/>
                </a:lnTo>
                <a:lnTo>
                  <a:pt x="1199883" y="298424"/>
                </a:lnTo>
                <a:lnTo>
                  <a:pt x="1304798" y="298424"/>
                </a:lnTo>
                <a:lnTo>
                  <a:pt x="1344942" y="292785"/>
                </a:lnTo>
                <a:lnTo>
                  <a:pt x="1388618" y="263385"/>
                </a:lnTo>
                <a:lnTo>
                  <a:pt x="1392694" y="256260"/>
                </a:lnTo>
                <a:lnTo>
                  <a:pt x="1397203" y="248399"/>
                </a:lnTo>
                <a:lnTo>
                  <a:pt x="1402359" y="230936"/>
                </a:lnTo>
                <a:lnTo>
                  <a:pt x="1402448" y="229984"/>
                </a:lnTo>
                <a:lnTo>
                  <a:pt x="1404086" y="210997"/>
                </a:lnTo>
                <a:close/>
              </a:path>
              <a:path w="8491855" h="3988434">
                <a:moveTo>
                  <a:pt x="1675079" y="3681971"/>
                </a:moveTo>
                <a:lnTo>
                  <a:pt x="1438795" y="3681971"/>
                </a:lnTo>
                <a:lnTo>
                  <a:pt x="1438795" y="3725151"/>
                </a:lnTo>
                <a:lnTo>
                  <a:pt x="1531912" y="3725151"/>
                </a:lnTo>
                <a:lnTo>
                  <a:pt x="1531912" y="3984231"/>
                </a:lnTo>
                <a:lnTo>
                  <a:pt x="1581759" y="3984231"/>
                </a:lnTo>
                <a:lnTo>
                  <a:pt x="1581759" y="3725151"/>
                </a:lnTo>
                <a:lnTo>
                  <a:pt x="1675079" y="3725151"/>
                </a:lnTo>
                <a:lnTo>
                  <a:pt x="1675079" y="3681971"/>
                </a:lnTo>
                <a:close/>
              </a:path>
              <a:path w="8491855" h="3988434">
                <a:moveTo>
                  <a:pt x="1780997" y="256781"/>
                </a:moveTo>
                <a:lnTo>
                  <a:pt x="1646936" y="256781"/>
                </a:lnTo>
                <a:lnTo>
                  <a:pt x="1646936" y="4051"/>
                </a:lnTo>
                <a:lnTo>
                  <a:pt x="1597787" y="4051"/>
                </a:lnTo>
                <a:lnTo>
                  <a:pt x="1597787" y="256781"/>
                </a:lnTo>
                <a:lnTo>
                  <a:pt x="1597787" y="298691"/>
                </a:lnTo>
                <a:lnTo>
                  <a:pt x="1780997" y="298691"/>
                </a:lnTo>
                <a:lnTo>
                  <a:pt x="1780997" y="256781"/>
                </a:lnTo>
                <a:close/>
              </a:path>
              <a:path w="8491855" h="3988434">
                <a:moveTo>
                  <a:pt x="1840357" y="3681895"/>
                </a:moveTo>
                <a:lnTo>
                  <a:pt x="1789912" y="3681895"/>
                </a:lnTo>
                <a:lnTo>
                  <a:pt x="1789912" y="3984180"/>
                </a:lnTo>
                <a:lnTo>
                  <a:pt x="1840357" y="3984180"/>
                </a:lnTo>
                <a:lnTo>
                  <a:pt x="1840357" y="3681895"/>
                </a:lnTo>
                <a:close/>
              </a:path>
              <a:path w="8491855" h="3988434">
                <a:moveTo>
                  <a:pt x="2145157" y="256781"/>
                </a:moveTo>
                <a:lnTo>
                  <a:pt x="2002942" y="256781"/>
                </a:lnTo>
                <a:lnTo>
                  <a:pt x="2002942" y="167881"/>
                </a:lnTo>
                <a:lnTo>
                  <a:pt x="2125345" y="167881"/>
                </a:lnTo>
                <a:lnTo>
                  <a:pt x="2125345" y="125971"/>
                </a:lnTo>
                <a:lnTo>
                  <a:pt x="2002942" y="125971"/>
                </a:lnTo>
                <a:lnTo>
                  <a:pt x="2002942" y="45961"/>
                </a:lnTo>
                <a:lnTo>
                  <a:pt x="2143214" y="45961"/>
                </a:lnTo>
                <a:lnTo>
                  <a:pt x="2143214" y="4051"/>
                </a:lnTo>
                <a:lnTo>
                  <a:pt x="1953793" y="4051"/>
                </a:lnTo>
                <a:lnTo>
                  <a:pt x="1953793" y="45961"/>
                </a:lnTo>
                <a:lnTo>
                  <a:pt x="1953793" y="125971"/>
                </a:lnTo>
                <a:lnTo>
                  <a:pt x="1953793" y="167881"/>
                </a:lnTo>
                <a:lnTo>
                  <a:pt x="1953793" y="256781"/>
                </a:lnTo>
                <a:lnTo>
                  <a:pt x="1953793" y="298691"/>
                </a:lnTo>
                <a:lnTo>
                  <a:pt x="2145157" y="298691"/>
                </a:lnTo>
                <a:lnTo>
                  <a:pt x="2145157" y="256781"/>
                </a:lnTo>
                <a:close/>
              </a:path>
              <a:path w="8491855" h="3988434">
                <a:moveTo>
                  <a:pt x="2221560" y="3821468"/>
                </a:moveTo>
                <a:lnTo>
                  <a:pt x="2219198" y="3790048"/>
                </a:lnTo>
                <a:lnTo>
                  <a:pt x="2212733" y="3762095"/>
                </a:lnTo>
                <a:lnTo>
                  <a:pt x="2202154" y="3737610"/>
                </a:lnTo>
                <a:lnTo>
                  <a:pt x="2191639" y="3722560"/>
                </a:lnTo>
                <a:lnTo>
                  <a:pt x="2187460" y="3716578"/>
                </a:lnTo>
                <a:lnTo>
                  <a:pt x="2171509" y="3701656"/>
                </a:lnTo>
                <a:lnTo>
                  <a:pt x="2171509" y="3842207"/>
                </a:lnTo>
                <a:lnTo>
                  <a:pt x="2170328" y="3865753"/>
                </a:lnTo>
                <a:lnTo>
                  <a:pt x="2160867" y="3903688"/>
                </a:lnTo>
                <a:lnTo>
                  <a:pt x="2129739" y="3937292"/>
                </a:lnTo>
                <a:lnTo>
                  <a:pt x="2099132" y="3943693"/>
                </a:lnTo>
                <a:lnTo>
                  <a:pt x="2083523" y="3942092"/>
                </a:lnTo>
                <a:lnTo>
                  <a:pt x="2046185" y="3918077"/>
                </a:lnTo>
                <a:lnTo>
                  <a:pt x="2027402" y="3865753"/>
                </a:lnTo>
                <a:lnTo>
                  <a:pt x="2026145" y="3842207"/>
                </a:lnTo>
                <a:lnTo>
                  <a:pt x="2026259" y="3821468"/>
                </a:lnTo>
                <a:lnTo>
                  <a:pt x="2031136" y="3779697"/>
                </a:lnTo>
                <a:lnTo>
                  <a:pt x="2056155" y="3737610"/>
                </a:lnTo>
                <a:lnTo>
                  <a:pt x="2098725" y="3722560"/>
                </a:lnTo>
                <a:lnTo>
                  <a:pt x="2114931" y="3724160"/>
                </a:lnTo>
                <a:lnTo>
                  <a:pt x="2152269" y="3748087"/>
                </a:lnTo>
                <a:lnTo>
                  <a:pt x="2170303" y="3800056"/>
                </a:lnTo>
                <a:lnTo>
                  <a:pt x="2171509" y="3842207"/>
                </a:lnTo>
                <a:lnTo>
                  <a:pt x="2171509" y="3701656"/>
                </a:lnTo>
                <a:lnTo>
                  <a:pt x="2169388" y="3699662"/>
                </a:lnTo>
                <a:lnTo>
                  <a:pt x="2148573" y="3687572"/>
                </a:lnTo>
                <a:lnTo>
                  <a:pt x="2125027" y="3680320"/>
                </a:lnTo>
                <a:lnTo>
                  <a:pt x="2098725" y="3677907"/>
                </a:lnTo>
                <a:lnTo>
                  <a:pt x="2073211" y="3680320"/>
                </a:lnTo>
                <a:lnTo>
                  <a:pt x="2072932" y="3680320"/>
                </a:lnTo>
                <a:lnTo>
                  <a:pt x="2028558" y="3699992"/>
                </a:lnTo>
                <a:lnTo>
                  <a:pt x="1995284" y="3738575"/>
                </a:lnTo>
                <a:lnTo>
                  <a:pt x="1978228" y="3791915"/>
                </a:lnTo>
                <a:lnTo>
                  <a:pt x="1976094" y="3842207"/>
                </a:lnTo>
                <a:lnTo>
                  <a:pt x="1978240" y="3874224"/>
                </a:lnTo>
                <a:lnTo>
                  <a:pt x="1995347" y="3927614"/>
                </a:lnTo>
                <a:lnTo>
                  <a:pt x="2028774" y="3966121"/>
                </a:lnTo>
                <a:lnTo>
                  <a:pt x="2073186" y="3985717"/>
                </a:lnTo>
                <a:lnTo>
                  <a:pt x="2099132" y="3988168"/>
                </a:lnTo>
                <a:lnTo>
                  <a:pt x="2125637" y="3985717"/>
                </a:lnTo>
                <a:lnTo>
                  <a:pt x="2149322" y="3978364"/>
                </a:lnTo>
                <a:lnTo>
                  <a:pt x="2170201" y="3966121"/>
                </a:lnTo>
                <a:lnTo>
                  <a:pt x="2188260" y="3948976"/>
                </a:lnTo>
                <a:lnTo>
                  <a:pt x="2191855" y="3943693"/>
                </a:lnTo>
                <a:lnTo>
                  <a:pt x="2202827" y="3927614"/>
                </a:lnTo>
                <a:lnTo>
                  <a:pt x="2213229" y="3902697"/>
                </a:lnTo>
                <a:lnTo>
                  <a:pt x="2219477" y="3874224"/>
                </a:lnTo>
                <a:lnTo>
                  <a:pt x="2221560" y="3842207"/>
                </a:lnTo>
                <a:lnTo>
                  <a:pt x="2221560" y="3821468"/>
                </a:lnTo>
                <a:close/>
              </a:path>
              <a:path w="8491855" h="3988434">
                <a:moveTo>
                  <a:pt x="2619248" y="3681895"/>
                </a:moveTo>
                <a:lnTo>
                  <a:pt x="2569197" y="3681895"/>
                </a:lnTo>
                <a:lnTo>
                  <a:pt x="2569197" y="3892346"/>
                </a:lnTo>
                <a:lnTo>
                  <a:pt x="2431618" y="3681895"/>
                </a:lnTo>
                <a:lnTo>
                  <a:pt x="2383967" y="3681895"/>
                </a:lnTo>
                <a:lnTo>
                  <a:pt x="2383967" y="3984180"/>
                </a:lnTo>
                <a:lnTo>
                  <a:pt x="2434412" y="3984180"/>
                </a:lnTo>
                <a:lnTo>
                  <a:pt x="2434412" y="3774414"/>
                </a:lnTo>
                <a:lnTo>
                  <a:pt x="2571394" y="3984180"/>
                </a:lnTo>
                <a:lnTo>
                  <a:pt x="2619248" y="3984180"/>
                </a:lnTo>
                <a:lnTo>
                  <a:pt x="2619248" y="3681895"/>
                </a:lnTo>
                <a:close/>
              </a:path>
              <a:path w="8491855" h="3988434">
                <a:moveTo>
                  <a:pt x="2623921" y="3886"/>
                </a:moveTo>
                <a:lnTo>
                  <a:pt x="2565920" y="3886"/>
                </a:lnTo>
                <a:lnTo>
                  <a:pt x="2477427" y="224688"/>
                </a:lnTo>
                <a:lnTo>
                  <a:pt x="2388743" y="3886"/>
                </a:lnTo>
                <a:lnTo>
                  <a:pt x="2330742" y="3886"/>
                </a:lnTo>
                <a:lnTo>
                  <a:pt x="2330742" y="298424"/>
                </a:lnTo>
                <a:lnTo>
                  <a:pt x="2379700" y="298424"/>
                </a:lnTo>
                <a:lnTo>
                  <a:pt x="2379700" y="182143"/>
                </a:lnTo>
                <a:lnTo>
                  <a:pt x="2370188" y="63538"/>
                </a:lnTo>
                <a:lnTo>
                  <a:pt x="2459164" y="298424"/>
                </a:lnTo>
                <a:lnTo>
                  <a:pt x="2495308" y="298424"/>
                </a:lnTo>
                <a:lnTo>
                  <a:pt x="2584475" y="63919"/>
                </a:lnTo>
                <a:lnTo>
                  <a:pt x="2574963" y="182143"/>
                </a:lnTo>
                <a:lnTo>
                  <a:pt x="2574963" y="298424"/>
                </a:lnTo>
                <a:lnTo>
                  <a:pt x="2623921" y="298424"/>
                </a:lnTo>
                <a:lnTo>
                  <a:pt x="2623921" y="3886"/>
                </a:lnTo>
                <a:close/>
              </a:path>
              <a:path w="8491855" h="3988434">
                <a:moveTo>
                  <a:pt x="2801086" y="3950881"/>
                </a:moveTo>
                <a:lnTo>
                  <a:pt x="2798559" y="3944226"/>
                </a:lnTo>
                <a:lnTo>
                  <a:pt x="2793517" y="3938714"/>
                </a:lnTo>
                <a:lnTo>
                  <a:pt x="2788526" y="3933126"/>
                </a:lnTo>
                <a:lnTo>
                  <a:pt x="2781414" y="3930332"/>
                </a:lnTo>
                <a:lnTo>
                  <a:pt x="2762935" y="3930332"/>
                </a:lnTo>
                <a:lnTo>
                  <a:pt x="2755798" y="3933126"/>
                </a:lnTo>
                <a:lnTo>
                  <a:pt x="2745752" y="3944226"/>
                </a:lnTo>
                <a:lnTo>
                  <a:pt x="2743263" y="3950881"/>
                </a:lnTo>
                <a:lnTo>
                  <a:pt x="2743263" y="3966299"/>
                </a:lnTo>
                <a:lnTo>
                  <a:pt x="2745790" y="3972877"/>
                </a:lnTo>
                <a:lnTo>
                  <a:pt x="2750845" y="3978389"/>
                </a:lnTo>
                <a:lnTo>
                  <a:pt x="2755900" y="3983837"/>
                </a:lnTo>
                <a:lnTo>
                  <a:pt x="2763012" y="3986568"/>
                </a:lnTo>
                <a:lnTo>
                  <a:pt x="2781350" y="3986568"/>
                </a:lnTo>
                <a:lnTo>
                  <a:pt x="2788462" y="3983837"/>
                </a:lnTo>
                <a:lnTo>
                  <a:pt x="2793517" y="3978389"/>
                </a:lnTo>
                <a:lnTo>
                  <a:pt x="2798559" y="3972877"/>
                </a:lnTo>
                <a:lnTo>
                  <a:pt x="2801086" y="3966299"/>
                </a:lnTo>
                <a:lnTo>
                  <a:pt x="2801086" y="3950881"/>
                </a:lnTo>
                <a:close/>
              </a:path>
              <a:path w="8491855" h="3988434">
                <a:moveTo>
                  <a:pt x="2801289" y="3774808"/>
                </a:moveTo>
                <a:lnTo>
                  <a:pt x="2798762" y="3768166"/>
                </a:lnTo>
                <a:lnTo>
                  <a:pt x="2793708" y="3762641"/>
                </a:lnTo>
                <a:lnTo>
                  <a:pt x="2788729" y="3757066"/>
                </a:lnTo>
                <a:lnTo>
                  <a:pt x="2781617" y="3754272"/>
                </a:lnTo>
                <a:lnTo>
                  <a:pt x="2763139" y="3754272"/>
                </a:lnTo>
                <a:lnTo>
                  <a:pt x="2755989" y="3757066"/>
                </a:lnTo>
                <a:lnTo>
                  <a:pt x="2745956" y="3768166"/>
                </a:lnTo>
                <a:lnTo>
                  <a:pt x="2743466" y="3774808"/>
                </a:lnTo>
                <a:lnTo>
                  <a:pt x="2743466" y="3790226"/>
                </a:lnTo>
                <a:lnTo>
                  <a:pt x="2745994" y="3796804"/>
                </a:lnTo>
                <a:lnTo>
                  <a:pt x="2751036" y="3802329"/>
                </a:lnTo>
                <a:lnTo>
                  <a:pt x="2756090" y="3807777"/>
                </a:lnTo>
                <a:lnTo>
                  <a:pt x="2763202" y="3810495"/>
                </a:lnTo>
                <a:lnTo>
                  <a:pt x="2781554" y="3810495"/>
                </a:lnTo>
                <a:lnTo>
                  <a:pt x="2788666" y="3807777"/>
                </a:lnTo>
                <a:lnTo>
                  <a:pt x="2793708" y="3802329"/>
                </a:lnTo>
                <a:lnTo>
                  <a:pt x="2798762" y="3796804"/>
                </a:lnTo>
                <a:lnTo>
                  <a:pt x="2801289" y="3790226"/>
                </a:lnTo>
                <a:lnTo>
                  <a:pt x="2801289" y="3774808"/>
                </a:lnTo>
                <a:close/>
              </a:path>
              <a:path w="8491855" h="3988434">
                <a:moveTo>
                  <a:pt x="2819870" y="265976"/>
                </a:moveTo>
                <a:lnTo>
                  <a:pt x="2817406" y="259499"/>
                </a:lnTo>
                <a:lnTo>
                  <a:pt x="2812491" y="254127"/>
                </a:lnTo>
                <a:lnTo>
                  <a:pt x="2807627" y="248691"/>
                </a:lnTo>
                <a:lnTo>
                  <a:pt x="2800705" y="245960"/>
                </a:lnTo>
                <a:lnTo>
                  <a:pt x="2782697" y="245960"/>
                </a:lnTo>
                <a:lnTo>
                  <a:pt x="2775737" y="248691"/>
                </a:lnTo>
                <a:lnTo>
                  <a:pt x="2765958" y="259499"/>
                </a:lnTo>
                <a:lnTo>
                  <a:pt x="2763532" y="265976"/>
                </a:lnTo>
                <a:lnTo>
                  <a:pt x="2763532" y="281000"/>
                </a:lnTo>
                <a:lnTo>
                  <a:pt x="2765983" y="287413"/>
                </a:lnTo>
                <a:lnTo>
                  <a:pt x="2770911" y="292785"/>
                </a:lnTo>
                <a:lnTo>
                  <a:pt x="2775826" y="298094"/>
                </a:lnTo>
                <a:lnTo>
                  <a:pt x="2782760" y="300748"/>
                </a:lnTo>
                <a:lnTo>
                  <a:pt x="2800629" y="300748"/>
                </a:lnTo>
                <a:lnTo>
                  <a:pt x="2807563" y="298094"/>
                </a:lnTo>
                <a:lnTo>
                  <a:pt x="2812491" y="292785"/>
                </a:lnTo>
                <a:lnTo>
                  <a:pt x="2817406" y="287413"/>
                </a:lnTo>
                <a:lnTo>
                  <a:pt x="2819870" y="281000"/>
                </a:lnTo>
                <a:lnTo>
                  <a:pt x="2819870" y="265976"/>
                </a:lnTo>
                <a:close/>
              </a:path>
              <a:path w="8491855" h="3988434">
                <a:moveTo>
                  <a:pt x="2820060" y="94424"/>
                </a:moveTo>
                <a:lnTo>
                  <a:pt x="2817609" y="87947"/>
                </a:lnTo>
                <a:lnTo>
                  <a:pt x="2812681" y="82575"/>
                </a:lnTo>
                <a:lnTo>
                  <a:pt x="2807830" y="77139"/>
                </a:lnTo>
                <a:lnTo>
                  <a:pt x="2800896" y="74409"/>
                </a:lnTo>
                <a:lnTo>
                  <a:pt x="2782887" y="74409"/>
                </a:lnTo>
                <a:lnTo>
                  <a:pt x="2775928" y="77139"/>
                </a:lnTo>
                <a:lnTo>
                  <a:pt x="2766149" y="87947"/>
                </a:lnTo>
                <a:lnTo>
                  <a:pt x="2763723" y="94424"/>
                </a:lnTo>
                <a:lnTo>
                  <a:pt x="2763723" y="109448"/>
                </a:lnTo>
                <a:lnTo>
                  <a:pt x="2766187" y="115862"/>
                </a:lnTo>
                <a:lnTo>
                  <a:pt x="2771102" y="121234"/>
                </a:lnTo>
                <a:lnTo>
                  <a:pt x="2776029" y="126542"/>
                </a:lnTo>
                <a:lnTo>
                  <a:pt x="2782951" y="129197"/>
                </a:lnTo>
                <a:lnTo>
                  <a:pt x="2800832" y="129197"/>
                </a:lnTo>
                <a:lnTo>
                  <a:pt x="2807754" y="126542"/>
                </a:lnTo>
                <a:lnTo>
                  <a:pt x="2812681" y="121234"/>
                </a:lnTo>
                <a:lnTo>
                  <a:pt x="2817609" y="115862"/>
                </a:lnTo>
                <a:lnTo>
                  <a:pt x="2820060" y="109448"/>
                </a:lnTo>
                <a:lnTo>
                  <a:pt x="2820060" y="94424"/>
                </a:lnTo>
                <a:close/>
              </a:path>
              <a:path w="8491855" h="3988434">
                <a:moveTo>
                  <a:pt x="3301250" y="3879888"/>
                </a:moveTo>
                <a:lnTo>
                  <a:pt x="3251212" y="3879888"/>
                </a:lnTo>
                <a:lnTo>
                  <a:pt x="3247961" y="3895737"/>
                </a:lnTo>
                <a:lnTo>
                  <a:pt x="3243681" y="3909276"/>
                </a:lnTo>
                <a:lnTo>
                  <a:pt x="3213392" y="3941026"/>
                </a:lnTo>
                <a:lnTo>
                  <a:pt x="3184512" y="3944899"/>
                </a:lnTo>
                <a:lnTo>
                  <a:pt x="3168015" y="3943146"/>
                </a:lnTo>
                <a:lnTo>
                  <a:pt x="3132366" y="3916883"/>
                </a:lnTo>
                <a:lnTo>
                  <a:pt x="3116567" y="3867366"/>
                </a:lnTo>
                <a:lnTo>
                  <a:pt x="3115513" y="3847592"/>
                </a:lnTo>
                <a:lnTo>
                  <a:pt x="3115513" y="3818280"/>
                </a:lnTo>
                <a:lnTo>
                  <a:pt x="3120136" y="3778453"/>
                </a:lnTo>
                <a:lnTo>
                  <a:pt x="3144291" y="3736175"/>
                </a:lnTo>
                <a:lnTo>
                  <a:pt x="3187903" y="3721366"/>
                </a:lnTo>
                <a:lnTo>
                  <a:pt x="3202279" y="3722370"/>
                </a:lnTo>
                <a:lnTo>
                  <a:pt x="3238792" y="3746411"/>
                </a:lnTo>
                <a:lnTo>
                  <a:pt x="3251111" y="3786975"/>
                </a:lnTo>
                <a:lnTo>
                  <a:pt x="3301161" y="3786975"/>
                </a:lnTo>
                <a:lnTo>
                  <a:pt x="3290214" y="3741140"/>
                </a:lnTo>
                <a:lnTo>
                  <a:pt x="3267760" y="3706711"/>
                </a:lnTo>
                <a:lnTo>
                  <a:pt x="3233737" y="3685108"/>
                </a:lnTo>
                <a:lnTo>
                  <a:pt x="3187903" y="3677907"/>
                </a:lnTo>
                <a:lnTo>
                  <a:pt x="3161068" y="3680320"/>
                </a:lnTo>
                <a:lnTo>
                  <a:pt x="3116249" y="3699713"/>
                </a:lnTo>
                <a:lnTo>
                  <a:pt x="3083839" y="3737597"/>
                </a:lnTo>
                <a:lnTo>
                  <a:pt x="3067329" y="3788600"/>
                </a:lnTo>
                <a:lnTo>
                  <a:pt x="3065272" y="3818674"/>
                </a:lnTo>
                <a:lnTo>
                  <a:pt x="3065272" y="3849776"/>
                </a:lnTo>
                <a:lnTo>
                  <a:pt x="3073870" y="3905961"/>
                </a:lnTo>
                <a:lnTo>
                  <a:pt x="3098469" y="3950081"/>
                </a:lnTo>
                <a:lnTo>
                  <a:pt x="3136277" y="3978643"/>
                </a:lnTo>
                <a:lnTo>
                  <a:pt x="3184512" y="3988168"/>
                </a:lnTo>
                <a:lnTo>
                  <a:pt x="3210229" y="3986339"/>
                </a:lnTo>
                <a:lnTo>
                  <a:pt x="3251746" y="3971785"/>
                </a:lnTo>
                <a:lnTo>
                  <a:pt x="3280283" y="3943146"/>
                </a:lnTo>
                <a:lnTo>
                  <a:pt x="3297136" y="3903573"/>
                </a:lnTo>
                <a:lnTo>
                  <a:pt x="3301250" y="3879888"/>
                </a:lnTo>
                <a:close/>
              </a:path>
              <a:path w="8491855" h="3988434">
                <a:moveTo>
                  <a:pt x="3697948" y="3821468"/>
                </a:moveTo>
                <a:lnTo>
                  <a:pt x="3689134" y="3762095"/>
                </a:lnTo>
                <a:lnTo>
                  <a:pt x="3668039" y="3722560"/>
                </a:lnTo>
                <a:lnTo>
                  <a:pt x="3647897" y="3701643"/>
                </a:lnTo>
                <a:lnTo>
                  <a:pt x="3647897" y="3842207"/>
                </a:lnTo>
                <a:lnTo>
                  <a:pt x="3646716" y="3865753"/>
                </a:lnTo>
                <a:lnTo>
                  <a:pt x="3637254" y="3903688"/>
                </a:lnTo>
                <a:lnTo>
                  <a:pt x="3606127" y="3937292"/>
                </a:lnTo>
                <a:lnTo>
                  <a:pt x="3575520" y="3943693"/>
                </a:lnTo>
                <a:lnTo>
                  <a:pt x="3559911" y="3942092"/>
                </a:lnTo>
                <a:lnTo>
                  <a:pt x="3522586" y="3918077"/>
                </a:lnTo>
                <a:lnTo>
                  <a:pt x="3503790" y="3865753"/>
                </a:lnTo>
                <a:lnTo>
                  <a:pt x="3502545" y="3842207"/>
                </a:lnTo>
                <a:lnTo>
                  <a:pt x="3502647" y="3821468"/>
                </a:lnTo>
                <a:lnTo>
                  <a:pt x="3507524" y="3779697"/>
                </a:lnTo>
                <a:lnTo>
                  <a:pt x="3532555" y="3737610"/>
                </a:lnTo>
                <a:lnTo>
                  <a:pt x="3575126" y="3722560"/>
                </a:lnTo>
                <a:lnTo>
                  <a:pt x="3591331" y="3724160"/>
                </a:lnTo>
                <a:lnTo>
                  <a:pt x="3628656" y="3748087"/>
                </a:lnTo>
                <a:lnTo>
                  <a:pt x="3646703" y="3800056"/>
                </a:lnTo>
                <a:lnTo>
                  <a:pt x="3647897" y="3842207"/>
                </a:lnTo>
                <a:lnTo>
                  <a:pt x="3647897" y="3701643"/>
                </a:lnTo>
                <a:lnTo>
                  <a:pt x="3645789" y="3699662"/>
                </a:lnTo>
                <a:lnTo>
                  <a:pt x="3624973" y="3687572"/>
                </a:lnTo>
                <a:lnTo>
                  <a:pt x="3601415" y="3680320"/>
                </a:lnTo>
                <a:lnTo>
                  <a:pt x="3575126" y="3677907"/>
                </a:lnTo>
                <a:lnTo>
                  <a:pt x="3549612" y="3680320"/>
                </a:lnTo>
                <a:lnTo>
                  <a:pt x="3549332" y="3680320"/>
                </a:lnTo>
                <a:lnTo>
                  <a:pt x="3504946" y="3699992"/>
                </a:lnTo>
                <a:lnTo>
                  <a:pt x="3471672" y="3738575"/>
                </a:lnTo>
                <a:lnTo>
                  <a:pt x="3454628" y="3791915"/>
                </a:lnTo>
                <a:lnTo>
                  <a:pt x="3452495" y="3842207"/>
                </a:lnTo>
                <a:lnTo>
                  <a:pt x="3454628" y="3874224"/>
                </a:lnTo>
                <a:lnTo>
                  <a:pt x="3471748" y="3927614"/>
                </a:lnTo>
                <a:lnTo>
                  <a:pt x="3505174" y="3966121"/>
                </a:lnTo>
                <a:lnTo>
                  <a:pt x="3549586" y="3985717"/>
                </a:lnTo>
                <a:lnTo>
                  <a:pt x="3575520" y="3988168"/>
                </a:lnTo>
                <a:lnTo>
                  <a:pt x="3602024" y="3985717"/>
                </a:lnTo>
                <a:lnTo>
                  <a:pt x="3646589" y="3966121"/>
                </a:lnTo>
                <a:lnTo>
                  <a:pt x="3679215" y="3927614"/>
                </a:lnTo>
                <a:lnTo>
                  <a:pt x="3695865" y="3874224"/>
                </a:lnTo>
                <a:lnTo>
                  <a:pt x="3697948" y="3842207"/>
                </a:lnTo>
                <a:lnTo>
                  <a:pt x="3697948" y="3821468"/>
                </a:lnTo>
                <a:close/>
              </a:path>
              <a:path w="8491855" h="3988434">
                <a:moveTo>
                  <a:pt x="4069334" y="3941051"/>
                </a:moveTo>
                <a:lnTo>
                  <a:pt x="3931742" y="3941051"/>
                </a:lnTo>
                <a:lnTo>
                  <a:pt x="3931742" y="3681971"/>
                </a:lnTo>
                <a:lnTo>
                  <a:pt x="3881297" y="3681971"/>
                </a:lnTo>
                <a:lnTo>
                  <a:pt x="3881297" y="3941051"/>
                </a:lnTo>
                <a:lnTo>
                  <a:pt x="3881297" y="3984231"/>
                </a:lnTo>
                <a:lnTo>
                  <a:pt x="4069334" y="3984231"/>
                </a:lnTo>
                <a:lnTo>
                  <a:pt x="4069334" y="3941051"/>
                </a:lnTo>
                <a:close/>
              </a:path>
              <a:path w="8491855" h="3988434">
                <a:moveTo>
                  <a:pt x="4414875" y="3941051"/>
                </a:moveTo>
                <a:lnTo>
                  <a:pt x="4277284" y="3941051"/>
                </a:lnTo>
                <a:lnTo>
                  <a:pt x="4277284" y="3681971"/>
                </a:lnTo>
                <a:lnTo>
                  <a:pt x="4226839" y="3681971"/>
                </a:lnTo>
                <a:lnTo>
                  <a:pt x="4226839" y="3941051"/>
                </a:lnTo>
                <a:lnTo>
                  <a:pt x="4226839" y="3984231"/>
                </a:lnTo>
                <a:lnTo>
                  <a:pt x="4414875" y="3984231"/>
                </a:lnTo>
                <a:lnTo>
                  <a:pt x="4414875" y="3941051"/>
                </a:lnTo>
                <a:close/>
              </a:path>
              <a:path w="8491855" h="3988434">
                <a:moveTo>
                  <a:pt x="4779251" y="3941051"/>
                </a:moveTo>
                <a:lnTo>
                  <a:pt x="4633290" y="3941051"/>
                </a:lnTo>
                <a:lnTo>
                  <a:pt x="4633290" y="3849611"/>
                </a:lnTo>
                <a:lnTo>
                  <a:pt x="4758918" y="3849611"/>
                </a:lnTo>
                <a:lnTo>
                  <a:pt x="4758918" y="3806431"/>
                </a:lnTo>
                <a:lnTo>
                  <a:pt x="4633290" y="3806431"/>
                </a:lnTo>
                <a:lnTo>
                  <a:pt x="4633290" y="3725151"/>
                </a:lnTo>
                <a:lnTo>
                  <a:pt x="4777257" y="3725151"/>
                </a:lnTo>
                <a:lnTo>
                  <a:pt x="4777257" y="3681971"/>
                </a:lnTo>
                <a:lnTo>
                  <a:pt x="4582846" y="3681971"/>
                </a:lnTo>
                <a:lnTo>
                  <a:pt x="4582846" y="3725151"/>
                </a:lnTo>
                <a:lnTo>
                  <a:pt x="4582846" y="3806431"/>
                </a:lnTo>
                <a:lnTo>
                  <a:pt x="4582846" y="3849611"/>
                </a:lnTo>
                <a:lnTo>
                  <a:pt x="4582846" y="3941051"/>
                </a:lnTo>
                <a:lnTo>
                  <a:pt x="4582846" y="3984231"/>
                </a:lnTo>
                <a:lnTo>
                  <a:pt x="4779251" y="3984231"/>
                </a:lnTo>
                <a:lnTo>
                  <a:pt x="4779251" y="3941051"/>
                </a:lnTo>
                <a:close/>
              </a:path>
              <a:path w="8491855" h="3988434">
                <a:moveTo>
                  <a:pt x="5176736" y="3778796"/>
                </a:moveTo>
                <a:lnTo>
                  <a:pt x="5164734" y="3736479"/>
                </a:lnTo>
                <a:lnTo>
                  <a:pt x="5142446" y="3704615"/>
                </a:lnTo>
                <a:lnTo>
                  <a:pt x="5108816" y="3684587"/>
                </a:lnTo>
                <a:lnTo>
                  <a:pt x="5062791" y="3677907"/>
                </a:lnTo>
                <a:lnTo>
                  <a:pt x="5034966" y="3680295"/>
                </a:lnTo>
                <a:lnTo>
                  <a:pt x="4989512" y="3699497"/>
                </a:lnTo>
                <a:lnTo>
                  <a:pt x="4957902" y="3737267"/>
                </a:lnTo>
                <a:lnTo>
                  <a:pt x="4941951" y="3789959"/>
                </a:lnTo>
                <a:lnTo>
                  <a:pt x="4939957" y="3821671"/>
                </a:lnTo>
                <a:lnTo>
                  <a:pt x="4939957" y="3844201"/>
                </a:lnTo>
                <a:lnTo>
                  <a:pt x="4948910" y="3904437"/>
                </a:lnTo>
                <a:lnTo>
                  <a:pt x="4975745" y="3949979"/>
                </a:lnTo>
                <a:lnTo>
                  <a:pt x="5016500" y="3978618"/>
                </a:lnTo>
                <a:lnTo>
                  <a:pt x="5067173" y="3988168"/>
                </a:lnTo>
                <a:lnTo>
                  <a:pt x="5090757" y="3987165"/>
                </a:lnTo>
                <a:lnTo>
                  <a:pt x="5128044" y="3979189"/>
                </a:lnTo>
                <a:lnTo>
                  <a:pt x="5162385" y="3956634"/>
                </a:lnTo>
                <a:lnTo>
                  <a:pt x="5175847" y="3827653"/>
                </a:lnTo>
                <a:lnTo>
                  <a:pt x="5058397" y="3827653"/>
                </a:lnTo>
                <a:lnTo>
                  <a:pt x="5058397" y="3870718"/>
                </a:lnTo>
                <a:lnTo>
                  <a:pt x="5125593" y="3870718"/>
                </a:lnTo>
                <a:lnTo>
                  <a:pt x="5125593" y="3927449"/>
                </a:lnTo>
                <a:lnTo>
                  <a:pt x="5081028" y="3944480"/>
                </a:lnTo>
                <a:lnTo>
                  <a:pt x="5067376" y="3944899"/>
                </a:lnTo>
                <a:lnTo>
                  <a:pt x="5050993" y="3943261"/>
                </a:lnTo>
                <a:lnTo>
                  <a:pt x="5011737" y="3918674"/>
                </a:lnTo>
                <a:lnTo>
                  <a:pt x="4991925" y="3866908"/>
                </a:lnTo>
                <a:lnTo>
                  <a:pt x="4990604" y="3844201"/>
                </a:lnTo>
                <a:lnTo>
                  <a:pt x="4990604" y="3820274"/>
                </a:lnTo>
                <a:lnTo>
                  <a:pt x="4995138" y="3778745"/>
                </a:lnTo>
                <a:lnTo>
                  <a:pt x="5018329" y="3736060"/>
                </a:lnTo>
                <a:lnTo>
                  <a:pt x="5062791" y="3721366"/>
                </a:lnTo>
                <a:lnTo>
                  <a:pt x="5077104" y="3722332"/>
                </a:lnTo>
                <a:lnTo>
                  <a:pt x="5114125" y="3745115"/>
                </a:lnTo>
                <a:lnTo>
                  <a:pt x="5126291" y="3778796"/>
                </a:lnTo>
                <a:lnTo>
                  <a:pt x="5176736" y="3778796"/>
                </a:lnTo>
                <a:close/>
              </a:path>
              <a:path w="8491855" h="3988434">
                <a:moveTo>
                  <a:pt x="5564568" y="3941051"/>
                </a:moveTo>
                <a:lnTo>
                  <a:pt x="5418607" y="3941051"/>
                </a:lnTo>
                <a:lnTo>
                  <a:pt x="5418607" y="3849611"/>
                </a:lnTo>
                <a:lnTo>
                  <a:pt x="5544236" y="3849611"/>
                </a:lnTo>
                <a:lnTo>
                  <a:pt x="5544236" y="3806431"/>
                </a:lnTo>
                <a:lnTo>
                  <a:pt x="5418607" y="3806431"/>
                </a:lnTo>
                <a:lnTo>
                  <a:pt x="5418607" y="3725151"/>
                </a:lnTo>
                <a:lnTo>
                  <a:pt x="5562574" y="3725151"/>
                </a:lnTo>
                <a:lnTo>
                  <a:pt x="5562574" y="3681971"/>
                </a:lnTo>
                <a:lnTo>
                  <a:pt x="5368163" y="3681971"/>
                </a:lnTo>
                <a:lnTo>
                  <a:pt x="5368163" y="3725151"/>
                </a:lnTo>
                <a:lnTo>
                  <a:pt x="5368163" y="3806431"/>
                </a:lnTo>
                <a:lnTo>
                  <a:pt x="5368163" y="3849611"/>
                </a:lnTo>
                <a:lnTo>
                  <a:pt x="5368163" y="3941051"/>
                </a:lnTo>
                <a:lnTo>
                  <a:pt x="5368163" y="3984231"/>
                </a:lnTo>
                <a:lnTo>
                  <a:pt x="5564568" y="3984231"/>
                </a:lnTo>
                <a:lnTo>
                  <a:pt x="5564568" y="3941051"/>
                </a:lnTo>
                <a:close/>
              </a:path>
              <a:path w="8491855" h="3988434">
                <a:moveTo>
                  <a:pt x="6065571" y="3879888"/>
                </a:moveTo>
                <a:lnTo>
                  <a:pt x="6015520" y="3879888"/>
                </a:lnTo>
                <a:lnTo>
                  <a:pt x="6012269" y="3895737"/>
                </a:lnTo>
                <a:lnTo>
                  <a:pt x="6007989" y="3909276"/>
                </a:lnTo>
                <a:lnTo>
                  <a:pt x="5977712" y="3941026"/>
                </a:lnTo>
                <a:lnTo>
                  <a:pt x="5948819" y="3944899"/>
                </a:lnTo>
                <a:lnTo>
                  <a:pt x="5932335" y="3943146"/>
                </a:lnTo>
                <a:lnTo>
                  <a:pt x="5896686" y="3916883"/>
                </a:lnTo>
                <a:lnTo>
                  <a:pt x="5880887" y="3867366"/>
                </a:lnTo>
                <a:lnTo>
                  <a:pt x="5879833" y="3847592"/>
                </a:lnTo>
                <a:lnTo>
                  <a:pt x="5879833" y="3818280"/>
                </a:lnTo>
                <a:lnTo>
                  <a:pt x="5884443" y="3778453"/>
                </a:lnTo>
                <a:lnTo>
                  <a:pt x="5908599" y="3736175"/>
                </a:lnTo>
                <a:lnTo>
                  <a:pt x="5952210" y="3721366"/>
                </a:lnTo>
                <a:lnTo>
                  <a:pt x="5966587" y="3722370"/>
                </a:lnTo>
                <a:lnTo>
                  <a:pt x="6003099" y="3746411"/>
                </a:lnTo>
                <a:lnTo>
                  <a:pt x="6015418" y="3786975"/>
                </a:lnTo>
                <a:lnTo>
                  <a:pt x="6065469" y="3786975"/>
                </a:lnTo>
                <a:lnTo>
                  <a:pt x="6054534" y="3741140"/>
                </a:lnTo>
                <a:lnTo>
                  <a:pt x="6032068" y="3706711"/>
                </a:lnTo>
                <a:lnTo>
                  <a:pt x="5998045" y="3685108"/>
                </a:lnTo>
                <a:lnTo>
                  <a:pt x="5952210" y="3677907"/>
                </a:lnTo>
                <a:lnTo>
                  <a:pt x="5925375" y="3680320"/>
                </a:lnTo>
                <a:lnTo>
                  <a:pt x="5880557" y="3699713"/>
                </a:lnTo>
                <a:lnTo>
                  <a:pt x="5848147" y="3737597"/>
                </a:lnTo>
                <a:lnTo>
                  <a:pt x="5831649" y="3788600"/>
                </a:lnTo>
                <a:lnTo>
                  <a:pt x="5829579" y="3818674"/>
                </a:lnTo>
                <a:lnTo>
                  <a:pt x="5829579" y="3849776"/>
                </a:lnTo>
                <a:lnTo>
                  <a:pt x="5838177" y="3905961"/>
                </a:lnTo>
                <a:lnTo>
                  <a:pt x="5862790" y="3950081"/>
                </a:lnTo>
                <a:lnTo>
                  <a:pt x="5900598" y="3978643"/>
                </a:lnTo>
                <a:lnTo>
                  <a:pt x="5948819" y="3988168"/>
                </a:lnTo>
                <a:lnTo>
                  <a:pt x="5974537" y="3986339"/>
                </a:lnTo>
                <a:lnTo>
                  <a:pt x="6016066" y="3971785"/>
                </a:lnTo>
                <a:lnTo>
                  <a:pt x="6044590" y="3943146"/>
                </a:lnTo>
                <a:lnTo>
                  <a:pt x="6061443" y="3903573"/>
                </a:lnTo>
                <a:lnTo>
                  <a:pt x="6065571" y="3879888"/>
                </a:lnTo>
                <a:close/>
              </a:path>
              <a:path w="8491855" h="3988434">
                <a:moveTo>
                  <a:pt x="6482804" y="3681971"/>
                </a:moveTo>
                <a:lnTo>
                  <a:pt x="6432563" y="3681971"/>
                </a:lnTo>
                <a:lnTo>
                  <a:pt x="6432563" y="3806431"/>
                </a:lnTo>
                <a:lnTo>
                  <a:pt x="6298171" y="3806431"/>
                </a:lnTo>
                <a:lnTo>
                  <a:pt x="6298171" y="3681971"/>
                </a:lnTo>
                <a:lnTo>
                  <a:pt x="6247714" y="3681971"/>
                </a:lnTo>
                <a:lnTo>
                  <a:pt x="6247714" y="3806431"/>
                </a:lnTo>
                <a:lnTo>
                  <a:pt x="6247714" y="3849611"/>
                </a:lnTo>
                <a:lnTo>
                  <a:pt x="6247714" y="3984231"/>
                </a:lnTo>
                <a:lnTo>
                  <a:pt x="6298171" y="3984231"/>
                </a:lnTo>
                <a:lnTo>
                  <a:pt x="6298171" y="3849611"/>
                </a:lnTo>
                <a:lnTo>
                  <a:pt x="6432563" y="3849611"/>
                </a:lnTo>
                <a:lnTo>
                  <a:pt x="6432563" y="3984231"/>
                </a:lnTo>
                <a:lnTo>
                  <a:pt x="6482804" y="3984231"/>
                </a:lnTo>
                <a:lnTo>
                  <a:pt x="6482804" y="3849611"/>
                </a:lnTo>
                <a:lnTo>
                  <a:pt x="6482804" y="3806431"/>
                </a:lnTo>
                <a:lnTo>
                  <a:pt x="6482804" y="3681971"/>
                </a:lnTo>
                <a:close/>
              </a:path>
              <a:path w="8491855" h="3988434">
                <a:moveTo>
                  <a:pt x="6898246" y="3984180"/>
                </a:moveTo>
                <a:lnTo>
                  <a:pt x="6869189" y="3908209"/>
                </a:lnTo>
                <a:lnTo>
                  <a:pt x="6852552" y="3864737"/>
                </a:lnTo>
                <a:lnTo>
                  <a:pt x="6809765" y="3752875"/>
                </a:lnTo>
                <a:lnTo>
                  <a:pt x="6802437" y="3733736"/>
                </a:lnTo>
                <a:lnTo>
                  <a:pt x="6802437" y="3864737"/>
                </a:lnTo>
                <a:lnTo>
                  <a:pt x="6721081" y="3864737"/>
                </a:lnTo>
                <a:lnTo>
                  <a:pt x="6761759" y="3752875"/>
                </a:lnTo>
                <a:lnTo>
                  <a:pt x="6802437" y="3864737"/>
                </a:lnTo>
                <a:lnTo>
                  <a:pt x="6802437" y="3733736"/>
                </a:lnTo>
                <a:lnTo>
                  <a:pt x="6782600" y="3681895"/>
                </a:lnTo>
                <a:lnTo>
                  <a:pt x="6740728" y="3681895"/>
                </a:lnTo>
                <a:lnTo>
                  <a:pt x="6625476" y="3984180"/>
                </a:lnTo>
                <a:lnTo>
                  <a:pt x="6677622" y="3984180"/>
                </a:lnTo>
                <a:lnTo>
                  <a:pt x="6705130" y="3908209"/>
                </a:lnTo>
                <a:lnTo>
                  <a:pt x="6818198" y="3908209"/>
                </a:lnTo>
                <a:lnTo>
                  <a:pt x="6845909" y="3984180"/>
                </a:lnTo>
                <a:lnTo>
                  <a:pt x="6898246" y="3984180"/>
                </a:lnTo>
                <a:close/>
              </a:path>
              <a:path w="8491855" h="3988434">
                <a:moveTo>
                  <a:pt x="7277011" y="3681971"/>
                </a:moveTo>
                <a:lnTo>
                  <a:pt x="7040715" y="3681971"/>
                </a:lnTo>
                <a:lnTo>
                  <a:pt x="7040715" y="3725151"/>
                </a:lnTo>
                <a:lnTo>
                  <a:pt x="7133844" y="3725151"/>
                </a:lnTo>
                <a:lnTo>
                  <a:pt x="7133844" y="3984231"/>
                </a:lnTo>
                <a:lnTo>
                  <a:pt x="7183691" y="3984231"/>
                </a:lnTo>
                <a:lnTo>
                  <a:pt x="7183691" y="3725151"/>
                </a:lnTo>
                <a:lnTo>
                  <a:pt x="7277011" y="3725151"/>
                </a:lnTo>
                <a:lnTo>
                  <a:pt x="7277011" y="3681971"/>
                </a:lnTo>
                <a:close/>
              </a:path>
              <a:path w="8491855" h="3988434">
                <a:moveTo>
                  <a:pt x="7650962" y="3894442"/>
                </a:moveTo>
                <a:lnTo>
                  <a:pt x="7650073" y="3881602"/>
                </a:lnTo>
                <a:lnTo>
                  <a:pt x="7647406" y="3869499"/>
                </a:lnTo>
                <a:lnTo>
                  <a:pt x="7642949" y="3858120"/>
                </a:lnTo>
                <a:lnTo>
                  <a:pt x="7637234" y="3848392"/>
                </a:lnTo>
                <a:lnTo>
                  <a:pt x="7636713" y="3847490"/>
                </a:lnTo>
                <a:lnTo>
                  <a:pt x="7629880" y="3838283"/>
                </a:lnTo>
                <a:lnTo>
                  <a:pt x="7623543" y="3831310"/>
                </a:lnTo>
                <a:lnTo>
                  <a:pt x="7617714" y="3826573"/>
                </a:lnTo>
                <a:lnTo>
                  <a:pt x="7612380" y="3824059"/>
                </a:lnTo>
                <a:lnTo>
                  <a:pt x="7615695" y="3821900"/>
                </a:lnTo>
                <a:lnTo>
                  <a:pt x="7640053" y="3786124"/>
                </a:lnTo>
                <a:lnTo>
                  <a:pt x="7643190" y="3765232"/>
                </a:lnTo>
                <a:lnTo>
                  <a:pt x="7643152" y="3764838"/>
                </a:lnTo>
                <a:lnTo>
                  <a:pt x="7641501" y="3744976"/>
                </a:lnTo>
                <a:lnTo>
                  <a:pt x="7616177" y="3701834"/>
                </a:lnTo>
                <a:lnTo>
                  <a:pt x="7600721" y="3692855"/>
                </a:lnTo>
                <a:lnTo>
                  <a:pt x="7600721" y="3894848"/>
                </a:lnTo>
                <a:lnTo>
                  <a:pt x="7599883" y="3904958"/>
                </a:lnTo>
                <a:lnTo>
                  <a:pt x="7571105" y="3937812"/>
                </a:lnTo>
                <a:lnTo>
                  <a:pt x="7549070" y="3940911"/>
                </a:lnTo>
                <a:lnTo>
                  <a:pt x="7491844" y="3940911"/>
                </a:lnTo>
                <a:lnTo>
                  <a:pt x="7491844" y="3848392"/>
                </a:lnTo>
                <a:lnTo>
                  <a:pt x="7550874" y="3848392"/>
                </a:lnTo>
                <a:lnTo>
                  <a:pt x="7589152" y="3860647"/>
                </a:lnTo>
                <a:lnTo>
                  <a:pt x="7600721" y="3894848"/>
                </a:lnTo>
                <a:lnTo>
                  <a:pt x="7600721" y="3692855"/>
                </a:lnTo>
                <a:lnTo>
                  <a:pt x="7592746" y="3689959"/>
                </a:lnTo>
                <a:lnTo>
                  <a:pt x="7592746" y="3764838"/>
                </a:lnTo>
                <a:lnTo>
                  <a:pt x="7592708" y="3765232"/>
                </a:lnTo>
                <a:lnTo>
                  <a:pt x="7572311" y="3799459"/>
                </a:lnTo>
                <a:lnTo>
                  <a:pt x="7543686" y="3805517"/>
                </a:lnTo>
                <a:lnTo>
                  <a:pt x="7491844" y="3805517"/>
                </a:lnTo>
                <a:lnTo>
                  <a:pt x="7491844" y="3725354"/>
                </a:lnTo>
                <a:lnTo>
                  <a:pt x="7544790" y="3725354"/>
                </a:lnTo>
                <a:lnTo>
                  <a:pt x="7565771" y="3728161"/>
                </a:lnTo>
                <a:lnTo>
                  <a:pt x="7580757" y="3735679"/>
                </a:lnTo>
                <a:lnTo>
                  <a:pt x="7589748" y="3747897"/>
                </a:lnTo>
                <a:lnTo>
                  <a:pt x="7592746" y="3764838"/>
                </a:lnTo>
                <a:lnTo>
                  <a:pt x="7592746" y="3689959"/>
                </a:lnTo>
                <a:lnTo>
                  <a:pt x="7584249" y="3686873"/>
                </a:lnTo>
                <a:lnTo>
                  <a:pt x="7564602" y="3683139"/>
                </a:lnTo>
                <a:lnTo>
                  <a:pt x="7542492" y="3681895"/>
                </a:lnTo>
                <a:lnTo>
                  <a:pt x="7441400" y="3681895"/>
                </a:lnTo>
                <a:lnTo>
                  <a:pt x="7441400" y="3984180"/>
                </a:lnTo>
                <a:lnTo>
                  <a:pt x="7549070" y="3984180"/>
                </a:lnTo>
                <a:lnTo>
                  <a:pt x="7590269" y="3978389"/>
                </a:lnTo>
                <a:lnTo>
                  <a:pt x="7635100" y="3948214"/>
                </a:lnTo>
                <a:lnTo>
                  <a:pt x="7639278" y="3940911"/>
                </a:lnTo>
                <a:lnTo>
                  <a:pt x="7643914" y="3932834"/>
                </a:lnTo>
                <a:lnTo>
                  <a:pt x="7649197" y="3914914"/>
                </a:lnTo>
                <a:lnTo>
                  <a:pt x="7649286" y="3913936"/>
                </a:lnTo>
                <a:lnTo>
                  <a:pt x="7650962" y="3894442"/>
                </a:lnTo>
                <a:close/>
              </a:path>
              <a:path w="8491855" h="3988434">
                <a:moveTo>
                  <a:pt x="8085252" y="3821468"/>
                </a:moveTo>
                <a:lnTo>
                  <a:pt x="8082902" y="3790048"/>
                </a:lnTo>
                <a:lnTo>
                  <a:pt x="8076425" y="3762095"/>
                </a:lnTo>
                <a:lnTo>
                  <a:pt x="8065846" y="3737610"/>
                </a:lnTo>
                <a:lnTo>
                  <a:pt x="8055330" y="3722560"/>
                </a:lnTo>
                <a:lnTo>
                  <a:pt x="8051152" y="3716578"/>
                </a:lnTo>
                <a:lnTo>
                  <a:pt x="8035201" y="3701656"/>
                </a:lnTo>
                <a:lnTo>
                  <a:pt x="8035201" y="3842207"/>
                </a:lnTo>
                <a:lnTo>
                  <a:pt x="8034020" y="3865753"/>
                </a:lnTo>
                <a:lnTo>
                  <a:pt x="8024558" y="3903688"/>
                </a:lnTo>
                <a:lnTo>
                  <a:pt x="7993431" y="3937292"/>
                </a:lnTo>
                <a:lnTo>
                  <a:pt x="7962824" y="3943693"/>
                </a:lnTo>
                <a:lnTo>
                  <a:pt x="7947215" y="3942092"/>
                </a:lnTo>
                <a:lnTo>
                  <a:pt x="7909877" y="3918077"/>
                </a:lnTo>
                <a:lnTo>
                  <a:pt x="7891094" y="3865753"/>
                </a:lnTo>
                <a:lnTo>
                  <a:pt x="7889849" y="3842207"/>
                </a:lnTo>
                <a:lnTo>
                  <a:pt x="7889951" y="3821468"/>
                </a:lnTo>
                <a:lnTo>
                  <a:pt x="7894828" y="3779697"/>
                </a:lnTo>
                <a:lnTo>
                  <a:pt x="7919847" y="3737610"/>
                </a:lnTo>
                <a:lnTo>
                  <a:pt x="7962430" y="3722560"/>
                </a:lnTo>
                <a:lnTo>
                  <a:pt x="7978635" y="3724160"/>
                </a:lnTo>
                <a:lnTo>
                  <a:pt x="8015960" y="3748087"/>
                </a:lnTo>
                <a:lnTo>
                  <a:pt x="8034007" y="3800056"/>
                </a:lnTo>
                <a:lnTo>
                  <a:pt x="8035201" y="3842207"/>
                </a:lnTo>
                <a:lnTo>
                  <a:pt x="8035201" y="3701656"/>
                </a:lnTo>
                <a:lnTo>
                  <a:pt x="8033080" y="3699662"/>
                </a:lnTo>
                <a:lnTo>
                  <a:pt x="8012277" y="3687572"/>
                </a:lnTo>
                <a:lnTo>
                  <a:pt x="7988719" y="3680320"/>
                </a:lnTo>
                <a:lnTo>
                  <a:pt x="7962430" y="3677907"/>
                </a:lnTo>
                <a:lnTo>
                  <a:pt x="7936916" y="3680320"/>
                </a:lnTo>
                <a:lnTo>
                  <a:pt x="7936636" y="3680320"/>
                </a:lnTo>
                <a:lnTo>
                  <a:pt x="7892250" y="3699992"/>
                </a:lnTo>
                <a:lnTo>
                  <a:pt x="7858976" y="3738575"/>
                </a:lnTo>
                <a:lnTo>
                  <a:pt x="7841932" y="3791915"/>
                </a:lnTo>
                <a:lnTo>
                  <a:pt x="7839799" y="3842207"/>
                </a:lnTo>
                <a:lnTo>
                  <a:pt x="7841932" y="3874224"/>
                </a:lnTo>
                <a:lnTo>
                  <a:pt x="7859052" y="3927614"/>
                </a:lnTo>
                <a:lnTo>
                  <a:pt x="7892478" y="3966121"/>
                </a:lnTo>
                <a:lnTo>
                  <a:pt x="7936878" y="3985717"/>
                </a:lnTo>
                <a:lnTo>
                  <a:pt x="7962824" y="3988168"/>
                </a:lnTo>
                <a:lnTo>
                  <a:pt x="7989329" y="3985717"/>
                </a:lnTo>
                <a:lnTo>
                  <a:pt x="8033893" y="3966121"/>
                </a:lnTo>
                <a:lnTo>
                  <a:pt x="8066519" y="3927614"/>
                </a:lnTo>
                <a:lnTo>
                  <a:pt x="8083169" y="3874224"/>
                </a:lnTo>
                <a:lnTo>
                  <a:pt x="8085252" y="3842207"/>
                </a:lnTo>
                <a:lnTo>
                  <a:pt x="8085252" y="3821468"/>
                </a:lnTo>
                <a:close/>
              </a:path>
              <a:path w="8491855" h="3988434">
                <a:moveTo>
                  <a:pt x="8491626" y="3681971"/>
                </a:moveTo>
                <a:lnTo>
                  <a:pt x="8255343" y="3681971"/>
                </a:lnTo>
                <a:lnTo>
                  <a:pt x="8255343" y="3725151"/>
                </a:lnTo>
                <a:lnTo>
                  <a:pt x="8348459" y="3725151"/>
                </a:lnTo>
                <a:lnTo>
                  <a:pt x="8348459" y="3984231"/>
                </a:lnTo>
                <a:lnTo>
                  <a:pt x="8398307" y="3984231"/>
                </a:lnTo>
                <a:lnTo>
                  <a:pt x="8398307" y="3725151"/>
                </a:lnTo>
                <a:lnTo>
                  <a:pt x="8491626" y="3725151"/>
                </a:lnTo>
                <a:lnTo>
                  <a:pt x="8491626" y="3681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54834" y="3893987"/>
            <a:ext cx="13806805" cy="702690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250" spc="1930">
                <a:latin typeface="Cambria"/>
                <a:cs typeface="Cambria"/>
              </a:rPr>
              <a:t>🛑</a:t>
            </a:r>
            <a:endParaRPr sz="3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764"/>
              </a:spcBef>
            </a:pPr>
            <a:endParaRPr sz="2750">
              <a:latin typeface="Cambria"/>
              <a:cs typeface="Cambria"/>
            </a:endParaRPr>
          </a:p>
          <a:p>
            <a:pPr marL="221615">
              <a:lnSpc>
                <a:spcPts val="3675"/>
              </a:lnSpc>
            </a:pPr>
            <a:r>
              <a:rPr dirty="0" sz="3100" spc="165" b="1">
                <a:latin typeface="Roboto Bk"/>
                <a:cs typeface="Roboto Bk"/>
              </a:rPr>
              <a:t>Traditional</a:t>
            </a:r>
            <a:r>
              <a:rPr dirty="0" sz="3100" spc="35" b="1">
                <a:latin typeface="Roboto Bk"/>
                <a:cs typeface="Roboto Bk"/>
              </a:rPr>
              <a:t> </a:t>
            </a:r>
            <a:r>
              <a:rPr dirty="0" sz="3100" spc="130" b="1">
                <a:latin typeface="Roboto Bk"/>
                <a:cs typeface="Roboto Bk"/>
              </a:rPr>
              <a:t>campus</a:t>
            </a:r>
            <a:r>
              <a:rPr dirty="0" sz="3100" spc="-155" b="1">
                <a:latin typeface="Roboto Bk"/>
                <a:cs typeface="Roboto Bk"/>
              </a:rPr>
              <a:t> </a:t>
            </a:r>
            <a:r>
              <a:rPr dirty="0" sz="3100" spc="135" b="1">
                <a:latin typeface="Roboto Bk"/>
                <a:cs typeface="Roboto Bk"/>
              </a:rPr>
              <a:t>support</a:t>
            </a:r>
            <a:r>
              <a:rPr dirty="0" sz="3100" spc="-55" b="1">
                <a:latin typeface="Roboto Bk"/>
                <a:cs typeface="Roboto Bk"/>
              </a:rPr>
              <a:t> </a:t>
            </a:r>
            <a:r>
              <a:rPr dirty="0" sz="3100" spc="100" b="1">
                <a:latin typeface="Roboto Bk"/>
                <a:cs typeface="Roboto Bk"/>
              </a:rPr>
              <a:t>systems</a:t>
            </a:r>
            <a:r>
              <a:rPr dirty="0" sz="3100" spc="15" b="1">
                <a:latin typeface="Roboto Bk"/>
                <a:cs typeface="Roboto Bk"/>
              </a:rPr>
              <a:t> </a:t>
            </a:r>
            <a:r>
              <a:rPr dirty="0" sz="3100" spc="190" b="1">
                <a:latin typeface="Roboto Bk"/>
                <a:cs typeface="Roboto Bk"/>
              </a:rPr>
              <a:t>face</a:t>
            </a:r>
            <a:r>
              <a:rPr dirty="0" sz="3100" spc="-30" b="1">
                <a:latin typeface="Roboto Bk"/>
                <a:cs typeface="Roboto Bk"/>
              </a:rPr>
              <a:t> </a:t>
            </a:r>
            <a:r>
              <a:rPr dirty="0" sz="3100" spc="55" b="1">
                <a:latin typeface="Roboto Bk"/>
                <a:cs typeface="Roboto Bk"/>
              </a:rPr>
              <a:t>challenges:</a:t>
            </a:r>
            <a:endParaRPr sz="3100">
              <a:latin typeface="Roboto Bk"/>
              <a:cs typeface="Roboto Bk"/>
            </a:endParaRPr>
          </a:p>
          <a:p>
            <a:pPr marL="116839">
              <a:lnSpc>
                <a:spcPts val="4540"/>
              </a:lnSpc>
            </a:pPr>
            <a:r>
              <a:rPr dirty="0" sz="4000" spc="200">
                <a:latin typeface="MingLiU_HKSCS-ExtB"/>
                <a:cs typeface="MingLiU_HKSCS-ExtB"/>
              </a:rPr>
              <a:t>❌</a:t>
            </a:r>
            <a:r>
              <a:rPr dirty="0" sz="4000" spc="-1435">
                <a:latin typeface="MingLiU_HKSCS-ExtB"/>
                <a:cs typeface="MingLiU_HKSCS-ExtB"/>
              </a:rPr>
              <a:t> </a:t>
            </a:r>
            <a:r>
              <a:rPr dirty="0" sz="3100" spc="125" b="1">
                <a:latin typeface="Roboto Bk"/>
                <a:cs typeface="Roboto Bk"/>
              </a:rPr>
              <a:t>Delayed</a:t>
            </a:r>
            <a:r>
              <a:rPr dirty="0" sz="3100" spc="-60" b="1">
                <a:latin typeface="Roboto Bk"/>
                <a:cs typeface="Roboto Bk"/>
              </a:rPr>
              <a:t> </a:t>
            </a:r>
            <a:r>
              <a:rPr dirty="0" sz="3100" spc="90" b="1">
                <a:latin typeface="Roboto Bk"/>
                <a:cs typeface="Roboto Bk"/>
              </a:rPr>
              <a:t>Responses</a:t>
            </a:r>
            <a:r>
              <a:rPr dirty="0" sz="3100" spc="-75" b="1">
                <a:latin typeface="Roboto Bk"/>
                <a:cs typeface="Roboto Bk"/>
              </a:rPr>
              <a:t> </a:t>
            </a:r>
            <a:r>
              <a:rPr dirty="0" sz="3100" spc="-95" b="1">
                <a:latin typeface="Roboto Bk"/>
                <a:cs typeface="Roboto Bk"/>
              </a:rPr>
              <a:t>–</a:t>
            </a:r>
            <a:r>
              <a:rPr dirty="0" sz="3100" spc="-265" b="1">
                <a:latin typeface="Roboto Bk"/>
                <a:cs typeface="Roboto Bk"/>
              </a:rPr>
              <a:t> </a:t>
            </a:r>
            <a:r>
              <a:rPr dirty="0" sz="3100" spc="90" b="1">
                <a:latin typeface="Roboto Bk"/>
                <a:cs typeface="Roboto Bk"/>
              </a:rPr>
              <a:t>Long</a:t>
            </a:r>
            <a:r>
              <a:rPr dirty="0" sz="3100" spc="30" b="1">
                <a:latin typeface="Roboto Bk"/>
                <a:cs typeface="Roboto Bk"/>
              </a:rPr>
              <a:t> </a:t>
            </a:r>
            <a:r>
              <a:rPr dirty="0" sz="3100" spc="125" b="1">
                <a:latin typeface="Roboto Bk"/>
                <a:cs typeface="Roboto Bk"/>
              </a:rPr>
              <a:t>wait</a:t>
            </a:r>
            <a:r>
              <a:rPr dirty="0" sz="3100" spc="30" b="1">
                <a:latin typeface="Roboto Bk"/>
                <a:cs typeface="Roboto Bk"/>
              </a:rPr>
              <a:t> </a:t>
            </a:r>
            <a:r>
              <a:rPr dirty="0" sz="3100" spc="80" b="1">
                <a:latin typeface="Roboto Bk"/>
                <a:cs typeface="Roboto Bk"/>
              </a:rPr>
              <a:t>times</a:t>
            </a:r>
            <a:r>
              <a:rPr dirty="0" sz="3100" spc="-75" b="1">
                <a:latin typeface="Roboto Bk"/>
                <a:cs typeface="Roboto Bk"/>
              </a:rPr>
              <a:t> </a:t>
            </a:r>
            <a:r>
              <a:rPr dirty="0" sz="3100" spc="180" b="1">
                <a:latin typeface="Roboto Bk"/>
                <a:cs typeface="Roboto Bk"/>
              </a:rPr>
              <a:t>for</a:t>
            </a:r>
            <a:r>
              <a:rPr dirty="0" sz="3100" spc="-10" b="1">
                <a:latin typeface="Roboto Bk"/>
                <a:cs typeface="Roboto Bk"/>
              </a:rPr>
              <a:t> </a:t>
            </a:r>
            <a:r>
              <a:rPr dirty="0" sz="3100" spc="135" b="1">
                <a:latin typeface="Roboto Bk"/>
                <a:cs typeface="Roboto Bk"/>
              </a:rPr>
              <a:t>student</a:t>
            </a:r>
            <a:r>
              <a:rPr dirty="0" sz="3100" spc="-60" b="1">
                <a:latin typeface="Roboto Bk"/>
                <a:cs typeface="Roboto Bk"/>
              </a:rPr>
              <a:t> </a:t>
            </a:r>
            <a:r>
              <a:rPr dirty="0" sz="3100" spc="75" b="1">
                <a:latin typeface="Roboto Bk"/>
                <a:cs typeface="Roboto Bk"/>
              </a:rPr>
              <a:t>queries</a:t>
            </a:r>
            <a:endParaRPr sz="3100">
              <a:latin typeface="Roboto Bk"/>
              <a:cs typeface="Roboto Bk"/>
            </a:endParaRPr>
          </a:p>
          <a:p>
            <a:pPr marL="116839">
              <a:lnSpc>
                <a:spcPts val="4330"/>
              </a:lnSpc>
            </a:pPr>
            <a:r>
              <a:rPr dirty="0" sz="4000" spc="200">
                <a:latin typeface="MingLiU_HKSCS-ExtB"/>
                <a:cs typeface="MingLiU_HKSCS-ExtB"/>
              </a:rPr>
              <a:t>❌</a:t>
            </a:r>
            <a:r>
              <a:rPr dirty="0" sz="4000" spc="-1430">
                <a:latin typeface="MingLiU_HKSCS-ExtB"/>
                <a:cs typeface="MingLiU_HKSCS-ExtB"/>
              </a:rPr>
              <a:t> </a:t>
            </a:r>
            <a:r>
              <a:rPr dirty="0" sz="3100" b="1">
                <a:latin typeface="Roboto Bk"/>
                <a:cs typeface="Roboto Bk"/>
              </a:rPr>
              <a:t>High</a:t>
            </a:r>
            <a:r>
              <a:rPr dirty="0" sz="3100" spc="-95" b="1">
                <a:latin typeface="Roboto Bk"/>
                <a:cs typeface="Roboto Bk"/>
              </a:rPr>
              <a:t> </a:t>
            </a:r>
            <a:r>
              <a:rPr dirty="0" sz="3100" spc="155" b="1">
                <a:latin typeface="Roboto Bk"/>
                <a:cs typeface="Roboto Bk"/>
              </a:rPr>
              <a:t>Workload</a:t>
            </a:r>
            <a:r>
              <a:rPr dirty="0" sz="3100" spc="30" b="1">
                <a:latin typeface="Roboto Bk"/>
                <a:cs typeface="Roboto Bk"/>
              </a:rPr>
              <a:t> </a:t>
            </a:r>
            <a:r>
              <a:rPr dirty="0" sz="3100" spc="-95" b="1">
                <a:latin typeface="Roboto Bk"/>
                <a:cs typeface="Roboto Bk"/>
              </a:rPr>
              <a:t>–</a:t>
            </a:r>
            <a:r>
              <a:rPr dirty="0" sz="3100" spc="-265" b="1">
                <a:latin typeface="Roboto Bk"/>
                <a:cs typeface="Roboto Bk"/>
              </a:rPr>
              <a:t> </a:t>
            </a:r>
            <a:r>
              <a:rPr dirty="0" sz="3100" spc="185" b="1">
                <a:latin typeface="Roboto Bk"/>
                <a:cs typeface="Roboto Bk"/>
              </a:rPr>
              <a:t>Faculty</a:t>
            </a:r>
            <a:r>
              <a:rPr dirty="0" sz="3100" spc="65" b="1">
                <a:latin typeface="Roboto Bk"/>
                <a:cs typeface="Roboto Bk"/>
              </a:rPr>
              <a:t> </a:t>
            </a:r>
            <a:r>
              <a:rPr dirty="0" sz="3100" b="1">
                <a:latin typeface="Roboto Bk"/>
                <a:cs typeface="Roboto Bk"/>
              </a:rPr>
              <a:t>&amp;</a:t>
            </a:r>
            <a:r>
              <a:rPr dirty="0" sz="3100" spc="10" b="1">
                <a:latin typeface="Roboto Bk"/>
                <a:cs typeface="Roboto Bk"/>
              </a:rPr>
              <a:t> </a:t>
            </a:r>
            <a:r>
              <a:rPr dirty="0" sz="3100" spc="210" b="1">
                <a:latin typeface="Roboto Bk"/>
                <a:cs typeface="Roboto Bk"/>
              </a:rPr>
              <a:t>staff</a:t>
            </a:r>
            <a:r>
              <a:rPr dirty="0" sz="3100" spc="55" b="1">
                <a:latin typeface="Roboto Bk"/>
                <a:cs typeface="Roboto Bk"/>
              </a:rPr>
              <a:t> </a:t>
            </a:r>
            <a:r>
              <a:rPr dirty="0" sz="3100" spc="145" b="1">
                <a:latin typeface="Roboto Bk"/>
                <a:cs typeface="Roboto Bk"/>
              </a:rPr>
              <a:t>overwhelmed</a:t>
            </a:r>
            <a:r>
              <a:rPr dirty="0" sz="3100" spc="30" b="1">
                <a:latin typeface="Roboto Bk"/>
                <a:cs typeface="Roboto Bk"/>
              </a:rPr>
              <a:t> </a:t>
            </a:r>
            <a:r>
              <a:rPr dirty="0" sz="3100" spc="90" b="1">
                <a:latin typeface="Roboto Bk"/>
                <a:cs typeface="Roboto Bk"/>
              </a:rPr>
              <a:t>with</a:t>
            </a:r>
            <a:r>
              <a:rPr dirty="0" sz="3100" spc="-10" b="1">
                <a:latin typeface="Roboto Bk"/>
                <a:cs typeface="Roboto Bk"/>
              </a:rPr>
              <a:t> </a:t>
            </a:r>
            <a:r>
              <a:rPr dirty="0" sz="3100" spc="130" b="1">
                <a:latin typeface="Roboto Bk"/>
                <a:cs typeface="Roboto Bk"/>
              </a:rPr>
              <a:t>repetitive</a:t>
            </a:r>
            <a:r>
              <a:rPr dirty="0" sz="3100" spc="55" b="1">
                <a:latin typeface="Roboto Bk"/>
                <a:cs typeface="Roboto Bk"/>
              </a:rPr>
              <a:t> </a:t>
            </a:r>
            <a:r>
              <a:rPr dirty="0" sz="3100" spc="80" b="1">
                <a:latin typeface="Roboto Bk"/>
                <a:cs typeface="Roboto Bk"/>
              </a:rPr>
              <a:t>tasks</a:t>
            </a:r>
            <a:endParaRPr sz="3100">
              <a:latin typeface="Roboto Bk"/>
              <a:cs typeface="Roboto Bk"/>
            </a:endParaRPr>
          </a:p>
          <a:p>
            <a:pPr marL="116839">
              <a:lnSpc>
                <a:spcPts val="4545"/>
              </a:lnSpc>
            </a:pPr>
            <a:r>
              <a:rPr dirty="0" sz="4000" spc="200">
                <a:latin typeface="MingLiU_HKSCS-ExtB"/>
                <a:cs typeface="MingLiU_HKSCS-ExtB"/>
              </a:rPr>
              <a:t>❌</a:t>
            </a:r>
            <a:r>
              <a:rPr dirty="0" sz="4000" spc="-1430">
                <a:latin typeface="MingLiU_HKSCS-ExtB"/>
                <a:cs typeface="MingLiU_HKSCS-ExtB"/>
              </a:rPr>
              <a:t> </a:t>
            </a:r>
            <a:r>
              <a:rPr dirty="0" sz="3100" spc="145" b="1">
                <a:latin typeface="Roboto Bk"/>
                <a:cs typeface="Roboto Bk"/>
              </a:rPr>
              <a:t>Costly</a:t>
            </a:r>
            <a:r>
              <a:rPr dirty="0" sz="3100" spc="60" b="1">
                <a:latin typeface="Roboto Bk"/>
                <a:cs typeface="Roboto Bk"/>
              </a:rPr>
              <a:t> </a:t>
            </a:r>
            <a:r>
              <a:rPr dirty="0" sz="3100" spc="135" b="1">
                <a:latin typeface="Roboto Bk"/>
                <a:cs typeface="Roboto Bk"/>
              </a:rPr>
              <a:t>Operations</a:t>
            </a:r>
            <a:r>
              <a:rPr dirty="0" sz="3100" spc="15" b="1">
                <a:latin typeface="Roboto Bk"/>
                <a:cs typeface="Roboto Bk"/>
              </a:rPr>
              <a:t> </a:t>
            </a:r>
            <a:r>
              <a:rPr dirty="0" sz="3100" spc="-95" b="1">
                <a:latin typeface="Roboto Bk"/>
                <a:cs typeface="Roboto Bk"/>
              </a:rPr>
              <a:t>–</a:t>
            </a:r>
            <a:r>
              <a:rPr dirty="0" sz="3100" spc="-265" b="1">
                <a:latin typeface="Roboto Bk"/>
                <a:cs typeface="Roboto Bk"/>
              </a:rPr>
              <a:t> </a:t>
            </a:r>
            <a:r>
              <a:rPr dirty="0" sz="3100" spc="50" b="1">
                <a:latin typeface="Roboto Bk"/>
                <a:cs typeface="Roboto Bk"/>
              </a:rPr>
              <a:t>High</a:t>
            </a:r>
            <a:r>
              <a:rPr dirty="0" sz="3100" spc="-100" b="1">
                <a:latin typeface="Roboto Bk"/>
                <a:cs typeface="Roboto Bk"/>
              </a:rPr>
              <a:t> </a:t>
            </a:r>
            <a:r>
              <a:rPr dirty="0" sz="3100" spc="95" b="1">
                <a:latin typeface="Roboto Bk"/>
                <a:cs typeface="Roboto Bk"/>
              </a:rPr>
              <a:t>expenses</a:t>
            </a:r>
            <a:r>
              <a:rPr dirty="0" sz="3100" spc="-70" b="1">
                <a:latin typeface="Roboto Bk"/>
                <a:cs typeface="Roboto Bk"/>
              </a:rPr>
              <a:t> </a:t>
            </a:r>
            <a:r>
              <a:rPr dirty="0" sz="3100" spc="180" b="1">
                <a:latin typeface="Roboto Bk"/>
                <a:cs typeface="Roboto Bk"/>
              </a:rPr>
              <a:t>for</a:t>
            </a:r>
            <a:r>
              <a:rPr dirty="0" sz="3100" spc="75" b="1">
                <a:latin typeface="Roboto Bk"/>
                <a:cs typeface="Roboto Bk"/>
              </a:rPr>
              <a:t> </a:t>
            </a:r>
            <a:r>
              <a:rPr dirty="0" sz="3100" spc="95" b="1">
                <a:latin typeface="Roboto Bk"/>
                <a:cs typeface="Roboto Bk"/>
              </a:rPr>
              <a:t>managing</a:t>
            </a:r>
            <a:r>
              <a:rPr dirty="0" sz="3100" spc="-50" b="1">
                <a:latin typeface="Roboto Bk"/>
                <a:cs typeface="Roboto Bk"/>
              </a:rPr>
              <a:t> </a:t>
            </a:r>
            <a:r>
              <a:rPr dirty="0" sz="3100" spc="120" b="1">
                <a:latin typeface="Roboto Bk"/>
                <a:cs typeface="Roboto Bk"/>
              </a:rPr>
              <a:t>support</a:t>
            </a:r>
            <a:r>
              <a:rPr dirty="0" sz="3100" spc="30" b="1">
                <a:latin typeface="Roboto Bk"/>
                <a:cs typeface="Roboto Bk"/>
              </a:rPr>
              <a:t> </a:t>
            </a:r>
            <a:r>
              <a:rPr dirty="0" sz="3100" spc="105" b="1">
                <a:latin typeface="Roboto Bk"/>
                <a:cs typeface="Roboto Bk"/>
              </a:rPr>
              <a:t>teams</a:t>
            </a:r>
            <a:endParaRPr sz="3100">
              <a:latin typeface="Roboto Bk"/>
              <a:cs typeface="Roboto Bk"/>
            </a:endParaRPr>
          </a:p>
          <a:p>
            <a:pPr marL="22860">
              <a:lnSpc>
                <a:spcPct val="100000"/>
              </a:lnSpc>
              <a:spcBef>
                <a:spcPts val="2090"/>
              </a:spcBef>
            </a:pPr>
            <a:r>
              <a:rPr dirty="0" sz="4200" spc="160">
                <a:latin typeface="MingLiU_HKSCS-ExtB"/>
                <a:cs typeface="MingLiU_HKSCS-ExtB"/>
              </a:rPr>
              <a:t>✅</a:t>
            </a:r>
            <a:endParaRPr sz="4200">
              <a:latin typeface="MingLiU_HKSCS-ExtB"/>
              <a:cs typeface="MingLiU_HKSCS-ExtB"/>
            </a:endParaRPr>
          </a:p>
          <a:p>
            <a:pPr marL="22860">
              <a:lnSpc>
                <a:spcPts val="3870"/>
              </a:lnSpc>
              <a:spcBef>
                <a:spcPts val="4715"/>
              </a:spcBef>
              <a:tabLst>
                <a:tab pos="661670" algn="l"/>
              </a:tabLst>
            </a:pPr>
            <a:r>
              <a:rPr dirty="0" sz="3350" spc="2010">
                <a:latin typeface="Cambria"/>
                <a:cs typeface="Cambria"/>
              </a:rPr>
              <a:t>🤖</a:t>
            </a:r>
            <a:r>
              <a:rPr dirty="0" sz="3350">
                <a:latin typeface="Cambria"/>
                <a:cs typeface="Cambria"/>
              </a:rPr>
              <a:t>	</a:t>
            </a:r>
            <a:r>
              <a:rPr dirty="0" sz="3200" spc="95" b="1">
                <a:latin typeface="Roboto Bk"/>
                <a:cs typeface="Roboto Bk"/>
              </a:rPr>
              <a:t>24/7</a:t>
            </a:r>
            <a:r>
              <a:rPr dirty="0" sz="3200" spc="-50" b="1">
                <a:latin typeface="Roboto Bk"/>
                <a:cs typeface="Roboto Bk"/>
              </a:rPr>
              <a:t> </a:t>
            </a:r>
            <a:r>
              <a:rPr dirty="0" sz="3200" b="1">
                <a:latin typeface="Roboto Bk"/>
                <a:cs typeface="Roboto Bk"/>
              </a:rPr>
              <a:t>AI</a:t>
            </a:r>
            <a:r>
              <a:rPr dirty="0" sz="3200" spc="-270" b="1">
                <a:latin typeface="Roboto Bk"/>
                <a:cs typeface="Roboto Bk"/>
              </a:rPr>
              <a:t> </a:t>
            </a:r>
            <a:r>
              <a:rPr dirty="0" sz="3200" spc="130" b="1">
                <a:latin typeface="Roboto Bk"/>
                <a:cs typeface="Roboto Bk"/>
              </a:rPr>
              <a:t>Assistance</a:t>
            </a:r>
            <a:r>
              <a:rPr dirty="0" sz="3200" spc="-114" b="1">
                <a:latin typeface="Roboto Bk"/>
                <a:cs typeface="Roboto Bk"/>
              </a:rPr>
              <a:t> –</a:t>
            </a:r>
            <a:r>
              <a:rPr dirty="0" sz="3200" spc="-270" b="1">
                <a:latin typeface="Roboto Bk"/>
                <a:cs typeface="Roboto Bk"/>
              </a:rPr>
              <a:t> </a:t>
            </a:r>
            <a:r>
              <a:rPr dirty="0" sz="3200" spc="30" b="1">
                <a:latin typeface="Roboto Bk"/>
                <a:cs typeface="Roboto Bk"/>
              </a:rPr>
              <a:t>Instant</a:t>
            </a:r>
            <a:r>
              <a:rPr dirty="0" sz="3200" spc="-120" b="1">
                <a:latin typeface="Roboto Bk"/>
                <a:cs typeface="Roboto Bk"/>
              </a:rPr>
              <a:t> </a:t>
            </a:r>
            <a:r>
              <a:rPr dirty="0" sz="3200" spc="15" b="1">
                <a:latin typeface="Roboto Bk"/>
                <a:cs typeface="Roboto Bk"/>
              </a:rPr>
              <a:t>answers,</a:t>
            </a:r>
            <a:r>
              <a:rPr dirty="0" sz="3200" spc="-114" b="1">
                <a:latin typeface="Roboto Bk"/>
                <a:cs typeface="Roboto Bk"/>
              </a:rPr>
              <a:t> </a:t>
            </a:r>
            <a:r>
              <a:rPr dirty="0" sz="3200" spc="5" b="1">
                <a:latin typeface="Roboto Bk"/>
                <a:cs typeface="Roboto Bk"/>
              </a:rPr>
              <a:t>no</a:t>
            </a:r>
            <a:r>
              <a:rPr dirty="0" sz="3200" spc="-75" b="1">
                <a:latin typeface="Roboto Bk"/>
                <a:cs typeface="Roboto Bk"/>
              </a:rPr>
              <a:t> </a:t>
            </a:r>
            <a:r>
              <a:rPr dirty="0" sz="3200" spc="100" b="1">
                <a:latin typeface="Roboto Bk"/>
                <a:cs typeface="Roboto Bk"/>
              </a:rPr>
              <a:t>wait</a:t>
            </a:r>
            <a:r>
              <a:rPr dirty="0" sz="3200" spc="-35" b="1">
                <a:latin typeface="Roboto Bk"/>
                <a:cs typeface="Roboto Bk"/>
              </a:rPr>
              <a:t> </a:t>
            </a:r>
            <a:r>
              <a:rPr dirty="0" sz="3200" spc="40" b="1">
                <a:latin typeface="Roboto Bk"/>
                <a:cs typeface="Roboto Bk"/>
              </a:rPr>
              <a:t>times</a:t>
            </a:r>
            <a:endParaRPr sz="3200">
              <a:latin typeface="Roboto Bk"/>
              <a:cs typeface="Roboto Bk"/>
            </a:endParaRPr>
          </a:p>
          <a:p>
            <a:pPr marL="22860" marR="5080">
              <a:lnSpc>
                <a:spcPts val="4370"/>
              </a:lnSpc>
              <a:spcBef>
                <a:spcPts val="350"/>
              </a:spcBef>
            </a:pPr>
            <a:r>
              <a:rPr dirty="0" sz="4000" spc="-90">
                <a:latin typeface="Malgun Gothic"/>
                <a:cs typeface="Malgun Gothic"/>
              </a:rPr>
              <a:t>퀽</a:t>
            </a:r>
            <a:r>
              <a:rPr dirty="0" sz="3550" spc="-1889" b="1">
                <a:latin typeface="Roboto Bk"/>
                <a:cs typeface="Roboto Bk"/>
              </a:rPr>
              <a:t>�</a:t>
            </a:r>
            <a:r>
              <a:rPr dirty="0" sz="3200" spc="15" b="1">
                <a:latin typeface="Roboto Bk"/>
                <a:cs typeface="Roboto Bk"/>
              </a:rPr>
              <a:t>T</a:t>
            </a:r>
            <a:r>
              <a:rPr dirty="0" sz="3200" spc="100" b="1">
                <a:latin typeface="Roboto Bk"/>
                <a:cs typeface="Roboto Bk"/>
              </a:rPr>
              <a:t>a</a:t>
            </a:r>
            <a:r>
              <a:rPr dirty="0" sz="3200" spc="25" b="1">
                <a:latin typeface="Roboto Bk"/>
                <a:cs typeface="Roboto Bk"/>
              </a:rPr>
              <a:t>s</a:t>
            </a:r>
            <a:r>
              <a:rPr dirty="0" sz="3200" spc="-125" b="1">
                <a:latin typeface="Roboto Bk"/>
                <a:cs typeface="Roboto Bk"/>
              </a:rPr>
              <a:t>k</a:t>
            </a:r>
            <a:r>
              <a:rPr dirty="0" sz="3200" spc="5" b="1">
                <a:latin typeface="Roboto Bk"/>
                <a:cs typeface="Roboto Bk"/>
              </a:rPr>
              <a:t> </a:t>
            </a:r>
            <a:r>
              <a:rPr dirty="0" sz="3200" spc="130" b="1">
                <a:latin typeface="Roboto Bk"/>
                <a:cs typeface="Roboto Bk"/>
              </a:rPr>
              <a:t>Automation</a:t>
            </a:r>
            <a:r>
              <a:rPr dirty="0" sz="3200" spc="25" b="1">
                <a:latin typeface="Roboto Bk"/>
                <a:cs typeface="Roboto Bk"/>
              </a:rPr>
              <a:t> </a:t>
            </a:r>
            <a:r>
              <a:rPr dirty="0" sz="3200" spc="-120" b="1">
                <a:latin typeface="Roboto Bk"/>
                <a:cs typeface="Roboto Bk"/>
              </a:rPr>
              <a:t>–</a:t>
            </a:r>
            <a:r>
              <a:rPr dirty="0" sz="3200" spc="-330" b="1">
                <a:latin typeface="Roboto Bk"/>
                <a:cs typeface="Roboto Bk"/>
              </a:rPr>
              <a:t> </a:t>
            </a:r>
            <a:r>
              <a:rPr dirty="0" sz="3200" spc="100" b="1">
                <a:latin typeface="Roboto Bk"/>
                <a:cs typeface="Roboto Bk"/>
              </a:rPr>
              <a:t>Handles</a:t>
            </a:r>
            <a:r>
              <a:rPr dirty="0" sz="3200" spc="-110" b="1">
                <a:latin typeface="Roboto Bk"/>
                <a:cs typeface="Roboto Bk"/>
              </a:rPr>
              <a:t> </a:t>
            </a:r>
            <a:r>
              <a:rPr dirty="0" sz="3200" spc="65" b="1">
                <a:latin typeface="Roboto Bk"/>
                <a:cs typeface="Roboto Bk"/>
              </a:rPr>
              <a:t>FAQs,</a:t>
            </a:r>
            <a:r>
              <a:rPr dirty="0" sz="3200" spc="15" b="1">
                <a:latin typeface="Roboto Bk"/>
                <a:cs typeface="Roboto Bk"/>
              </a:rPr>
              <a:t> </a:t>
            </a:r>
            <a:r>
              <a:rPr dirty="0" sz="3200" b="1">
                <a:latin typeface="Roboto Bk"/>
                <a:cs typeface="Roboto Bk"/>
              </a:rPr>
              <a:t>schedules,</a:t>
            </a:r>
            <a:r>
              <a:rPr dirty="0" sz="3200" spc="-155" b="1">
                <a:latin typeface="Roboto Bk"/>
                <a:cs typeface="Roboto Bk"/>
              </a:rPr>
              <a:t> </a:t>
            </a:r>
            <a:r>
              <a:rPr dirty="0" sz="3200" spc="125" b="1">
                <a:latin typeface="Roboto Bk"/>
                <a:cs typeface="Roboto Bk"/>
              </a:rPr>
              <a:t>fee</a:t>
            </a:r>
            <a:r>
              <a:rPr dirty="0" sz="3200" spc="15" b="1">
                <a:latin typeface="Roboto Bk"/>
                <a:cs typeface="Roboto Bk"/>
              </a:rPr>
              <a:t> </a:t>
            </a:r>
            <a:r>
              <a:rPr dirty="0" sz="3200" spc="-20" b="1">
                <a:latin typeface="Roboto Bk"/>
                <a:cs typeface="Roboto Bk"/>
              </a:rPr>
              <a:t>queries,</a:t>
            </a:r>
            <a:r>
              <a:rPr dirty="0" sz="3200" spc="-75" b="1">
                <a:latin typeface="Roboto Bk"/>
                <a:cs typeface="Roboto Bk"/>
              </a:rPr>
              <a:t> </a:t>
            </a:r>
            <a:r>
              <a:rPr dirty="0" sz="3200" spc="55" b="1">
                <a:latin typeface="Roboto Bk"/>
                <a:cs typeface="Roboto Bk"/>
              </a:rPr>
              <a:t>and</a:t>
            </a:r>
            <a:r>
              <a:rPr dirty="0" sz="3200" spc="-10" b="1">
                <a:latin typeface="Roboto Bk"/>
                <a:cs typeface="Roboto Bk"/>
              </a:rPr>
              <a:t> </a:t>
            </a:r>
            <a:r>
              <a:rPr dirty="0" sz="3200" spc="35" b="1">
                <a:latin typeface="Roboto Bk"/>
                <a:cs typeface="Roboto Bk"/>
              </a:rPr>
              <a:t>more </a:t>
            </a:r>
            <a:r>
              <a:rPr dirty="0" sz="4000" spc="-50">
                <a:latin typeface="Malgun Gothic"/>
                <a:cs typeface="Malgun Gothic"/>
              </a:rPr>
              <a:t>퀽</a:t>
            </a:r>
            <a:r>
              <a:rPr dirty="0" sz="3550" spc="-1850" b="1">
                <a:latin typeface="Roboto Bk"/>
                <a:cs typeface="Roboto Bk"/>
              </a:rPr>
              <a:t>�</a:t>
            </a:r>
            <a:r>
              <a:rPr dirty="0" sz="3200" spc="-20" b="1">
                <a:latin typeface="Roboto Bk"/>
                <a:cs typeface="Roboto Bk"/>
              </a:rPr>
              <a:t>S</a:t>
            </a:r>
            <a:r>
              <a:rPr dirty="0" sz="3200" spc="20" b="1">
                <a:latin typeface="Roboto Bk"/>
                <a:cs typeface="Roboto Bk"/>
              </a:rPr>
              <a:t>e</a:t>
            </a:r>
            <a:r>
              <a:rPr dirty="0" sz="3200" spc="60" b="1">
                <a:latin typeface="Roboto Bk"/>
                <a:cs typeface="Roboto Bk"/>
              </a:rPr>
              <a:t>a</a:t>
            </a:r>
            <a:r>
              <a:rPr dirty="0" sz="3200" spc="-105" b="1">
                <a:latin typeface="Roboto Bk"/>
                <a:cs typeface="Roboto Bk"/>
              </a:rPr>
              <a:t>m</a:t>
            </a:r>
            <a:r>
              <a:rPr dirty="0" sz="3200" spc="40" b="1">
                <a:latin typeface="Roboto Bk"/>
                <a:cs typeface="Roboto Bk"/>
              </a:rPr>
              <a:t>l</a:t>
            </a:r>
            <a:r>
              <a:rPr dirty="0" sz="3200" spc="20" b="1">
                <a:latin typeface="Roboto Bk"/>
                <a:cs typeface="Roboto Bk"/>
              </a:rPr>
              <a:t>e</a:t>
            </a:r>
            <a:r>
              <a:rPr dirty="0" sz="3200" spc="-15" b="1">
                <a:latin typeface="Roboto Bk"/>
                <a:cs typeface="Roboto Bk"/>
              </a:rPr>
              <a:t>s</a:t>
            </a:r>
            <a:r>
              <a:rPr dirty="0" sz="3200" spc="-85" b="1">
                <a:latin typeface="Roboto Bk"/>
                <a:cs typeface="Roboto Bk"/>
              </a:rPr>
              <a:t>s</a:t>
            </a:r>
            <a:r>
              <a:rPr dirty="0" sz="3200" spc="-150" b="1">
                <a:latin typeface="Roboto Bk"/>
                <a:cs typeface="Roboto Bk"/>
              </a:rPr>
              <a:t> </a:t>
            </a:r>
            <a:r>
              <a:rPr dirty="0" sz="3200" spc="55" b="1">
                <a:latin typeface="Roboto Bk"/>
                <a:cs typeface="Roboto Bk"/>
              </a:rPr>
              <a:t>Integration</a:t>
            </a:r>
            <a:r>
              <a:rPr dirty="0" sz="3200" spc="-180" b="1">
                <a:latin typeface="Roboto Bk"/>
                <a:cs typeface="Roboto Bk"/>
              </a:rPr>
              <a:t> </a:t>
            </a:r>
            <a:r>
              <a:rPr dirty="0" sz="3200" spc="-120" b="1">
                <a:latin typeface="Roboto Bk"/>
                <a:cs typeface="Roboto Bk"/>
              </a:rPr>
              <a:t>–</a:t>
            </a:r>
            <a:r>
              <a:rPr dirty="0" sz="3200" spc="-270" b="1">
                <a:latin typeface="Roboto Bk"/>
                <a:cs typeface="Roboto Bk"/>
              </a:rPr>
              <a:t> </a:t>
            </a:r>
            <a:r>
              <a:rPr dirty="0" sz="3200" spc="110" b="1">
                <a:latin typeface="Roboto Bk"/>
                <a:cs typeface="Roboto Bk"/>
              </a:rPr>
              <a:t>Connects</a:t>
            </a:r>
            <a:r>
              <a:rPr dirty="0" sz="3200" spc="-65" b="1">
                <a:latin typeface="Roboto Bk"/>
                <a:cs typeface="Roboto Bk"/>
              </a:rPr>
              <a:t> </a:t>
            </a:r>
            <a:r>
              <a:rPr dirty="0" sz="3200" spc="70" b="1">
                <a:latin typeface="Roboto Bk"/>
                <a:cs typeface="Roboto Bk"/>
              </a:rPr>
              <a:t>with</a:t>
            </a:r>
            <a:r>
              <a:rPr dirty="0" sz="3200" spc="-90" b="1">
                <a:latin typeface="Roboto Bk"/>
                <a:cs typeface="Roboto Bk"/>
              </a:rPr>
              <a:t> </a:t>
            </a:r>
            <a:r>
              <a:rPr dirty="0" sz="3200" spc="-105" b="1">
                <a:latin typeface="Roboto Bk"/>
                <a:cs typeface="Roboto Bk"/>
              </a:rPr>
              <a:t>LMS,</a:t>
            </a:r>
            <a:r>
              <a:rPr dirty="0" sz="3200" spc="-114" b="1">
                <a:latin typeface="Roboto Bk"/>
                <a:cs typeface="Roboto Bk"/>
              </a:rPr>
              <a:t> </a:t>
            </a:r>
            <a:r>
              <a:rPr dirty="0" sz="3200" spc="75" b="1">
                <a:latin typeface="Roboto Bk"/>
                <a:cs typeface="Roboto Bk"/>
              </a:rPr>
              <a:t>websites</a:t>
            </a:r>
            <a:r>
              <a:rPr dirty="0" sz="3200" spc="-65" b="1">
                <a:latin typeface="Roboto Bk"/>
                <a:cs typeface="Roboto Bk"/>
              </a:rPr>
              <a:t> </a:t>
            </a:r>
            <a:r>
              <a:rPr dirty="0" sz="3200" b="1">
                <a:latin typeface="Roboto Bk"/>
                <a:cs typeface="Roboto Bk"/>
              </a:rPr>
              <a:t>&amp;</a:t>
            </a:r>
            <a:r>
              <a:rPr dirty="0" sz="3200" spc="10" b="1">
                <a:latin typeface="Roboto Bk"/>
                <a:cs typeface="Roboto Bk"/>
              </a:rPr>
              <a:t> </a:t>
            </a:r>
            <a:r>
              <a:rPr dirty="0" sz="3200" spc="105" b="1">
                <a:latin typeface="Roboto Bk"/>
                <a:cs typeface="Roboto Bk"/>
              </a:rPr>
              <a:t>college</a:t>
            </a:r>
            <a:r>
              <a:rPr dirty="0" sz="3200" spc="-25" b="1">
                <a:latin typeface="Roboto Bk"/>
                <a:cs typeface="Roboto Bk"/>
              </a:rPr>
              <a:t> </a:t>
            </a:r>
            <a:r>
              <a:rPr dirty="0" sz="3200" spc="-70" b="1">
                <a:latin typeface="Roboto Bk"/>
                <a:cs typeface="Roboto Bk"/>
              </a:rPr>
              <a:t>portals </a:t>
            </a:r>
            <a:r>
              <a:rPr dirty="0" sz="4000" spc="-145">
                <a:latin typeface="Malgun Gothic"/>
                <a:cs typeface="Malgun Gothic"/>
              </a:rPr>
              <a:t>퀽</a:t>
            </a:r>
            <a:r>
              <a:rPr dirty="0" sz="3550" spc="-1945" b="1">
                <a:latin typeface="Roboto Bk"/>
                <a:cs typeface="Roboto Bk"/>
              </a:rPr>
              <a:t>�</a:t>
            </a:r>
            <a:r>
              <a:rPr dirty="0" sz="3200" spc="35" b="1">
                <a:latin typeface="Roboto Bk"/>
                <a:cs typeface="Roboto Bk"/>
              </a:rPr>
              <a:t>C</a:t>
            </a:r>
            <a:r>
              <a:rPr dirty="0" sz="3200" spc="-40" b="1">
                <a:latin typeface="Roboto Bk"/>
                <a:cs typeface="Roboto Bk"/>
              </a:rPr>
              <a:t>o</a:t>
            </a:r>
            <a:r>
              <a:rPr dirty="0" sz="3200" spc="-30" b="1">
                <a:latin typeface="Roboto Bk"/>
                <a:cs typeface="Roboto Bk"/>
              </a:rPr>
              <a:t>s</a:t>
            </a:r>
            <a:r>
              <a:rPr dirty="0" sz="3200" b="1">
                <a:latin typeface="Roboto Bk"/>
                <a:cs typeface="Roboto Bk"/>
              </a:rPr>
              <a:t>t</a:t>
            </a:r>
            <a:r>
              <a:rPr dirty="0" sz="3200" spc="-80" b="1">
                <a:latin typeface="Roboto Bk"/>
                <a:cs typeface="Roboto Bk"/>
              </a:rPr>
              <a:t>-</a:t>
            </a:r>
            <a:r>
              <a:rPr dirty="0" sz="3200" spc="175" b="1">
                <a:latin typeface="Roboto Bk"/>
                <a:cs typeface="Roboto Bk"/>
              </a:rPr>
              <a:t>Effective</a:t>
            </a:r>
            <a:r>
              <a:rPr dirty="0" sz="3200" spc="-10" b="1">
                <a:latin typeface="Roboto Bk"/>
                <a:cs typeface="Roboto Bk"/>
              </a:rPr>
              <a:t> </a:t>
            </a:r>
            <a:r>
              <a:rPr dirty="0" sz="3200" spc="-120" b="1">
                <a:latin typeface="Roboto Bk"/>
                <a:cs typeface="Roboto Bk"/>
              </a:rPr>
              <a:t>–</a:t>
            </a:r>
            <a:r>
              <a:rPr dirty="0" sz="3200" spc="-254" b="1">
                <a:latin typeface="Roboto Bk"/>
                <a:cs typeface="Roboto Bk"/>
              </a:rPr>
              <a:t> </a:t>
            </a:r>
            <a:r>
              <a:rPr dirty="0" sz="3200" spc="60" b="1">
                <a:latin typeface="Roboto Bk"/>
                <a:cs typeface="Roboto Bk"/>
              </a:rPr>
              <a:t>Reduces</a:t>
            </a:r>
            <a:r>
              <a:rPr dirty="0" sz="3200" spc="-135" b="1">
                <a:latin typeface="Roboto Bk"/>
                <a:cs typeface="Roboto Bk"/>
              </a:rPr>
              <a:t> </a:t>
            </a:r>
            <a:r>
              <a:rPr dirty="0" sz="3200" spc="100" b="1">
                <a:latin typeface="Roboto Bk"/>
                <a:cs typeface="Roboto Bk"/>
              </a:rPr>
              <a:t>workload</a:t>
            </a:r>
            <a:r>
              <a:rPr dirty="0" sz="3200" spc="50" b="1">
                <a:latin typeface="Roboto Bk"/>
                <a:cs typeface="Roboto Bk"/>
              </a:rPr>
              <a:t> </a:t>
            </a:r>
            <a:r>
              <a:rPr dirty="0" sz="3200" spc="55" b="1">
                <a:latin typeface="Roboto Bk"/>
                <a:cs typeface="Roboto Bk"/>
              </a:rPr>
              <a:t>and</a:t>
            </a:r>
            <a:r>
              <a:rPr dirty="0" sz="3200" spc="-35" b="1">
                <a:latin typeface="Roboto Bk"/>
                <a:cs typeface="Roboto Bk"/>
              </a:rPr>
              <a:t> </a:t>
            </a:r>
            <a:r>
              <a:rPr dirty="0" sz="3200" spc="110" b="1">
                <a:latin typeface="Roboto Bk"/>
                <a:cs typeface="Roboto Bk"/>
              </a:rPr>
              <a:t>operational</a:t>
            </a:r>
            <a:r>
              <a:rPr dirty="0" sz="3200" spc="5" b="1">
                <a:latin typeface="Roboto Bk"/>
                <a:cs typeface="Roboto Bk"/>
              </a:rPr>
              <a:t> </a:t>
            </a:r>
            <a:r>
              <a:rPr dirty="0" sz="3200" spc="85" b="1">
                <a:latin typeface="Roboto Bk"/>
                <a:cs typeface="Roboto Bk"/>
              </a:rPr>
              <a:t>costs</a:t>
            </a:r>
            <a:endParaRPr sz="3200">
              <a:latin typeface="Roboto Bk"/>
              <a:cs typeface="Roboto Bk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125163" y="0"/>
            <a:ext cx="3978936" cy="37066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855" y="753903"/>
              <a:ext cx="13067665" cy="288996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665" y="4052232"/>
              <a:ext cx="17748150" cy="587416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20019" y="272243"/>
              <a:ext cx="6355827" cy="336115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7821751"/>
              <a:ext cx="6722308" cy="348680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9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100" spc="-630"/>
              <a:t>H</a:t>
            </a:r>
            <a:r>
              <a:rPr dirty="0" sz="7100" spc="-600"/>
              <a:t>o</a:t>
            </a:r>
            <a:r>
              <a:rPr dirty="0" sz="7100" spc="60"/>
              <a:t>w</a:t>
            </a:r>
            <a:r>
              <a:rPr dirty="0" sz="7100" spc="-750"/>
              <a:t> </a:t>
            </a:r>
            <a:r>
              <a:rPr dirty="0" sz="7100" spc="-85"/>
              <a:t>Its</a:t>
            </a:r>
            <a:r>
              <a:rPr dirty="0" sz="7100" spc="-320"/>
              <a:t> </a:t>
            </a:r>
            <a:r>
              <a:rPr dirty="0" sz="7100" spc="-210"/>
              <a:t>Work</a:t>
            </a:r>
            <a:r>
              <a:rPr dirty="0" sz="7100" spc="-335"/>
              <a:t> </a:t>
            </a:r>
            <a:r>
              <a:rPr dirty="0" sz="7100" spc="-385"/>
              <a:t>&amp;</a:t>
            </a:r>
            <a:r>
              <a:rPr dirty="0" sz="7100" spc="-655"/>
              <a:t> </a:t>
            </a:r>
            <a:r>
              <a:rPr dirty="0" sz="7100"/>
              <a:t>Tech</a:t>
            </a:r>
            <a:r>
              <a:rPr dirty="0" sz="7100" spc="-229"/>
              <a:t> </a:t>
            </a:r>
            <a:r>
              <a:rPr dirty="0" sz="7100" spc="300"/>
              <a:t>s</a:t>
            </a:r>
            <a:r>
              <a:rPr dirty="0" sz="7100" spc="400"/>
              <a:t>t</a:t>
            </a:r>
            <a:r>
              <a:rPr dirty="0" sz="7100" spc="430"/>
              <a:t>a</a:t>
            </a:r>
            <a:r>
              <a:rPr dirty="0" sz="7100" spc="409"/>
              <a:t>c</a:t>
            </a:r>
            <a:r>
              <a:rPr dirty="0" sz="7100" spc="-80"/>
              <a:t>k</a:t>
            </a:r>
            <a:endParaRPr sz="7100"/>
          </a:p>
        </p:txBody>
      </p:sp>
      <p:grpSp>
        <p:nvGrpSpPr>
          <p:cNvPr id="8" name="object 8" descr=""/>
          <p:cNvGrpSpPr/>
          <p:nvPr/>
        </p:nvGrpSpPr>
        <p:grpSpPr>
          <a:xfrm>
            <a:off x="650616" y="4066752"/>
            <a:ext cx="4175125" cy="314325"/>
            <a:chOff x="650616" y="4066752"/>
            <a:chExt cx="4175125" cy="314325"/>
          </a:xfrm>
        </p:grpSpPr>
        <p:sp>
          <p:nvSpPr>
            <p:cNvPr id="9" name="object 9" descr=""/>
            <p:cNvSpPr/>
            <p:nvPr/>
          </p:nvSpPr>
          <p:spPr>
            <a:xfrm>
              <a:off x="650608" y="4066762"/>
              <a:ext cx="3620770" cy="314325"/>
            </a:xfrm>
            <a:custGeom>
              <a:avLst/>
              <a:gdLst/>
              <a:ahLst/>
              <a:cxnLst/>
              <a:rect l="l" t="t" r="r" b="b"/>
              <a:pathLst>
                <a:path w="3620770" h="314325">
                  <a:moveTo>
                    <a:pt x="229057" y="15697"/>
                  </a:moveTo>
                  <a:lnTo>
                    <a:pt x="180098" y="15697"/>
                  </a:lnTo>
                  <a:lnTo>
                    <a:pt x="180098" y="137617"/>
                  </a:lnTo>
                  <a:lnTo>
                    <a:pt x="49161" y="137617"/>
                  </a:lnTo>
                  <a:lnTo>
                    <a:pt x="49161" y="15697"/>
                  </a:lnTo>
                  <a:lnTo>
                    <a:pt x="0" y="15697"/>
                  </a:lnTo>
                  <a:lnTo>
                    <a:pt x="0" y="137617"/>
                  </a:lnTo>
                  <a:lnTo>
                    <a:pt x="0" y="179527"/>
                  </a:lnTo>
                  <a:lnTo>
                    <a:pt x="0" y="310337"/>
                  </a:lnTo>
                  <a:lnTo>
                    <a:pt x="49161" y="310337"/>
                  </a:lnTo>
                  <a:lnTo>
                    <a:pt x="49161" y="179527"/>
                  </a:lnTo>
                  <a:lnTo>
                    <a:pt x="180098" y="179527"/>
                  </a:lnTo>
                  <a:lnTo>
                    <a:pt x="180098" y="310337"/>
                  </a:lnTo>
                  <a:lnTo>
                    <a:pt x="229057" y="310337"/>
                  </a:lnTo>
                  <a:lnTo>
                    <a:pt x="229057" y="179527"/>
                  </a:lnTo>
                  <a:lnTo>
                    <a:pt x="229057" y="137617"/>
                  </a:lnTo>
                  <a:lnTo>
                    <a:pt x="229057" y="15697"/>
                  </a:lnTo>
                  <a:close/>
                </a:path>
                <a:path w="3620770" h="314325">
                  <a:moveTo>
                    <a:pt x="669226" y="151536"/>
                  </a:moveTo>
                  <a:lnTo>
                    <a:pt x="660628" y="93687"/>
                  </a:lnTo>
                  <a:lnTo>
                    <a:pt x="640080" y="55168"/>
                  </a:lnTo>
                  <a:lnTo>
                    <a:pt x="620458" y="34785"/>
                  </a:lnTo>
                  <a:lnTo>
                    <a:pt x="620458" y="171742"/>
                  </a:lnTo>
                  <a:lnTo>
                    <a:pt x="619315" y="194691"/>
                  </a:lnTo>
                  <a:lnTo>
                    <a:pt x="602005" y="245668"/>
                  </a:lnTo>
                  <a:lnTo>
                    <a:pt x="565797" y="269074"/>
                  </a:lnTo>
                  <a:lnTo>
                    <a:pt x="549935" y="270637"/>
                  </a:lnTo>
                  <a:lnTo>
                    <a:pt x="534733" y="269074"/>
                  </a:lnTo>
                  <a:lnTo>
                    <a:pt x="498360" y="245668"/>
                  </a:lnTo>
                  <a:lnTo>
                    <a:pt x="480047" y="194691"/>
                  </a:lnTo>
                  <a:lnTo>
                    <a:pt x="478828" y="171742"/>
                  </a:lnTo>
                  <a:lnTo>
                    <a:pt x="478929" y="151536"/>
                  </a:lnTo>
                  <a:lnTo>
                    <a:pt x="483692" y="110832"/>
                  </a:lnTo>
                  <a:lnTo>
                    <a:pt x="508063" y="69824"/>
                  </a:lnTo>
                  <a:lnTo>
                    <a:pt x="549554" y="55168"/>
                  </a:lnTo>
                  <a:lnTo>
                    <a:pt x="565340" y="56730"/>
                  </a:lnTo>
                  <a:lnTo>
                    <a:pt x="601713" y="80048"/>
                  </a:lnTo>
                  <a:lnTo>
                    <a:pt x="619290" y="130683"/>
                  </a:lnTo>
                  <a:lnTo>
                    <a:pt x="620458" y="171742"/>
                  </a:lnTo>
                  <a:lnTo>
                    <a:pt x="620458" y="34785"/>
                  </a:lnTo>
                  <a:lnTo>
                    <a:pt x="618401" y="32854"/>
                  </a:lnTo>
                  <a:lnTo>
                    <a:pt x="598119" y="21082"/>
                  </a:lnTo>
                  <a:lnTo>
                    <a:pt x="575170" y="14008"/>
                  </a:lnTo>
                  <a:lnTo>
                    <a:pt x="549554" y="11658"/>
                  </a:lnTo>
                  <a:lnTo>
                    <a:pt x="524687" y="14008"/>
                  </a:lnTo>
                  <a:lnTo>
                    <a:pt x="524421" y="14008"/>
                  </a:lnTo>
                  <a:lnTo>
                    <a:pt x="481177" y="33185"/>
                  </a:lnTo>
                  <a:lnTo>
                    <a:pt x="448754" y="70777"/>
                  </a:lnTo>
                  <a:lnTo>
                    <a:pt x="432142" y="122745"/>
                  </a:lnTo>
                  <a:lnTo>
                    <a:pt x="430060" y="171742"/>
                  </a:lnTo>
                  <a:lnTo>
                    <a:pt x="432155" y="202946"/>
                  </a:lnTo>
                  <a:lnTo>
                    <a:pt x="448818" y="254965"/>
                  </a:lnTo>
                  <a:lnTo>
                    <a:pt x="481393" y="292481"/>
                  </a:lnTo>
                  <a:lnTo>
                    <a:pt x="524662" y="311569"/>
                  </a:lnTo>
                  <a:lnTo>
                    <a:pt x="549935" y="313956"/>
                  </a:lnTo>
                  <a:lnTo>
                    <a:pt x="575767" y="311569"/>
                  </a:lnTo>
                  <a:lnTo>
                    <a:pt x="619188" y="292481"/>
                  </a:lnTo>
                  <a:lnTo>
                    <a:pt x="650976" y="254965"/>
                  </a:lnTo>
                  <a:lnTo>
                    <a:pt x="667194" y="202946"/>
                  </a:lnTo>
                  <a:lnTo>
                    <a:pt x="669226" y="171742"/>
                  </a:lnTo>
                  <a:lnTo>
                    <a:pt x="669226" y="151536"/>
                  </a:lnTo>
                  <a:close/>
                </a:path>
                <a:path w="3620770" h="314325">
                  <a:moveTo>
                    <a:pt x="1214869" y="15544"/>
                  </a:moveTo>
                  <a:lnTo>
                    <a:pt x="1165326" y="15544"/>
                  </a:lnTo>
                  <a:lnTo>
                    <a:pt x="1120546" y="213614"/>
                  </a:lnTo>
                  <a:lnTo>
                    <a:pt x="1120521" y="213804"/>
                  </a:lnTo>
                  <a:lnTo>
                    <a:pt x="1119187" y="222554"/>
                  </a:lnTo>
                  <a:lnTo>
                    <a:pt x="1117917" y="217309"/>
                  </a:lnTo>
                  <a:lnTo>
                    <a:pt x="1085253" y="99085"/>
                  </a:lnTo>
                  <a:lnTo>
                    <a:pt x="1062164" y="15544"/>
                  </a:lnTo>
                  <a:lnTo>
                    <a:pt x="1022045" y="15544"/>
                  </a:lnTo>
                  <a:lnTo>
                    <a:pt x="964628" y="217309"/>
                  </a:lnTo>
                  <a:lnTo>
                    <a:pt x="963752" y="221284"/>
                  </a:lnTo>
                  <a:lnTo>
                    <a:pt x="962596" y="213804"/>
                  </a:lnTo>
                  <a:lnTo>
                    <a:pt x="962545" y="213614"/>
                  </a:lnTo>
                  <a:lnTo>
                    <a:pt x="916838" y="15544"/>
                  </a:lnTo>
                  <a:lnTo>
                    <a:pt x="867486" y="15544"/>
                  </a:lnTo>
                  <a:lnTo>
                    <a:pt x="938885" y="310070"/>
                  </a:lnTo>
                  <a:lnTo>
                    <a:pt x="981824" y="310070"/>
                  </a:lnTo>
                  <a:lnTo>
                    <a:pt x="1007846" y="221284"/>
                  </a:lnTo>
                  <a:lnTo>
                    <a:pt x="1042339" y="103568"/>
                  </a:lnTo>
                  <a:lnTo>
                    <a:pt x="1100721" y="310070"/>
                  </a:lnTo>
                  <a:lnTo>
                    <a:pt x="1143660" y="310070"/>
                  </a:lnTo>
                  <a:lnTo>
                    <a:pt x="1164818" y="222554"/>
                  </a:lnTo>
                  <a:lnTo>
                    <a:pt x="1214869" y="15544"/>
                  </a:lnTo>
                  <a:close/>
                </a:path>
                <a:path w="3620770" h="314325">
                  <a:moveTo>
                    <a:pt x="1559687" y="15544"/>
                  </a:moveTo>
                  <a:lnTo>
                    <a:pt x="1510525" y="15544"/>
                  </a:lnTo>
                  <a:lnTo>
                    <a:pt x="1510525" y="310070"/>
                  </a:lnTo>
                  <a:lnTo>
                    <a:pt x="1559687" y="310070"/>
                  </a:lnTo>
                  <a:lnTo>
                    <a:pt x="1559687" y="15544"/>
                  </a:lnTo>
                  <a:close/>
                </a:path>
                <a:path w="3620770" h="314325">
                  <a:moveTo>
                    <a:pt x="1903387" y="15697"/>
                  </a:moveTo>
                  <a:lnTo>
                    <a:pt x="1673161" y="15697"/>
                  </a:lnTo>
                  <a:lnTo>
                    <a:pt x="1673161" y="57607"/>
                  </a:lnTo>
                  <a:lnTo>
                    <a:pt x="1763890" y="57607"/>
                  </a:lnTo>
                  <a:lnTo>
                    <a:pt x="1763890" y="310337"/>
                  </a:lnTo>
                  <a:lnTo>
                    <a:pt x="1812467" y="310337"/>
                  </a:lnTo>
                  <a:lnTo>
                    <a:pt x="1812467" y="57607"/>
                  </a:lnTo>
                  <a:lnTo>
                    <a:pt x="1903387" y="57607"/>
                  </a:lnTo>
                  <a:lnTo>
                    <a:pt x="1903387" y="15697"/>
                  </a:lnTo>
                  <a:close/>
                </a:path>
                <a:path w="3620770" h="314325">
                  <a:moveTo>
                    <a:pt x="2439962" y="15544"/>
                  </a:moveTo>
                  <a:lnTo>
                    <a:pt x="2390419" y="15544"/>
                  </a:lnTo>
                  <a:lnTo>
                    <a:pt x="2345639" y="213614"/>
                  </a:lnTo>
                  <a:lnTo>
                    <a:pt x="2345613" y="213804"/>
                  </a:lnTo>
                  <a:lnTo>
                    <a:pt x="2344280" y="222554"/>
                  </a:lnTo>
                  <a:lnTo>
                    <a:pt x="2343010" y="217309"/>
                  </a:lnTo>
                  <a:lnTo>
                    <a:pt x="2310346" y="99085"/>
                  </a:lnTo>
                  <a:lnTo>
                    <a:pt x="2287257" y="15544"/>
                  </a:lnTo>
                  <a:lnTo>
                    <a:pt x="2247138" y="15544"/>
                  </a:lnTo>
                  <a:lnTo>
                    <a:pt x="2189721" y="217309"/>
                  </a:lnTo>
                  <a:lnTo>
                    <a:pt x="2188845" y="221284"/>
                  </a:lnTo>
                  <a:lnTo>
                    <a:pt x="2187689" y="213804"/>
                  </a:lnTo>
                  <a:lnTo>
                    <a:pt x="2187638" y="213614"/>
                  </a:lnTo>
                  <a:lnTo>
                    <a:pt x="2141931" y="15544"/>
                  </a:lnTo>
                  <a:lnTo>
                    <a:pt x="2092579" y="15544"/>
                  </a:lnTo>
                  <a:lnTo>
                    <a:pt x="2163978" y="310070"/>
                  </a:lnTo>
                  <a:lnTo>
                    <a:pt x="2206917" y="310070"/>
                  </a:lnTo>
                  <a:lnTo>
                    <a:pt x="2232939" y="221284"/>
                  </a:lnTo>
                  <a:lnTo>
                    <a:pt x="2267432" y="103568"/>
                  </a:lnTo>
                  <a:lnTo>
                    <a:pt x="2325827" y="310070"/>
                  </a:lnTo>
                  <a:lnTo>
                    <a:pt x="2368753" y="310070"/>
                  </a:lnTo>
                  <a:lnTo>
                    <a:pt x="2389924" y="222554"/>
                  </a:lnTo>
                  <a:lnTo>
                    <a:pt x="2439962" y="15544"/>
                  </a:lnTo>
                  <a:close/>
                </a:path>
                <a:path w="3620770" h="314325">
                  <a:moveTo>
                    <a:pt x="2826232" y="151536"/>
                  </a:moveTo>
                  <a:lnTo>
                    <a:pt x="2817634" y="93687"/>
                  </a:lnTo>
                  <a:lnTo>
                    <a:pt x="2797086" y="55168"/>
                  </a:lnTo>
                  <a:lnTo>
                    <a:pt x="2777464" y="34785"/>
                  </a:lnTo>
                  <a:lnTo>
                    <a:pt x="2777464" y="171742"/>
                  </a:lnTo>
                  <a:lnTo>
                    <a:pt x="2776309" y="194691"/>
                  </a:lnTo>
                  <a:lnTo>
                    <a:pt x="2759011" y="245668"/>
                  </a:lnTo>
                  <a:lnTo>
                    <a:pt x="2722803" y="269074"/>
                  </a:lnTo>
                  <a:lnTo>
                    <a:pt x="2706941" y="270637"/>
                  </a:lnTo>
                  <a:lnTo>
                    <a:pt x="2691727" y="269074"/>
                  </a:lnTo>
                  <a:lnTo>
                    <a:pt x="2655354" y="245668"/>
                  </a:lnTo>
                  <a:lnTo>
                    <a:pt x="2637053" y="194691"/>
                  </a:lnTo>
                  <a:lnTo>
                    <a:pt x="2635834" y="171742"/>
                  </a:lnTo>
                  <a:lnTo>
                    <a:pt x="2635935" y="151536"/>
                  </a:lnTo>
                  <a:lnTo>
                    <a:pt x="2640685" y="110832"/>
                  </a:lnTo>
                  <a:lnTo>
                    <a:pt x="2665069" y="69824"/>
                  </a:lnTo>
                  <a:lnTo>
                    <a:pt x="2706547" y="55168"/>
                  </a:lnTo>
                  <a:lnTo>
                    <a:pt x="2722346" y="56730"/>
                  </a:lnTo>
                  <a:lnTo>
                    <a:pt x="2758719" y="80048"/>
                  </a:lnTo>
                  <a:lnTo>
                    <a:pt x="2776296" y="130683"/>
                  </a:lnTo>
                  <a:lnTo>
                    <a:pt x="2777464" y="171742"/>
                  </a:lnTo>
                  <a:lnTo>
                    <a:pt x="2777464" y="34785"/>
                  </a:lnTo>
                  <a:lnTo>
                    <a:pt x="2775407" y="32854"/>
                  </a:lnTo>
                  <a:lnTo>
                    <a:pt x="2755125" y="21082"/>
                  </a:lnTo>
                  <a:lnTo>
                    <a:pt x="2732176" y="14008"/>
                  </a:lnTo>
                  <a:lnTo>
                    <a:pt x="2706547" y="11658"/>
                  </a:lnTo>
                  <a:lnTo>
                    <a:pt x="2681694" y="14008"/>
                  </a:lnTo>
                  <a:lnTo>
                    <a:pt x="2681427" y="14008"/>
                  </a:lnTo>
                  <a:lnTo>
                    <a:pt x="2638171" y="33185"/>
                  </a:lnTo>
                  <a:lnTo>
                    <a:pt x="2605760" y="70777"/>
                  </a:lnTo>
                  <a:lnTo>
                    <a:pt x="2589149" y="122745"/>
                  </a:lnTo>
                  <a:lnTo>
                    <a:pt x="2587066" y="171742"/>
                  </a:lnTo>
                  <a:lnTo>
                    <a:pt x="2589149" y="202946"/>
                  </a:lnTo>
                  <a:lnTo>
                    <a:pt x="2605824" y="254965"/>
                  </a:lnTo>
                  <a:lnTo>
                    <a:pt x="2638399" y="292481"/>
                  </a:lnTo>
                  <a:lnTo>
                    <a:pt x="2681668" y="311569"/>
                  </a:lnTo>
                  <a:lnTo>
                    <a:pt x="2706941" y="313956"/>
                  </a:lnTo>
                  <a:lnTo>
                    <a:pt x="2732773" y="311569"/>
                  </a:lnTo>
                  <a:lnTo>
                    <a:pt x="2776194" y="292481"/>
                  </a:lnTo>
                  <a:lnTo>
                    <a:pt x="2807982" y="254965"/>
                  </a:lnTo>
                  <a:lnTo>
                    <a:pt x="2824200" y="202946"/>
                  </a:lnTo>
                  <a:lnTo>
                    <a:pt x="2826232" y="171742"/>
                  </a:lnTo>
                  <a:lnTo>
                    <a:pt x="2826232" y="151536"/>
                  </a:lnTo>
                  <a:close/>
                </a:path>
                <a:path w="3620770" h="314325">
                  <a:moveTo>
                    <a:pt x="3243097" y="300456"/>
                  </a:moveTo>
                  <a:lnTo>
                    <a:pt x="3185033" y="195440"/>
                  </a:lnTo>
                  <a:lnTo>
                    <a:pt x="3179178" y="184861"/>
                  </a:lnTo>
                  <a:lnTo>
                    <a:pt x="3189147" y="180086"/>
                  </a:lnTo>
                  <a:lnTo>
                    <a:pt x="3198469" y="173659"/>
                  </a:lnTo>
                  <a:lnTo>
                    <a:pt x="3207118" y="165569"/>
                  </a:lnTo>
                  <a:lnTo>
                    <a:pt x="3215132" y="155816"/>
                  </a:lnTo>
                  <a:lnTo>
                    <a:pt x="3216656" y="153289"/>
                  </a:lnTo>
                  <a:lnTo>
                    <a:pt x="3221837" y="144741"/>
                  </a:lnTo>
                  <a:lnTo>
                    <a:pt x="3226638" y="132791"/>
                  </a:lnTo>
                  <a:lnTo>
                    <a:pt x="3226739" y="132334"/>
                  </a:lnTo>
                  <a:lnTo>
                    <a:pt x="3229521" y="119964"/>
                  </a:lnTo>
                  <a:lnTo>
                    <a:pt x="3223577" y="67360"/>
                  </a:lnTo>
                  <a:lnTo>
                    <a:pt x="3187712" y="28651"/>
                  </a:lnTo>
                  <a:lnTo>
                    <a:pt x="3181515" y="26149"/>
                  </a:lnTo>
                  <a:lnTo>
                    <a:pt x="3181515" y="106273"/>
                  </a:lnTo>
                  <a:lnTo>
                    <a:pt x="3180664" y="115671"/>
                  </a:lnTo>
                  <a:lnTo>
                    <a:pt x="3150870" y="149860"/>
                  </a:lnTo>
                  <a:lnTo>
                    <a:pt x="3126727" y="153289"/>
                  </a:lnTo>
                  <a:lnTo>
                    <a:pt x="3075241" y="153289"/>
                  </a:lnTo>
                  <a:lnTo>
                    <a:pt x="3075241" y="57899"/>
                  </a:lnTo>
                  <a:lnTo>
                    <a:pt x="3125559" y="57899"/>
                  </a:lnTo>
                  <a:lnTo>
                    <a:pt x="3168497" y="71107"/>
                  </a:lnTo>
                  <a:lnTo>
                    <a:pt x="3181515" y="106273"/>
                  </a:lnTo>
                  <a:lnTo>
                    <a:pt x="3181515" y="26149"/>
                  </a:lnTo>
                  <a:lnTo>
                    <a:pt x="3169755" y="21374"/>
                  </a:lnTo>
                  <a:lnTo>
                    <a:pt x="3149041" y="16992"/>
                  </a:lnTo>
                  <a:lnTo>
                    <a:pt x="3125559" y="15544"/>
                  </a:lnTo>
                  <a:lnTo>
                    <a:pt x="3026092" y="15544"/>
                  </a:lnTo>
                  <a:lnTo>
                    <a:pt x="3026092" y="310070"/>
                  </a:lnTo>
                  <a:lnTo>
                    <a:pt x="3075241" y="310070"/>
                  </a:lnTo>
                  <a:lnTo>
                    <a:pt x="3075241" y="195440"/>
                  </a:lnTo>
                  <a:lnTo>
                    <a:pt x="3132366" y="195440"/>
                  </a:lnTo>
                  <a:lnTo>
                    <a:pt x="3193758" y="310070"/>
                  </a:lnTo>
                  <a:lnTo>
                    <a:pt x="3243097" y="310070"/>
                  </a:lnTo>
                  <a:lnTo>
                    <a:pt x="3243097" y="300456"/>
                  </a:lnTo>
                  <a:close/>
                </a:path>
                <a:path w="3620770" h="314325">
                  <a:moveTo>
                    <a:pt x="3620579" y="310070"/>
                  </a:moveTo>
                  <a:lnTo>
                    <a:pt x="3524986" y="182041"/>
                  </a:lnTo>
                  <a:lnTo>
                    <a:pt x="3612807" y="88201"/>
                  </a:lnTo>
                  <a:lnTo>
                    <a:pt x="3552964" y="88201"/>
                  </a:lnTo>
                  <a:lnTo>
                    <a:pt x="3485845" y="159308"/>
                  </a:lnTo>
                  <a:lnTo>
                    <a:pt x="3476802" y="170091"/>
                  </a:lnTo>
                  <a:lnTo>
                    <a:pt x="3476802" y="0"/>
                  </a:lnTo>
                  <a:lnTo>
                    <a:pt x="3429012" y="0"/>
                  </a:lnTo>
                  <a:lnTo>
                    <a:pt x="3429012" y="310070"/>
                  </a:lnTo>
                  <a:lnTo>
                    <a:pt x="3476802" y="310070"/>
                  </a:lnTo>
                  <a:lnTo>
                    <a:pt x="3476802" y="232549"/>
                  </a:lnTo>
                  <a:lnTo>
                    <a:pt x="3493122" y="215646"/>
                  </a:lnTo>
                  <a:lnTo>
                    <a:pt x="3563645" y="310070"/>
                  </a:lnTo>
                  <a:lnTo>
                    <a:pt x="3620579" y="3100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16229" y="4151072"/>
              <a:ext cx="178935" cy="229643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769150" y="4152820"/>
              <a:ext cx="57150" cy="226695"/>
            </a:xfrm>
            <a:custGeom>
              <a:avLst/>
              <a:gdLst/>
              <a:ahLst/>
              <a:cxnLst/>
              <a:rect l="l" t="t" r="r" b="b"/>
              <a:pathLst>
                <a:path w="57150" h="226695">
                  <a:moveTo>
                    <a:pt x="37108" y="226340"/>
                  </a:moveTo>
                  <a:lnTo>
                    <a:pt x="19234" y="226340"/>
                  </a:lnTo>
                  <a:lnTo>
                    <a:pt x="12304" y="223685"/>
                  </a:lnTo>
                  <a:lnTo>
                    <a:pt x="7382" y="218375"/>
                  </a:lnTo>
                  <a:lnTo>
                    <a:pt x="2460" y="213000"/>
                  </a:lnTo>
                  <a:lnTo>
                    <a:pt x="0" y="206588"/>
                  </a:lnTo>
                  <a:lnTo>
                    <a:pt x="0" y="191564"/>
                  </a:lnTo>
                  <a:lnTo>
                    <a:pt x="2428" y="185087"/>
                  </a:lnTo>
                  <a:lnTo>
                    <a:pt x="12207" y="174272"/>
                  </a:lnTo>
                  <a:lnTo>
                    <a:pt x="19169" y="171552"/>
                  </a:lnTo>
                  <a:lnTo>
                    <a:pt x="37173" y="171552"/>
                  </a:lnTo>
                  <a:lnTo>
                    <a:pt x="44102" y="174272"/>
                  </a:lnTo>
                  <a:lnTo>
                    <a:pt x="48959" y="179712"/>
                  </a:lnTo>
                  <a:lnTo>
                    <a:pt x="53881" y="185087"/>
                  </a:lnTo>
                  <a:lnTo>
                    <a:pt x="56342" y="191564"/>
                  </a:lnTo>
                  <a:lnTo>
                    <a:pt x="56342" y="206588"/>
                  </a:lnTo>
                  <a:lnTo>
                    <a:pt x="53881" y="213000"/>
                  </a:lnTo>
                  <a:lnTo>
                    <a:pt x="48959" y="218375"/>
                  </a:lnTo>
                  <a:lnTo>
                    <a:pt x="44037" y="223685"/>
                  </a:lnTo>
                  <a:lnTo>
                    <a:pt x="37108" y="226340"/>
                  </a:lnTo>
                  <a:close/>
                </a:path>
                <a:path w="57150" h="226695">
                  <a:moveTo>
                    <a:pt x="37302" y="54788"/>
                  </a:moveTo>
                  <a:lnTo>
                    <a:pt x="19428" y="54788"/>
                  </a:lnTo>
                  <a:lnTo>
                    <a:pt x="12499" y="52132"/>
                  </a:lnTo>
                  <a:lnTo>
                    <a:pt x="7577" y="46822"/>
                  </a:lnTo>
                  <a:lnTo>
                    <a:pt x="2655" y="41447"/>
                  </a:lnTo>
                  <a:lnTo>
                    <a:pt x="194" y="35035"/>
                  </a:lnTo>
                  <a:lnTo>
                    <a:pt x="194" y="20011"/>
                  </a:lnTo>
                  <a:lnTo>
                    <a:pt x="2622" y="13535"/>
                  </a:lnTo>
                  <a:lnTo>
                    <a:pt x="12401" y="2719"/>
                  </a:lnTo>
                  <a:lnTo>
                    <a:pt x="19363" y="0"/>
                  </a:lnTo>
                  <a:lnTo>
                    <a:pt x="37367" y="0"/>
                  </a:lnTo>
                  <a:lnTo>
                    <a:pt x="44296" y="2719"/>
                  </a:lnTo>
                  <a:lnTo>
                    <a:pt x="49153" y="8159"/>
                  </a:lnTo>
                  <a:lnTo>
                    <a:pt x="54075" y="13535"/>
                  </a:lnTo>
                  <a:lnTo>
                    <a:pt x="56536" y="20011"/>
                  </a:lnTo>
                  <a:lnTo>
                    <a:pt x="56536" y="35035"/>
                  </a:lnTo>
                  <a:lnTo>
                    <a:pt x="54075" y="41447"/>
                  </a:lnTo>
                  <a:lnTo>
                    <a:pt x="49153" y="46822"/>
                  </a:lnTo>
                  <a:lnTo>
                    <a:pt x="44231" y="52132"/>
                  </a:lnTo>
                  <a:lnTo>
                    <a:pt x="37302" y="547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-12700" y="3936394"/>
            <a:ext cx="19334480" cy="3894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50" spc="1960">
                <a:latin typeface="Cambria"/>
                <a:cs typeface="Cambria"/>
              </a:rPr>
              <a:t>🛠</a:t>
            </a:r>
            <a:endParaRPr sz="33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770"/>
              </a:spcBef>
            </a:pPr>
            <a:endParaRPr sz="2800">
              <a:latin typeface="Cambria"/>
              <a:cs typeface="Cambria"/>
            </a:endParaRPr>
          </a:p>
          <a:p>
            <a:pPr marL="787400" indent="-387350">
              <a:lnSpc>
                <a:spcPct val="100000"/>
              </a:lnSpc>
              <a:buAutoNum type="arabicPeriod"/>
              <a:tabLst>
                <a:tab pos="787400" algn="l"/>
              </a:tabLst>
            </a:pPr>
            <a:r>
              <a:rPr dirty="0" sz="3100" spc="80" b="1">
                <a:latin typeface="Roboto Bk"/>
                <a:cs typeface="Roboto Bk"/>
              </a:rPr>
              <a:t>User</a:t>
            </a:r>
            <a:r>
              <a:rPr dirty="0" sz="3100" spc="20" b="1">
                <a:latin typeface="Roboto Bk"/>
                <a:cs typeface="Roboto Bk"/>
              </a:rPr>
              <a:t> </a:t>
            </a:r>
            <a:r>
              <a:rPr dirty="0" sz="3100" spc="80" b="1">
                <a:latin typeface="Roboto Bk"/>
                <a:cs typeface="Roboto Bk"/>
              </a:rPr>
              <a:t>Interaction</a:t>
            </a:r>
            <a:r>
              <a:rPr dirty="0" sz="3100" spc="15" b="1">
                <a:latin typeface="Roboto Bk"/>
                <a:cs typeface="Roboto Bk"/>
              </a:rPr>
              <a:t> </a:t>
            </a:r>
            <a:r>
              <a:rPr dirty="0" sz="3100" spc="-90" b="1">
                <a:latin typeface="Roboto Bk"/>
                <a:cs typeface="Roboto Bk"/>
              </a:rPr>
              <a:t>–</a:t>
            </a:r>
            <a:r>
              <a:rPr dirty="0" sz="3100" spc="-155" b="1">
                <a:latin typeface="Roboto Bk"/>
                <a:cs typeface="Roboto Bk"/>
              </a:rPr>
              <a:t> </a:t>
            </a:r>
            <a:r>
              <a:rPr dirty="0" sz="3100" spc="165" b="1">
                <a:latin typeface="Roboto Bk"/>
                <a:cs typeface="Roboto Bk"/>
              </a:rPr>
              <a:t>Students/faculty</a:t>
            </a:r>
            <a:r>
              <a:rPr dirty="0" sz="3100" spc="95" b="1">
                <a:latin typeface="Roboto Bk"/>
                <a:cs typeface="Roboto Bk"/>
              </a:rPr>
              <a:t> </a:t>
            </a:r>
            <a:r>
              <a:rPr dirty="0" sz="3100" spc="50" b="1">
                <a:latin typeface="Roboto Bk"/>
                <a:cs typeface="Roboto Bk"/>
              </a:rPr>
              <a:t>ask</a:t>
            </a:r>
            <a:r>
              <a:rPr dirty="0" sz="3100" spc="-10" b="1">
                <a:latin typeface="Roboto Bk"/>
                <a:cs typeface="Roboto Bk"/>
              </a:rPr>
              <a:t> </a:t>
            </a:r>
            <a:r>
              <a:rPr dirty="0" sz="3100" spc="85" b="1">
                <a:latin typeface="Roboto Bk"/>
                <a:cs typeface="Roboto Bk"/>
              </a:rPr>
              <a:t>queries</a:t>
            </a:r>
            <a:r>
              <a:rPr dirty="0" sz="3100" spc="-45" b="1">
                <a:latin typeface="Roboto Bk"/>
                <a:cs typeface="Roboto Bk"/>
              </a:rPr>
              <a:t> </a:t>
            </a:r>
            <a:r>
              <a:rPr dirty="0" sz="3100" spc="95" b="1">
                <a:latin typeface="Roboto Bk"/>
                <a:cs typeface="Roboto Bk"/>
              </a:rPr>
              <a:t>via</a:t>
            </a:r>
            <a:r>
              <a:rPr dirty="0" sz="3100" spc="125" b="1">
                <a:latin typeface="Roboto Bk"/>
                <a:cs typeface="Roboto Bk"/>
              </a:rPr>
              <a:t> </a:t>
            </a:r>
            <a:r>
              <a:rPr dirty="0" sz="3100" b="1">
                <a:latin typeface="Roboto Bk"/>
                <a:cs typeface="Roboto Bk"/>
              </a:rPr>
              <a:t>website,</a:t>
            </a:r>
            <a:r>
              <a:rPr dirty="0" sz="3100" spc="-120" b="1">
                <a:latin typeface="Roboto Bk"/>
                <a:cs typeface="Roboto Bk"/>
              </a:rPr>
              <a:t> </a:t>
            </a:r>
            <a:r>
              <a:rPr dirty="0" sz="3100" spc="-65" b="1">
                <a:latin typeface="Roboto Bk"/>
                <a:cs typeface="Roboto Bk"/>
              </a:rPr>
              <a:t>app,</a:t>
            </a:r>
            <a:r>
              <a:rPr dirty="0" sz="3100" spc="-120" b="1">
                <a:latin typeface="Roboto Bk"/>
                <a:cs typeface="Roboto Bk"/>
              </a:rPr>
              <a:t> </a:t>
            </a:r>
            <a:r>
              <a:rPr dirty="0" sz="3100" spc="95" b="1">
                <a:latin typeface="Roboto Bk"/>
                <a:cs typeface="Roboto Bk"/>
              </a:rPr>
              <a:t>or</a:t>
            </a:r>
            <a:r>
              <a:rPr dirty="0" sz="3100" spc="25" b="1">
                <a:latin typeface="Roboto Bk"/>
                <a:cs typeface="Roboto Bk"/>
              </a:rPr>
              <a:t> </a:t>
            </a:r>
            <a:r>
              <a:rPr dirty="0" sz="3100" spc="80" b="1">
                <a:latin typeface="Roboto Bk"/>
                <a:cs typeface="Roboto Bk"/>
              </a:rPr>
              <a:t>messaging</a:t>
            </a:r>
            <a:r>
              <a:rPr dirty="0" sz="3100" spc="-110" b="1">
                <a:latin typeface="Roboto Bk"/>
                <a:cs typeface="Roboto Bk"/>
              </a:rPr>
              <a:t> </a:t>
            </a:r>
            <a:r>
              <a:rPr dirty="0" sz="3100" spc="95" b="1">
                <a:latin typeface="Roboto Bk"/>
                <a:cs typeface="Roboto Bk"/>
              </a:rPr>
              <a:t>platforms.</a:t>
            </a:r>
            <a:endParaRPr sz="3100">
              <a:latin typeface="Roboto Bk"/>
              <a:cs typeface="Roboto Bk"/>
            </a:endParaRPr>
          </a:p>
          <a:p>
            <a:pPr marL="892175" indent="-575945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892175" algn="l"/>
              </a:tabLst>
            </a:pPr>
            <a:r>
              <a:rPr dirty="0" sz="3100" b="1">
                <a:latin typeface="Roboto Bk"/>
                <a:cs typeface="Roboto Bk"/>
              </a:rPr>
              <a:t>AI</a:t>
            </a:r>
            <a:r>
              <a:rPr dirty="0" sz="3100" spc="-135" b="1">
                <a:latin typeface="Roboto Bk"/>
                <a:cs typeface="Roboto Bk"/>
              </a:rPr>
              <a:t> </a:t>
            </a:r>
            <a:r>
              <a:rPr dirty="0" sz="3100" spc="105" b="1">
                <a:latin typeface="Roboto Bk"/>
                <a:cs typeface="Roboto Bk"/>
              </a:rPr>
              <a:t>Processing</a:t>
            </a:r>
            <a:r>
              <a:rPr dirty="0" sz="3100" spc="-50" b="1">
                <a:latin typeface="Roboto Bk"/>
                <a:cs typeface="Roboto Bk"/>
              </a:rPr>
              <a:t> </a:t>
            </a:r>
            <a:r>
              <a:rPr dirty="0" sz="3100" spc="-90" b="1">
                <a:latin typeface="Roboto Bk"/>
                <a:cs typeface="Roboto Bk"/>
              </a:rPr>
              <a:t>–</a:t>
            </a:r>
            <a:r>
              <a:rPr dirty="0" sz="3100" spc="-185" b="1">
                <a:latin typeface="Roboto Bk"/>
                <a:cs typeface="Roboto Bk"/>
              </a:rPr>
              <a:t> </a:t>
            </a:r>
            <a:r>
              <a:rPr dirty="0" sz="3100" spc="160" b="1">
                <a:latin typeface="Roboto Bk"/>
                <a:cs typeface="Roboto Bk"/>
              </a:rPr>
              <a:t>The</a:t>
            </a:r>
            <a:r>
              <a:rPr dirty="0" sz="3100" spc="50" b="1">
                <a:latin typeface="Roboto Bk"/>
                <a:cs typeface="Roboto Bk"/>
              </a:rPr>
              <a:t> </a:t>
            </a:r>
            <a:r>
              <a:rPr dirty="0" sz="3100" spc="160" b="1">
                <a:latin typeface="Roboto Bk"/>
                <a:cs typeface="Roboto Bk"/>
              </a:rPr>
              <a:t>chatbot</a:t>
            </a:r>
            <a:r>
              <a:rPr dirty="0" sz="3100" spc="25" b="1">
                <a:latin typeface="Roboto Bk"/>
                <a:cs typeface="Roboto Bk"/>
              </a:rPr>
              <a:t> </a:t>
            </a:r>
            <a:r>
              <a:rPr dirty="0" sz="3100" spc="75" b="1">
                <a:latin typeface="Roboto Bk"/>
                <a:cs typeface="Roboto Bk"/>
              </a:rPr>
              <a:t>uses</a:t>
            </a:r>
            <a:r>
              <a:rPr dirty="0" sz="3100" spc="-155" b="1">
                <a:latin typeface="Roboto Bk"/>
                <a:cs typeface="Roboto Bk"/>
              </a:rPr>
              <a:t> </a:t>
            </a:r>
            <a:r>
              <a:rPr dirty="0" sz="3100" spc="114" b="1">
                <a:latin typeface="Roboto Bk"/>
                <a:cs typeface="Roboto Bk"/>
              </a:rPr>
              <a:t>NLP</a:t>
            </a:r>
            <a:r>
              <a:rPr dirty="0" sz="3100" spc="-25" b="1">
                <a:latin typeface="Roboto Bk"/>
                <a:cs typeface="Roboto Bk"/>
              </a:rPr>
              <a:t> </a:t>
            </a:r>
            <a:r>
              <a:rPr dirty="0" sz="3100" spc="140" b="1">
                <a:latin typeface="Roboto Bk"/>
                <a:cs typeface="Roboto Bk"/>
              </a:rPr>
              <a:t>(Natural</a:t>
            </a:r>
            <a:r>
              <a:rPr dirty="0" sz="3100" spc="40" b="1">
                <a:latin typeface="Roboto Bk"/>
                <a:cs typeface="Roboto Bk"/>
              </a:rPr>
              <a:t> </a:t>
            </a:r>
            <a:r>
              <a:rPr dirty="0" sz="3100" spc="125" b="1">
                <a:latin typeface="Roboto Bk"/>
                <a:cs typeface="Roboto Bk"/>
              </a:rPr>
              <a:t>Language</a:t>
            </a:r>
            <a:r>
              <a:rPr dirty="0" sz="3100" spc="-35" b="1">
                <a:latin typeface="Roboto Bk"/>
                <a:cs typeface="Roboto Bk"/>
              </a:rPr>
              <a:t> </a:t>
            </a:r>
            <a:r>
              <a:rPr dirty="0" sz="3100" spc="100" b="1">
                <a:latin typeface="Roboto Bk"/>
                <a:cs typeface="Roboto Bk"/>
              </a:rPr>
              <a:t>Processing)</a:t>
            </a:r>
            <a:r>
              <a:rPr dirty="0" sz="3100" spc="-125" b="1">
                <a:latin typeface="Roboto Bk"/>
                <a:cs typeface="Roboto Bk"/>
              </a:rPr>
              <a:t> </a:t>
            </a:r>
            <a:r>
              <a:rPr dirty="0" sz="3100" spc="120" b="1">
                <a:latin typeface="Roboto Bk"/>
                <a:cs typeface="Roboto Bk"/>
              </a:rPr>
              <a:t>to</a:t>
            </a:r>
            <a:r>
              <a:rPr dirty="0" sz="3100" b="1">
                <a:latin typeface="Roboto Bk"/>
                <a:cs typeface="Roboto Bk"/>
              </a:rPr>
              <a:t> </a:t>
            </a:r>
            <a:r>
              <a:rPr dirty="0" sz="3100" spc="125" b="1">
                <a:latin typeface="Roboto Bk"/>
                <a:cs typeface="Roboto Bk"/>
              </a:rPr>
              <a:t>understand</a:t>
            </a:r>
            <a:r>
              <a:rPr dirty="0" sz="3100" spc="25" b="1">
                <a:latin typeface="Roboto Bk"/>
                <a:cs typeface="Roboto Bk"/>
              </a:rPr>
              <a:t> </a:t>
            </a:r>
            <a:r>
              <a:rPr dirty="0" sz="3100" spc="105" b="1">
                <a:latin typeface="Roboto Bk"/>
                <a:cs typeface="Roboto Bk"/>
              </a:rPr>
              <a:t>the</a:t>
            </a:r>
            <a:r>
              <a:rPr dirty="0" sz="3100" spc="-35" b="1">
                <a:latin typeface="Roboto Bk"/>
                <a:cs typeface="Roboto Bk"/>
              </a:rPr>
              <a:t> </a:t>
            </a:r>
            <a:r>
              <a:rPr dirty="0" sz="3100" spc="-10" b="1">
                <a:latin typeface="Roboto Bk"/>
                <a:cs typeface="Roboto Bk"/>
              </a:rPr>
              <a:t>question.</a:t>
            </a:r>
            <a:endParaRPr sz="3100">
              <a:latin typeface="Roboto Bk"/>
              <a:cs typeface="Roboto Bk"/>
            </a:endParaRPr>
          </a:p>
          <a:p>
            <a:pPr marL="892175" indent="-57594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892175" algn="l"/>
              </a:tabLst>
            </a:pPr>
            <a:r>
              <a:rPr dirty="0" sz="3100" spc="145" b="1">
                <a:latin typeface="Roboto Bk"/>
                <a:cs typeface="Roboto Bk"/>
              </a:rPr>
              <a:t>Database</a:t>
            </a:r>
            <a:r>
              <a:rPr dirty="0" sz="3100" spc="-45" b="1">
                <a:latin typeface="Roboto Bk"/>
                <a:cs typeface="Roboto Bk"/>
              </a:rPr>
              <a:t> </a:t>
            </a:r>
            <a:r>
              <a:rPr dirty="0" sz="3100" b="1">
                <a:latin typeface="Roboto Bk"/>
                <a:cs typeface="Roboto Bk"/>
              </a:rPr>
              <a:t>&amp;</a:t>
            </a:r>
            <a:r>
              <a:rPr dirty="0" sz="3100" spc="-5" b="1">
                <a:latin typeface="Roboto Bk"/>
                <a:cs typeface="Roboto Bk"/>
              </a:rPr>
              <a:t> </a:t>
            </a:r>
            <a:r>
              <a:rPr dirty="0" sz="3100" spc="50" b="1">
                <a:latin typeface="Roboto Bk"/>
                <a:cs typeface="Roboto Bk"/>
              </a:rPr>
              <a:t>API</a:t>
            </a:r>
            <a:r>
              <a:rPr dirty="0" sz="3100" spc="-60" b="1">
                <a:latin typeface="Roboto Bk"/>
                <a:cs typeface="Roboto Bk"/>
              </a:rPr>
              <a:t> </a:t>
            </a:r>
            <a:r>
              <a:rPr dirty="0" sz="3100" spc="180" b="1">
                <a:latin typeface="Roboto Bk"/>
                <a:cs typeface="Roboto Bk"/>
              </a:rPr>
              <a:t>Access</a:t>
            </a:r>
            <a:r>
              <a:rPr dirty="0" sz="3100" spc="-80" b="1">
                <a:latin typeface="Roboto Bk"/>
                <a:cs typeface="Roboto Bk"/>
              </a:rPr>
              <a:t> </a:t>
            </a:r>
            <a:r>
              <a:rPr dirty="0" sz="3100" spc="-90" b="1">
                <a:latin typeface="Roboto Bk"/>
                <a:cs typeface="Roboto Bk"/>
              </a:rPr>
              <a:t>–</a:t>
            </a:r>
            <a:r>
              <a:rPr dirty="0" sz="3100" spc="-190" b="1">
                <a:latin typeface="Roboto Bk"/>
                <a:cs typeface="Roboto Bk"/>
              </a:rPr>
              <a:t> </a:t>
            </a:r>
            <a:r>
              <a:rPr dirty="0" sz="3100" spc="135" b="1">
                <a:latin typeface="Roboto Bk"/>
                <a:cs typeface="Roboto Bk"/>
              </a:rPr>
              <a:t>Fetches</a:t>
            </a:r>
            <a:r>
              <a:rPr dirty="0" sz="3100" b="1">
                <a:latin typeface="Roboto Bk"/>
                <a:cs typeface="Roboto Bk"/>
              </a:rPr>
              <a:t> </a:t>
            </a:r>
            <a:r>
              <a:rPr dirty="0" sz="3100" spc="160" b="1">
                <a:latin typeface="Roboto Bk"/>
                <a:cs typeface="Roboto Bk"/>
              </a:rPr>
              <a:t>relevant</a:t>
            </a:r>
            <a:r>
              <a:rPr dirty="0" sz="3100" spc="15" b="1">
                <a:latin typeface="Roboto Bk"/>
                <a:cs typeface="Roboto Bk"/>
              </a:rPr>
              <a:t> </a:t>
            </a:r>
            <a:r>
              <a:rPr dirty="0" sz="3100" spc="160" b="1">
                <a:latin typeface="Roboto Bk"/>
                <a:cs typeface="Roboto Bk"/>
              </a:rPr>
              <a:t>data</a:t>
            </a:r>
            <a:r>
              <a:rPr dirty="0" sz="3100" spc="80" b="1">
                <a:latin typeface="Roboto Bk"/>
                <a:cs typeface="Roboto Bk"/>
              </a:rPr>
              <a:t> </a:t>
            </a:r>
            <a:r>
              <a:rPr dirty="0" sz="3100" spc="130" b="1">
                <a:latin typeface="Roboto Bk"/>
                <a:cs typeface="Roboto Bk"/>
              </a:rPr>
              <a:t>from</a:t>
            </a:r>
            <a:r>
              <a:rPr dirty="0" sz="3100" spc="25" b="1">
                <a:latin typeface="Roboto Bk"/>
                <a:cs typeface="Roboto Bk"/>
              </a:rPr>
              <a:t> </a:t>
            </a:r>
            <a:r>
              <a:rPr dirty="0" sz="3100" spc="140" b="1">
                <a:latin typeface="Roboto Bk"/>
                <a:cs typeface="Roboto Bk"/>
              </a:rPr>
              <a:t>college</a:t>
            </a:r>
            <a:r>
              <a:rPr dirty="0" sz="3100" spc="-45" b="1">
                <a:latin typeface="Roboto Bk"/>
                <a:cs typeface="Roboto Bk"/>
              </a:rPr>
              <a:t> </a:t>
            </a:r>
            <a:r>
              <a:rPr dirty="0" sz="3100" spc="85" b="1">
                <a:latin typeface="Roboto Bk"/>
                <a:cs typeface="Roboto Bk"/>
              </a:rPr>
              <a:t>databases,</a:t>
            </a:r>
            <a:r>
              <a:rPr dirty="0" sz="3100" spc="-70" b="1">
                <a:latin typeface="Roboto Bk"/>
                <a:cs typeface="Roboto Bk"/>
              </a:rPr>
              <a:t> </a:t>
            </a:r>
            <a:r>
              <a:rPr dirty="0" sz="3100" spc="-65" b="1">
                <a:latin typeface="Roboto Bk"/>
                <a:cs typeface="Roboto Bk"/>
              </a:rPr>
              <a:t>LMS,</a:t>
            </a:r>
            <a:r>
              <a:rPr dirty="0" sz="3100" spc="-150" b="1">
                <a:latin typeface="Roboto Bk"/>
                <a:cs typeface="Roboto Bk"/>
              </a:rPr>
              <a:t> </a:t>
            </a:r>
            <a:r>
              <a:rPr dirty="0" sz="3100" spc="95" b="1">
                <a:latin typeface="Roboto Bk"/>
                <a:cs typeface="Roboto Bk"/>
              </a:rPr>
              <a:t>or</a:t>
            </a:r>
            <a:r>
              <a:rPr dirty="0" sz="3100" spc="60" b="1">
                <a:latin typeface="Roboto Bk"/>
                <a:cs typeface="Roboto Bk"/>
              </a:rPr>
              <a:t> </a:t>
            </a:r>
            <a:r>
              <a:rPr dirty="0" sz="3100" spc="-10" b="1">
                <a:latin typeface="Roboto Bk"/>
                <a:cs typeface="Roboto Bk"/>
              </a:rPr>
              <a:t>websites.</a:t>
            </a:r>
            <a:endParaRPr sz="3100">
              <a:latin typeface="Roboto Bk"/>
              <a:cs typeface="Roboto Bk"/>
            </a:endParaRPr>
          </a:p>
          <a:p>
            <a:pPr marL="892175" indent="-56578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892175" algn="l"/>
              </a:tabLst>
            </a:pPr>
            <a:r>
              <a:rPr dirty="0" sz="3100" spc="80" b="1">
                <a:latin typeface="Roboto Bk"/>
                <a:cs typeface="Roboto Bk"/>
              </a:rPr>
              <a:t>Response</a:t>
            </a:r>
            <a:r>
              <a:rPr dirty="0" sz="3100" spc="-110" b="1">
                <a:latin typeface="Roboto Bk"/>
                <a:cs typeface="Roboto Bk"/>
              </a:rPr>
              <a:t> </a:t>
            </a:r>
            <a:r>
              <a:rPr dirty="0" sz="3100" spc="125" b="1">
                <a:latin typeface="Roboto Bk"/>
                <a:cs typeface="Roboto Bk"/>
              </a:rPr>
              <a:t>Generation</a:t>
            </a:r>
            <a:r>
              <a:rPr dirty="0" sz="3100" spc="-15" b="1">
                <a:latin typeface="Roboto Bk"/>
                <a:cs typeface="Roboto Bk"/>
              </a:rPr>
              <a:t> </a:t>
            </a:r>
            <a:r>
              <a:rPr dirty="0" sz="3100" spc="-95" b="1">
                <a:latin typeface="Roboto Bk"/>
                <a:cs typeface="Roboto Bk"/>
              </a:rPr>
              <a:t>–</a:t>
            </a:r>
            <a:r>
              <a:rPr dirty="0" sz="3100" spc="-260" b="1">
                <a:latin typeface="Roboto Bk"/>
                <a:cs typeface="Roboto Bk"/>
              </a:rPr>
              <a:t> </a:t>
            </a:r>
            <a:r>
              <a:rPr dirty="0" sz="3100" spc="135" b="1">
                <a:latin typeface="Roboto Bk"/>
                <a:cs typeface="Roboto Bk"/>
              </a:rPr>
              <a:t>Provides</a:t>
            </a:r>
            <a:r>
              <a:rPr dirty="0" sz="3100" spc="-70" b="1">
                <a:latin typeface="Roboto Bk"/>
                <a:cs typeface="Roboto Bk"/>
              </a:rPr>
              <a:t> </a:t>
            </a:r>
            <a:r>
              <a:rPr dirty="0" sz="3100" spc="105" b="1">
                <a:latin typeface="Roboto Bk"/>
                <a:cs typeface="Roboto Bk"/>
              </a:rPr>
              <a:t>instant</a:t>
            </a:r>
            <a:r>
              <a:rPr dirty="0" sz="3100" spc="35" b="1">
                <a:latin typeface="Roboto Bk"/>
                <a:cs typeface="Roboto Bk"/>
              </a:rPr>
              <a:t> </a:t>
            </a:r>
            <a:r>
              <a:rPr dirty="0" sz="3100" spc="125" b="1">
                <a:latin typeface="Roboto Bk"/>
                <a:cs typeface="Roboto Bk"/>
              </a:rPr>
              <a:t>answers</a:t>
            </a:r>
            <a:r>
              <a:rPr dirty="0" sz="3100" spc="-70" b="1">
                <a:latin typeface="Roboto Bk"/>
                <a:cs typeface="Roboto Bk"/>
              </a:rPr>
              <a:t> </a:t>
            </a:r>
            <a:r>
              <a:rPr dirty="0" sz="3100" spc="95" b="1">
                <a:latin typeface="Roboto Bk"/>
                <a:cs typeface="Roboto Bk"/>
              </a:rPr>
              <a:t>or</a:t>
            </a:r>
            <a:r>
              <a:rPr dirty="0" sz="3100" b="1">
                <a:latin typeface="Roboto Bk"/>
                <a:cs typeface="Roboto Bk"/>
              </a:rPr>
              <a:t> </a:t>
            </a:r>
            <a:r>
              <a:rPr dirty="0" sz="3100" spc="130" b="1">
                <a:latin typeface="Roboto Bk"/>
                <a:cs typeface="Roboto Bk"/>
              </a:rPr>
              <a:t>redirects</a:t>
            </a:r>
            <a:r>
              <a:rPr dirty="0" sz="3100" spc="15" b="1">
                <a:latin typeface="Roboto Bk"/>
                <a:cs typeface="Roboto Bk"/>
              </a:rPr>
              <a:t> </a:t>
            </a:r>
            <a:r>
              <a:rPr dirty="0" sz="3100" spc="85" b="1">
                <a:latin typeface="Roboto Bk"/>
                <a:cs typeface="Roboto Bk"/>
              </a:rPr>
              <a:t>users</a:t>
            </a:r>
            <a:r>
              <a:rPr dirty="0" sz="3100" spc="-65" b="1">
                <a:latin typeface="Roboto Bk"/>
                <a:cs typeface="Roboto Bk"/>
              </a:rPr>
              <a:t> </a:t>
            </a:r>
            <a:r>
              <a:rPr dirty="0" sz="3100" spc="80" b="1">
                <a:latin typeface="Roboto Bk"/>
                <a:cs typeface="Roboto Bk"/>
              </a:rPr>
              <a:t>to</a:t>
            </a:r>
            <a:r>
              <a:rPr dirty="0" sz="3100" spc="95" b="1">
                <a:latin typeface="Roboto Bk"/>
                <a:cs typeface="Roboto Bk"/>
              </a:rPr>
              <a:t> </a:t>
            </a:r>
            <a:r>
              <a:rPr dirty="0" sz="3100" spc="105" b="1">
                <a:latin typeface="Roboto Bk"/>
                <a:cs typeface="Roboto Bk"/>
              </a:rPr>
              <a:t>the</a:t>
            </a:r>
            <a:r>
              <a:rPr dirty="0" sz="3100" spc="-30" b="1">
                <a:latin typeface="Roboto Bk"/>
                <a:cs typeface="Roboto Bk"/>
              </a:rPr>
              <a:t> </a:t>
            </a:r>
            <a:r>
              <a:rPr dirty="0" sz="3100" spc="100" b="1">
                <a:latin typeface="Roboto Bk"/>
                <a:cs typeface="Roboto Bk"/>
              </a:rPr>
              <a:t>right</a:t>
            </a:r>
            <a:r>
              <a:rPr dirty="0" sz="3100" spc="-55" b="1">
                <a:latin typeface="Roboto Bk"/>
                <a:cs typeface="Roboto Bk"/>
              </a:rPr>
              <a:t> </a:t>
            </a:r>
            <a:r>
              <a:rPr dirty="0" sz="3100" spc="75" b="1">
                <a:latin typeface="Roboto Bk"/>
                <a:cs typeface="Roboto Bk"/>
              </a:rPr>
              <a:t>department.</a:t>
            </a:r>
            <a:endParaRPr sz="3100">
              <a:latin typeface="Roboto Bk"/>
              <a:cs typeface="Roboto Bk"/>
            </a:endParaRPr>
          </a:p>
          <a:p>
            <a:pPr marL="892175" indent="-544830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892175" algn="l"/>
              </a:tabLst>
            </a:pPr>
            <a:r>
              <a:rPr dirty="0" sz="3100" spc="110" b="1">
                <a:latin typeface="Roboto Bk"/>
                <a:cs typeface="Roboto Bk"/>
              </a:rPr>
              <a:t>Continuous</a:t>
            </a:r>
            <a:r>
              <a:rPr dirty="0" sz="3100" spc="-55" b="1">
                <a:latin typeface="Roboto Bk"/>
                <a:cs typeface="Roboto Bk"/>
              </a:rPr>
              <a:t> </a:t>
            </a:r>
            <a:r>
              <a:rPr dirty="0" sz="3100" spc="100" b="1">
                <a:latin typeface="Roboto Bk"/>
                <a:cs typeface="Roboto Bk"/>
              </a:rPr>
              <a:t>Learning</a:t>
            </a:r>
            <a:r>
              <a:rPr dirty="0" sz="3100" spc="-25" b="1">
                <a:latin typeface="Roboto Bk"/>
                <a:cs typeface="Roboto Bk"/>
              </a:rPr>
              <a:t> </a:t>
            </a:r>
            <a:r>
              <a:rPr dirty="0" sz="3100" spc="-90" b="1">
                <a:latin typeface="Roboto Bk"/>
                <a:cs typeface="Roboto Bk"/>
              </a:rPr>
              <a:t>–</a:t>
            </a:r>
            <a:r>
              <a:rPr dirty="0" sz="3100" spc="-165" b="1">
                <a:latin typeface="Roboto Bk"/>
                <a:cs typeface="Roboto Bk"/>
              </a:rPr>
              <a:t> </a:t>
            </a:r>
            <a:r>
              <a:rPr dirty="0" sz="3100" spc="50" b="1">
                <a:latin typeface="Roboto Bk"/>
                <a:cs typeface="Roboto Bk"/>
              </a:rPr>
              <a:t>Improves</a:t>
            </a:r>
            <a:r>
              <a:rPr dirty="0" sz="3100" spc="-50" b="1">
                <a:latin typeface="Roboto Bk"/>
                <a:cs typeface="Roboto Bk"/>
              </a:rPr>
              <a:t> </a:t>
            </a:r>
            <a:r>
              <a:rPr dirty="0" sz="3100" spc="170" b="1">
                <a:latin typeface="Roboto Bk"/>
                <a:cs typeface="Roboto Bk"/>
              </a:rPr>
              <a:t>accuracy</a:t>
            </a:r>
            <a:r>
              <a:rPr dirty="0" sz="3100" spc="5" b="1">
                <a:latin typeface="Roboto Bk"/>
                <a:cs typeface="Roboto Bk"/>
              </a:rPr>
              <a:t> </a:t>
            </a:r>
            <a:r>
              <a:rPr dirty="0" sz="3100" b="1">
                <a:latin typeface="Roboto Bk"/>
                <a:cs typeface="Roboto Bk"/>
              </a:rPr>
              <a:t>using</a:t>
            </a:r>
            <a:r>
              <a:rPr dirty="0" sz="3100" spc="-30" b="1">
                <a:latin typeface="Roboto Bk"/>
                <a:cs typeface="Roboto Bk"/>
              </a:rPr>
              <a:t> </a:t>
            </a:r>
            <a:r>
              <a:rPr dirty="0" sz="3100" spc="85" b="1">
                <a:latin typeface="Roboto Bk"/>
                <a:cs typeface="Roboto Bk"/>
              </a:rPr>
              <a:t>machine</a:t>
            </a:r>
            <a:r>
              <a:rPr dirty="0" sz="3100" spc="-95" b="1">
                <a:latin typeface="Roboto Bk"/>
                <a:cs typeface="Roboto Bk"/>
              </a:rPr>
              <a:t> </a:t>
            </a:r>
            <a:r>
              <a:rPr dirty="0" sz="3100" spc="110" b="1">
                <a:latin typeface="Roboto Bk"/>
                <a:cs typeface="Roboto Bk"/>
              </a:rPr>
              <a:t>learning</a:t>
            </a:r>
            <a:r>
              <a:rPr dirty="0" sz="3100" spc="-25" b="1">
                <a:latin typeface="Roboto Bk"/>
                <a:cs typeface="Roboto Bk"/>
              </a:rPr>
              <a:t> </a:t>
            </a:r>
            <a:r>
              <a:rPr dirty="0" sz="3100" spc="150" b="1">
                <a:latin typeface="Roboto Bk"/>
                <a:cs typeface="Roboto Bk"/>
              </a:rPr>
              <a:t>from</a:t>
            </a:r>
            <a:r>
              <a:rPr dirty="0" sz="3100" spc="-25" b="1">
                <a:latin typeface="Roboto Bk"/>
                <a:cs typeface="Roboto Bk"/>
              </a:rPr>
              <a:t> </a:t>
            </a:r>
            <a:r>
              <a:rPr dirty="0" sz="3100" spc="130" b="1">
                <a:latin typeface="Roboto Bk"/>
                <a:cs typeface="Roboto Bk"/>
              </a:rPr>
              <a:t>past</a:t>
            </a:r>
            <a:r>
              <a:rPr dirty="0" sz="3100" spc="50" b="1">
                <a:latin typeface="Roboto Bk"/>
                <a:cs typeface="Roboto Bk"/>
              </a:rPr>
              <a:t> </a:t>
            </a:r>
            <a:r>
              <a:rPr dirty="0" sz="3100" spc="60" b="1">
                <a:latin typeface="Roboto Bk"/>
                <a:cs typeface="Roboto Bk"/>
              </a:rPr>
              <a:t>interactions.</a:t>
            </a:r>
            <a:endParaRPr sz="31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60789" y="973792"/>
            <a:ext cx="3204090" cy="78950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253" y="6073113"/>
            <a:ext cx="6481478" cy="33087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68855" y="6654293"/>
            <a:ext cx="5230207" cy="352340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9665" y="1361215"/>
            <a:ext cx="167534" cy="16753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9665" y="2073235"/>
            <a:ext cx="167534" cy="16753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9665" y="2785255"/>
            <a:ext cx="167534" cy="16753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9665" y="3497275"/>
            <a:ext cx="167534" cy="16753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9665" y="4209295"/>
            <a:ext cx="167534" cy="16753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9665" y="4921316"/>
            <a:ext cx="167534" cy="16753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5305" y="189809"/>
            <a:ext cx="4095115" cy="85090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29310" algn="l"/>
              </a:tabLst>
            </a:pPr>
            <a:r>
              <a:rPr dirty="0" sz="3650" spc="2175" b="0">
                <a:solidFill>
                  <a:srgbClr val="000000"/>
                </a:solidFill>
                <a:latin typeface="Cambria"/>
                <a:cs typeface="Cambria"/>
              </a:rPr>
              <a:t>💻</a:t>
            </a:r>
            <a:r>
              <a:rPr dirty="0" sz="3650" b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dirty="0" sz="5400" spc="-325" b="0">
                <a:solidFill>
                  <a:srgbClr val="000000"/>
                </a:solidFill>
                <a:latin typeface="Arial MT"/>
                <a:cs typeface="Arial MT"/>
              </a:rPr>
              <a:t>Tech</a:t>
            </a:r>
            <a:r>
              <a:rPr dirty="0" sz="5400" spc="-42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5400" spc="-195" b="0">
                <a:solidFill>
                  <a:srgbClr val="000000"/>
                </a:solidFill>
                <a:latin typeface="Arial MT"/>
                <a:cs typeface="Arial MT"/>
              </a:rPr>
              <a:t>Stack:</a:t>
            </a:r>
            <a:endParaRPr sz="54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34388" y="1093025"/>
            <a:ext cx="12407265" cy="4957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8300"/>
              </a:lnSpc>
              <a:spcBef>
                <a:spcPts val="95"/>
              </a:spcBef>
            </a:pPr>
            <a:r>
              <a:rPr dirty="0" sz="3950" spc="-215" b="1">
                <a:latin typeface="Roboto Bk"/>
                <a:cs typeface="Roboto Bk"/>
              </a:rPr>
              <a:t>AI</a:t>
            </a:r>
            <a:r>
              <a:rPr dirty="0" sz="3950" spc="-409" b="1">
                <a:latin typeface="Roboto Bk"/>
                <a:cs typeface="Roboto Bk"/>
              </a:rPr>
              <a:t> </a:t>
            </a:r>
            <a:r>
              <a:rPr dirty="0" sz="3950" spc="-220" b="1">
                <a:latin typeface="Roboto Bk"/>
                <a:cs typeface="Roboto Bk"/>
              </a:rPr>
              <a:t>&amp;</a:t>
            </a:r>
            <a:r>
              <a:rPr dirty="0" sz="3950" spc="-385" b="1">
                <a:latin typeface="Roboto Bk"/>
                <a:cs typeface="Roboto Bk"/>
              </a:rPr>
              <a:t> NLP:</a:t>
            </a:r>
            <a:r>
              <a:rPr dirty="0" sz="3950" spc="-455" b="1">
                <a:latin typeface="Roboto Bk"/>
                <a:cs typeface="Roboto Bk"/>
              </a:rPr>
              <a:t> </a:t>
            </a:r>
            <a:r>
              <a:rPr dirty="0" sz="3950" spc="-275" b="1">
                <a:latin typeface="Roboto Bk"/>
                <a:cs typeface="Roboto Bk"/>
              </a:rPr>
              <a:t>OpenAI</a:t>
            </a:r>
            <a:r>
              <a:rPr dirty="0" sz="3950" spc="-405" b="1">
                <a:latin typeface="Roboto Bk"/>
                <a:cs typeface="Roboto Bk"/>
              </a:rPr>
              <a:t> </a:t>
            </a:r>
            <a:r>
              <a:rPr dirty="0" sz="3950" spc="-335" b="1">
                <a:latin typeface="Roboto Bk"/>
                <a:cs typeface="Roboto Bk"/>
              </a:rPr>
              <a:t>GPT,</a:t>
            </a:r>
            <a:r>
              <a:rPr dirty="0" sz="3950" spc="-525" b="1">
                <a:latin typeface="Roboto Bk"/>
                <a:cs typeface="Roboto Bk"/>
              </a:rPr>
              <a:t> </a:t>
            </a:r>
            <a:r>
              <a:rPr dirty="0" sz="3950" spc="-35" b="1">
                <a:latin typeface="Roboto Bk"/>
                <a:cs typeface="Roboto Bk"/>
              </a:rPr>
              <a:t>Google</a:t>
            </a:r>
            <a:r>
              <a:rPr dirty="0" sz="3950" spc="-190" b="1">
                <a:latin typeface="Roboto Bk"/>
                <a:cs typeface="Roboto Bk"/>
              </a:rPr>
              <a:t> </a:t>
            </a:r>
            <a:r>
              <a:rPr dirty="0" sz="3950" spc="-10" b="1">
                <a:latin typeface="Roboto Bk"/>
                <a:cs typeface="Roboto Bk"/>
              </a:rPr>
              <a:t>Dialogflow,</a:t>
            </a:r>
            <a:r>
              <a:rPr dirty="0" sz="3950" spc="-105" b="1">
                <a:latin typeface="Roboto Bk"/>
                <a:cs typeface="Roboto Bk"/>
              </a:rPr>
              <a:t> </a:t>
            </a:r>
            <a:r>
              <a:rPr dirty="0" sz="3950" b="1">
                <a:latin typeface="Roboto Bk"/>
                <a:cs typeface="Roboto Bk"/>
              </a:rPr>
              <a:t>Rasa</a:t>
            </a:r>
            <a:r>
              <a:rPr dirty="0" sz="3950" spc="90" b="1">
                <a:latin typeface="Roboto Bk"/>
                <a:cs typeface="Roboto Bk"/>
              </a:rPr>
              <a:t> </a:t>
            </a:r>
            <a:r>
              <a:rPr dirty="0" sz="3950" spc="-10" b="1">
                <a:latin typeface="Roboto Bk"/>
                <a:cs typeface="Roboto Bk"/>
              </a:rPr>
              <a:t>Backend: </a:t>
            </a:r>
            <a:r>
              <a:rPr dirty="0" sz="3950" spc="-155" b="1">
                <a:latin typeface="Roboto Bk"/>
                <a:cs typeface="Roboto Bk"/>
              </a:rPr>
              <a:t>Python,</a:t>
            </a:r>
            <a:r>
              <a:rPr dirty="0" sz="3950" spc="-114" b="1">
                <a:latin typeface="Roboto Bk"/>
                <a:cs typeface="Roboto Bk"/>
              </a:rPr>
              <a:t> </a:t>
            </a:r>
            <a:r>
              <a:rPr dirty="0" sz="3950" spc="-160" b="1">
                <a:latin typeface="Roboto Bk"/>
                <a:cs typeface="Roboto Bk"/>
              </a:rPr>
              <a:t>Node.js,</a:t>
            </a:r>
            <a:r>
              <a:rPr dirty="0" sz="3950" spc="-200" b="1">
                <a:latin typeface="Roboto Bk"/>
                <a:cs typeface="Roboto Bk"/>
              </a:rPr>
              <a:t> </a:t>
            </a:r>
            <a:r>
              <a:rPr dirty="0" sz="3950" b="1">
                <a:latin typeface="Roboto Bk"/>
                <a:cs typeface="Roboto Bk"/>
              </a:rPr>
              <a:t>Flask,</a:t>
            </a:r>
            <a:r>
              <a:rPr dirty="0" sz="3950" spc="-170" b="1">
                <a:latin typeface="Roboto Bk"/>
                <a:cs typeface="Roboto Bk"/>
              </a:rPr>
              <a:t> </a:t>
            </a:r>
            <a:r>
              <a:rPr dirty="0" sz="3950" spc="-65" b="1">
                <a:latin typeface="Roboto Bk"/>
                <a:cs typeface="Roboto Bk"/>
              </a:rPr>
              <a:t>Django</a:t>
            </a:r>
            <a:r>
              <a:rPr dirty="0" sz="3950" spc="-155" b="1">
                <a:latin typeface="Roboto Bk"/>
                <a:cs typeface="Roboto Bk"/>
              </a:rPr>
              <a:t> </a:t>
            </a:r>
            <a:r>
              <a:rPr dirty="0" sz="3950" spc="-80" b="1">
                <a:latin typeface="Roboto Bk"/>
                <a:cs typeface="Roboto Bk"/>
              </a:rPr>
              <a:t>Frontend:</a:t>
            </a:r>
            <a:r>
              <a:rPr dirty="0" sz="3950" spc="-20" b="1">
                <a:latin typeface="Roboto Bk"/>
                <a:cs typeface="Roboto Bk"/>
              </a:rPr>
              <a:t> </a:t>
            </a:r>
            <a:r>
              <a:rPr dirty="0" sz="3950" b="1">
                <a:latin typeface="Roboto Bk"/>
                <a:cs typeface="Roboto Bk"/>
              </a:rPr>
              <a:t>React, </a:t>
            </a:r>
            <a:r>
              <a:rPr dirty="0" sz="3950" spc="-10" b="1">
                <a:latin typeface="Roboto Bk"/>
                <a:cs typeface="Roboto Bk"/>
              </a:rPr>
              <a:t>Angular, </a:t>
            </a:r>
            <a:r>
              <a:rPr dirty="0" sz="3950" spc="-30" b="1">
                <a:latin typeface="Roboto Bk"/>
                <a:cs typeface="Roboto Bk"/>
              </a:rPr>
              <a:t>HTML/CSS</a:t>
            </a:r>
            <a:endParaRPr sz="3950">
              <a:latin typeface="Roboto Bk"/>
              <a:cs typeface="Roboto Bk"/>
            </a:endParaRPr>
          </a:p>
          <a:p>
            <a:pPr marL="12700" marR="1612265">
              <a:lnSpc>
                <a:spcPts val="5520"/>
              </a:lnSpc>
              <a:spcBef>
                <a:spcPts val="155"/>
              </a:spcBef>
            </a:pPr>
            <a:r>
              <a:rPr dirty="0" sz="3950" b="1">
                <a:latin typeface="Roboto Bk"/>
                <a:cs typeface="Roboto Bk"/>
              </a:rPr>
              <a:t>Database:</a:t>
            </a:r>
            <a:r>
              <a:rPr dirty="0" sz="3950" spc="-180" b="1">
                <a:latin typeface="Roboto Bk"/>
                <a:cs typeface="Roboto Bk"/>
              </a:rPr>
              <a:t> </a:t>
            </a:r>
            <a:r>
              <a:rPr dirty="0" sz="3950" spc="-455" b="1">
                <a:latin typeface="Roboto Bk"/>
                <a:cs typeface="Roboto Bk"/>
              </a:rPr>
              <a:t>MySQL,</a:t>
            </a:r>
            <a:r>
              <a:rPr dirty="0" sz="3950" spc="-530" b="1">
                <a:latin typeface="Roboto Bk"/>
                <a:cs typeface="Roboto Bk"/>
              </a:rPr>
              <a:t> </a:t>
            </a:r>
            <a:r>
              <a:rPr dirty="0" sz="3950" spc="-130" b="1">
                <a:latin typeface="Roboto Bk"/>
                <a:cs typeface="Roboto Bk"/>
              </a:rPr>
              <a:t>PostgreSQL,</a:t>
            </a:r>
            <a:r>
              <a:rPr dirty="0" sz="3950" spc="-200" b="1">
                <a:latin typeface="Roboto Bk"/>
                <a:cs typeface="Roboto Bk"/>
              </a:rPr>
              <a:t> </a:t>
            </a:r>
            <a:r>
              <a:rPr dirty="0" sz="3950" spc="-45" b="1">
                <a:latin typeface="Roboto Bk"/>
                <a:cs typeface="Roboto Bk"/>
              </a:rPr>
              <a:t>Firebase,</a:t>
            </a:r>
            <a:r>
              <a:rPr dirty="0" sz="3950" spc="-135" b="1">
                <a:latin typeface="Roboto Bk"/>
                <a:cs typeface="Roboto Bk"/>
              </a:rPr>
              <a:t> </a:t>
            </a:r>
            <a:r>
              <a:rPr dirty="0" sz="3950" spc="-320" b="1">
                <a:latin typeface="Roboto Bk"/>
                <a:cs typeface="Roboto Bk"/>
              </a:rPr>
              <a:t>MongoDB </a:t>
            </a:r>
            <a:r>
              <a:rPr dirty="0" sz="3950" spc="-60" b="1">
                <a:latin typeface="Roboto Bk"/>
                <a:cs typeface="Roboto Bk"/>
              </a:rPr>
              <a:t>Cloud</a:t>
            </a:r>
            <a:r>
              <a:rPr dirty="0" sz="3950" spc="-235" b="1">
                <a:latin typeface="Roboto Bk"/>
                <a:cs typeface="Roboto Bk"/>
              </a:rPr>
              <a:t> </a:t>
            </a:r>
            <a:r>
              <a:rPr dirty="0" sz="3950" spc="-220" b="1">
                <a:latin typeface="Roboto Bk"/>
                <a:cs typeface="Roboto Bk"/>
              </a:rPr>
              <a:t>&amp;</a:t>
            </a:r>
            <a:r>
              <a:rPr dirty="0" sz="3950" spc="-300" b="1">
                <a:latin typeface="Roboto Bk"/>
                <a:cs typeface="Roboto Bk"/>
              </a:rPr>
              <a:t> </a:t>
            </a:r>
            <a:r>
              <a:rPr dirty="0" sz="3950" spc="-155" b="1">
                <a:latin typeface="Roboto Bk"/>
                <a:cs typeface="Roboto Bk"/>
              </a:rPr>
              <a:t>Hosting:</a:t>
            </a:r>
            <a:r>
              <a:rPr dirty="0" sz="3950" spc="-200" b="1">
                <a:latin typeface="Roboto Bk"/>
                <a:cs typeface="Roboto Bk"/>
              </a:rPr>
              <a:t> </a:t>
            </a:r>
            <a:r>
              <a:rPr dirty="0" sz="3950" spc="-459" b="1">
                <a:latin typeface="Roboto Bk"/>
                <a:cs typeface="Roboto Bk"/>
              </a:rPr>
              <a:t>AWS,</a:t>
            </a:r>
            <a:r>
              <a:rPr dirty="0" sz="3950" spc="-600" b="1">
                <a:latin typeface="Roboto Bk"/>
                <a:cs typeface="Roboto Bk"/>
              </a:rPr>
              <a:t> </a:t>
            </a:r>
            <a:r>
              <a:rPr dirty="0" sz="3950" spc="-20" b="1">
                <a:latin typeface="Roboto Bk"/>
                <a:cs typeface="Roboto Bk"/>
              </a:rPr>
              <a:t>Google</a:t>
            </a:r>
            <a:r>
              <a:rPr dirty="0" sz="3950" spc="-100" b="1">
                <a:latin typeface="Roboto Bk"/>
                <a:cs typeface="Roboto Bk"/>
              </a:rPr>
              <a:t> </a:t>
            </a:r>
            <a:r>
              <a:rPr dirty="0" sz="3950" spc="-114" b="1">
                <a:latin typeface="Roboto Bk"/>
                <a:cs typeface="Roboto Bk"/>
              </a:rPr>
              <a:t>Cloud,</a:t>
            </a:r>
            <a:r>
              <a:rPr dirty="0" sz="3950" spc="-180" b="1">
                <a:latin typeface="Roboto Bk"/>
                <a:cs typeface="Roboto Bk"/>
              </a:rPr>
              <a:t> </a:t>
            </a:r>
            <a:r>
              <a:rPr dirty="0" sz="3950" spc="-10" b="1">
                <a:latin typeface="Roboto Bk"/>
                <a:cs typeface="Roboto Bk"/>
              </a:rPr>
              <a:t>Azure</a:t>
            </a:r>
            <a:endParaRPr sz="39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3950" spc="-30" b="1">
                <a:latin typeface="Roboto Bk"/>
                <a:cs typeface="Roboto Bk"/>
              </a:rPr>
              <a:t>Integration:</a:t>
            </a:r>
            <a:r>
              <a:rPr dirty="0" sz="3950" spc="-185" b="1">
                <a:latin typeface="Roboto Bk"/>
                <a:cs typeface="Roboto Bk"/>
              </a:rPr>
              <a:t> </a:t>
            </a:r>
            <a:r>
              <a:rPr dirty="0" sz="3950" spc="-40" b="1">
                <a:latin typeface="Roboto Bk"/>
                <a:cs typeface="Roboto Bk"/>
              </a:rPr>
              <a:t>WhatsApp</a:t>
            </a:r>
            <a:r>
              <a:rPr dirty="0" sz="3950" spc="-95" b="1">
                <a:latin typeface="Roboto Bk"/>
                <a:cs typeface="Roboto Bk"/>
              </a:rPr>
              <a:t> </a:t>
            </a:r>
            <a:r>
              <a:rPr dirty="0" sz="3950" spc="-360" b="1">
                <a:latin typeface="Roboto Bk"/>
                <a:cs typeface="Roboto Bk"/>
              </a:rPr>
              <a:t>API,</a:t>
            </a:r>
            <a:r>
              <a:rPr dirty="0" sz="3950" spc="-445" b="1">
                <a:latin typeface="Roboto Bk"/>
                <a:cs typeface="Roboto Bk"/>
              </a:rPr>
              <a:t> </a:t>
            </a:r>
            <a:r>
              <a:rPr dirty="0" sz="3950" spc="100" b="1">
                <a:latin typeface="Roboto Bk"/>
                <a:cs typeface="Roboto Bk"/>
              </a:rPr>
              <a:t>Slack</a:t>
            </a:r>
            <a:r>
              <a:rPr dirty="0" sz="3950" spc="125" b="1">
                <a:latin typeface="Roboto Bk"/>
                <a:cs typeface="Roboto Bk"/>
              </a:rPr>
              <a:t> </a:t>
            </a:r>
            <a:r>
              <a:rPr dirty="0" sz="3950" spc="-360" b="1">
                <a:latin typeface="Roboto Bk"/>
                <a:cs typeface="Roboto Bk"/>
              </a:rPr>
              <a:t>API,</a:t>
            </a:r>
            <a:r>
              <a:rPr dirty="0" sz="3950" spc="-450" b="1">
                <a:latin typeface="Roboto Bk"/>
                <a:cs typeface="Roboto Bk"/>
              </a:rPr>
              <a:t> </a:t>
            </a:r>
            <a:r>
              <a:rPr dirty="0" sz="3950" spc="-340" b="1">
                <a:latin typeface="Roboto Bk"/>
                <a:cs typeface="Roboto Bk"/>
              </a:rPr>
              <a:t>LMS</a:t>
            </a:r>
            <a:r>
              <a:rPr dirty="0" sz="3950" spc="-535" b="1">
                <a:latin typeface="Roboto Bk"/>
                <a:cs typeface="Roboto Bk"/>
              </a:rPr>
              <a:t> </a:t>
            </a:r>
            <a:r>
              <a:rPr dirty="0" sz="3950" spc="-155" b="1">
                <a:latin typeface="Roboto Bk"/>
                <a:cs typeface="Roboto Bk"/>
              </a:rPr>
              <a:t>APIs</a:t>
            </a:r>
            <a:r>
              <a:rPr dirty="0" sz="3950" spc="-310" b="1">
                <a:latin typeface="Roboto Bk"/>
                <a:cs typeface="Roboto Bk"/>
              </a:rPr>
              <a:t> </a:t>
            </a:r>
            <a:r>
              <a:rPr dirty="0" sz="3950" spc="-10" b="1">
                <a:latin typeface="Roboto Bk"/>
                <a:cs typeface="Roboto Bk"/>
              </a:rPr>
              <a:t>(Moodle,</a:t>
            </a:r>
            <a:endParaRPr sz="39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3950" spc="80" b="1">
                <a:latin typeface="Roboto Bk"/>
                <a:cs typeface="Roboto Bk"/>
              </a:rPr>
              <a:t>Blackboard)</a:t>
            </a:r>
            <a:endParaRPr sz="39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0104100" cy="11298555"/>
            <a:chOff x="0" y="0"/>
            <a:chExt cx="20104100" cy="112985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855" y="408364"/>
              <a:ext cx="13402733" cy="288996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306" y="3989407"/>
              <a:ext cx="18156515" cy="573804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35633" y="104708"/>
              <a:ext cx="3486804" cy="348680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09973" rIns="0" bIns="0" rtlCol="0" vert="horz">
            <a:spAutoFit/>
          </a:bodyPr>
          <a:lstStyle/>
          <a:p>
            <a:pPr marL="1614170">
              <a:lnSpc>
                <a:spcPct val="100000"/>
              </a:lnSpc>
              <a:spcBef>
                <a:spcPts val="120"/>
              </a:spcBef>
            </a:pPr>
            <a:r>
              <a:rPr dirty="0" sz="7150" spc="-635"/>
              <a:t>M</a:t>
            </a:r>
            <a:r>
              <a:rPr dirty="0" sz="7150" spc="-525"/>
              <a:t>A</a:t>
            </a:r>
            <a:r>
              <a:rPr dirty="0" sz="7150" spc="-635"/>
              <a:t>R</a:t>
            </a:r>
            <a:r>
              <a:rPr dirty="0" sz="7150" spc="-535"/>
              <a:t>K</a:t>
            </a:r>
            <a:r>
              <a:rPr dirty="0" sz="7150" spc="-500"/>
              <a:t>E</a:t>
            </a:r>
            <a:r>
              <a:rPr dirty="0" sz="7150" spc="25"/>
              <a:t>T</a:t>
            </a:r>
            <a:r>
              <a:rPr dirty="0" sz="7150" spc="-765"/>
              <a:t> </a:t>
            </a:r>
            <a:r>
              <a:rPr dirty="0" sz="7150" spc="-645"/>
              <a:t>P</a:t>
            </a:r>
            <a:r>
              <a:rPr dirty="0" sz="7150" spc="-640"/>
              <a:t>O</a:t>
            </a:r>
            <a:r>
              <a:rPr dirty="0" sz="7150" spc="-675"/>
              <a:t>T</a:t>
            </a:r>
            <a:r>
              <a:rPr dirty="0" sz="7150" spc="-585"/>
              <a:t>E</a:t>
            </a:r>
            <a:r>
              <a:rPr dirty="0" sz="7150" spc="-640"/>
              <a:t>N</a:t>
            </a:r>
            <a:r>
              <a:rPr dirty="0" sz="7150" spc="-675"/>
              <a:t>T</a:t>
            </a:r>
            <a:r>
              <a:rPr dirty="0" sz="7150" spc="-680"/>
              <a:t>I</a:t>
            </a:r>
            <a:r>
              <a:rPr dirty="0" sz="7150" spc="-695"/>
              <a:t>A</a:t>
            </a:r>
            <a:r>
              <a:rPr dirty="0" sz="7150" spc="20"/>
              <a:t>L</a:t>
            </a:r>
            <a:r>
              <a:rPr dirty="0" sz="7150" spc="-844"/>
              <a:t> </a:t>
            </a:r>
            <a:r>
              <a:rPr dirty="0" sz="7150" spc="-385"/>
              <a:t>&amp;</a:t>
            </a:r>
            <a:r>
              <a:rPr dirty="0" sz="7150" spc="-615"/>
              <a:t> </a:t>
            </a:r>
            <a:r>
              <a:rPr dirty="0" sz="7150" spc="-1055"/>
              <a:t>G</a:t>
            </a:r>
            <a:r>
              <a:rPr dirty="0" sz="7150" spc="-1165"/>
              <a:t>R</a:t>
            </a:r>
            <a:r>
              <a:rPr dirty="0" sz="7150" spc="-1150"/>
              <a:t>O</a:t>
            </a:r>
            <a:r>
              <a:rPr dirty="0" sz="7150" spc="-1175"/>
              <a:t>W</a:t>
            </a:r>
            <a:r>
              <a:rPr dirty="0" sz="7150" spc="-1075"/>
              <a:t>T</a:t>
            </a:r>
            <a:r>
              <a:rPr dirty="0" sz="7150" spc="10"/>
              <a:t>H</a:t>
            </a:r>
            <a:endParaRPr sz="7150"/>
          </a:p>
        </p:txBody>
      </p:sp>
      <p:grpSp>
        <p:nvGrpSpPr>
          <p:cNvPr id="7" name="object 7" descr=""/>
          <p:cNvGrpSpPr/>
          <p:nvPr/>
        </p:nvGrpSpPr>
        <p:grpSpPr>
          <a:xfrm>
            <a:off x="209417" y="3989632"/>
            <a:ext cx="8680450" cy="5612765"/>
            <a:chOff x="209417" y="3989632"/>
            <a:chExt cx="8680450" cy="5612765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898" y="5361093"/>
              <a:ext cx="136121" cy="13612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898" y="6533832"/>
              <a:ext cx="136121" cy="136121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898" y="7706571"/>
              <a:ext cx="136121" cy="13612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898" y="8879311"/>
              <a:ext cx="136121" cy="13612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898" y="9465680"/>
              <a:ext cx="136121" cy="136121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209417" y="4544364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 h="0">
                  <a:moveTo>
                    <a:pt x="0" y="0"/>
                  </a:moveTo>
                  <a:lnTo>
                    <a:pt x="104708" y="0"/>
                  </a:lnTo>
                </a:path>
              </a:pathLst>
            </a:custGeom>
            <a:ln w="31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54622" y="3989634"/>
              <a:ext cx="8474710" cy="610870"/>
            </a:xfrm>
            <a:custGeom>
              <a:avLst/>
              <a:gdLst/>
              <a:ahLst/>
              <a:cxnLst/>
              <a:rect l="l" t="t" r="r" b="b"/>
              <a:pathLst>
                <a:path w="8474710" h="610870">
                  <a:moveTo>
                    <a:pt x="455193" y="24130"/>
                  </a:moveTo>
                  <a:lnTo>
                    <a:pt x="365150" y="24130"/>
                  </a:lnTo>
                  <a:lnTo>
                    <a:pt x="227749" y="366966"/>
                  </a:lnTo>
                  <a:lnTo>
                    <a:pt x="90043" y="24130"/>
                  </a:lnTo>
                  <a:lnTo>
                    <a:pt x="0" y="24130"/>
                  </a:lnTo>
                  <a:lnTo>
                    <a:pt x="0" y="481444"/>
                  </a:lnTo>
                  <a:lnTo>
                    <a:pt x="76022" y="481444"/>
                  </a:lnTo>
                  <a:lnTo>
                    <a:pt x="76022" y="300901"/>
                  </a:lnTo>
                  <a:lnTo>
                    <a:pt x="61239" y="116738"/>
                  </a:lnTo>
                  <a:lnTo>
                    <a:pt x="199402" y="481444"/>
                  </a:lnTo>
                  <a:lnTo>
                    <a:pt x="255511" y="481444"/>
                  </a:lnTo>
                  <a:lnTo>
                    <a:pt x="393966" y="117348"/>
                  </a:lnTo>
                  <a:lnTo>
                    <a:pt x="379183" y="300901"/>
                  </a:lnTo>
                  <a:lnTo>
                    <a:pt x="379183" y="481444"/>
                  </a:lnTo>
                  <a:lnTo>
                    <a:pt x="455193" y="481444"/>
                  </a:lnTo>
                  <a:lnTo>
                    <a:pt x="455193" y="24130"/>
                  </a:lnTo>
                  <a:close/>
                </a:path>
                <a:path w="8474710" h="610870">
                  <a:moveTo>
                    <a:pt x="782459" y="465747"/>
                  </a:moveTo>
                  <a:lnTo>
                    <a:pt x="779919" y="458508"/>
                  </a:lnTo>
                  <a:lnTo>
                    <a:pt x="777443" y="451421"/>
                  </a:lnTo>
                  <a:lnTo>
                    <a:pt x="773861" y="434987"/>
                  </a:lnTo>
                  <a:lnTo>
                    <a:pt x="772185" y="420509"/>
                  </a:lnTo>
                  <a:lnTo>
                    <a:pt x="772083" y="419658"/>
                  </a:lnTo>
                  <a:lnTo>
                    <a:pt x="771702" y="416433"/>
                  </a:lnTo>
                  <a:lnTo>
                    <a:pt x="771588" y="412864"/>
                  </a:lnTo>
                  <a:lnTo>
                    <a:pt x="770991" y="395770"/>
                  </a:lnTo>
                  <a:lnTo>
                    <a:pt x="770991" y="322770"/>
                  </a:lnTo>
                  <a:lnTo>
                    <a:pt x="770940" y="248564"/>
                  </a:lnTo>
                  <a:lnTo>
                    <a:pt x="768667" y="221399"/>
                  </a:lnTo>
                  <a:lnTo>
                    <a:pt x="761809" y="197662"/>
                  </a:lnTo>
                  <a:lnTo>
                    <a:pt x="761669" y="197281"/>
                  </a:lnTo>
                  <a:lnTo>
                    <a:pt x="759777" y="193967"/>
                  </a:lnTo>
                  <a:lnTo>
                    <a:pt x="750125" y="177050"/>
                  </a:lnTo>
                  <a:lnTo>
                    <a:pt x="714209" y="147548"/>
                  </a:lnTo>
                  <a:lnTo>
                    <a:pt x="667600" y="132765"/>
                  </a:lnTo>
                  <a:lnTo>
                    <a:pt x="640676" y="130924"/>
                  </a:lnTo>
                  <a:lnTo>
                    <a:pt x="610971" y="133007"/>
                  </a:lnTo>
                  <a:lnTo>
                    <a:pt x="560679" y="149669"/>
                  </a:lnTo>
                  <a:lnTo>
                    <a:pt x="523379" y="181775"/>
                  </a:lnTo>
                  <a:lnTo>
                    <a:pt x="511365" y="201434"/>
                  </a:lnTo>
                  <a:lnTo>
                    <a:pt x="504304" y="222427"/>
                  </a:lnTo>
                  <a:lnTo>
                    <a:pt x="504202" y="223380"/>
                  </a:lnTo>
                  <a:lnTo>
                    <a:pt x="501916" y="245541"/>
                  </a:lnTo>
                  <a:lnTo>
                    <a:pt x="575818" y="245541"/>
                  </a:lnTo>
                  <a:lnTo>
                    <a:pt x="576846" y="233705"/>
                  </a:lnTo>
                  <a:lnTo>
                    <a:pt x="579932" y="223380"/>
                  </a:lnTo>
                  <a:lnTo>
                    <a:pt x="611835" y="197281"/>
                  </a:lnTo>
                  <a:lnTo>
                    <a:pt x="637362" y="193967"/>
                  </a:lnTo>
                  <a:lnTo>
                    <a:pt x="650087" y="194792"/>
                  </a:lnTo>
                  <a:lnTo>
                    <a:pt x="651116" y="194792"/>
                  </a:lnTo>
                  <a:lnTo>
                    <a:pt x="688771" y="216725"/>
                  </a:lnTo>
                  <a:lnTo>
                    <a:pt x="697090" y="248564"/>
                  </a:lnTo>
                  <a:lnTo>
                    <a:pt x="697090" y="265455"/>
                  </a:lnTo>
                  <a:lnTo>
                    <a:pt x="697090" y="322770"/>
                  </a:lnTo>
                  <a:lnTo>
                    <a:pt x="697090" y="378879"/>
                  </a:lnTo>
                  <a:lnTo>
                    <a:pt x="692734" y="386003"/>
                  </a:lnTo>
                  <a:lnTo>
                    <a:pt x="659511" y="412864"/>
                  </a:lnTo>
                  <a:lnTo>
                    <a:pt x="622579" y="420509"/>
                  </a:lnTo>
                  <a:lnTo>
                    <a:pt x="609777" y="419658"/>
                  </a:lnTo>
                  <a:lnTo>
                    <a:pt x="598741" y="417106"/>
                  </a:lnTo>
                  <a:lnTo>
                    <a:pt x="589495" y="412864"/>
                  </a:lnTo>
                  <a:lnTo>
                    <a:pt x="582155" y="407085"/>
                  </a:lnTo>
                  <a:lnTo>
                    <a:pt x="582041" y="406933"/>
                  </a:lnTo>
                  <a:lnTo>
                    <a:pt x="576478" y="399986"/>
                  </a:lnTo>
                  <a:lnTo>
                    <a:pt x="572427" y="392112"/>
                  </a:lnTo>
                  <a:lnTo>
                    <a:pt x="570001" y="383463"/>
                  </a:lnTo>
                  <a:lnTo>
                    <a:pt x="569188" y="374053"/>
                  </a:lnTo>
                  <a:lnTo>
                    <a:pt x="574509" y="352234"/>
                  </a:lnTo>
                  <a:lnTo>
                    <a:pt x="590486" y="336423"/>
                  </a:lnTo>
                  <a:lnTo>
                    <a:pt x="617118" y="326593"/>
                  </a:lnTo>
                  <a:lnTo>
                    <a:pt x="654405" y="322770"/>
                  </a:lnTo>
                  <a:lnTo>
                    <a:pt x="697090" y="322770"/>
                  </a:lnTo>
                  <a:lnTo>
                    <a:pt x="697090" y="265455"/>
                  </a:lnTo>
                  <a:lnTo>
                    <a:pt x="650938" y="265455"/>
                  </a:lnTo>
                  <a:lnTo>
                    <a:pt x="617562" y="267296"/>
                  </a:lnTo>
                  <a:lnTo>
                    <a:pt x="561009" y="282003"/>
                  </a:lnTo>
                  <a:lnTo>
                    <a:pt x="519074" y="311315"/>
                  </a:lnTo>
                  <a:lnTo>
                    <a:pt x="497662" y="354685"/>
                  </a:lnTo>
                  <a:lnTo>
                    <a:pt x="494982" y="381596"/>
                  </a:lnTo>
                  <a:lnTo>
                    <a:pt x="497039" y="403034"/>
                  </a:lnTo>
                  <a:lnTo>
                    <a:pt x="513473" y="440664"/>
                  </a:lnTo>
                  <a:lnTo>
                    <a:pt x="545604" y="470255"/>
                  </a:lnTo>
                  <a:lnTo>
                    <a:pt x="588886" y="485559"/>
                  </a:lnTo>
                  <a:lnTo>
                    <a:pt x="614438" y="487476"/>
                  </a:lnTo>
                  <a:lnTo>
                    <a:pt x="630135" y="486676"/>
                  </a:lnTo>
                  <a:lnTo>
                    <a:pt x="671893" y="474802"/>
                  </a:lnTo>
                  <a:lnTo>
                    <a:pt x="700405" y="458508"/>
                  </a:lnTo>
                  <a:lnTo>
                    <a:pt x="700709" y="461530"/>
                  </a:lnTo>
                  <a:lnTo>
                    <a:pt x="703719" y="469176"/>
                  </a:lnTo>
                  <a:lnTo>
                    <a:pt x="709460" y="481444"/>
                  </a:lnTo>
                  <a:lnTo>
                    <a:pt x="782459" y="481444"/>
                  </a:lnTo>
                  <a:lnTo>
                    <a:pt x="782459" y="465747"/>
                  </a:lnTo>
                  <a:close/>
                </a:path>
                <a:path w="8474710" h="610870">
                  <a:moveTo>
                    <a:pt x="1026033" y="138455"/>
                  </a:moveTo>
                  <a:lnTo>
                    <a:pt x="1017866" y="135166"/>
                  </a:lnTo>
                  <a:lnTo>
                    <a:pt x="1009523" y="132803"/>
                  </a:lnTo>
                  <a:lnTo>
                    <a:pt x="1000975" y="131394"/>
                  </a:lnTo>
                  <a:lnTo>
                    <a:pt x="992251" y="130924"/>
                  </a:lnTo>
                  <a:lnTo>
                    <a:pt x="967041" y="132308"/>
                  </a:lnTo>
                  <a:lnTo>
                    <a:pt x="947077" y="136461"/>
                  </a:lnTo>
                  <a:lnTo>
                    <a:pt x="932357" y="143395"/>
                  </a:lnTo>
                  <a:lnTo>
                    <a:pt x="922870" y="153085"/>
                  </a:lnTo>
                  <a:lnTo>
                    <a:pt x="922261" y="136956"/>
                  </a:lnTo>
                  <a:lnTo>
                    <a:pt x="850176" y="136956"/>
                  </a:lnTo>
                  <a:lnTo>
                    <a:pt x="850176" y="481444"/>
                  </a:lnTo>
                  <a:lnTo>
                    <a:pt x="924077" y="481444"/>
                  </a:lnTo>
                  <a:lnTo>
                    <a:pt x="924077" y="242531"/>
                  </a:lnTo>
                  <a:lnTo>
                    <a:pt x="934504" y="225107"/>
                  </a:lnTo>
                  <a:lnTo>
                    <a:pt x="948893" y="212661"/>
                  </a:lnTo>
                  <a:lnTo>
                    <a:pt x="967232" y="205206"/>
                  </a:lnTo>
                  <a:lnTo>
                    <a:pt x="989533" y="202717"/>
                  </a:lnTo>
                  <a:lnTo>
                    <a:pt x="997000" y="202984"/>
                  </a:lnTo>
                  <a:lnTo>
                    <a:pt x="1005522" y="203809"/>
                  </a:lnTo>
                  <a:lnTo>
                    <a:pt x="1015098" y="205168"/>
                  </a:lnTo>
                  <a:lnTo>
                    <a:pt x="1025728" y="207086"/>
                  </a:lnTo>
                  <a:lnTo>
                    <a:pt x="1026033" y="138455"/>
                  </a:lnTo>
                  <a:close/>
                </a:path>
                <a:path w="8474710" h="610870">
                  <a:moveTo>
                    <a:pt x="1388427" y="481444"/>
                  </a:moveTo>
                  <a:lnTo>
                    <a:pt x="1240015" y="282651"/>
                  </a:lnTo>
                  <a:lnTo>
                    <a:pt x="1376362" y="136956"/>
                  </a:lnTo>
                  <a:lnTo>
                    <a:pt x="1283462" y="136956"/>
                  </a:lnTo>
                  <a:lnTo>
                    <a:pt x="1179233" y="247357"/>
                  </a:lnTo>
                  <a:lnTo>
                    <a:pt x="1165212" y="264096"/>
                  </a:lnTo>
                  <a:lnTo>
                    <a:pt x="1165212" y="0"/>
                  </a:lnTo>
                  <a:lnTo>
                    <a:pt x="1091006" y="0"/>
                  </a:lnTo>
                  <a:lnTo>
                    <a:pt x="1091006" y="481444"/>
                  </a:lnTo>
                  <a:lnTo>
                    <a:pt x="1165212" y="481444"/>
                  </a:lnTo>
                  <a:lnTo>
                    <a:pt x="1165212" y="361086"/>
                  </a:lnTo>
                  <a:lnTo>
                    <a:pt x="1190548" y="334835"/>
                  </a:lnTo>
                  <a:lnTo>
                    <a:pt x="1300048" y="481444"/>
                  </a:lnTo>
                  <a:lnTo>
                    <a:pt x="1388427" y="481444"/>
                  </a:lnTo>
                  <a:close/>
                </a:path>
                <a:path w="8474710" h="610870">
                  <a:moveTo>
                    <a:pt x="1706613" y="299847"/>
                  </a:moveTo>
                  <a:lnTo>
                    <a:pt x="1705076" y="275412"/>
                  </a:lnTo>
                  <a:lnTo>
                    <a:pt x="1705051" y="274955"/>
                  </a:lnTo>
                  <a:lnTo>
                    <a:pt x="1704454" y="265595"/>
                  </a:lnTo>
                  <a:lnTo>
                    <a:pt x="1687258" y="205562"/>
                  </a:lnTo>
                  <a:lnTo>
                    <a:pt x="1652574" y="158407"/>
                  </a:lnTo>
                  <a:lnTo>
                    <a:pt x="1632648" y="146100"/>
                  </a:lnTo>
                  <a:lnTo>
                    <a:pt x="1632648" y="274955"/>
                  </a:lnTo>
                  <a:lnTo>
                    <a:pt x="1488821" y="270281"/>
                  </a:lnTo>
                  <a:lnTo>
                    <a:pt x="1504175" y="228028"/>
                  </a:lnTo>
                  <a:lnTo>
                    <a:pt x="1536217" y="200304"/>
                  </a:lnTo>
                  <a:lnTo>
                    <a:pt x="1563319" y="194868"/>
                  </a:lnTo>
                  <a:lnTo>
                    <a:pt x="1580743" y="196443"/>
                  </a:lnTo>
                  <a:lnTo>
                    <a:pt x="1615808" y="220052"/>
                  </a:lnTo>
                  <a:lnTo>
                    <a:pt x="1630908" y="260642"/>
                  </a:lnTo>
                  <a:lnTo>
                    <a:pt x="1632648" y="274955"/>
                  </a:lnTo>
                  <a:lnTo>
                    <a:pt x="1632648" y="146100"/>
                  </a:lnTo>
                  <a:lnTo>
                    <a:pt x="1627873" y="143141"/>
                  </a:lnTo>
                  <a:lnTo>
                    <a:pt x="1598129" y="133972"/>
                  </a:lnTo>
                  <a:lnTo>
                    <a:pt x="1563319" y="130924"/>
                  </a:lnTo>
                  <a:lnTo>
                    <a:pt x="1543926" y="132245"/>
                  </a:lnTo>
                  <a:lnTo>
                    <a:pt x="1506905" y="142798"/>
                  </a:lnTo>
                  <a:lnTo>
                    <a:pt x="1472742" y="163690"/>
                  </a:lnTo>
                  <a:lnTo>
                    <a:pt x="1444612" y="194005"/>
                  </a:lnTo>
                  <a:lnTo>
                    <a:pt x="1423644" y="233502"/>
                  </a:lnTo>
                  <a:lnTo>
                    <a:pt x="1412925" y="281165"/>
                  </a:lnTo>
                  <a:lnTo>
                    <a:pt x="1411592" y="307987"/>
                  </a:lnTo>
                  <a:lnTo>
                    <a:pt x="1411592" y="320662"/>
                  </a:lnTo>
                  <a:lnTo>
                    <a:pt x="1422450" y="386867"/>
                  </a:lnTo>
                  <a:lnTo>
                    <a:pt x="1455026" y="440410"/>
                  </a:lnTo>
                  <a:lnTo>
                    <a:pt x="1505635" y="475703"/>
                  </a:lnTo>
                  <a:lnTo>
                    <a:pt x="1570558" y="487476"/>
                  </a:lnTo>
                  <a:lnTo>
                    <a:pt x="1594802" y="486181"/>
                  </a:lnTo>
                  <a:lnTo>
                    <a:pt x="1635836" y="475843"/>
                  </a:lnTo>
                  <a:lnTo>
                    <a:pt x="1681416" y="443052"/>
                  </a:lnTo>
                  <a:lnTo>
                    <a:pt x="1705406" y="413423"/>
                  </a:lnTo>
                  <a:lnTo>
                    <a:pt x="1657896" y="375704"/>
                  </a:lnTo>
                  <a:lnTo>
                    <a:pt x="1648015" y="387819"/>
                  </a:lnTo>
                  <a:lnTo>
                    <a:pt x="1638287" y="398030"/>
                  </a:lnTo>
                  <a:lnTo>
                    <a:pt x="1598574" y="421068"/>
                  </a:lnTo>
                  <a:lnTo>
                    <a:pt x="1573580" y="423824"/>
                  </a:lnTo>
                  <a:lnTo>
                    <a:pt x="1554505" y="422033"/>
                  </a:lnTo>
                  <a:lnTo>
                    <a:pt x="1510080" y="395173"/>
                  </a:lnTo>
                  <a:lnTo>
                    <a:pt x="1487881" y="349973"/>
                  </a:lnTo>
                  <a:lnTo>
                    <a:pt x="1486103" y="333933"/>
                  </a:lnTo>
                  <a:lnTo>
                    <a:pt x="1706613" y="333933"/>
                  </a:lnTo>
                  <a:lnTo>
                    <a:pt x="1706613" y="299847"/>
                  </a:lnTo>
                  <a:close/>
                </a:path>
                <a:path w="8474710" h="610870">
                  <a:moveTo>
                    <a:pt x="1927860" y="479031"/>
                  </a:moveTo>
                  <a:lnTo>
                    <a:pt x="1927567" y="415531"/>
                  </a:lnTo>
                  <a:lnTo>
                    <a:pt x="1915680" y="418096"/>
                  </a:lnTo>
                  <a:lnTo>
                    <a:pt x="1905850" y="419938"/>
                  </a:lnTo>
                  <a:lnTo>
                    <a:pt x="1898040" y="421043"/>
                  </a:lnTo>
                  <a:lnTo>
                    <a:pt x="1892274" y="421411"/>
                  </a:lnTo>
                  <a:lnTo>
                    <a:pt x="1884629" y="421411"/>
                  </a:lnTo>
                  <a:lnTo>
                    <a:pt x="1865426" y="391541"/>
                  </a:lnTo>
                  <a:lnTo>
                    <a:pt x="1865426" y="197891"/>
                  </a:lnTo>
                  <a:lnTo>
                    <a:pt x="1926361" y="197891"/>
                  </a:lnTo>
                  <a:lnTo>
                    <a:pt x="1926361" y="136956"/>
                  </a:lnTo>
                  <a:lnTo>
                    <a:pt x="1865426" y="136956"/>
                  </a:lnTo>
                  <a:lnTo>
                    <a:pt x="1865426" y="57619"/>
                  </a:lnTo>
                  <a:lnTo>
                    <a:pt x="1791525" y="57619"/>
                  </a:lnTo>
                  <a:lnTo>
                    <a:pt x="1791525" y="136956"/>
                  </a:lnTo>
                  <a:lnTo>
                    <a:pt x="1731797" y="136956"/>
                  </a:lnTo>
                  <a:lnTo>
                    <a:pt x="1731797" y="197891"/>
                  </a:lnTo>
                  <a:lnTo>
                    <a:pt x="1791525" y="197891"/>
                  </a:lnTo>
                  <a:lnTo>
                    <a:pt x="1791525" y="391248"/>
                  </a:lnTo>
                  <a:lnTo>
                    <a:pt x="1793074" y="415886"/>
                  </a:lnTo>
                  <a:lnTo>
                    <a:pt x="1805520" y="453288"/>
                  </a:lnTo>
                  <a:lnTo>
                    <a:pt x="1843671" y="482117"/>
                  </a:lnTo>
                  <a:lnTo>
                    <a:pt x="1875675" y="487476"/>
                  </a:lnTo>
                  <a:lnTo>
                    <a:pt x="1888502" y="486943"/>
                  </a:lnTo>
                  <a:lnTo>
                    <a:pt x="1901469" y="485355"/>
                  </a:lnTo>
                  <a:lnTo>
                    <a:pt x="1914588" y="482727"/>
                  </a:lnTo>
                  <a:lnTo>
                    <a:pt x="1927860" y="479031"/>
                  </a:lnTo>
                  <a:close/>
                </a:path>
                <a:path w="8474710" h="610870">
                  <a:moveTo>
                    <a:pt x="2491244" y="167119"/>
                  </a:moveTo>
                  <a:lnTo>
                    <a:pt x="2480640" y="110223"/>
                  </a:lnTo>
                  <a:lnTo>
                    <a:pt x="2448852" y="64401"/>
                  </a:lnTo>
                  <a:lnTo>
                    <a:pt x="2414917" y="42062"/>
                  </a:lnTo>
                  <a:lnTo>
                    <a:pt x="2414917" y="167716"/>
                  </a:lnTo>
                  <a:lnTo>
                    <a:pt x="2413685" y="183819"/>
                  </a:lnTo>
                  <a:lnTo>
                    <a:pt x="2395156" y="222618"/>
                  </a:lnTo>
                  <a:lnTo>
                    <a:pt x="2349995" y="242417"/>
                  </a:lnTo>
                  <a:lnTo>
                    <a:pt x="2328049" y="243738"/>
                  </a:lnTo>
                  <a:lnTo>
                    <a:pt x="2233320" y="243738"/>
                  </a:lnTo>
                  <a:lnTo>
                    <a:pt x="2233320" y="89890"/>
                  </a:lnTo>
                  <a:lnTo>
                    <a:pt x="2328049" y="89890"/>
                  </a:lnTo>
                  <a:lnTo>
                    <a:pt x="2368321" y="95821"/>
                  </a:lnTo>
                  <a:lnTo>
                    <a:pt x="2403716" y="125844"/>
                  </a:lnTo>
                  <a:lnTo>
                    <a:pt x="2414917" y="167716"/>
                  </a:lnTo>
                  <a:lnTo>
                    <a:pt x="2414917" y="42062"/>
                  </a:lnTo>
                  <a:lnTo>
                    <a:pt x="2397468" y="34201"/>
                  </a:lnTo>
                  <a:lnTo>
                    <a:pt x="2365006" y="26657"/>
                  </a:lnTo>
                  <a:lnTo>
                    <a:pt x="2328049" y="24130"/>
                  </a:lnTo>
                  <a:lnTo>
                    <a:pt x="2157006" y="24130"/>
                  </a:lnTo>
                  <a:lnTo>
                    <a:pt x="2157006" y="481444"/>
                  </a:lnTo>
                  <a:lnTo>
                    <a:pt x="2233320" y="481444"/>
                  </a:lnTo>
                  <a:lnTo>
                    <a:pt x="2233320" y="309194"/>
                  </a:lnTo>
                  <a:lnTo>
                    <a:pt x="2328049" y="309194"/>
                  </a:lnTo>
                  <a:lnTo>
                    <a:pt x="2397353" y="299923"/>
                  </a:lnTo>
                  <a:lnTo>
                    <a:pt x="2448699" y="272097"/>
                  </a:lnTo>
                  <a:lnTo>
                    <a:pt x="2471585" y="243738"/>
                  </a:lnTo>
                  <a:lnTo>
                    <a:pt x="2480602" y="227228"/>
                  </a:lnTo>
                  <a:lnTo>
                    <a:pt x="2488577" y="199072"/>
                  </a:lnTo>
                  <a:lnTo>
                    <a:pt x="2488641" y="198335"/>
                  </a:lnTo>
                  <a:lnTo>
                    <a:pt x="2491244" y="167119"/>
                  </a:lnTo>
                  <a:close/>
                </a:path>
                <a:path w="8474710" h="610870">
                  <a:moveTo>
                    <a:pt x="2857373" y="302856"/>
                  </a:moveTo>
                  <a:lnTo>
                    <a:pt x="2846133" y="235750"/>
                  </a:lnTo>
                  <a:lnTo>
                    <a:pt x="2824480" y="194868"/>
                  </a:lnTo>
                  <a:lnTo>
                    <a:pt x="2791218" y="158750"/>
                  </a:lnTo>
                  <a:lnTo>
                    <a:pt x="2783167" y="154114"/>
                  </a:lnTo>
                  <a:lnTo>
                    <a:pt x="2783167" y="305879"/>
                  </a:lnTo>
                  <a:lnTo>
                    <a:pt x="2783167" y="313715"/>
                  </a:lnTo>
                  <a:lnTo>
                    <a:pt x="2777655" y="356108"/>
                  </a:lnTo>
                  <a:lnTo>
                    <a:pt x="2761754" y="391541"/>
                  </a:lnTo>
                  <a:lnTo>
                    <a:pt x="2735897" y="415417"/>
                  </a:lnTo>
                  <a:lnTo>
                    <a:pt x="2736050" y="415417"/>
                  </a:lnTo>
                  <a:lnTo>
                    <a:pt x="2719120" y="421500"/>
                  </a:lnTo>
                  <a:lnTo>
                    <a:pt x="2719311" y="421500"/>
                  </a:lnTo>
                  <a:lnTo>
                    <a:pt x="2699905" y="423519"/>
                  </a:lnTo>
                  <a:lnTo>
                    <a:pt x="2648864" y="405282"/>
                  </a:lnTo>
                  <a:lnTo>
                    <a:pt x="2621292" y="355307"/>
                  </a:lnTo>
                  <a:lnTo>
                    <a:pt x="2616098" y="313715"/>
                  </a:lnTo>
                  <a:lnTo>
                    <a:pt x="2616047" y="305879"/>
                  </a:lnTo>
                  <a:lnTo>
                    <a:pt x="2617355" y="284022"/>
                  </a:lnTo>
                  <a:lnTo>
                    <a:pt x="2627846" y="244957"/>
                  </a:lnTo>
                  <a:lnTo>
                    <a:pt x="2663152" y="203085"/>
                  </a:lnTo>
                  <a:lnTo>
                    <a:pt x="2699308" y="194868"/>
                  </a:lnTo>
                  <a:lnTo>
                    <a:pt x="2718778" y="196926"/>
                  </a:lnTo>
                  <a:lnTo>
                    <a:pt x="2761894" y="227749"/>
                  </a:lnTo>
                  <a:lnTo>
                    <a:pt x="2777845" y="263728"/>
                  </a:lnTo>
                  <a:lnTo>
                    <a:pt x="2783167" y="305879"/>
                  </a:lnTo>
                  <a:lnTo>
                    <a:pt x="2783167" y="154114"/>
                  </a:lnTo>
                  <a:lnTo>
                    <a:pt x="2764383" y="143294"/>
                  </a:lnTo>
                  <a:lnTo>
                    <a:pt x="2733751" y="134010"/>
                  </a:lnTo>
                  <a:lnTo>
                    <a:pt x="2699308" y="130924"/>
                  </a:lnTo>
                  <a:lnTo>
                    <a:pt x="2665476" y="134010"/>
                  </a:lnTo>
                  <a:lnTo>
                    <a:pt x="2665044" y="134010"/>
                  </a:lnTo>
                  <a:lnTo>
                    <a:pt x="2607399" y="159258"/>
                  </a:lnTo>
                  <a:lnTo>
                    <a:pt x="2565895" y="207975"/>
                  </a:lnTo>
                  <a:lnTo>
                    <a:pt x="2544788" y="270268"/>
                  </a:lnTo>
                  <a:lnTo>
                    <a:pt x="2542146" y="305879"/>
                  </a:lnTo>
                  <a:lnTo>
                    <a:pt x="2542209" y="313715"/>
                  </a:lnTo>
                  <a:lnTo>
                    <a:pt x="2552738" y="381025"/>
                  </a:lnTo>
                  <a:lnTo>
                    <a:pt x="2584526" y="437248"/>
                  </a:lnTo>
                  <a:lnTo>
                    <a:pt x="2634564" y="474916"/>
                  </a:lnTo>
                  <a:lnTo>
                    <a:pt x="2699905" y="487476"/>
                  </a:lnTo>
                  <a:lnTo>
                    <a:pt x="2734360" y="484327"/>
                  </a:lnTo>
                  <a:lnTo>
                    <a:pt x="2765031" y="474916"/>
                  </a:lnTo>
                  <a:lnTo>
                    <a:pt x="2791904" y="459219"/>
                  </a:lnTo>
                  <a:lnTo>
                    <a:pt x="2814993" y="437248"/>
                  </a:lnTo>
                  <a:lnTo>
                    <a:pt x="2824556" y="423519"/>
                  </a:lnTo>
                  <a:lnTo>
                    <a:pt x="2833535" y="410641"/>
                  </a:lnTo>
                  <a:lnTo>
                    <a:pt x="2846781" y="381025"/>
                  </a:lnTo>
                  <a:lnTo>
                    <a:pt x="2854718" y="348424"/>
                  </a:lnTo>
                  <a:lnTo>
                    <a:pt x="2857309" y="313715"/>
                  </a:lnTo>
                  <a:lnTo>
                    <a:pt x="2857373" y="302856"/>
                  </a:lnTo>
                  <a:close/>
                </a:path>
                <a:path w="8474710" h="610870">
                  <a:moveTo>
                    <a:pt x="3090138" y="479031"/>
                  </a:moveTo>
                  <a:lnTo>
                    <a:pt x="3089833" y="415531"/>
                  </a:lnTo>
                  <a:lnTo>
                    <a:pt x="3077959" y="418096"/>
                  </a:lnTo>
                  <a:lnTo>
                    <a:pt x="3068116" y="419938"/>
                  </a:lnTo>
                  <a:lnTo>
                    <a:pt x="3060306" y="421043"/>
                  </a:lnTo>
                  <a:lnTo>
                    <a:pt x="3054540" y="421411"/>
                  </a:lnTo>
                  <a:lnTo>
                    <a:pt x="3046895" y="421411"/>
                  </a:lnTo>
                  <a:lnTo>
                    <a:pt x="3027692" y="391541"/>
                  </a:lnTo>
                  <a:lnTo>
                    <a:pt x="3027692" y="197891"/>
                  </a:lnTo>
                  <a:lnTo>
                    <a:pt x="3088627" y="197891"/>
                  </a:lnTo>
                  <a:lnTo>
                    <a:pt x="3088627" y="136956"/>
                  </a:lnTo>
                  <a:lnTo>
                    <a:pt x="3027692" y="136956"/>
                  </a:lnTo>
                  <a:lnTo>
                    <a:pt x="3027692" y="57619"/>
                  </a:lnTo>
                  <a:lnTo>
                    <a:pt x="2953791" y="57619"/>
                  </a:lnTo>
                  <a:lnTo>
                    <a:pt x="2953791" y="136956"/>
                  </a:lnTo>
                  <a:lnTo>
                    <a:pt x="2894063" y="136956"/>
                  </a:lnTo>
                  <a:lnTo>
                    <a:pt x="2894063" y="197891"/>
                  </a:lnTo>
                  <a:lnTo>
                    <a:pt x="2953791" y="197891"/>
                  </a:lnTo>
                  <a:lnTo>
                    <a:pt x="2953791" y="391248"/>
                  </a:lnTo>
                  <a:lnTo>
                    <a:pt x="2955340" y="415886"/>
                  </a:lnTo>
                  <a:lnTo>
                    <a:pt x="2967786" y="453288"/>
                  </a:lnTo>
                  <a:lnTo>
                    <a:pt x="3005937" y="482117"/>
                  </a:lnTo>
                  <a:lnTo>
                    <a:pt x="3037954" y="487476"/>
                  </a:lnTo>
                  <a:lnTo>
                    <a:pt x="3050768" y="486943"/>
                  </a:lnTo>
                  <a:lnTo>
                    <a:pt x="3063735" y="485355"/>
                  </a:lnTo>
                  <a:lnTo>
                    <a:pt x="3076867" y="482727"/>
                  </a:lnTo>
                  <a:lnTo>
                    <a:pt x="3090138" y="479031"/>
                  </a:lnTo>
                  <a:close/>
                </a:path>
                <a:path w="8474710" h="610870">
                  <a:moveTo>
                    <a:pt x="3413366" y="299847"/>
                  </a:moveTo>
                  <a:lnTo>
                    <a:pt x="3411829" y="275412"/>
                  </a:lnTo>
                  <a:lnTo>
                    <a:pt x="3411804" y="274955"/>
                  </a:lnTo>
                  <a:lnTo>
                    <a:pt x="3411207" y="265595"/>
                  </a:lnTo>
                  <a:lnTo>
                    <a:pt x="3404768" y="234162"/>
                  </a:lnTo>
                  <a:lnTo>
                    <a:pt x="3394024" y="205562"/>
                  </a:lnTo>
                  <a:lnTo>
                    <a:pt x="3387775" y="194868"/>
                  </a:lnTo>
                  <a:lnTo>
                    <a:pt x="3378974" y="179793"/>
                  </a:lnTo>
                  <a:lnTo>
                    <a:pt x="3359327" y="158407"/>
                  </a:lnTo>
                  <a:lnTo>
                    <a:pt x="3339401" y="146100"/>
                  </a:lnTo>
                  <a:lnTo>
                    <a:pt x="3339401" y="274955"/>
                  </a:lnTo>
                  <a:lnTo>
                    <a:pt x="3195574" y="270281"/>
                  </a:lnTo>
                  <a:lnTo>
                    <a:pt x="3210928" y="228028"/>
                  </a:lnTo>
                  <a:lnTo>
                    <a:pt x="3242970" y="200304"/>
                  </a:lnTo>
                  <a:lnTo>
                    <a:pt x="3270072" y="194868"/>
                  </a:lnTo>
                  <a:lnTo>
                    <a:pt x="3287496" y="196443"/>
                  </a:lnTo>
                  <a:lnTo>
                    <a:pt x="3322561" y="220052"/>
                  </a:lnTo>
                  <a:lnTo>
                    <a:pt x="3337661" y="260642"/>
                  </a:lnTo>
                  <a:lnTo>
                    <a:pt x="3339401" y="274955"/>
                  </a:lnTo>
                  <a:lnTo>
                    <a:pt x="3339401" y="146100"/>
                  </a:lnTo>
                  <a:lnTo>
                    <a:pt x="3334626" y="143141"/>
                  </a:lnTo>
                  <a:lnTo>
                    <a:pt x="3304883" y="133972"/>
                  </a:lnTo>
                  <a:lnTo>
                    <a:pt x="3270072" y="130924"/>
                  </a:lnTo>
                  <a:lnTo>
                    <a:pt x="3250692" y="132245"/>
                  </a:lnTo>
                  <a:lnTo>
                    <a:pt x="3213658" y="142798"/>
                  </a:lnTo>
                  <a:lnTo>
                    <a:pt x="3179495" y="163690"/>
                  </a:lnTo>
                  <a:lnTo>
                    <a:pt x="3151365" y="194005"/>
                  </a:lnTo>
                  <a:lnTo>
                    <a:pt x="3130397" y="233502"/>
                  </a:lnTo>
                  <a:lnTo>
                    <a:pt x="3119678" y="281165"/>
                  </a:lnTo>
                  <a:lnTo>
                    <a:pt x="3118345" y="307987"/>
                  </a:lnTo>
                  <a:lnTo>
                    <a:pt x="3118345" y="320662"/>
                  </a:lnTo>
                  <a:lnTo>
                    <a:pt x="3129203" y="386867"/>
                  </a:lnTo>
                  <a:lnTo>
                    <a:pt x="3161779" y="440410"/>
                  </a:lnTo>
                  <a:lnTo>
                    <a:pt x="3212388" y="475703"/>
                  </a:lnTo>
                  <a:lnTo>
                    <a:pt x="3277311" y="487476"/>
                  </a:lnTo>
                  <a:lnTo>
                    <a:pt x="3301568" y="486181"/>
                  </a:lnTo>
                  <a:lnTo>
                    <a:pt x="3342589" y="475843"/>
                  </a:lnTo>
                  <a:lnTo>
                    <a:pt x="3388169" y="443052"/>
                  </a:lnTo>
                  <a:lnTo>
                    <a:pt x="3412159" y="413423"/>
                  </a:lnTo>
                  <a:lnTo>
                    <a:pt x="3364649" y="375704"/>
                  </a:lnTo>
                  <a:lnTo>
                    <a:pt x="3354768" y="387819"/>
                  </a:lnTo>
                  <a:lnTo>
                    <a:pt x="3345040" y="398030"/>
                  </a:lnTo>
                  <a:lnTo>
                    <a:pt x="3305327" y="421068"/>
                  </a:lnTo>
                  <a:lnTo>
                    <a:pt x="3280333" y="423824"/>
                  </a:lnTo>
                  <a:lnTo>
                    <a:pt x="3261258" y="422033"/>
                  </a:lnTo>
                  <a:lnTo>
                    <a:pt x="3216833" y="395173"/>
                  </a:lnTo>
                  <a:lnTo>
                    <a:pt x="3194634" y="349973"/>
                  </a:lnTo>
                  <a:lnTo>
                    <a:pt x="3192856" y="333933"/>
                  </a:lnTo>
                  <a:lnTo>
                    <a:pt x="3413366" y="333933"/>
                  </a:lnTo>
                  <a:lnTo>
                    <a:pt x="3413366" y="299847"/>
                  </a:lnTo>
                  <a:close/>
                </a:path>
                <a:path w="8474710" h="610870">
                  <a:moveTo>
                    <a:pt x="3753167" y="257009"/>
                  </a:moveTo>
                  <a:lnTo>
                    <a:pt x="3745217" y="199212"/>
                  </a:lnTo>
                  <a:lnTo>
                    <a:pt x="3721951" y="160337"/>
                  </a:lnTo>
                  <a:lnTo>
                    <a:pt x="3685857" y="138277"/>
                  </a:lnTo>
                  <a:lnTo>
                    <a:pt x="3639451" y="130924"/>
                  </a:lnTo>
                  <a:lnTo>
                    <a:pt x="3609594" y="132867"/>
                  </a:lnTo>
                  <a:lnTo>
                    <a:pt x="3584740" y="138722"/>
                  </a:lnTo>
                  <a:lnTo>
                    <a:pt x="3564877" y="148475"/>
                  </a:lnTo>
                  <a:lnTo>
                    <a:pt x="3550005" y="162140"/>
                  </a:lnTo>
                  <a:lnTo>
                    <a:pt x="3548799" y="136956"/>
                  </a:lnTo>
                  <a:lnTo>
                    <a:pt x="3478365" y="136956"/>
                  </a:lnTo>
                  <a:lnTo>
                    <a:pt x="3478365" y="481444"/>
                  </a:lnTo>
                  <a:lnTo>
                    <a:pt x="3552266" y="481444"/>
                  </a:lnTo>
                  <a:lnTo>
                    <a:pt x="3552266" y="241325"/>
                  </a:lnTo>
                  <a:lnTo>
                    <a:pt x="3557714" y="232067"/>
                  </a:lnTo>
                  <a:lnTo>
                    <a:pt x="3590023" y="203377"/>
                  </a:lnTo>
                  <a:lnTo>
                    <a:pt x="3622852" y="196075"/>
                  </a:lnTo>
                  <a:lnTo>
                    <a:pt x="3636010" y="196938"/>
                  </a:lnTo>
                  <a:lnTo>
                    <a:pt x="3671074" y="217893"/>
                  </a:lnTo>
                  <a:lnTo>
                    <a:pt x="3678961" y="257911"/>
                  </a:lnTo>
                  <a:lnTo>
                    <a:pt x="3678961" y="481444"/>
                  </a:lnTo>
                  <a:lnTo>
                    <a:pt x="3753167" y="481444"/>
                  </a:lnTo>
                  <a:lnTo>
                    <a:pt x="3753167" y="257009"/>
                  </a:lnTo>
                  <a:close/>
                </a:path>
                <a:path w="8474710" h="610870">
                  <a:moveTo>
                    <a:pt x="4011574" y="479031"/>
                  </a:moveTo>
                  <a:lnTo>
                    <a:pt x="4011269" y="415531"/>
                  </a:lnTo>
                  <a:lnTo>
                    <a:pt x="3999395" y="418096"/>
                  </a:lnTo>
                  <a:lnTo>
                    <a:pt x="3989552" y="419938"/>
                  </a:lnTo>
                  <a:lnTo>
                    <a:pt x="3981742" y="421043"/>
                  </a:lnTo>
                  <a:lnTo>
                    <a:pt x="3975976" y="421411"/>
                  </a:lnTo>
                  <a:lnTo>
                    <a:pt x="3968331" y="421411"/>
                  </a:lnTo>
                  <a:lnTo>
                    <a:pt x="3949128" y="391541"/>
                  </a:lnTo>
                  <a:lnTo>
                    <a:pt x="3949128" y="197891"/>
                  </a:lnTo>
                  <a:lnTo>
                    <a:pt x="4010063" y="197891"/>
                  </a:lnTo>
                  <a:lnTo>
                    <a:pt x="4010063" y="136956"/>
                  </a:lnTo>
                  <a:lnTo>
                    <a:pt x="3949128" y="136956"/>
                  </a:lnTo>
                  <a:lnTo>
                    <a:pt x="3949128" y="57619"/>
                  </a:lnTo>
                  <a:lnTo>
                    <a:pt x="3875227" y="57619"/>
                  </a:lnTo>
                  <a:lnTo>
                    <a:pt x="3875227" y="136956"/>
                  </a:lnTo>
                  <a:lnTo>
                    <a:pt x="3815499" y="136956"/>
                  </a:lnTo>
                  <a:lnTo>
                    <a:pt x="3815499" y="197891"/>
                  </a:lnTo>
                  <a:lnTo>
                    <a:pt x="3875227" y="197891"/>
                  </a:lnTo>
                  <a:lnTo>
                    <a:pt x="3875227" y="391248"/>
                  </a:lnTo>
                  <a:lnTo>
                    <a:pt x="3876776" y="415886"/>
                  </a:lnTo>
                  <a:lnTo>
                    <a:pt x="3889222" y="453288"/>
                  </a:lnTo>
                  <a:lnTo>
                    <a:pt x="3927373" y="482117"/>
                  </a:lnTo>
                  <a:lnTo>
                    <a:pt x="3959390" y="487476"/>
                  </a:lnTo>
                  <a:lnTo>
                    <a:pt x="3972204" y="486943"/>
                  </a:lnTo>
                  <a:lnTo>
                    <a:pt x="3985183" y="485355"/>
                  </a:lnTo>
                  <a:lnTo>
                    <a:pt x="3998303" y="482727"/>
                  </a:lnTo>
                  <a:lnTo>
                    <a:pt x="4011574" y="479031"/>
                  </a:lnTo>
                  <a:close/>
                </a:path>
                <a:path w="8474710" h="610870">
                  <a:moveTo>
                    <a:pt x="4132999" y="136956"/>
                  </a:moveTo>
                  <a:lnTo>
                    <a:pt x="4058793" y="136956"/>
                  </a:lnTo>
                  <a:lnTo>
                    <a:pt x="4058793" y="481444"/>
                  </a:lnTo>
                  <a:lnTo>
                    <a:pt x="4132999" y="481444"/>
                  </a:lnTo>
                  <a:lnTo>
                    <a:pt x="4132999" y="136956"/>
                  </a:lnTo>
                  <a:close/>
                </a:path>
                <a:path w="8474710" h="610870">
                  <a:moveTo>
                    <a:pt x="4138726" y="59423"/>
                  </a:moveTo>
                  <a:lnTo>
                    <a:pt x="4121442" y="24980"/>
                  </a:lnTo>
                  <a:lnTo>
                    <a:pt x="4096499" y="18097"/>
                  </a:lnTo>
                  <a:lnTo>
                    <a:pt x="4086910" y="18872"/>
                  </a:lnTo>
                  <a:lnTo>
                    <a:pt x="4057243" y="43624"/>
                  </a:lnTo>
                  <a:lnTo>
                    <a:pt x="4054564" y="59423"/>
                  </a:lnTo>
                  <a:lnTo>
                    <a:pt x="4055237" y="67373"/>
                  </a:lnTo>
                  <a:lnTo>
                    <a:pt x="4086910" y="99110"/>
                  </a:lnTo>
                  <a:lnTo>
                    <a:pt x="4096499" y="99847"/>
                  </a:lnTo>
                  <a:lnTo>
                    <a:pt x="4105897" y="99110"/>
                  </a:lnTo>
                  <a:lnTo>
                    <a:pt x="4135958" y="74777"/>
                  </a:lnTo>
                  <a:lnTo>
                    <a:pt x="4138726" y="59423"/>
                  </a:lnTo>
                  <a:close/>
                </a:path>
                <a:path w="8474710" h="610870">
                  <a:moveTo>
                    <a:pt x="4510087" y="465747"/>
                  </a:moveTo>
                  <a:lnTo>
                    <a:pt x="4507560" y="458508"/>
                  </a:lnTo>
                  <a:lnTo>
                    <a:pt x="4505071" y="451421"/>
                  </a:lnTo>
                  <a:lnTo>
                    <a:pt x="4501489" y="434987"/>
                  </a:lnTo>
                  <a:lnTo>
                    <a:pt x="4499813" y="420509"/>
                  </a:lnTo>
                  <a:lnTo>
                    <a:pt x="4499711" y="419658"/>
                  </a:lnTo>
                  <a:lnTo>
                    <a:pt x="4499343" y="416433"/>
                  </a:lnTo>
                  <a:lnTo>
                    <a:pt x="4499216" y="412864"/>
                  </a:lnTo>
                  <a:lnTo>
                    <a:pt x="4498632" y="395770"/>
                  </a:lnTo>
                  <a:lnTo>
                    <a:pt x="4498632" y="322770"/>
                  </a:lnTo>
                  <a:lnTo>
                    <a:pt x="4498581" y="248564"/>
                  </a:lnTo>
                  <a:lnTo>
                    <a:pt x="4489437" y="197662"/>
                  </a:lnTo>
                  <a:lnTo>
                    <a:pt x="4461522" y="160477"/>
                  </a:lnTo>
                  <a:lnTo>
                    <a:pt x="4419739" y="138315"/>
                  </a:lnTo>
                  <a:lnTo>
                    <a:pt x="4368317" y="130924"/>
                  </a:lnTo>
                  <a:lnTo>
                    <a:pt x="4338612" y="133007"/>
                  </a:lnTo>
                  <a:lnTo>
                    <a:pt x="4288307" y="149669"/>
                  </a:lnTo>
                  <a:lnTo>
                    <a:pt x="4251020" y="181775"/>
                  </a:lnTo>
                  <a:lnTo>
                    <a:pt x="4239006" y="201434"/>
                  </a:lnTo>
                  <a:lnTo>
                    <a:pt x="4231945" y="222427"/>
                  </a:lnTo>
                  <a:lnTo>
                    <a:pt x="4231843" y="223380"/>
                  </a:lnTo>
                  <a:lnTo>
                    <a:pt x="4229557" y="245541"/>
                  </a:lnTo>
                  <a:lnTo>
                    <a:pt x="4303458" y="245541"/>
                  </a:lnTo>
                  <a:lnTo>
                    <a:pt x="4304487" y="233705"/>
                  </a:lnTo>
                  <a:lnTo>
                    <a:pt x="4307573" y="223380"/>
                  </a:lnTo>
                  <a:lnTo>
                    <a:pt x="4339463" y="197281"/>
                  </a:lnTo>
                  <a:lnTo>
                    <a:pt x="4364990" y="193967"/>
                  </a:lnTo>
                  <a:lnTo>
                    <a:pt x="4377728" y="194792"/>
                  </a:lnTo>
                  <a:lnTo>
                    <a:pt x="4378757" y="194792"/>
                  </a:lnTo>
                  <a:lnTo>
                    <a:pt x="4416412" y="216725"/>
                  </a:lnTo>
                  <a:lnTo>
                    <a:pt x="4424718" y="248564"/>
                  </a:lnTo>
                  <a:lnTo>
                    <a:pt x="4424718" y="265455"/>
                  </a:lnTo>
                  <a:lnTo>
                    <a:pt x="4424718" y="322770"/>
                  </a:lnTo>
                  <a:lnTo>
                    <a:pt x="4424718" y="378879"/>
                  </a:lnTo>
                  <a:lnTo>
                    <a:pt x="4420362" y="386003"/>
                  </a:lnTo>
                  <a:lnTo>
                    <a:pt x="4387151" y="412864"/>
                  </a:lnTo>
                  <a:lnTo>
                    <a:pt x="4350220" y="420509"/>
                  </a:lnTo>
                  <a:lnTo>
                    <a:pt x="4337405" y="419658"/>
                  </a:lnTo>
                  <a:lnTo>
                    <a:pt x="4304119" y="399986"/>
                  </a:lnTo>
                  <a:lnTo>
                    <a:pt x="4296816" y="374053"/>
                  </a:lnTo>
                  <a:lnTo>
                    <a:pt x="4302150" y="352234"/>
                  </a:lnTo>
                  <a:lnTo>
                    <a:pt x="4318127" y="336423"/>
                  </a:lnTo>
                  <a:lnTo>
                    <a:pt x="4344759" y="326593"/>
                  </a:lnTo>
                  <a:lnTo>
                    <a:pt x="4382033" y="322770"/>
                  </a:lnTo>
                  <a:lnTo>
                    <a:pt x="4424718" y="322770"/>
                  </a:lnTo>
                  <a:lnTo>
                    <a:pt x="4424718" y="265455"/>
                  </a:lnTo>
                  <a:lnTo>
                    <a:pt x="4378566" y="265455"/>
                  </a:lnTo>
                  <a:lnTo>
                    <a:pt x="4345203" y="267296"/>
                  </a:lnTo>
                  <a:lnTo>
                    <a:pt x="4288637" y="282003"/>
                  </a:lnTo>
                  <a:lnTo>
                    <a:pt x="4246715" y="311315"/>
                  </a:lnTo>
                  <a:lnTo>
                    <a:pt x="4225290" y="354685"/>
                  </a:lnTo>
                  <a:lnTo>
                    <a:pt x="4222610" y="381596"/>
                  </a:lnTo>
                  <a:lnTo>
                    <a:pt x="4224667" y="403034"/>
                  </a:lnTo>
                  <a:lnTo>
                    <a:pt x="4241114" y="440664"/>
                  </a:lnTo>
                  <a:lnTo>
                    <a:pt x="4273232" y="470255"/>
                  </a:lnTo>
                  <a:lnTo>
                    <a:pt x="4316527" y="485559"/>
                  </a:lnTo>
                  <a:lnTo>
                    <a:pt x="4342066" y="487476"/>
                  </a:lnTo>
                  <a:lnTo>
                    <a:pt x="4357763" y="486676"/>
                  </a:lnTo>
                  <a:lnTo>
                    <a:pt x="4399534" y="474802"/>
                  </a:lnTo>
                  <a:lnTo>
                    <a:pt x="4428045" y="458508"/>
                  </a:lnTo>
                  <a:lnTo>
                    <a:pt x="4428337" y="461530"/>
                  </a:lnTo>
                  <a:lnTo>
                    <a:pt x="4431360" y="469176"/>
                  </a:lnTo>
                  <a:lnTo>
                    <a:pt x="4437088" y="481444"/>
                  </a:lnTo>
                  <a:lnTo>
                    <a:pt x="4510087" y="481444"/>
                  </a:lnTo>
                  <a:lnTo>
                    <a:pt x="4510087" y="465747"/>
                  </a:lnTo>
                  <a:close/>
                </a:path>
                <a:path w="8474710" h="610870">
                  <a:moveTo>
                    <a:pt x="4646066" y="0"/>
                  </a:moveTo>
                  <a:lnTo>
                    <a:pt x="4571860" y="0"/>
                  </a:lnTo>
                  <a:lnTo>
                    <a:pt x="4571860" y="481444"/>
                  </a:lnTo>
                  <a:lnTo>
                    <a:pt x="4646066" y="481444"/>
                  </a:lnTo>
                  <a:lnTo>
                    <a:pt x="4646066" y="0"/>
                  </a:lnTo>
                  <a:close/>
                </a:path>
                <a:path w="8474710" h="610870">
                  <a:moveTo>
                    <a:pt x="5190693" y="465747"/>
                  </a:moveTo>
                  <a:lnTo>
                    <a:pt x="5188166" y="458508"/>
                  </a:lnTo>
                  <a:lnTo>
                    <a:pt x="5185676" y="451421"/>
                  </a:lnTo>
                  <a:lnTo>
                    <a:pt x="5182095" y="434987"/>
                  </a:lnTo>
                  <a:lnTo>
                    <a:pt x="5180419" y="420509"/>
                  </a:lnTo>
                  <a:lnTo>
                    <a:pt x="5180330" y="419658"/>
                  </a:lnTo>
                  <a:lnTo>
                    <a:pt x="5179949" y="416433"/>
                  </a:lnTo>
                  <a:lnTo>
                    <a:pt x="5179822" y="412864"/>
                  </a:lnTo>
                  <a:lnTo>
                    <a:pt x="5179238" y="395770"/>
                  </a:lnTo>
                  <a:lnTo>
                    <a:pt x="5179238" y="322770"/>
                  </a:lnTo>
                  <a:lnTo>
                    <a:pt x="5179187" y="248564"/>
                  </a:lnTo>
                  <a:lnTo>
                    <a:pt x="5170043" y="197662"/>
                  </a:lnTo>
                  <a:lnTo>
                    <a:pt x="5142128" y="160477"/>
                  </a:lnTo>
                  <a:lnTo>
                    <a:pt x="5100358" y="138315"/>
                  </a:lnTo>
                  <a:lnTo>
                    <a:pt x="5048923" y="130924"/>
                  </a:lnTo>
                  <a:lnTo>
                    <a:pt x="5019218" y="133007"/>
                  </a:lnTo>
                  <a:lnTo>
                    <a:pt x="4968913" y="149669"/>
                  </a:lnTo>
                  <a:lnTo>
                    <a:pt x="4931626" y="181775"/>
                  </a:lnTo>
                  <a:lnTo>
                    <a:pt x="4919611" y="201434"/>
                  </a:lnTo>
                  <a:lnTo>
                    <a:pt x="4912550" y="222427"/>
                  </a:lnTo>
                  <a:lnTo>
                    <a:pt x="4912449" y="223380"/>
                  </a:lnTo>
                  <a:lnTo>
                    <a:pt x="4910163" y="245541"/>
                  </a:lnTo>
                  <a:lnTo>
                    <a:pt x="4984064" y="245541"/>
                  </a:lnTo>
                  <a:lnTo>
                    <a:pt x="4985093" y="233705"/>
                  </a:lnTo>
                  <a:lnTo>
                    <a:pt x="4988179" y="223380"/>
                  </a:lnTo>
                  <a:lnTo>
                    <a:pt x="5020081" y="197281"/>
                  </a:lnTo>
                  <a:lnTo>
                    <a:pt x="5045608" y="193967"/>
                  </a:lnTo>
                  <a:lnTo>
                    <a:pt x="5058334" y="194792"/>
                  </a:lnTo>
                  <a:lnTo>
                    <a:pt x="5059362" y="194792"/>
                  </a:lnTo>
                  <a:lnTo>
                    <a:pt x="5097018" y="216725"/>
                  </a:lnTo>
                  <a:lnTo>
                    <a:pt x="5105324" y="248564"/>
                  </a:lnTo>
                  <a:lnTo>
                    <a:pt x="5105324" y="265455"/>
                  </a:lnTo>
                  <a:lnTo>
                    <a:pt x="5105324" y="322770"/>
                  </a:lnTo>
                  <a:lnTo>
                    <a:pt x="5105324" y="378879"/>
                  </a:lnTo>
                  <a:lnTo>
                    <a:pt x="5100980" y="386003"/>
                  </a:lnTo>
                  <a:lnTo>
                    <a:pt x="5067757" y="412864"/>
                  </a:lnTo>
                  <a:lnTo>
                    <a:pt x="5030825" y="420509"/>
                  </a:lnTo>
                  <a:lnTo>
                    <a:pt x="5018011" y="419658"/>
                  </a:lnTo>
                  <a:lnTo>
                    <a:pt x="4984724" y="399986"/>
                  </a:lnTo>
                  <a:lnTo>
                    <a:pt x="4977435" y="374053"/>
                  </a:lnTo>
                  <a:lnTo>
                    <a:pt x="4982756" y="352234"/>
                  </a:lnTo>
                  <a:lnTo>
                    <a:pt x="4998732" y="336423"/>
                  </a:lnTo>
                  <a:lnTo>
                    <a:pt x="5025364" y="326593"/>
                  </a:lnTo>
                  <a:lnTo>
                    <a:pt x="5062652" y="322770"/>
                  </a:lnTo>
                  <a:lnTo>
                    <a:pt x="5105324" y="322770"/>
                  </a:lnTo>
                  <a:lnTo>
                    <a:pt x="5105324" y="265455"/>
                  </a:lnTo>
                  <a:lnTo>
                    <a:pt x="5059172" y="265455"/>
                  </a:lnTo>
                  <a:lnTo>
                    <a:pt x="5025809" y="267296"/>
                  </a:lnTo>
                  <a:lnTo>
                    <a:pt x="4969243" y="282003"/>
                  </a:lnTo>
                  <a:lnTo>
                    <a:pt x="4927320" y="311315"/>
                  </a:lnTo>
                  <a:lnTo>
                    <a:pt x="4905895" y="354685"/>
                  </a:lnTo>
                  <a:lnTo>
                    <a:pt x="4903228" y="381596"/>
                  </a:lnTo>
                  <a:lnTo>
                    <a:pt x="4905273" y="403034"/>
                  </a:lnTo>
                  <a:lnTo>
                    <a:pt x="4921720" y="440664"/>
                  </a:lnTo>
                  <a:lnTo>
                    <a:pt x="4953838" y="470255"/>
                  </a:lnTo>
                  <a:lnTo>
                    <a:pt x="4997132" y="485559"/>
                  </a:lnTo>
                  <a:lnTo>
                    <a:pt x="5022672" y="487476"/>
                  </a:lnTo>
                  <a:lnTo>
                    <a:pt x="5038369" y="486676"/>
                  </a:lnTo>
                  <a:lnTo>
                    <a:pt x="5080139" y="474802"/>
                  </a:lnTo>
                  <a:lnTo>
                    <a:pt x="5108651" y="458508"/>
                  </a:lnTo>
                  <a:lnTo>
                    <a:pt x="5108956" y="461530"/>
                  </a:lnTo>
                  <a:lnTo>
                    <a:pt x="5111966" y="469176"/>
                  </a:lnTo>
                  <a:lnTo>
                    <a:pt x="5117693" y="481444"/>
                  </a:lnTo>
                  <a:lnTo>
                    <a:pt x="5190693" y="481444"/>
                  </a:lnTo>
                  <a:lnTo>
                    <a:pt x="5190693" y="465747"/>
                  </a:lnTo>
                  <a:close/>
                </a:path>
                <a:path w="8474710" h="610870">
                  <a:moveTo>
                    <a:pt x="5522747" y="257009"/>
                  </a:moveTo>
                  <a:lnTo>
                    <a:pt x="5514797" y="199212"/>
                  </a:lnTo>
                  <a:lnTo>
                    <a:pt x="5491531" y="160337"/>
                  </a:lnTo>
                  <a:lnTo>
                    <a:pt x="5455437" y="138277"/>
                  </a:lnTo>
                  <a:lnTo>
                    <a:pt x="5409031" y="130924"/>
                  </a:lnTo>
                  <a:lnTo>
                    <a:pt x="5379174" y="132867"/>
                  </a:lnTo>
                  <a:lnTo>
                    <a:pt x="5354320" y="138722"/>
                  </a:lnTo>
                  <a:lnTo>
                    <a:pt x="5334457" y="148475"/>
                  </a:lnTo>
                  <a:lnTo>
                    <a:pt x="5319585" y="162140"/>
                  </a:lnTo>
                  <a:lnTo>
                    <a:pt x="5318379" y="136956"/>
                  </a:lnTo>
                  <a:lnTo>
                    <a:pt x="5247945" y="136956"/>
                  </a:lnTo>
                  <a:lnTo>
                    <a:pt x="5247945" y="481444"/>
                  </a:lnTo>
                  <a:lnTo>
                    <a:pt x="5321846" y="481444"/>
                  </a:lnTo>
                  <a:lnTo>
                    <a:pt x="5321846" y="241325"/>
                  </a:lnTo>
                  <a:lnTo>
                    <a:pt x="5327294" y="232067"/>
                  </a:lnTo>
                  <a:lnTo>
                    <a:pt x="5359603" y="203377"/>
                  </a:lnTo>
                  <a:lnTo>
                    <a:pt x="5392432" y="196075"/>
                  </a:lnTo>
                  <a:lnTo>
                    <a:pt x="5405590" y="196938"/>
                  </a:lnTo>
                  <a:lnTo>
                    <a:pt x="5440654" y="217893"/>
                  </a:lnTo>
                  <a:lnTo>
                    <a:pt x="5448541" y="257911"/>
                  </a:lnTo>
                  <a:lnTo>
                    <a:pt x="5448541" y="481444"/>
                  </a:lnTo>
                  <a:lnTo>
                    <a:pt x="5522747" y="481444"/>
                  </a:lnTo>
                  <a:lnTo>
                    <a:pt x="5522747" y="257009"/>
                  </a:lnTo>
                  <a:close/>
                </a:path>
                <a:path w="8474710" h="610870">
                  <a:moveTo>
                    <a:pt x="5904827" y="0"/>
                  </a:moveTo>
                  <a:lnTo>
                    <a:pt x="5830621" y="0"/>
                  </a:lnTo>
                  <a:lnTo>
                    <a:pt x="5830621" y="154000"/>
                  </a:lnTo>
                  <a:lnTo>
                    <a:pt x="5830621" y="235750"/>
                  </a:lnTo>
                  <a:lnTo>
                    <a:pt x="5830621" y="381444"/>
                  </a:lnTo>
                  <a:lnTo>
                    <a:pt x="5818213" y="399186"/>
                  </a:lnTo>
                  <a:lnTo>
                    <a:pt x="5802833" y="411772"/>
                  </a:lnTo>
                  <a:lnTo>
                    <a:pt x="5784126" y="419481"/>
                  </a:lnTo>
                  <a:lnTo>
                    <a:pt x="5762447" y="422008"/>
                  </a:lnTo>
                  <a:lnTo>
                    <a:pt x="5743740" y="420039"/>
                  </a:lnTo>
                  <a:lnTo>
                    <a:pt x="5703773" y="390486"/>
                  </a:lnTo>
                  <a:lnTo>
                    <a:pt x="5686387" y="334975"/>
                  </a:lnTo>
                  <a:lnTo>
                    <a:pt x="5685231" y="306476"/>
                  </a:lnTo>
                  <a:lnTo>
                    <a:pt x="5686399" y="284276"/>
                  </a:lnTo>
                  <a:lnTo>
                    <a:pt x="5695747" y="245148"/>
                  </a:lnTo>
                  <a:lnTo>
                    <a:pt x="5728055" y="204114"/>
                  </a:lnTo>
                  <a:lnTo>
                    <a:pt x="5763057" y="196075"/>
                  </a:lnTo>
                  <a:lnTo>
                    <a:pt x="5784583" y="198551"/>
                  </a:lnTo>
                  <a:lnTo>
                    <a:pt x="5803023" y="205994"/>
                  </a:lnTo>
                  <a:lnTo>
                    <a:pt x="5818365" y="218389"/>
                  </a:lnTo>
                  <a:lnTo>
                    <a:pt x="5830621" y="235750"/>
                  </a:lnTo>
                  <a:lnTo>
                    <a:pt x="5830621" y="154000"/>
                  </a:lnTo>
                  <a:lnTo>
                    <a:pt x="5818175" y="143903"/>
                  </a:lnTo>
                  <a:lnTo>
                    <a:pt x="5800458" y="136690"/>
                  </a:lnTo>
                  <a:lnTo>
                    <a:pt x="5777458" y="132359"/>
                  </a:lnTo>
                  <a:lnTo>
                    <a:pt x="5749175" y="130924"/>
                  </a:lnTo>
                  <a:lnTo>
                    <a:pt x="5719432" y="133972"/>
                  </a:lnTo>
                  <a:lnTo>
                    <a:pt x="5669204" y="158407"/>
                  </a:lnTo>
                  <a:lnTo>
                    <a:pt x="5632259" y="205994"/>
                  </a:lnTo>
                  <a:lnTo>
                    <a:pt x="5613374" y="269379"/>
                  </a:lnTo>
                  <a:lnTo>
                    <a:pt x="5611025" y="306476"/>
                  </a:lnTo>
                  <a:lnTo>
                    <a:pt x="5611025" y="315226"/>
                  </a:lnTo>
                  <a:lnTo>
                    <a:pt x="5620867" y="382574"/>
                  </a:lnTo>
                  <a:lnTo>
                    <a:pt x="5649176" y="437997"/>
                  </a:lnTo>
                  <a:lnTo>
                    <a:pt x="5692800" y="475107"/>
                  </a:lnTo>
                  <a:lnTo>
                    <a:pt x="5748579" y="487476"/>
                  </a:lnTo>
                  <a:lnTo>
                    <a:pt x="5777928" y="485800"/>
                  </a:lnTo>
                  <a:lnTo>
                    <a:pt x="5802046" y="480758"/>
                  </a:lnTo>
                  <a:lnTo>
                    <a:pt x="5820918" y="472376"/>
                  </a:lnTo>
                  <a:lnTo>
                    <a:pt x="5834545" y="460629"/>
                  </a:lnTo>
                  <a:lnTo>
                    <a:pt x="5836056" y="481444"/>
                  </a:lnTo>
                  <a:lnTo>
                    <a:pt x="5904827" y="481444"/>
                  </a:lnTo>
                  <a:lnTo>
                    <a:pt x="5904827" y="460629"/>
                  </a:lnTo>
                  <a:lnTo>
                    <a:pt x="5904827" y="422008"/>
                  </a:lnTo>
                  <a:lnTo>
                    <a:pt x="5904827" y="196075"/>
                  </a:lnTo>
                  <a:lnTo>
                    <a:pt x="5904827" y="154000"/>
                  </a:lnTo>
                  <a:lnTo>
                    <a:pt x="5904827" y="0"/>
                  </a:lnTo>
                  <a:close/>
                </a:path>
                <a:path w="8474710" h="610870">
                  <a:moveTo>
                    <a:pt x="6449619" y="136956"/>
                  </a:moveTo>
                  <a:lnTo>
                    <a:pt x="6381445" y="136956"/>
                  </a:lnTo>
                  <a:lnTo>
                    <a:pt x="6381382" y="137744"/>
                  </a:lnTo>
                  <a:lnTo>
                    <a:pt x="6379934" y="158216"/>
                  </a:lnTo>
                  <a:lnTo>
                    <a:pt x="6375717" y="154482"/>
                  </a:lnTo>
                  <a:lnTo>
                    <a:pt x="6375717" y="236347"/>
                  </a:lnTo>
                  <a:lnTo>
                    <a:pt x="6375717" y="380682"/>
                  </a:lnTo>
                  <a:lnTo>
                    <a:pt x="6363436" y="398767"/>
                  </a:lnTo>
                  <a:lnTo>
                    <a:pt x="6347879" y="411683"/>
                  </a:lnTo>
                  <a:lnTo>
                    <a:pt x="6329045" y="419430"/>
                  </a:lnTo>
                  <a:lnTo>
                    <a:pt x="6306934" y="422008"/>
                  </a:lnTo>
                  <a:lnTo>
                    <a:pt x="6288227" y="420039"/>
                  </a:lnTo>
                  <a:lnTo>
                    <a:pt x="6248412" y="390486"/>
                  </a:lnTo>
                  <a:lnTo>
                    <a:pt x="6231166" y="334975"/>
                  </a:lnTo>
                  <a:lnTo>
                    <a:pt x="6230010" y="312813"/>
                  </a:lnTo>
                  <a:lnTo>
                    <a:pt x="6230010" y="306476"/>
                  </a:lnTo>
                  <a:lnTo>
                    <a:pt x="6234658" y="263829"/>
                  </a:lnTo>
                  <a:lnTo>
                    <a:pt x="6248565" y="228206"/>
                  </a:lnTo>
                  <a:lnTo>
                    <a:pt x="6288748" y="198081"/>
                  </a:lnTo>
                  <a:lnTo>
                    <a:pt x="6307544" y="196075"/>
                  </a:lnTo>
                  <a:lnTo>
                    <a:pt x="6320129" y="196824"/>
                  </a:lnTo>
                  <a:lnTo>
                    <a:pt x="6358217" y="214147"/>
                  </a:lnTo>
                  <a:lnTo>
                    <a:pt x="6375717" y="236347"/>
                  </a:lnTo>
                  <a:lnTo>
                    <a:pt x="6375717" y="154482"/>
                  </a:lnTo>
                  <a:lnTo>
                    <a:pt x="6366472" y="146278"/>
                  </a:lnTo>
                  <a:lnTo>
                    <a:pt x="6347663" y="137744"/>
                  </a:lnTo>
                  <a:lnTo>
                    <a:pt x="6323482" y="132626"/>
                  </a:lnTo>
                  <a:lnTo>
                    <a:pt x="6293967" y="130924"/>
                  </a:lnTo>
                  <a:lnTo>
                    <a:pt x="6263551" y="133972"/>
                  </a:lnTo>
                  <a:lnTo>
                    <a:pt x="6213030" y="158407"/>
                  </a:lnTo>
                  <a:lnTo>
                    <a:pt x="6176810" y="206032"/>
                  </a:lnTo>
                  <a:lnTo>
                    <a:pt x="6158408" y="269379"/>
                  </a:lnTo>
                  <a:lnTo>
                    <a:pt x="6156109" y="306476"/>
                  </a:lnTo>
                  <a:lnTo>
                    <a:pt x="6156109" y="312813"/>
                  </a:lnTo>
                  <a:lnTo>
                    <a:pt x="6165342" y="381215"/>
                  </a:lnTo>
                  <a:lnTo>
                    <a:pt x="6193066" y="437400"/>
                  </a:lnTo>
                  <a:lnTo>
                    <a:pt x="6236614" y="474954"/>
                  </a:lnTo>
                  <a:lnTo>
                    <a:pt x="6293358" y="487476"/>
                  </a:lnTo>
                  <a:lnTo>
                    <a:pt x="6321920" y="486016"/>
                  </a:lnTo>
                  <a:lnTo>
                    <a:pt x="6345174" y="481622"/>
                  </a:lnTo>
                  <a:lnTo>
                    <a:pt x="6363094" y="474319"/>
                  </a:lnTo>
                  <a:lnTo>
                    <a:pt x="6375717" y="464096"/>
                  </a:lnTo>
                  <a:lnTo>
                    <a:pt x="6375717" y="468172"/>
                  </a:lnTo>
                  <a:lnTo>
                    <a:pt x="6364008" y="515670"/>
                  </a:lnTo>
                  <a:lnTo>
                    <a:pt x="6330315" y="541388"/>
                  </a:lnTo>
                  <a:lnTo>
                    <a:pt x="6298184" y="546290"/>
                  </a:lnTo>
                  <a:lnTo>
                    <a:pt x="6275095" y="543229"/>
                  </a:lnTo>
                  <a:lnTo>
                    <a:pt x="6252870" y="534035"/>
                  </a:lnTo>
                  <a:lnTo>
                    <a:pt x="6231509" y="518718"/>
                  </a:lnTo>
                  <a:lnTo>
                    <a:pt x="6211011" y="497281"/>
                  </a:lnTo>
                  <a:lnTo>
                    <a:pt x="6169990" y="543725"/>
                  </a:lnTo>
                  <a:lnTo>
                    <a:pt x="6200533" y="577291"/>
                  </a:lnTo>
                  <a:lnTo>
                    <a:pt x="6236652" y="597128"/>
                  </a:lnTo>
                  <a:lnTo>
                    <a:pt x="6288227" y="609422"/>
                  </a:lnTo>
                  <a:lnTo>
                    <a:pt x="6302413" y="610247"/>
                  </a:lnTo>
                  <a:lnTo>
                    <a:pt x="6333172" y="607872"/>
                  </a:lnTo>
                  <a:lnTo>
                    <a:pt x="6386030" y="588860"/>
                  </a:lnTo>
                  <a:lnTo>
                    <a:pt x="6426289" y="551307"/>
                  </a:lnTo>
                  <a:lnTo>
                    <a:pt x="6428905" y="546290"/>
                  </a:lnTo>
                  <a:lnTo>
                    <a:pt x="6439243" y="526542"/>
                  </a:lnTo>
                  <a:lnTo>
                    <a:pt x="6447028" y="497916"/>
                  </a:lnTo>
                  <a:lnTo>
                    <a:pt x="6447079" y="497281"/>
                  </a:lnTo>
                  <a:lnTo>
                    <a:pt x="6449619" y="465455"/>
                  </a:lnTo>
                  <a:lnTo>
                    <a:pt x="6449619" y="464096"/>
                  </a:lnTo>
                  <a:lnTo>
                    <a:pt x="6449619" y="422008"/>
                  </a:lnTo>
                  <a:lnTo>
                    <a:pt x="6449619" y="196075"/>
                  </a:lnTo>
                  <a:lnTo>
                    <a:pt x="6449619" y="158216"/>
                  </a:lnTo>
                  <a:lnTo>
                    <a:pt x="6449619" y="136956"/>
                  </a:lnTo>
                  <a:close/>
                </a:path>
                <a:path w="8474710" h="610870">
                  <a:moveTo>
                    <a:pt x="6722199" y="138455"/>
                  </a:moveTo>
                  <a:lnTo>
                    <a:pt x="6714033" y="135166"/>
                  </a:lnTo>
                  <a:lnTo>
                    <a:pt x="6705676" y="132803"/>
                  </a:lnTo>
                  <a:lnTo>
                    <a:pt x="6697142" y="131394"/>
                  </a:lnTo>
                  <a:lnTo>
                    <a:pt x="6688417" y="130924"/>
                  </a:lnTo>
                  <a:lnTo>
                    <a:pt x="6663207" y="132308"/>
                  </a:lnTo>
                  <a:lnTo>
                    <a:pt x="6643243" y="136461"/>
                  </a:lnTo>
                  <a:lnTo>
                    <a:pt x="6628511" y="143395"/>
                  </a:lnTo>
                  <a:lnTo>
                    <a:pt x="6619037" y="153085"/>
                  </a:lnTo>
                  <a:lnTo>
                    <a:pt x="6618427" y="136956"/>
                  </a:lnTo>
                  <a:lnTo>
                    <a:pt x="6546329" y="136956"/>
                  </a:lnTo>
                  <a:lnTo>
                    <a:pt x="6546329" y="481444"/>
                  </a:lnTo>
                  <a:lnTo>
                    <a:pt x="6620243" y="481444"/>
                  </a:lnTo>
                  <a:lnTo>
                    <a:pt x="6620243" y="242531"/>
                  </a:lnTo>
                  <a:lnTo>
                    <a:pt x="6630670" y="225107"/>
                  </a:lnTo>
                  <a:lnTo>
                    <a:pt x="6645046" y="212661"/>
                  </a:lnTo>
                  <a:lnTo>
                    <a:pt x="6663398" y="205206"/>
                  </a:lnTo>
                  <a:lnTo>
                    <a:pt x="6685699" y="202717"/>
                  </a:lnTo>
                  <a:lnTo>
                    <a:pt x="6693167" y="202984"/>
                  </a:lnTo>
                  <a:lnTo>
                    <a:pt x="6701688" y="203809"/>
                  </a:lnTo>
                  <a:lnTo>
                    <a:pt x="6711264" y="205168"/>
                  </a:lnTo>
                  <a:lnTo>
                    <a:pt x="6721894" y="207086"/>
                  </a:lnTo>
                  <a:lnTo>
                    <a:pt x="6722199" y="138455"/>
                  </a:lnTo>
                  <a:close/>
                </a:path>
                <a:path w="8474710" h="610870">
                  <a:moveTo>
                    <a:pt x="7087616" y="302856"/>
                  </a:moveTo>
                  <a:lnTo>
                    <a:pt x="7084581" y="267830"/>
                  </a:lnTo>
                  <a:lnTo>
                    <a:pt x="7076376" y="235750"/>
                  </a:lnTo>
                  <a:lnTo>
                    <a:pt x="7063003" y="206590"/>
                  </a:lnTo>
                  <a:lnTo>
                    <a:pt x="7054710" y="194868"/>
                  </a:lnTo>
                  <a:lnTo>
                    <a:pt x="7044474" y="180390"/>
                  </a:lnTo>
                  <a:lnTo>
                    <a:pt x="7021449" y="158750"/>
                  </a:lnTo>
                  <a:lnTo>
                    <a:pt x="7013397" y="154114"/>
                  </a:lnTo>
                  <a:lnTo>
                    <a:pt x="7013397" y="305879"/>
                  </a:lnTo>
                  <a:lnTo>
                    <a:pt x="7013397" y="313715"/>
                  </a:lnTo>
                  <a:lnTo>
                    <a:pt x="7007898" y="356108"/>
                  </a:lnTo>
                  <a:lnTo>
                    <a:pt x="6991985" y="391541"/>
                  </a:lnTo>
                  <a:lnTo>
                    <a:pt x="6966128" y="415417"/>
                  </a:lnTo>
                  <a:lnTo>
                    <a:pt x="6966280" y="415417"/>
                  </a:lnTo>
                  <a:lnTo>
                    <a:pt x="6949364" y="421500"/>
                  </a:lnTo>
                  <a:lnTo>
                    <a:pt x="6949554" y="421500"/>
                  </a:lnTo>
                  <a:lnTo>
                    <a:pt x="6930149" y="423519"/>
                  </a:lnTo>
                  <a:lnTo>
                    <a:pt x="6879107" y="405282"/>
                  </a:lnTo>
                  <a:lnTo>
                    <a:pt x="6851536" y="355307"/>
                  </a:lnTo>
                  <a:lnTo>
                    <a:pt x="6846341" y="313715"/>
                  </a:lnTo>
                  <a:lnTo>
                    <a:pt x="6846290" y="305879"/>
                  </a:lnTo>
                  <a:lnTo>
                    <a:pt x="6847599" y="284022"/>
                  </a:lnTo>
                  <a:lnTo>
                    <a:pt x="6858076" y="244957"/>
                  </a:lnTo>
                  <a:lnTo>
                    <a:pt x="6893382" y="203085"/>
                  </a:lnTo>
                  <a:lnTo>
                    <a:pt x="6929539" y="194868"/>
                  </a:lnTo>
                  <a:lnTo>
                    <a:pt x="6949008" y="196926"/>
                  </a:lnTo>
                  <a:lnTo>
                    <a:pt x="6992137" y="227749"/>
                  </a:lnTo>
                  <a:lnTo>
                    <a:pt x="7008088" y="263728"/>
                  </a:lnTo>
                  <a:lnTo>
                    <a:pt x="7013397" y="305879"/>
                  </a:lnTo>
                  <a:lnTo>
                    <a:pt x="7013397" y="154114"/>
                  </a:lnTo>
                  <a:lnTo>
                    <a:pt x="6994626" y="143294"/>
                  </a:lnTo>
                  <a:lnTo>
                    <a:pt x="6963994" y="134010"/>
                  </a:lnTo>
                  <a:lnTo>
                    <a:pt x="6929539" y="130924"/>
                  </a:lnTo>
                  <a:lnTo>
                    <a:pt x="6895719" y="134010"/>
                  </a:lnTo>
                  <a:lnTo>
                    <a:pt x="6895287" y="134010"/>
                  </a:lnTo>
                  <a:lnTo>
                    <a:pt x="6837629" y="159258"/>
                  </a:lnTo>
                  <a:lnTo>
                    <a:pt x="6796138" y="207975"/>
                  </a:lnTo>
                  <a:lnTo>
                    <a:pt x="6775018" y="270268"/>
                  </a:lnTo>
                  <a:lnTo>
                    <a:pt x="6772389" y="305879"/>
                  </a:lnTo>
                  <a:lnTo>
                    <a:pt x="6772453" y="313715"/>
                  </a:lnTo>
                  <a:lnTo>
                    <a:pt x="6782981" y="381025"/>
                  </a:lnTo>
                  <a:lnTo>
                    <a:pt x="6814769" y="437248"/>
                  </a:lnTo>
                  <a:lnTo>
                    <a:pt x="6864807" y="474916"/>
                  </a:lnTo>
                  <a:lnTo>
                    <a:pt x="6930149" y="487476"/>
                  </a:lnTo>
                  <a:lnTo>
                    <a:pt x="6964604" y="484327"/>
                  </a:lnTo>
                  <a:lnTo>
                    <a:pt x="6995261" y="474916"/>
                  </a:lnTo>
                  <a:lnTo>
                    <a:pt x="7022147" y="459219"/>
                  </a:lnTo>
                  <a:lnTo>
                    <a:pt x="7045223" y="437248"/>
                  </a:lnTo>
                  <a:lnTo>
                    <a:pt x="7054786" y="423519"/>
                  </a:lnTo>
                  <a:lnTo>
                    <a:pt x="7063765" y="410641"/>
                  </a:lnTo>
                  <a:lnTo>
                    <a:pt x="7077011" y="381025"/>
                  </a:lnTo>
                  <a:lnTo>
                    <a:pt x="7084962" y="348424"/>
                  </a:lnTo>
                  <a:lnTo>
                    <a:pt x="7087540" y="313715"/>
                  </a:lnTo>
                  <a:lnTo>
                    <a:pt x="7087616" y="302856"/>
                  </a:lnTo>
                  <a:close/>
                </a:path>
                <a:path w="8474710" h="610870">
                  <a:moveTo>
                    <a:pt x="7592466" y="136956"/>
                  </a:moveTo>
                  <a:lnTo>
                    <a:pt x="7517803" y="136956"/>
                  </a:lnTo>
                  <a:lnTo>
                    <a:pt x="7460945" y="361530"/>
                  </a:lnTo>
                  <a:lnTo>
                    <a:pt x="7391260" y="136956"/>
                  </a:lnTo>
                  <a:lnTo>
                    <a:pt x="7333043" y="136956"/>
                  </a:lnTo>
                  <a:lnTo>
                    <a:pt x="7264413" y="357009"/>
                  </a:lnTo>
                  <a:lnTo>
                    <a:pt x="7206348" y="136956"/>
                  </a:lnTo>
                  <a:lnTo>
                    <a:pt x="7131532" y="136956"/>
                  </a:lnTo>
                  <a:lnTo>
                    <a:pt x="7231532" y="481444"/>
                  </a:lnTo>
                  <a:lnTo>
                    <a:pt x="7290511" y="481444"/>
                  </a:lnTo>
                  <a:lnTo>
                    <a:pt x="7361250" y="255346"/>
                  </a:lnTo>
                  <a:lnTo>
                    <a:pt x="7433792" y="481444"/>
                  </a:lnTo>
                  <a:lnTo>
                    <a:pt x="7492466" y="481444"/>
                  </a:lnTo>
                  <a:lnTo>
                    <a:pt x="7592466" y="136956"/>
                  </a:lnTo>
                  <a:close/>
                </a:path>
                <a:path w="8474710" h="610870">
                  <a:moveTo>
                    <a:pt x="7802029" y="479031"/>
                  </a:moveTo>
                  <a:lnTo>
                    <a:pt x="7801737" y="415531"/>
                  </a:lnTo>
                  <a:lnTo>
                    <a:pt x="7789850" y="418096"/>
                  </a:lnTo>
                  <a:lnTo>
                    <a:pt x="7780007" y="419938"/>
                  </a:lnTo>
                  <a:lnTo>
                    <a:pt x="7772209" y="421043"/>
                  </a:lnTo>
                  <a:lnTo>
                    <a:pt x="7766444" y="421411"/>
                  </a:lnTo>
                  <a:lnTo>
                    <a:pt x="7758798" y="421411"/>
                  </a:lnTo>
                  <a:lnTo>
                    <a:pt x="7739596" y="391541"/>
                  </a:lnTo>
                  <a:lnTo>
                    <a:pt x="7739596" y="197891"/>
                  </a:lnTo>
                  <a:lnTo>
                    <a:pt x="7800530" y="197891"/>
                  </a:lnTo>
                  <a:lnTo>
                    <a:pt x="7800530" y="136956"/>
                  </a:lnTo>
                  <a:lnTo>
                    <a:pt x="7739596" y="136956"/>
                  </a:lnTo>
                  <a:lnTo>
                    <a:pt x="7739596" y="57619"/>
                  </a:lnTo>
                  <a:lnTo>
                    <a:pt x="7665682" y="57619"/>
                  </a:lnTo>
                  <a:lnTo>
                    <a:pt x="7665682" y="136956"/>
                  </a:lnTo>
                  <a:lnTo>
                    <a:pt x="7605954" y="136956"/>
                  </a:lnTo>
                  <a:lnTo>
                    <a:pt x="7605954" y="197891"/>
                  </a:lnTo>
                  <a:lnTo>
                    <a:pt x="7665682" y="197891"/>
                  </a:lnTo>
                  <a:lnTo>
                    <a:pt x="7665682" y="391248"/>
                  </a:lnTo>
                  <a:lnTo>
                    <a:pt x="7667244" y="415886"/>
                  </a:lnTo>
                  <a:lnTo>
                    <a:pt x="7679690" y="453288"/>
                  </a:lnTo>
                  <a:lnTo>
                    <a:pt x="7717841" y="482117"/>
                  </a:lnTo>
                  <a:lnTo>
                    <a:pt x="7749845" y="487476"/>
                  </a:lnTo>
                  <a:lnTo>
                    <a:pt x="7762672" y="486943"/>
                  </a:lnTo>
                  <a:lnTo>
                    <a:pt x="7775638" y="485355"/>
                  </a:lnTo>
                  <a:lnTo>
                    <a:pt x="7788757" y="482727"/>
                  </a:lnTo>
                  <a:lnTo>
                    <a:pt x="7802029" y="479031"/>
                  </a:lnTo>
                  <a:close/>
                </a:path>
                <a:path w="8474710" h="610870">
                  <a:moveTo>
                    <a:pt x="8119529" y="257009"/>
                  </a:moveTo>
                  <a:lnTo>
                    <a:pt x="8111579" y="199212"/>
                  </a:lnTo>
                  <a:lnTo>
                    <a:pt x="8088312" y="160337"/>
                  </a:lnTo>
                  <a:lnTo>
                    <a:pt x="8052219" y="138277"/>
                  </a:lnTo>
                  <a:lnTo>
                    <a:pt x="8005800" y="130924"/>
                  </a:lnTo>
                  <a:lnTo>
                    <a:pt x="7976603" y="132715"/>
                  </a:lnTo>
                  <a:lnTo>
                    <a:pt x="7952333" y="138125"/>
                  </a:lnTo>
                  <a:lnTo>
                    <a:pt x="7933017" y="147129"/>
                  </a:lnTo>
                  <a:lnTo>
                    <a:pt x="7918628" y="159727"/>
                  </a:lnTo>
                  <a:lnTo>
                    <a:pt x="7918628" y="0"/>
                  </a:lnTo>
                  <a:lnTo>
                    <a:pt x="7844726" y="0"/>
                  </a:lnTo>
                  <a:lnTo>
                    <a:pt x="7844726" y="481444"/>
                  </a:lnTo>
                  <a:lnTo>
                    <a:pt x="7918628" y="481444"/>
                  </a:lnTo>
                  <a:lnTo>
                    <a:pt x="7918628" y="241325"/>
                  </a:lnTo>
                  <a:lnTo>
                    <a:pt x="7924063" y="232067"/>
                  </a:lnTo>
                  <a:lnTo>
                    <a:pt x="7956385" y="203377"/>
                  </a:lnTo>
                  <a:lnTo>
                    <a:pt x="7989214" y="196075"/>
                  </a:lnTo>
                  <a:lnTo>
                    <a:pt x="8002371" y="196938"/>
                  </a:lnTo>
                  <a:lnTo>
                    <a:pt x="8037436" y="217893"/>
                  </a:lnTo>
                  <a:lnTo>
                    <a:pt x="8045323" y="257911"/>
                  </a:lnTo>
                  <a:lnTo>
                    <a:pt x="8045323" y="481444"/>
                  </a:lnTo>
                  <a:lnTo>
                    <a:pt x="8119529" y="481444"/>
                  </a:lnTo>
                  <a:lnTo>
                    <a:pt x="8119529" y="257009"/>
                  </a:lnTo>
                  <a:close/>
                </a:path>
                <a:path w="8474710" h="610870">
                  <a:moveTo>
                    <a:pt x="8474278" y="442823"/>
                  </a:moveTo>
                  <a:lnTo>
                    <a:pt x="8456549" y="407123"/>
                  </a:lnTo>
                  <a:lnTo>
                    <a:pt x="8430539" y="399999"/>
                  </a:lnTo>
                  <a:lnTo>
                    <a:pt x="8420646" y="400786"/>
                  </a:lnTo>
                  <a:lnTo>
                    <a:pt x="8389620" y="426466"/>
                  </a:lnTo>
                  <a:lnTo>
                    <a:pt x="8386800" y="442823"/>
                  </a:lnTo>
                  <a:lnTo>
                    <a:pt x="8387512" y="451192"/>
                  </a:lnTo>
                  <a:lnTo>
                    <a:pt x="8412061" y="481965"/>
                  </a:lnTo>
                  <a:lnTo>
                    <a:pt x="8430539" y="485063"/>
                  </a:lnTo>
                  <a:lnTo>
                    <a:pt x="8440356" y="484289"/>
                  </a:lnTo>
                  <a:lnTo>
                    <a:pt x="8471408" y="458965"/>
                  </a:lnTo>
                  <a:lnTo>
                    <a:pt x="8474278" y="442823"/>
                  </a:lnTo>
                  <a:close/>
                </a:path>
                <a:path w="8474710" h="610870">
                  <a:moveTo>
                    <a:pt x="8474583" y="176466"/>
                  </a:moveTo>
                  <a:lnTo>
                    <a:pt x="8456854" y="140766"/>
                  </a:lnTo>
                  <a:lnTo>
                    <a:pt x="8430844" y="133629"/>
                  </a:lnTo>
                  <a:lnTo>
                    <a:pt x="8420951" y="134429"/>
                  </a:lnTo>
                  <a:lnTo>
                    <a:pt x="8389925" y="160108"/>
                  </a:lnTo>
                  <a:lnTo>
                    <a:pt x="8387093" y="176466"/>
                  </a:lnTo>
                  <a:lnTo>
                    <a:pt x="8387816" y="184835"/>
                  </a:lnTo>
                  <a:lnTo>
                    <a:pt x="8412366" y="215607"/>
                  </a:lnTo>
                  <a:lnTo>
                    <a:pt x="8430844" y="218706"/>
                  </a:lnTo>
                  <a:lnTo>
                    <a:pt x="8440661" y="217932"/>
                  </a:lnTo>
                  <a:lnTo>
                    <a:pt x="8471713" y="192608"/>
                  </a:lnTo>
                  <a:lnTo>
                    <a:pt x="8474583" y="1764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24597" y="4544364"/>
              <a:ext cx="8565515" cy="0"/>
            </a:xfrm>
            <a:custGeom>
              <a:avLst/>
              <a:gdLst/>
              <a:ahLst/>
              <a:cxnLst/>
              <a:rect l="l" t="t" r="r" b="b"/>
              <a:pathLst>
                <a:path w="8565515" h="0">
                  <a:moveTo>
                    <a:pt x="0" y="0"/>
                  </a:moveTo>
                  <a:lnTo>
                    <a:pt x="8565184" y="0"/>
                  </a:lnTo>
                </a:path>
              </a:pathLst>
            </a:custGeom>
            <a:ln w="31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898267" y="5170388"/>
            <a:ext cx="17677765" cy="4601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90195" indent="104139">
              <a:lnSpc>
                <a:spcPct val="106200"/>
              </a:lnSpc>
              <a:spcBef>
                <a:spcPts val="100"/>
              </a:spcBef>
            </a:pPr>
            <a:r>
              <a:rPr dirty="0" sz="3300" spc="114" b="1">
                <a:latin typeface="Roboto Bk"/>
                <a:cs typeface="Roboto Bk"/>
              </a:rPr>
              <a:t>Growing</a:t>
            </a:r>
            <a:r>
              <a:rPr dirty="0" sz="3300" spc="-35" b="1">
                <a:latin typeface="Roboto Bk"/>
                <a:cs typeface="Roboto Bk"/>
              </a:rPr>
              <a:t> </a:t>
            </a:r>
            <a:r>
              <a:rPr dirty="0" sz="3300" spc="80" b="1">
                <a:latin typeface="Roboto Bk"/>
                <a:cs typeface="Roboto Bk"/>
              </a:rPr>
              <a:t>Demand</a:t>
            </a:r>
            <a:r>
              <a:rPr dirty="0" sz="3300" spc="-35" b="1">
                <a:latin typeface="Roboto Bk"/>
                <a:cs typeface="Roboto Bk"/>
              </a:rPr>
              <a:t> </a:t>
            </a:r>
            <a:r>
              <a:rPr dirty="0" sz="3300" spc="145" b="1">
                <a:latin typeface="Roboto Bk"/>
                <a:cs typeface="Roboto Bk"/>
              </a:rPr>
              <a:t>for</a:t>
            </a:r>
            <a:r>
              <a:rPr dirty="0" sz="3300" spc="130" b="1">
                <a:latin typeface="Roboto Bk"/>
                <a:cs typeface="Roboto Bk"/>
              </a:rPr>
              <a:t> </a:t>
            </a:r>
            <a:r>
              <a:rPr dirty="0" sz="3300" spc="-20" b="1">
                <a:latin typeface="Roboto Bk"/>
                <a:cs typeface="Roboto Bk"/>
              </a:rPr>
              <a:t>AI</a:t>
            </a:r>
            <a:r>
              <a:rPr dirty="0" sz="3300" spc="-150" b="1">
                <a:latin typeface="Roboto Bk"/>
                <a:cs typeface="Roboto Bk"/>
              </a:rPr>
              <a:t> </a:t>
            </a:r>
            <a:r>
              <a:rPr dirty="0" sz="3300" b="1">
                <a:latin typeface="Roboto Bk"/>
                <a:cs typeface="Roboto Bk"/>
              </a:rPr>
              <a:t>in</a:t>
            </a:r>
            <a:r>
              <a:rPr dirty="0" sz="3300" spc="-80" b="1">
                <a:latin typeface="Roboto Bk"/>
                <a:cs typeface="Roboto Bk"/>
              </a:rPr>
              <a:t> </a:t>
            </a:r>
            <a:r>
              <a:rPr dirty="0" sz="3300" spc="140" b="1">
                <a:latin typeface="Roboto Bk"/>
                <a:cs typeface="Roboto Bk"/>
              </a:rPr>
              <a:t>Education</a:t>
            </a:r>
            <a:r>
              <a:rPr dirty="0" sz="3300" spc="5" b="1">
                <a:latin typeface="Roboto Bk"/>
                <a:cs typeface="Roboto Bk"/>
              </a:rPr>
              <a:t> </a:t>
            </a:r>
            <a:r>
              <a:rPr dirty="0" sz="3300" spc="-120" b="1">
                <a:latin typeface="Roboto Bk"/>
                <a:cs typeface="Roboto Bk"/>
              </a:rPr>
              <a:t>–</a:t>
            </a:r>
            <a:r>
              <a:rPr dirty="0" sz="3300" spc="-265" b="1">
                <a:latin typeface="Roboto Bk"/>
                <a:cs typeface="Roboto Bk"/>
              </a:rPr>
              <a:t> </a:t>
            </a:r>
            <a:r>
              <a:rPr dirty="0" sz="3300" spc="165" b="1">
                <a:latin typeface="Roboto Bk"/>
                <a:cs typeface="Roboto Bk"/>
              </a:rPr>
              <a:t>The</a:t>
            </a:r>
            <a:r>
              <a:rPr dirty="0" sz="3300" spc="75" b="1">
                <a:latin typeface="Roboto Bk"/>
                <a:cs typeface="Roboto Bk"/>
              </a:rPr>
              <a:t> </a:t>
            </a:r>
            <a:r>
              <a:rPr dirty="0" sz="3300" spc="145" b="1">
                <a:latin typeface="Roboto Bk"/>
                <a:cs typeface="Roboto Bk"/>
              </a:rPr>
              <a:t>global</a:t>
            </a:r>
            <a:r>
              <a:rPr dirty="0" sz="3300" spc="-55" b="1">
                <a:latin typeface="Roboto Bk"/>
                <a:cs typeface="Roboto Bk"/>
              </a:rPr>
              <a:t> </a:t>
            </a:r>
            <a:r>
              <a:rPr dirty="0" sz="3300" spc="130" b="1">
                <a:latin typeface="Roboto Bk"/>
                <a:cs typeface="Roboto Bk"/>
              </a:rPr>
              <a:t>education</a:t>
            </a:r>
            <a:r>
              <a:rPr dirty="0" sz="3300" spc="-80" b="1">
                <a:latin typeface="Roboto Bk"/>
                <a:cs typeface="Roboto Bk"/>
              </a:rPr>
              <a:t> </a:t>
            </a:r>
            <a:r>
              <a:rPr dirty="0" sz="3300" spc="165" b="1">
                <a:latin typeface="Roboto Bk"/>
                <a:cs typeface="Roboto Bk"/>
              </a:rPr>
              <a:t>chatbot</a:t>
            </a:r>
            <a:r>
              <a:rPr dirty="0" sz="3300" spc="5" b="1">
                <a:latin typeface="Roboto Bk"/>
                <a:cs typeface="Roboto Bk"/>
              </a:rPr>
              <a:t> </a:t>
            </a:r>
            <a:r>
              <a:rPr dirty="0" sz="3300" spc="100" b="1">
                <a:latin typeface="Roboto Bk"/>
                <a:cs typeface="Roboto Bk"/>
              </a:rPr>
              <a:t>market</a:t>
            </a:r>
            <a:r>
              <a:rPr dirty="0" sz="3300" spc="415" b="1">
                <a:latin typeface="Roboto Bk"/>
                <a:cs typeface="Roboto Bk"/>
              </a:rPr>
              <a:t> </a:t>
            </a:r>
            <a:r>
              <a:rPr dirty="0" sz="3300" spc="-925" b="1">
                <a:latin typeface="Roboto Bk"/>
                <a:cs typeface="Roboto Bk"/>
              </a:rPr>
              <a:t>i</a:t>
            </a:r>
            <a:r>
              <a:rPr dirty="0" sz="3300" spc="-160" b="1">
                <a:latin typeface="Roboto Bk"/>
                <a:cs typeface="Roboto Bk"/>
              </a:rPr>
              <a:t>s</a:t>
            </a:r>
            <a:r>
              <a:rPr dirty="0" sz="3300" spc="125" b="1">
                <a:latin typeface="Roboto Bk"/>
                <a:cs typeface="Roboto Bk"/>
              </a:rPr>
              <a:t>e</a:t>
            </a:r>
            <a:r>
              <a:rPr dirty="0" sz="3300" spc="155" b="1">
                <a:latin typeface="Roboto Bk"/>
                <a:cs typeface="Roboto Bk"/>
              </a:rPr>
              <a:t>x</a:t>
            </a:r>
            <a:r>
              <a:rPr dirty="0" sz="3300" spc="105" b="1">
                <a:latin typeface="Roboto Bk"/>
                <a:cs typeface="Roboto Bk"/>
              </a:rPr>
              <a:t>p</a:t>
            </a:r>
            <a:r>
              <a:rPr dirty="0" sz="3300" spc="125" b="1">
                <a:latin typeface="Roboto Bk"/>
                <a:cs typeface="Roboto Bk"/>
              </a:rPr>
              <a:t>e</a:t>
            </a:r>
            <a:r>
              <a:rPr dirty="0" sz="3300" spc="229" b="1">
                <a:latin typeface="Roboto Bk"/>
                <a:cs typeface="Roboto Bk"/>
              </a:rPr>
              <a:t>c</a:t>
            </a:r>
            <a:r>
              <a:rPr dirty="0" sz="3300" spc="135" b="1">
                <a:latin typeface="Roboto Bk"/>
                <a:cs typeface="Roboto Bk"/>
              </a:rPr>
              <a:t>t</a:t>
            </a:r>
            <a:r>
              <a:rPr dirty="0" sz="3300" spc="125" b="1">
                <a:latin typeface="Roboto Bk"/>
                <a:cs typeface="Roboto Bk"/>
              </a:rPr>
              <a:t>e</a:t>
            </a:r>
            <a:r>
              <a:rPr dirty="0" sz="3300" spc="-20" b="1">
                <a:latin typeface="Roboto Bk"/>
                <a:cs typeface="Roboto Bk"/>
              </a:rPr>
              <a:t>d</a:t>
            </a:r>
            <a:r>
              <a:rPr dirty="0" sz="3300" spc="-15" b="1">
                <a:latin typeface="Roboto Bk"/>
                <a:cs typeface="Roboto Bk"/>
              </a:rPr>
              <a:t> </a:t>
            </a:r>
            <a:r>
              <a:rPr dirty="0" sz="3300" spc="80" b="1">
                <a:latin typeface="Roboto Bk"/>
                <a:cs typeface="Roboto Bk"/>
              </a:rPr>
              <a:t>to</a:t>
            </a:r>
            <a:r>
              <a:rPr dirty="0" sz="3300" spc="15" b="1">
                <a:latin typeface="Roboto Bk"/>
                <a:cs typeface="Roboto Bk"/>
              </a:rPr>
              <a:t> </a:t>
            </a:r>
            <a:r>
              <a:rPr dirty="0" sz="3300" spc="135" b="1">
                <a:latin typeface="Roboto Bk"/>
                <a:cs typeface="Roboto Bk"/>
              </a:rPr>
              <a:t>grow</a:t>
            </a:r>
            <a:r>
              <a:rPr dirty="0" sz="3300" b="1">
                <a:latin typeface="Roboto Bk"/>
                <a:cs typeface="Roboto Bk"/>
              </a:rPr>
              <a:t> </a:t>
            </a:r>
            <a:r>
              <a:rPr dirty="0" sz="3300" spc="65" b="1">
                <a:latin typeface="Roboto Bk"/>
                <a:cs typeface="Roboto Bk"/>
              </a:rPr>
              <a:t>significantly.</a:t>
            </a:r>
            <a:endParaRPr sz="3300">
              <a:latin typeface="Roboto Bk"/>
              <a:cs typeface="Roboto Bk"/>
            </a:endParaRPr>
          </a:p>
          <a:p>
            <a:pPr marL="12700" marR="1849120" indent="104139">
              <a:lnSpc>
                <a:spcPct val="106200"/>
              </a:lnSpc>
              <a:spcBef>
                <a:spcPts val="819"/>
              </a:spcBef>
            </a:pPr>
            <a:r>
              <a:rPr dirty="0" sz="3300" spc="155" b="1">
                <a:latin typeface="Roboto Bk"/>
                <a:cs typeface="Roboto Bk"/>
              </a:rPr>
              <a:t>Market</a:t>
            </a:r>
            <a:r>
              <a:rPr dirty="0" sz="3300" spc="10" b="1">
                <a:latin typeface="Roboto Bk"/>
                <a:cs typeface="Roboto Bk"/>
              </a:rPr>
              <a:t> </a:t>
            </a:r>
            <a:r>
              <a:rPr dirty="0" sz="3300" spc="210" b="1">
                <a:latin typeface="Roboto Bk"/>
                <a:cs typeface="Roboto Bk"/>
              </a:rPr>
              <a:t>Value</a:t>
            </a:r>
            <a:r>
              <a:rPr dirty="0" sz="3300" spc="90" b="1">
                <a:latin typeface="Roboto Bk"/>
                <a:cs typeface="Roboto Bk"/>
              </a:rPr>
              <a:t> </a:t>
            </a:r>
            <a:r>
              <a:rPr dirty="0" sz="3300" spc="-120" b="1">
                <a:latin typeface="Roboto Bk"/>
                <a:cs typeface="Roboto Bk"/>
              </a:rPr>
              <a:t>–</a:t>
            </a:r>
            <a:r>
              <a:rPr dirty="0" sz="3300" spc="-260" b="1">
                <a:latin typeface="Roboto Bk"/>
                <a:cs typeface="Roboto Bk"/>
              </a:rPr>
              <a:t> </a:t>
            </a:r>
            <a:r>
              <a:rPr dirty="0" sz="3300" spc="140" b="1">
                <a:latin typeface="Roboto Bk"/>
                <a:cs typeface="Roboto Bk"/>
              </a:rPr>
              <a:t>Expected</a:t>
            </a:r>
            <a:r>
              <a:rPr dirty="0" sz="3300" spc="60" b="1">
                <a:latin typeface="Roboto Bk"/>
                <a:cs typeface="Roboto Bk"/>
              </a:rPr>
              <a:t> </a:t>
            </a:r>
            <a:r>
              <a:rPr dirty="0" sz="3300" spc="80" b="1">
                <a:latin typeface="Roboto Bk"/>
                <a:cs typeface="Roboto Bk"/>
              </a:rPr>
              <a:t>to</a:t>
            </a:r>
            <a:r>
              <a:rPr dirty="0" sz="3300" spc="35" b="1">
                <a:latin typeface="Roboto Bk"/>
                <a:cs typeface="Roboto Bk"/>
              </a:rPr>
              <a:t> </a:t>
            </a:r>
            <a:r>
              <a:rPr dirty="0" sz="3300" spc="155" b="1">
                <a:latin typeface="Roboto Bk"/>
                <a:cs typeface="Roboto Bk"/>
              </a:rPr>
              <a:t>reach</a:t>
            </a:r>
            <a:r>
              <a:rPr dirty="0" sz="3300" spc="-70" b="1">
                <a:latin typeface="Roboto Bk"/>
                <a:cs typeface="Roboto Bk"/>
              </a:rPr>
              <a:t> </a:t>
            </a:r>
            <a:r>
              <a:rPr dirty="0" sz="3300" spc="-110" b="1">
                <a:latin typeface="Roboto Bk"/>
                <a:cs typeface="Roboto Bk"/>
              </a:rPr>
              <a:t>$994</a:t>
            </a:r>
            <a:r>
              <a:rPr dirty="0" sz="3300" spc="-190" b="1">
                <a:latin typeface="Roboto Bk"/>
                <a:cs typeface="Roboto Bk"/>
              </a:rPr>
              <a:t> </a:t>
            </a:r>
            <a:r>
              <a:rPr dirty="0" sz="3300" spc="70" b="1">
                <a:latin typeface="Roboto Bk"/>
                <a:cs typeface="Roboto Bk"/>
              </a:rPr>
              <a:t>million</a:t>
            </a:r>
            <a:r>
              <a:rPr dirty="0" sz="3300" spc="-70" b="1">
                <a:latin typeface="Roboto Bk"/>
                <a:cs typeface="Roboto Bk"/>
              </a:rPr>
              <a:t> </a:t>
            </a:r>
            <a:r>
              <a:rPr dirty="0" sz="3300" b="1">
                <a:latin typeface="Roboto Bk"/>
                <a:cs typeface="Roboto Bk"/>
              </a:rPr>
              <a:t>by</a:t>
            </a:r>
            <a:r>
              <a:rPr dirty="0" sz="3300" spc="25" b="1">
                <a:latin typeface="Roboto Bk"/>
                <a:cs typeface="Roboto Bk"/>
              </a:rPr>
              <a:t> </a:t>
            </a:r>
            <a:r>
              <a:rPr dirty="0" sz="3300" spc="-20" b="1">
                <a:latin typeface="Roboto Bk"/>
                <a:cs typeface="Roboto Bk"/>
              </a:rPr>
              <a:t>2030,</a:t>
            </a:r>
            <a:r>
              <a:rPr dirty="0" sz="3300" spc="-140" b="1">
                <a:latin typeface="Roboto Bk"/>
                <a:cs typeface="Roboto Bk"/>
              </a:rPr>
              <a:t> </a:t>
            </a:r>
            <a:r>
              <a:rPr dirty="0" sz="3300" spc="90" b="1">
                <a:latin typeface="Roboto Bk"/>
                <a:cs typeface="Roboto Bk"/>
              </a:rPr>
              <a:t>growing</a:t>
            </a:r>
            <a:r>
              <a:rPr dirty="0" sz="3300" spc="-20" b="1">
                <a:latin typeface="Roboto Bk"/>
                <a:cs typeface="Roboto Bk"/>
              </a:rPr>
              <a:t> </a:t>
            </a:r>
            <a:r>
              <a:rPr dirty="0" sz="3300" spc="140" b="1">
                <a:latin typeface="Roboto Bk"/>
                <a:cs typeface="Roboto Bk"/>
              </a:rPr>
              <a:t>at</a:t>
            </a:r>
            <a:r>
              <a:rPr dirty="0" sz="3300" spc="95" b="1">
                <a:latin typeface="Roboto Bk"/>
                <a:cs typeface="Roboto Bk"/>
              </a:rPr>
              <a:t> </a:t>
            </a:r>
            <a:r>
              <a:rPr dirty="0" sz="3300" b="1">
                <a:latin typeface="Roboto Bk"/>
                <a:cs typeface="Roboto Bk"/>
              </a:rPr>
              <a:t>a</a:t>
            </a:r>
            <a:r>
              <a:rPr dirty="0" sz="3300" spc="40" b="1">
                <a:latin typeface="Roboto Bk"/>
                <a:cs typeface="Roboto Bk"/>
              </a:rPr>
              <a:t> </a:t>
            </a:r>
            <a:r>
              <a:rPr dirty="0" sz="3300" spc="-160" b="1">
                <a:latin typeface="Roboto Bk"/>
                <a:cs typeface="Roboto Bk"/>
              </a:rPr>
              <a:t>23.5%</a:t>
            </a:r>
            <a:r>
              <a:rPr dirty="0" sz="3300" spc="-254" b="1">
                <a:latin typeface="Roboto Bk"/>
                <a:cs typeface="Roboto Bk"/>
              </a:rPr>
              <a:t> </a:t>
            </a:r>
            <a:r>
              <a:rPr dirty="0" sz="3300" spc="-670" b="1">
                <a:latin typeface="Roboto Bk"/>
                <a:cs typeface="Roboto Bk"/>
              </a:rPr>
              <a:t>C</a:t>
            </a:r>
            <a:r>
              <a:rPr dirty="0" sz="3300" spc="-675" b="1">
                <a:latin typeface="Roboto Bk"/>
                <a:cs typeface="Roboto Bk"/>
              </a:rPr>
              <a:t>A</a:t>
            </a:r>
            <a:r>
              <a:rPr dirty="0" sz="3300" spc="-600" b="1">
                <a:latin typeface="Roboto Bk"/>
                <a:cs typeface="Roboto Bk"/>
              </a:rPr>
              <a:t>G</a:t>
            </a:r>
            <a:r>
              <a:rPr dirty="0" sz="3300" spc="-15" b="1">
                <a:latin typeface="Roboto Bk"/>
                <a:cs typeface="Roboto Bk"/>
              </a:rPr>
              <a:t>R</a:t>
            </a:r>
            <a:r>
              <a:rPr dirty="0" sz="3300" spc="-490" b="1">
                <a:latin typeface="Roboto Bk"/>
                <a:cs typeface="Roboto Bk"/>
              </a:rPr>
              <a:t> </a:t>
            </a:r>
            <a:r>
              <a:rPr dirty="0" sz="3300" spc="85" b="1">
                <a:latin typeface="Roboto Bk"/>
                <a:cs typeface="Roboto Bk"/>
              </a:rPr>
              <a:t>(Compound</a:t>
            </a:r>
            <a:r>
              <a:rPr dirty="0" sz="3300" spc="-30" b="1">
                <a:latin typeface="Roboto Bk"/>
                <a:cs typeface="Roboto Bk"/>
              </a:rPr>
              <a:t> </a:t>
            </a:r>
            <a:r>
              <a:rPr dirty="0" sz="3300" spc="165" b="1">
                <a:latin typeface="Roboto Bk"/>
                <a:cs typeface="Roboto Bk"/>
              </a:rPr>
              <a:t>Annual</a:t>
            </a:r>
            <a:r>
              <a:rPr dirty="0" sz="3300" spc="40" b="1">
                <a:latin typeface="Roboto Bk"/>
                <a:cs typeface="Roboto Bk"/>
              </a:rPr>
              <a:t> </a:t>
            </a:r>
            <a:r>
              <a:rPr dirty="0" sz="3300" spc="160" b="1">
                <a:latin typeface="Roboto Bk"/>
                <a:cs typeface="Roboto Bk"/>
              </a:rPr>
              <a:t>Growth</a:t>
            </a:r>
            <a:r>
              <a:rPr dirty="0" sz="3300" spc="15" b="1">
                <a:latin typeface="Roboto Bk"/>
                <a:cs typeface="Roboto Bk"/>
              </a:rPr>
              <a:t> </a:t>
            </a:r>
            <a:r>
              <a:rPr dirty="0" sz="3300" spc="-10" b="1">
                <a:latin typeface="Roboto Bk"/>
                <a:cs typeface="Roboto Bk"/>
              </a:rPr>
              <a:t>Rate).</a:t>
            </a:r>
            <a:endParaRPr sz="3300">
              <a:latin typeface="Roboto Bk"/>
              <a:cs typeface="Roboto Bk"/>
            </a:endParaRPr>
          </a:p>
          <a:p>
            <a:pPr marL="12700" marR="5080" indent="104139">
              <a:lnSpc>
                <a:spcPct val="106200"/>
              </a:lnSpc>
              <a:spcBef>
                <a:spcPts val="825"/>
              </a:spcBef>
            </a:pPr>
            <a:r>
              <a:rPr dirty="0" sz="3300" spc="155" b="1">
                <a:latin typeface="Roboto Bk"/>
                <a:cs typeface="Roboto Bk"/>
              </a:rPr>
              <a:t>Adoption</a:t>
            </a:r>
            <a:r>
              <a:rPr dirty="0" sz="3300" spc="-15" b="1">
                <a:latin typeface="Roboto Bk"/>
                <a:cs typeface="Roboto Bk"/>
              </a:rPr>
              <a:t> </a:t>
            </a:r>
            <a:r>
              <a:rPr dirty="0" sz="3300" b="1">
                <a:latin typeface="Roboto Bk"/>
                <a:cs typeface="Roboto Bk"/>
              </a:rPr>
              <a:t>by </a:t>
            </a:r>
            <a:r>
              <a:rPr dirty="0" sz="3300" spc="55" b="1">
                <a:latin typeface="Roboto Bk"/>
                <a:cs typeface="Roboto Bk"/>
              </a:rPr>
              <a:t>Institutions</a:t>
            </a:r>
            <a:r>
              <a:rPr dirty="0" sz="3300" spc="-60" b="1">
                <a:latin typeface="Roboto Bk"/>
                <a:cs typeface="Roboto Bk"/>
              </a:rPr>
              <a:t> </a:t>
            </a:r>
            <a:r>
              <a:rPr dirty="0" sz="3300" spc="-120" b="1">
                <a:latin typeface="Roboto Bk"/>
                <a:cs typeface="Roboto Bk"/>
              </a:rPr>
              <a:t>–</a:t>
            </a:r>
            <a:r>
              <a:rPr dirty="0" sz="3300" spc="-270" b="1">
                <a:latin typeface="Roboto Bk"/>
                <a:cs typeface="Roboto Bk"/>
              </a:rPr>
              <a:t> </a:t>
            </a:r>
            <a:r>
              <a:rPr dirty="0" sz="3300" spc="100" b="1">
                <a:latin typeface="Roboto Bk"/>
                <a:cs typeface="Roboto Bk"/>
              </a:rPr>
              <a:t>Universities</a:t>
            </a:r>
            <a:r>
              <a:rPr dirty="0" sz="3300" spc="-55" b="1">
                <a:latin typeface="Roboto Bk"/>
                <a:cs typeface="Roboto Bk"/>
              </a:rPr>
              <a:t> </a:t>
            </a:r>
            <a:r>
              <a:rPr dirty="0" sz="3300" b="1">
                <a:latin typeface="Roboto Bk"/>
                <a:cs typeface="Roboto Bk"/>
              </a:rPr>
              <a:t>&amp;</a:t>
            </a:r>
            <a:r>
              <a:rPr dirty="0" sz="3300" spc="5" b="1">
                <a:latin typeface="Roboto Bk"/>
                <a:cs typeface="Roboto Bk"/>
              </a:rPr>
              <a:t> </a:t>
            </a:r>
            <a:r>
              <a:rPr dirty="0" sz="3300" spc="145" b="1">
                <a:latin typeface="Roboto Bk"/>
                <a:cs typeface="Roboto Bk"/>
              </a:rPr>
              <a:t>colleges</a:t>
            </a:r>
            <a:r>
              <a:rPr dirty="0" sz="3300" spc="-60" b="1">
                <a:latin typeface="Roboto Bk"/>
                <a:cs typeface="Roboto Bk"/>
              </a:rPr>
              <a:t> </a:t>
            </a:r>
            <a:r>
              <a:rPr dirty="0" sz="3300" spc="105" b="1">
                <a:latin typeface="Roboto Bk"/>
                <a:cs typeface="Roboto Bk"/>
              </a:rPr>
              <a:t>increasingly</a:t>
            </a:r>
            <a:r>
              <a:rPr dirty="0" sz="3300" spc="-80" b="1">
                <a:latin typeface="Roboto Bk"/>
                <a:cs typeface="Roboto Bk"/>
              </a:rPr>
              <a:t> </a:t>
            </a:r>
            <a:r>
              <a:rPr dirty="0" sz="3300" spc="80" b="1">
                <a:latin typeface="Roboto Bk"/>
                <a:cs typeface="Roboto Bk"/>
              </a:rPr>
              <a:t>use</a:t>
            </a:r>
            <a:r>
              <a:rPr dirty="0" sz="3300" spc="-105" b="1">
                <a:latin typeface="Roboto Bk"/>
                <a:cs typeface="Roboto Bk"/>
              </a:rPr>
              <a:t> </a:t>
            </a:r>
            <a:r>
              <a:rPr dirty="0" sz="3300" spc="-120" b="1">
                <a:latin typeface="Roboto Bk"/>
                <a:cs typeface="Roboto Bk"/>
              </a:rPr>
              <a:t>AI-</a:t>
            </a:r>
            <a:r>
              <a:rPr dirty="0" sz="3300" spc="-285" b="1">
                <a:latin typeface="Roboto Bk"/>
                <a:cs typeface="Roboto Bk"/>
              </a:rPr>
              <a:t>p</a:t>
            </a:r>
            <a:r>
              <a:rPr dirty="0" sz="3300" spc="-395" b="1">
                <a:latin typeface="Roboto Bk"/>
                <a:cs typeface="Roboto Bk"/>
              </a:rPr>
              <a:t>o</a:t>
            </a:r>
            <a:r>
              <a:rPr dirty="0" sz="3300" spc="-325" b="1">
                <a:latin typeface="Roboto Bk"/>
                <a:cs typeface="Roboto Bk"/>
              </a:rPr>
              <a:t>w</a:t>
            </a:r>
            <a:r>
              <a:rPr dirty="0" sz="3300" spc="-345" b="1">
                <a:latin typeface="Roboto Bk"/>
                <a:cs typeface="Roboto Bk"/>
              </a:rPr>
              <a:t>e</a:t>
            </a:r>
            <a:r>
              <a:rPr dirty="0" sz="3300" spc="-395" b="1">
                <a:latin typeface="Roboto Bk"/>
                <a:cs typeface="Roboto Bk"/>
              </a:rPr>
              <a:t>r</a:t>
            </a:r>
            <a:r>
              <a:rPr dirty="0" sz="3300" spc="-260" b="1">
                <a:latin typeface="Roboto Bk"/>
                <a:cs typeface="Roboto Bk"/>
              </a:rPr>
              <a:t>e</a:t>
            </a:r>
            <a:r>
              <a:rPr dirty="0" sz="3300" spc="120" b="1">
                <a:latin typeface="Roboto Bk"/>
                <a:cs typeface="Roboto Bk"/>
              </a:rPr>
              <a:t>d</a:t>
            </a:r>
            <a:r>
              <a:rPr dirty="0" sz="3300" spc="254" b="1">
                <a:latin typeface="Roboto Bk"/>
                <a:cs typeface="Roboto Bk"/>
              </a:rPr>
              <a:t>c</a:t>
            </a:r>
            <a:r>
              <a:rPr dirty="0" sz="3300" spc="165" b="1">
                <a:latin typeface="Roboto Bk"/>
                <a:cs typeface="Roboto Bk"/>
              </a:rPr>
              <a:t>h</a:t>
            </a:r>
            <a:r>
              <a:rPr dirty="0" sz="3300" spc="185" b="1">
                <a:latin typeface="Roboto Bk"/>
                <a:cs typeface="Roboto Bk"/>
              </a:rPr>
              <a:t>a</a:t>
            </a:r>
            <a:r>
              <a:rPr dirty="0" sz="3300" spc="245" b="1">
                <a:latin typeface="Roboto Bk"/>
                <a:cs typeface="Roboto Bk"/>
              </a:rPr>
              <a:t>t</a:t>
            </a:r>
            <a:r>
              <a:rPr dirty="0" sz="3300" spc="210" b="1">
                <a:latin typeface="Roboto Bk"/>
                <a:cs typeface="Roboto Bk"/>
              </a:rPr>
              <a:t>b</a:t>
            </a:r>
            <a:r>
              <a:rPr dirty="0" sz="3300" spc="185" b="1">
                <a:latin typeface="Roboto Bk"/>
                <a:cs typeface="Roboto Bk"/>
              </a:rPr>
              <a:t>o</a:t>
            </a:r>
            <a:r>
              <a:rPr dirty="0" sz="3300" spc="160" b="1">
                <a:latin typeface="Roboto Bk"/>
                <a:cs typeface="Roboto Bk"/>
              </a:rPr>
              <a:t>t</a:t>
            </a:r>
            <a:r>
              <a:rPr dirty="0" sz="3300" spc="5" b="1">
                <a:latin typeface="Roboto Bk"/>
                <a:cs typeface="Roboto Bk"/>
              </a:rPr>
              <a:t>s</a:t>
            </a:r>
            <a:r>
              <a:rPr dirty="0" sz="3300" spc="30" b="1">
                <a:latin typeface="Roboto Bk"/>
                <a:cs typeface="Roboto Bk"/>
              </a:rPr>
              <a:t> </a:t>
            </a:r>
            <a:r>
              <a:rPr dirty="0" sz="3300" spc="55" b="1">
                <a:latin typeface="Roboto Bk"/>
                <a:cs typeface="Roboto Bk"/>
              </a:rPr>
              <a:t>to </a:t>
            </a:r>
            <a:r>
              <a:rPr dirty="0" sz="3300" spc="120" b="1">
                <a:latin typeface="Roboto Bk"/>
                <a:cs typeface="Roboto Bk"/>
              </a:rPr>
              <a:t>enhance</a:t>
            </a:r>
            <a:r>
              <a:rPr dirty="0" sz="3300" spc="-85" b="1">
                <a:latin typeface="Roboto Bk"/>
                <a:cs typeface="Roboto Bk"/>
              </a:rPr>
              <a:t> </a:t>
            </a:r>
            <a:r>
              <a:rPr dirty="0" sz="3300" spc="120" b="1">
                <a:latin typeface="Roboto Bk"/>
                <a:cs typeface="Roboto Bk"/>
              </a:rPr>
              <a:t>student</a:t>
            </a:r>
            <a:r>
              <a:rPr dirty="0" sz="3300" spc="10" b="1">
                <a:latin typeface="Roboto Bk"/>
                <a:cs typeface="Roboto Bk"/>
              </a:rPr>
              <a:t> </a:t>
            </a:r>
            <a:r>
              <a:rPr dirty="0" sz="3300" spc="50" b="1">
                <a:latin typeface="Roboto Bk"/>
                <a:cs typeface="Roboto Bk"/>
              </a:rPr>
              <a:t>support.</a:t>
            </a:r>
            <a:endParaRPr sz="33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3300" b="1">
                <a:latin typeface="Roboto Bk"/>
                <a:cs typeface="Roboto Bk"/>
              </a:rPr>
              <a:t>Rising</a:t>
            </a:r>
            <a:r>
              <a:rPr dirty="0" sz="3300" spc="-75" b="1">
                <a:latin typeface="Roboto Bk"/>
                <a:cs typeface="Roboto Bk"/>
              </a:rPr>
              <a:t> </a:t>
            </a:r>
            <a:r>
              <a:rPr dirty="0" sz="3300" spc="105" b="1">
                <a:latin typeface="Roboto Bk"/>
                <a:cs typeface="Roboto Bk"/>
              </a:rPr>
              <a:t>Student</a:t>
            </a:r>
            <a:r>
              <a:rPr dirty="0" sz="3300" spc="50" b="1">
                <a:latin typeface="Roboto Bk"/>
                <a:cs typeface="Roboto Bk"/>
              </a:rPr>
              <a:t> </a:t>
            </a:r>
            <a:r>
              <a:rPr dirty="0" sz="3300" spc="140" b="1">
                <a:latin typeface="Roboto Bk"/>
                <a:cs typeface="Roboto Bk"/>
              </a:rPr>
              <a:t>Expectations</a:t>
            </a:r>
            <a:r>
              <a:rPr dirty="0" sz="3300" spc="90" b="1">
                <a:latin typeface="Roboto Bk"/>
                <a:cs typeface="Roboto Bk"/>
              </a:rPr>
              <a:t> </a:t>
            </a:r>
            <a:r>
              <a:rPr dirty="0" sz="3300" spc="-120" b="1">
                <a:latin typeface="Roboto Bk"/>
                <a:cs typeface="Roboto Bk"/>
              </a:rPr>
              <a:t>–</a:t>
            </a:r>
            <a:r>
              <a:rPr dirty="0" sz="3300" spc="-235" b="1">
                <a:latin typeface="Roboto Bk"/>
                <a:cs typeface="Roboto Bk"/>
              </a:rPr>
              <a:t> </a:t>
            </a:r>
            <a:r>
              <a:rPr dirty="0" sz="3300" spc="80" b="1">
                <a:latin typeface="Roboto Bk"/>
                <a:cs typeface="Roboto Bk"/>
              </a:rPr>
              <a:t>Demand</a:t>
            </a:r>
            <a:r>
              <a:rPr dirty="0" sz="3300" spc="10" b="1">
                <a:latin typeface="Roboto Bk"/>
                <a:cs typeface="Roboto Bk"/>
              </a:rPr>
              <a:t> </a:t>
            </a:r>
            <a:r>
              <a:rPr dirty="0" sz="3300" spc="170" b="1">
                <a:latin typeface="Roboto Bk"/>
                <a:cs typeface="Roboto Bk"/>
              </a:rPr>
              <a:t>for</a:t>
            </a:r>
            <a:r>
              <a:rPr dirty="0" sz="3300" spc="90" b="1">
                <a:latin typeface="Roboto Bk"/>
                <a:cs typeface="Roboto Bk"/>
              </a:rPr>
              <a:t> </a:t>
            </a:r>
            <a:r>
              <a:rPr dirty="0" sz="3300" b="1">
                <a:latin typeface="Roboto Bk"/>
                <a:cs typeface="Roboto Bk"/>
              </a:rPr>
              <a:t>instant,</a:t>
            </a:r>
            <a:r>
              <a:rPr dirty="0" sz="3300" spc="-15" b="1">
                <a:latin typeface="Roboto Bk"/>
                <a:cs typeface="Roboto Bk"/>
              </a:rPr>
              <a:t> </a:t>
            </a:r>
            <a:r>
              <a:rPr dirty="0" sz="3300" spc="105" b="1">
                <a:latin typeface="Roboto Bk"/>
                <a:cs typeface="Roboto Bk"/>
              </a:rPr>
              <a:t>24/7</a:t>
            </a:r>
            <a:r>
              <a:rPr dirty="0" sz="3300" spc="10" b="1">
                <a:latin typeface="Roboto Bk"/>
                <a:cs typeface="Roboto Bk"/>
              </a:rPr>
              <a:t> </a:t>
            </a:r>
            <a:r>
              <a:rPr dirty="0" sz="3300" spc="65" b="1">
                <a:latin typeface="Roboto Bk"/>
                <a:cs typeface="Roboto Bk"/>
              </a:rPr>
              <a:t>assistance.</a:t>
            </a:r>
            <a:endParaRPr sz="33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3300" spc="90" b="1">
                <a:latin typeface="Roboto Bk"/>
                <a:cs typeface="Roboto Bk"/>
              </a:rPr>
              <a:t>Seamless</a:t>
            </a:r>
            <a:r>
              <a:rPr dirty="0" sz="3300" spc="-40" b="1">
                <a:latin typeface="Roboto Bk"/>
                <a:cs typeface="Roboto Bk"/>
              </a:rPr>
              <a:t> </a:t>
            </a:r>
            <a:r>
              <a:rPr dirty="0" sz="3300" spc="80" b="1">
                <a:latin typeface="Roboto Bk"/>
                <a:cs typeface="Roboto Bk"/>
              </a:rPr>
              <a:t>Integration</a:t>
            </a:r>
            <a:r>
              <a:rPr dirty="0" sz="3300" spc="-75" b="1">
                <a:latin typeface="Roboto Bk"/>
                <a:cs typeface="Roboto Bk"/>
              </a:rPr>
              <a:t> </a:t>
            </a:r>
            <a:r>
              <a:rPr dirty="0" sz="3300" spc="-120" b="1">
                <a:latin typeface="Roboto Bk"/>
                <a:cs typeface="Roboto Bk"/>
              </a:rPr>
              <a:t>–</a:t>
            </a:r>
            <a:r>
              <a:rPr dirty="0" sz="3300" spc="-254" b="1">
                <a:latin typeface="Roboto Bk"/>
                <a:cs typeface="Roboto Bk"/>
              </a:rPr>
              <a:t> </a:t>
            </a:r>
            <a:r>
              <a:rPr dirty="0" sz="3300" spc="160" b="1">
                <a:latin typeface="Roboto Bk"/>
                <a:cs typeface="Roboto Bk"/>
              </a:rPr>
              <a:t>Chatbots</a:t>
            </a:r>
            <a:r>
              <a:rPr dirty="0" sz="3300" spc="45" b="1">
                <a:latin typeface="Roboto Bk"/>
                <a:cs typeface="Roboto Bk"/>
              </a:rPr>
              <a:t> </a:t>
            </a:r>
            <a:r>
              <a:rPr dirty="0" sz="3300" spc="114" b="1">
                <a:latin typeface="Roboto Bk"/>
                <a:cs typeface="Roboto Bk"/>
              </a:rPr>
              <a:t>integrating</a:t>
            </a:r>
            <a:r>
              <a:rPr dirty="0" sz="3300" spc="65" b="1">
                <a:latin typeface="Roboto Bk"/>
                <a:cs typeface="Roboto Bk"/>
              </a:rPr>
              <a:t> </a:t>
            </a:r>
            <a:r>
              <a:rPr dirty="0" sz="3300" spc="85" b="1">
                <a:latin typeface="Roboto Bk"/>
                <a:cs typeface="Roboto Bk"/>
              </a:rPr>
              <a:t>with</a:t>
            </a:r>
            <a:r>
              <a:rPr dirty="0" sz="3300" spc="-70" b="1">
                <a:latin typeface="Roboto Bk"/>
                <a:cs typeface="Roboto Bk"/>
              </a:rPr>
              <a:t> LMS,</a:t>
            </a:r>
            <a:r>
              <a:rPr dirty="0" sz="3300" spc="-140" b="1">
                <a:latin typeface="Roboto Bk"/>
                <a:cs typeface="Roboto Bk"/>
              </a:rPr>
              <a:t> </a:t>
            </a:r>
            <a:r>
              <a:rPr dirty="0" sz="3300" spc="145" b="1">
                <a:latin typeface="Roboto Bk"/>
                <a:cs typeface="Roboto Bk"/>
              </a:rPr>
              <a:t>college</a:t>
            </a:r>
            <a:r>
              <a:rPr dirty="0" sz="3300" spc="5" b="1">
                <a:latin typeface="Roboto Bk"/>
                <a:cs typeface="Roboto Bk"/>
              </a:rPr>
              <a:t> </a:t>
            </a:r>
            <a:r>
              <a:rPr dirty="0" sz="3300" spc="80" b="1">
                <a:latin typeface="Roboto Bk"/>
                <a:cs typeface="Roboto Bk"/>
              </a:rPr>
              <a:t>portals,</a:t>
            </a:r>
            <a:r>
              <a:rPr dirty="0" sz="3300" spc="-55" b="1">
                <a:latin typeface="Roboto Bk"/>
                <a:cs typeface="Roboto Bk"/>
              </a:rPr>
              <a:t> </a:t>
            </a:r>
            <a:r>
              <a:rPr dirty="0" sz="3300" spc="80" b="1">
                <a:latin typeface="Roboto Bk"/>
                <a:cs typeface="Roboto Bk"/>
              </a:rPr>
              <a:t>and</a:t>
            </a:r>
            <a:r>
              <a:rPr dirty="0" sz="3300" spc="-25" b="1">
                <a:latin typeface="Roboto Bk"/>
                <a:cs typeface="Roboto Bk"/>
              </a:rPr>
              <a:t> </a:t>
            </a:r>
            <a:r>
              <a:rPr dirty="0" sz="3300" spc="85" b="1">
                <a:latin typeface="Roboto Bk"/>
                <a:cs typeface="Roboto Bk"/>
              </a:rPr>
              <a:t>mobile</a:t>
            </a:r>
            <a:r>
              <a:rPr dirty="0" sz="3300" spc="-85" b="1">
                <a:latin typeface="Roboto Bk"/>
                <a:cs typeface="Roboto Bk"/>
              </a:rPr>
              <a:t> </a:t>
            </a:r>
            <a:r>
              <a:rPr dirty="0" sz="3300" spc="-20" b="1">
                <a:latin typeface="Roboto Bk"/>
                <a:cs typeface="Roboto Bk"/>
              </a:rPr>
              <a:t>apps.</a:t>
            </a:r>
            <a:endParaRPr sz="33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0104100" cy="11298555"/>
            <a:chOff x="0" y="0"/>
            <a:chExt cx="20104100" cy="112985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855" y="544486"/>
              <a:ext cx="13099077" cy="288996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199" y="4125528"/>
              <a:ext cx="18449700" cy="557051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02733" y="973792"/>
              <a:ext cx="6209235" cy="273290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18323" rIns="0" bIns="0" rtlCol="0" vert="horz">
            <a:spAutoFit/>
          </a:bodyPr>
          <a:lstStyle/>
          <a:p>
            <a:pPr marL="640715">
              <a:lnSpc>
                <a:spcPct val="100000"/>
              </a:lnSpc>
              <a:spcBef>
                <a:spcPts val="95"/>
              </a:spcBef>
            </a:pPr>
            <a:r>
              <a:rPr dirty="0" sz="8000" spc="95"/>
              <a:t>Feasibility</a:t>
            </a:r>
            <a:r>
              <a:rPr dirty="0" sz="8000" spc="25"/>
              <a:t> </a:t>
            </a:r>
            <a:r>
              <a:rPr dirty="0" sz="8000" spc="-434"/>
              <a:t>&amp;</a:t>
            </a:r>
            <a:r>
              <a:rPr dirty="0" sz="8000" spc="-760"/>
              <a:t> </a:t>
            </a:r>
            <a:r>
              <a:rPr dirty="0" sz="8000" spc="80"/>
              <a:t>Viability</a:t>
            </a:r>
            <a:endParaRPr sz="8000"/>
          </a:p>
        </p:txBody>
      </p:sp>
      <p:grpSp>
        <p:nvGrpSpPr>
          <p:cNvPr id="7" name="object 7" descr=""/>
          <p:cNvGrpSpPr/>
          <p:nvPr/>
        </p:nvGrpSpPr>
        <p:grpSpPr>
          <a:xfrm>
            <a:off x="638723" y="6010288"/>
            <a:ext cx="167640" cy="4398010"/>
            <a:chOff x="638723" y="6010288"/>
            <a:chExt cx="167640" cy="4398010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723" y="6010288"/>
              <a:ext cx="115179" cy="11517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723" y="6491948"/>
              <a:ext cx="115179" cy="11517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723" y="6973609"/>
              <a:ext cx="115179" cy="11517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607" y="9737923"/>
              <a:ext cx="125650" cy="12565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607" y="10282409"/>
              <a:ext cx="125650" cy="125650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311897" y="3757473"/>
            <a:ext cx="14733905" cy="6269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450" spc="-70">
                <a:latin typeface="Malgun Gothic"/>
                <a:cs typeface="Malgun Gothic"/>
              </a:rPr>
              <a:t>퀽</a:t>
            </a:r>
            <a:r>
              <a:rPr dirty="0" sz="3050" spc="-1710" b="1">
                <a:latin typeface="Roboto Bk"/>
                <a:cs typeface="Roboto Bk"/>
              </a:rPr>
              <a:t>�</a:t>
            </a:r>
            <a:r>
              <a:rPr dirty="0" sz="2700" spc="45" b="1">
                <a:latin typeface="Roboto Bk"/>
                <a:cs typeface="Roboto Bk"/>
              </a:rPr>
              <a:t>T</a:t>
            </a:r>
            <a:r>
              <a:rPr dirty="0" sz="2700" spc="145" b="1">
                <a:latin typeface="Roboto Bk"/>
                <a:cs typeface="Roboto Bk"/>
              </a:rPr>
              <a:t>e</a:t>
            </a:r>
            <a:r>
              <a:rPr dirty="0" sz="2700" spc="80" b="1">
                <a:latin typeface="Roboto Bk"/>
                <a:cs typeface="Roboto Bk"/>
              </a:rPr>
              <a:t>c</a:t>
            </a:r>
            <a:r>
              <a:rPr dirty="0" sz="2700" spc="5" b="1">
                <a:latin typeface="Roboto Bk"/>
                <a:cs typeface="Roboto Bk"/>
              </a:rPr>
              <a:t>h</a:t>
            </a:r>
            <a:r>
              <a:rPr dirty="0" sz="2700" spc="85" b="1">
                <a:latin typeface="Roboto Bk"/>
                <a:cs typeface="Roboto Bk"/>
              </a:rPr>
              <a:t>n</a:t>
            </a:r>
            <a:r>
              <a:rPr dirty="0" sz="2700" spc="100" b="1">
                <a:latin typeface="Roboto Bk"/>
                <a:cs typeface="Roboto Bk"/>
              </a:rPr>
              <a:t>i</a:t>
            </a:r>
            <a:r>
              <a:rPr dirty="0" sz="2700" spc="80" b="1">
                <a:latin typeface="Roboto Bk"/>
                <a:cs typeface="Roboto Bk"/>
              </a:rPr>
              <a:t>c</a:t>
            </a:r>
            <a:r>
              <a:rPr dirty="0" sz="2700" spc="105" b="1">
                <a:latin typeface="Roboto Bk"/>
                <a:cs typeface="Roboto Bk"/>
              </a:rPr>
              <a:t>a</a:t>
            </a:r>
            <a:r>
              <a:rPr dirty="0" sz="2700" spc="-60" b="1">
                <a:latin typeface="Roboto Bk"/>
                <a:cs typeface="Roboto Bk"/>
              </a:rPr>
              <a:t>l</a:t>
            </a:r>
            <a:r>
              <a:rPr dirty="0" sz="2700" spc="15" b="1">
                <a:latin typeface="Roboto Bk"/>
                <a:cs typeface="Roboto Bk"/>
              </a:rPr>
              <a:t> </a:t>
            </a:r>
            <a:r>
              <a:rPr dirty="0" sz="2700" spc="90" b="1">
                <a:latin typeface="Roboto Bk"/>
                <a:cs typeface="Roboto Bk"/>
              </a:rPr>
              <a:t>Feasibility</a:t>
            </a:r>
            <a:r>
              <a:rPr dirty="0" sz="2700" spc="-40" b="1">
                <a:latin typeface="Roboto Bk"/>
                <a:cs typeface="Roboto Bk"/>
              </a:rPr>
              <a:t> </a:t>
            </a:r>
            <a:r>
              <a:rPr dirty="0" sz="3600" spc="130">
                <a:latin typeface="MingLiU_HKSCS-ExtB"/>
                <a:cs typeface="MingLiU_HKSCS-ExtB"/>
              </a:rPr>
              <a:t>✅</a:t>
            </a:r>
            <a:endParaRPr sz="360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50" spc="229">
                <a:latin typeface="Segoe UI Symbol"/>
                <a:cs typeface="Segoe UI Symbol"/>
              </a:rPr>
              <a:t>✔</a:t>
            </a:r>
            <a:r>
              <a:rPr dirty="0" sz="2700" spc="229" b="1">
                <a:latin typeface="Roboto Bk"/>
                <a:cs typeface="Roboto Bk"/>
              </a:rPr>
              <a:t>Can</a:t>
            </a:r>
            <a:r>
              <a:rPr dirty="0" sz="2700" spc="-80" b="1">
                <a:latin typeface="Roboto Bk"/>
                <a:cs typeface="Roboto Bk"/>
              </a:rPr>
              <a:t> </a:t>
            </a:r>
            <a:r>
              <a:rPr dirty="0" sz="2700" spc="-90" b="1">
                <a:latin typeface="Roboto Bk"/>
                <a:cs typeface="Roboto Bk"/>
              </a:rPr>
              <a:t>i</a:t>
            </a:r>
            <a:r>
              <a:rPr dirty="0" sz="2700" spc="-415" b="1">
                <a:latin typeface="Roboto Bk"/>
                <a:cs typeface="Roboto Bk"/>
              </a:rPr>
              <a:t> </a:t>
            </a:r>
            <a:r>
              <a:rPr dirty="0" sz="2700" b="1">
                <a:latin typeface="Roboto Bk"/>
                <a:cs typeface="Roboto Bk"/>
              </a:rPr>
              <a:t>t</a:t>
            </a:r>
            <a:r>
              <a:rPr dirty="0" sz="2700" spc="-45" b="1">
                <a:latin typeface="Roboto Bk"/>
                <a:cs typeface="Roboto Bk"/>
              </a:rPr>
              <a:t> </a:t>
            </a:r>
            <a:r>
              <a:rPr dirty="0" sz="2700" spc="80" b="1">
                <a:latin typeface="Roboto Bk"/>
                <a:cs typeface="Roboto Bk"/>
              </a:rPr>
              <a:t>be</a:t>
            </a:r>
            <a:r>
              <a:rPr dirty="0" sz="2700" spc="-105" b="1">
                <a:latin typeface="Roboto Bk"/>
                <a:cs typeface="Roboto Bk"/>
              </a:rPr>
              <a:t> </a:t>
            </a:r>
            <a:r>
              <a:rPr dirty="0" sz="2700" spc="55" b="1">
                <a:latin typeface="Roboto Bk"/>
                <a:cs typeface="Roboto Bk"/>
              </a:rPr>
              <a:t>built?</a:t>
            </a:r>
            <a:r>
              <a:rPr dirty="0" sz="2700" spc="-25" b="1">
                <a:latin typeface="Roboto Bk"/>
                <a:cs typeface="Roboto Bk"/>
              </a:rPr>
              <a:t> </a:t>
            </a:r>
            <a:r>
              <a:rPr dirty="0" sz="2700" spc="-45" b="1">
                <a:latin typeface="Roboto Bk"/>
                <a:cs typeface="Roboto Bk"/>
              </a:rPr>
              <a:t>Yes,</a:t>
            </a:r>
            <a:r>
              <a:rPr dirty="0" sz="2700" spc="-105" b="1">
                <a:latin typeface="Roboto Bk"/>
                <a:cs typeface="Roboto Bk"/>
              </a:rPr>
              <a:t> </a:t>
            </a:r>
            <a:r>
              <a:rPr dirty="0" sz="2700" b="1">
                <a:latin typeface="Roboto Bk"/>
                <a:cs typeface="Roboto Bk"/>
              </a:rPr>
              <a:t>using</a:t>
            </a:r>
            <a:r>
              <a:rPr dirty="0" sz="2700" spc="-105" b="1">
                <a:latin typeface="Roboto Bk"/>
                <a:cs typeface="Roboto Bk"/>
              </a:rPr>
              <a:t> </a:t>
            </a:r>
            <a:r>
              <a:rPr dirty="0" sz="2700" b="1">
                <a:latin typeface="Roboto Bk"/>
                <a:cs typeface="Roboto Bk"/>
              </a:rPr>
              <a:t>AI</a:t>
            </a:r>
            <a:r>
              <a:rPr dirty="0" sz="2700" spc="-150" b="1">
                <a:latin typeface="Roboto Bk"/>
                <a:cs typeface="Roboto Bk"/>
              </a:rPr>
              <a:t> </a:t>
            </a:r>
            <a:r>
              <a:rPr dirty="0" sz="2700" b="1">
                <a:latin typeface="Roboto Bk"/>
                <a:cs typeface="Roboto Bk"/>
              </a:rPr>
              <a:t>&amp;</a:t>
            </a:r>
            <a:r>
              <a:rPr dirty="0" sz="2700" spc="70" b="1">
                <a:latin typeface="Roboto Bk"/>
                <a:cs typeface="Roboto Bk"/>
              </a:rPr>
              <a:t> </a:t>
            </a:r>
            <a:r>
              <a:rPr dirty="0" sz="2700" spc="80" b="1">
                <a:latin typeface="Roboto Bk"/>
                <a:cs typeface="Roboto Bk"/>
              </a:rPr>
              <a:t>NLP</a:t>
            </a:r>
            <a:r>
              <a:rPr dirty="0" sz="2700" spc="-50" b="1">
                <a:latin typeface="Roboto Bk"/>
                <a:cs typeface="Roboto Bk"/>
              </a:rPr>
              <a:t> </a:t>
            </a:r>
            <a:r>
              <a:rPr dirty="0" sz="2700" spc="90" b="1">
                <a:latin typeface="Roboto Bk"/>
                <a:cs typeface="Roboto Bk"/>
              </a:rPr>
              <a:t>models</a:t>
            </a:r>
            <a:r>
              <a:rPr dirty="0" sz="2700" spc="-60" b="1">
                <a:latin typeface="Roboto Bk"/>
                <a:cs typeface="Roboto Bk"/>
              </a:rPr>
              <a:t> </a:t>
            </a:r>
            <a:r>
              <a:rPr dirty="0" sz="2700" b="1">
                <a:latin typeface="Roboto Bk"/>
                <a:cs typeface="Roboto Bk"/>
              </a:rPr>
              <a:t>like</a:t>
            </a:r>
            <a:r>
              <a:rPr dirty="0" sz="2700" spc="-15" b="1">
                <a:latin typeface="Roboto Bk"/>
                <a:cs typeface="Roboto Bk"/>
              </a:rPr>
              <a:t> </a:t>
            </a:r>
            <a:r>
              <a:rPr dirty="0" sz="2700" b="1">
                <a:latin typeface="Roboto Bk"/>
                <a:cs typeface="Roboto Bk"/>
              </a:rPr>
              <a:t>OpenAI</a:t>
            </a:r>
            <a:r>
              <a:rPr dirty="0" sz="2700" spc="-60" b="1">
                <a:latin typeface="Roboto Bk"/>
                <a:cs typeface="Roboto Bk"/>
              </a:rPr>
              <a:t> </a:t>
            </a:r>
            <a:r>
              <a:rPr dirty="0" sz="2700" b="1">
                <a:latin typeface="Roboto Bk"/>
                <a:cs typeface="Roboto Bk"/>
              </a:rPr>
              <a:t>GPT,</a:t>
            </a:r>
            <a:r>
              <a:rPr dirty="0" sz="2700" spc="-15" b="1">
                <a:latin typeface="Roboto Bk"/>
                <a:cs typeface="Roboto Bk"/>
              </a:rPr>
              <a:t> </a:t>
            </a:r>
            <a:r>
              <a:rPr dirty="0" sz="2700" spc="110" b="1">
                <a:latin typeface="Roboto Bk"/>
                <a:cs typeface="Roboto Bk"/>
              </a:rPr>
              <a:t>Google</a:t>
            </a:r>
            <a:r>
              <a:rPr dirty="0" sz="2700" spc="-15" b="1">
                <a:latin typeface="Roboto Bk"/>
                <a:cs typeface="Roboto Bk"/>
              </a:rPr>
              <a:t> </a:t>
            </a:r>
            <a:r>
              <a:rPr dirty="0" sz="2700" spc="65" b="1">
                <a:latin typeface="Roboto Bk"/>
                <a:cs typeface="Roboto Bk"/>
              </a:rPr>
              <a:t>Dialogflow,</a:t>
            </a:r>
            <a:r>
              <a:rPr dirty="0" sz="2700" spc="-15" b="1">
                <a:latin typeface="Roboto Bk"/>
                <a:cs typeface="Roboto Bk"/>
              </a:rPr>
              <a:t> </a:t>
            </a:r>
            <a:r>
              <a:rPr dirty="0" sz="2700" spc="55" b="1">
                <a:latin typeface="Roboto Bk"/>
                <a:cs typeface="Roboto Bk"/>
              </a:rPr>
              <a:t>and</a:t>
            </a:r>
            <a:r>
              <a:rPr dirty="0" sz="2700" spc="229" b="1">
                <a:latin typeface="Roboto Bk"/>
                <a:cs typeface="Roboto Bk"/>
              </a:rPr>
              <a:t> </a:t>
            </a:r>
            <a:r>
              <a:rPr dirty="0" sz="2700" spc="-20" b="1">
                <a:latin typeface="Roboto Bk"/>
                <a:cs typeface="Roboto Bk"/>
              </a:rPr>
              <a:t>Rasa.</a:t>
            </a:r>
            <a:endParaRPr sz="2700">
              <a:latin typeface="Roboto Bk"/>
              <a:cs typeface="Roboto Bk"/>
            </a:endParaRPr>
          </a:p>
          <a:p>
            <a:pPr marL="85725">
              <a:lnSpc>
                <a:spcPct val="100000"/>
              </a:lnSpc>
              <a:spcBef>
                <a:spcPts val="135"/>
              </a:spcBef>
            </a:pPr>
            <a:r>
              <a:rPr dirty="0" sz="3050" spc="180">
                <a:latin typeface="Segoe UI Symbol"/>
                <a:cs typeface="Segoe UI Symbol"/>
              </a:rPr>
              <a:t>✔</a:t>
            </a:r>
            <a:r>
              <a:rPr dirty="0" sz="2700" spc="180" b="1">
                <a:latin typeface="Roboto Bk"/>
                <a:cs typeface="Roboto Bk"/>
              </a:rPr>
              <a:t>Major</a:t>
            </a:r>
            <a:r>
              <a:rPr dirty="0" sz="2700" spc="-95" b="1">
                <a:latin typeface="Roboto Bk"/>
                <a:cs typeface="Roboto Bk"/>
              </a:rPr>
              <a:t> </a:t>
            </a:r>
            <a:r>
              <a:rPr dirty="0" sz="2700" spc="-10" b="1">
                <a:latin typeface="Roboto Bk"/>
                <a:cs typeface="Roboto Bk"/>
              </a:rPr>
              <a:t>Challenges:</a:t>
            </a:r>
            <a:endParaRPr sz="2700">
              <a:latin typeface="Roboto Bk"/>
              <a:cs typeface="Roboto Bk"/>
            </a:endParaRPr>
          </a:p>
          <a:p>
            <a:pPr marL="588010">
              <a:lnSpc>
                <a:spcPct val="100000"/>
              </a:lnSpc>
              <a:spcBef>
                <a:spcPts val="315"/>
              </a:spcBef>
            </a:pPr>
            <a:r>
              <a:rPr dirty="0" sz="2700" spc="114" b="1">
                <a:latin typeface="Roboto Bk"/>
                <a:cs typeface="Roboto Bk"/>
              </a:rPr>
              <a:t>Data</a:t>
            </a:r>
            <a:r>
              <a:rPr dirty="0" sz="2700" spc="-45" b="1">
                <a:latin typeface="Roboto Bk"/>
                <a:cs typeface="Roboto Bk"/>
              </a:rPr>
              <a:t> </a:t>
            </a:r>
            <a:r>
              <a:rPr dirty="0" sz="2700" spc="120" b="1">
                <a:latin typeface="Roboto Bk"/>
                <a:cs typeface="Roboto Bk"/>
              </a:rPr>
              <a:t>Privacy</a:t>
            </a:r>
            <a:r>
              <a:rPr dirty="0" sz="2700" spc="-5" b="1">
                <a:latin typeface="Roboto Bk"/>
                <a:cs typeface="Roboto Bk"/>
              </a:rPr>
              <a:t> </a:t>
            </a:r>
            <a:r>
              <a:rPr dirty="0" sz="2700" b="1">
                <a:latin typeface="Roboto Bk"/>
                <a:cs typeface="Roboto Bk"/>
              </a:rPr>
              <a:t>&amp;</a:t>
            </a:r>
            <a:r>
              <a:rPr dirty="0" sz="2700" spc="10" b="1">
                <a:latin typeface="Roboto Bk"/>
                <a:cs typeface="Roboto Bk"/>
              </a:rPr>
              <a:t> </a:t>
            </a:r>
            <a:r>
              <a:rPr dirty="0" sz="2700" spc="75" b="1">
                <a:latin typeface="Roboto Bk"/>
                <a:cs typeface="Roboto Bk"/>
              </a:rPr>
              <a:t>Security</a:t>
            </a:r>
            <a:r>
              <a:rPr dirty="0" sz="2700" spc="-75" b="1">
                <a:latin typeface="Roboto Bk"/>
                <a:cs typeface="Roboto Bk"/>
              </a:rPr>
              <a:t> </a:t>
            </a:r>
            <a:r>
              <a:rPr dirty="0" sz="2700" spc="-100" b="1">
                <a:latin typeface="Roboto Bk"/>
                <a:cs typeface="Roboto Bk"/>
              </a:rPr>
              <a:t>–</a:t>
            </a:r>
            <a:r>
              <a:rPr dirty="0" sz="2700" spc="-235" b="1">
                <a:latin typeface="Roboto Bk"/>
                <a:cs typeface="Roboto Bk"/>
              </a:rPr>
              <a:t> </a:t>
            </a:r>
            <a:r>
              <a:rPr dirty="0" sz="2700" spc="95" b="1">
                <a:latin typeface="Roboto Bk"/>
                <a:cs typeface="Roboto Bk"/>
              </a:rPr>
              <a:t>Needs</a:t>
            </a:r>
            <a:r>
              <a:rPr dirty="0" sz="2700" spc="-114" b="1">
                <a:latin typeface="Roboto Bk"/>
                <a:cs typeface="Roboto Bk"/>
              </a:rPr>
              <a:t> </a:t>
            </a:r>
            <a:r>
              <a:rPr dirty="0" sz="2700" spc="90" b="1">
                <a:latin typeface="Roboto Bk"/>
                <a:cs typeface="Roboto Bk"/>
              </a:rPr>
              <a:t>encryption</a:t>
            </a:r>
            <a:r>
              <a:rPr dirty="0" sz="2700" spc="-50" b="1">
                <a:latin typeface="Roboto Bk"/>
                <a:cs typeface="Roboto Bk"/>
              </a:rPr>
              <a:t> </a:t>
            </a:r>
            <a:r>
              <a:rPr dirty="0" sz="2700" b="1">
                <a:latin typeface="Roboto Bk"/>
                <a:cs typeface="Roboto Bk"/>
              </a:rPr>
              <a:t>&amp;</a:t>
            </a:r>
            <a:r>
              <a:rPr dirty="0" sz="2700" spc="10" b="1">
                <a:latin typeface="Roboto Bk"/>
                <a:cs typeface="Roboto Bk"/>
              </a:rPr>
              <a:t> </a:t>
            </a:r>
            <a:r>
              <a:rPr dirty="0" sz="2700" spc="90" b="1">
                <a:latin typeface="Roboto Bk"/>
                <a:cs typeface="Roboto Bk"/>
              </a:rPr>
              <a:t>compliance</a:t>
            </a:r>
            <a:r>
              <a:rPr dirty="0" sz="2700" spc="-70" b="1">
                <a:latin typeface="Roboto Bk"/>
                <a:cs typeface="Roboto Bk"/>
              </a:rPr>
              <a:t> </a:t>
            </a:r>
            <a:r>
              <a:rPr dirty="0" sz="2700" spc="-90" b="1">
                <a:latin typeface="Roboto Bk"/>
                <a:cs typeface="Roboto Bk"/>
              </a:rPr>
              <a:t>(GDPR,</a:t>
            </a:r>
            <a:r>
              <a:rPr dirty="0" sz="2700" spc="-220" b="1">
                <a:latin typeface="Roboto Bk"/>
                <a:cs typeface="Roboto Bk"/>
              </a:rPr>
              <a:t> </a:t>
            </a:r>
            <a:r>
              <a:rPr dirty="0" sz="2700" spc="55" b="1">
                <a:latin typeface="Roboto Bk"/>
                <a:cs typeface="Roboto Bk"/>
              </a:rPr>
              <a:t>FERPA).</a:t>
            </a:r>
            <a:r>
              <a:rPr dirty="0" sz="2700" spc="235" b="1">
                <a:latin typeface="Roboto Bk"/>
                <a:cs typeface="Roboto Bk"/>
              </a:rPr>
              <a:t> </a:t>
            </a:r>
            <a:r>
              <a:rPr dirty="0" sz="2700" spc="150" b="1">
                <a:latin typeface="Roboto Bk"/>
                <a:cs typeface="Roboto Bk"/>
              </a:rPr>
              <a:t>Accurate</a:t>
            </a:r>
            <a:endParaRPr sz="2700">
              <a:latin typeface="Roboto Bk"/>
              <a:cs typeface="Roboto Bk"/>
            </a:endParaRPr>
          </a:p>
          <a:p>
            <a:pPr marL="588010">
              <a:lnSpc>
                <a:spcPct val="100000"/>
              </a:lnSpc>
              <a:spcBef>
                <a:spcPts val="555"/>
              </a:spcBef>
            </a:pPr>
            <a:r>
              <a:rPr dirty="0" sz="2700" spc="60" b="1">
                <a:latin typeface="Roboto Bk"/>
                <a:cs typeface="Roboto Bk"/>
              </a:rPr>
              <a:t>Responses</a:t>
            </a:r>
            <a:r>
              <a:rPr dirty="0" sz="2700" spc="-100" b="1">
                <a:latin typeface="Roboto Bk"/>
                <a:cs typeface="Roboto Bk"/>
              </a:rPr>
              <a:t> –</a:t>
            </a:r>
            <a:r>
              <a:rPr dirty="0" sz="2700" spc="-235" b="1">
                <a:latin typeface="Roboto Bk"/>
                <a:cs typeface="Roboto Bk"/>
              </a:rPr>
              <a:t> </a:t>
            </a:r>
            <a:r>
              <a:rPr dirty="0" sz="2700" spc="-10" b="1">
                <a:latin typeface="Roboto Bk"/>
                <a:cs typeface="Roboto Bk"/>
              </a:rPr>
              <a:t>AI</a:t>
            </a:r>
            <a:r>
              <a:rPr dirty="0" sz="2700" spc="-95" b="1">
                <a:latin typeface="Roboto Bk"/>
                <a:cs typeface="Roboto Bk"/>
              </a:rPr>
              <a:t> </a:t>
            </a:r>
            <a:r>
              <a:rPr dirty="0" sz="2700" spc="50" b="1">
                <a:latin typeface="Roboto Bk"/>
                <a:cs typeface="Roboto Bk"/>
              </a:rPr>
              <a:t>must</a:t>
            </a:r>
            <a:r>
              <a:rPr dirty="0" sz="2700" spc="-80" b="1">
                <a:latin typeface="Roboto Bk"/>
                <a:cs typeface="Roboto Bk"/>
              </a:rPr>
              <a:t> </a:t>
            </a:r>
            <a:r>
              <a:rPr dirty="0" sz="2700" spc="80" b="1">
                <a:latin typeface="Roboto Bk"/>
                <a:cs typeface="Roboto Bk"/>
              </a:rPr>
              <a:t>be</a:t>
            </a:r>
            <a:r>
              <a:rPr dirty="0" sz="2700" spc="-140" b="1">
                <a:latin typeface="Roboto Bk"/>
                <a:cs typeface="Roboto Bk"/>
              </a:rPr>
              <a:t> </a:t>
            </a:r>
            <a:r>
              <a:rPr dirty="0" sz="2700" spc="100" b="1">
                <a:latin typeface="Roboto Bk"/>
                <a:cs typeface="Roboto Bk"/>
              </a:rPr>
              <a:t>trained</a:t>
            </a:r>
            <a:r>
              <a:rPr dirty="0" sz="2700" spc="-65" b="1">
                <a:latin typeface="Roboto Bk"/>
                <a:cs typeface="Roboto Bk"/>
              </a:rPr>
              <a:t> </a:t>
            </a:r>
            <a:r>
              <a:rPr dirty="0" sz="2700" spc="55" b="1">
                <a:latin typeface="Roboto Bk"/>
                <a:cs typeface="Roboto Bk"/>
              </a:rPr>
              <a:t>on</a:t>
            </a:r>
            <a:r>
              <a:rPr dirty="0" sz="2700" spc="-35" b="1">
                <a:latin typeface="Roboto Bk"/>
                <a:cs typeface="Roboto Bk"/>
              </a:rPr>
              <a:t> </a:t>
            </a:r>
            <a:r>
              <a:rPr dirty="0" sz="2700" spc="90" b="1">
                <a:latin typeface="Roboto Bk"/>
                <a:cs typeface="Roboto Bk"/>
              </a:rPr>
              <a:t>real</a:t>
            </a:r>
            <a:r>
              <a:rPr dirty="0" sz="2700" spc="65" b="1">
                <a:latin typeface="Roboto Bk"/>
                <a:cs typeface="Roboto Bk"/>
              </a:rPr>
              <a:t> </a:t>
            </a:r>
            <a:r>
              <a:rPr dirty="0" sz="2700" spc="95" b="1">
                <a:latin typeface="Roboto Bk"/>
                <a:cs typeface="Roboto Bk"/>
              </a:rPr>
              <a:t>student</a:t>
            </a:r>
            <a:r>
              <a:rPr dirty="0" sz="2700" b="1">
                <a:latin typeface="Roboto Bk"/>
                <a:cs typeface="Roboto Bk"/>
              </a:rPr>
              <a:t> </a:t>
            </a:r>
            <a:r>
              <a:rPr dirty="0" sz="2700" spc="-10" b="1">
                <a:latin typeface="Roboto Bk"/>
                <a:cs typeface="Roboto Bk"/>
              </a:rPr>
              <a:t>queries.</a:t>
            </a:r>
            <a:endParaRPr sz="2700">
              <a:latin typeface="Roboto Bk"/>
              <a:cs typeface="Roboto Bk"/>
            </a:endParaRPr>
          </a:p>
          <a:p>
            <a:pPr marL="588010">
              <a:lnSpc>
                <a:spcPct val="100000"/>
              </a:lnSpc>
              <a:spcBef>
                <a:spcPts val="550"/>
              </a:spcBef>
            </a:pPr>
            <a:r>
              <a:rPr dirty="0" sz="2700" spc="110" b="1">
                <a:latin typeface="Roboto Bk"/>
                <a:cs typeface="Roboto Bk"/>
              </a:rPr>
              <a:t>Context</a:t>
            </a:r>
            <a:r>
              <a:rPr dirty="0" sz="2700" spc="40" b="1">
                <a:latin typeface="Roboto Bk"/>
                <a:cs typeface="Roboto Bk"/>
              </a:rPr>
              <a:t> </a:t>
            </a:r>
            <a:r>
              <a:rPr dirty="0" sz="2700" spc="135" b="1">
                <a:latin typeface="Roboto Bk"/>
                <a:cs typeface="Roboto Bk"/>
              </a:rPr>
              <a:t>Awareness</a:t>
            </a:r>
            <a:r>
              <a:rPr dirty="0" sz="2700" spc="20" b="1">
                <a:latin typeface="Roboto Bk"/>
                <a:cs typeface="Roboto Bk"/>
              </a:rPr>
              <a:t> </a:t>
            </a:r>
            <a:r>
              <a:rPr dirty="0" sz="2700" spc="-100" b="1">
                <a:latin typeface="Roboto Bk"/>
                <a:cs typeface="Roboto Bk"/>
              </a:rPr>
              <a:t>–</a:t>
            </a:r>
            <a:r>
              <a:rPr dirty="0" sz="2700" spc="-210" b="1">
                <a:latin typeface="Roboto Bk"/>
                <a:cs typeface="Roboto Bk"/>
              </a:rPr>
              <a:t> </a:t>
            </a:r>
            <a:r>
              <a:rPr dirty="0" sz="2700" spc="55" b="1">
                <a:latin typeface="Roboto Bk"/>
                <a:cs typeface="Roboto Bk"/>
              </a:rPr>
              <a:t>Requires</a:t>
            </a:r>
            <a:r>
              <a:rPr dirty="0" sz="2700" spc="-155" b="1">
                <a:latin typeface="Roboto Bk"/>
                <a:cs typeface="Roboto Bk"/>
              </a:rPr>
              <a:t> </a:t>
            </a:r>
            <a:r>
              <a:rPr dirty="0" sz="2700" b="1">
                <a:latin typeface="Roboto Bk"/>
                <a:cs typeface="Roboto Bk"/>
              </a:rPr>
              <a:t>memory-</a:t>
            </a:r>
            <a:r>
              <a:rPr dirty="0" sz="2700" spc="100" b="1">
                <a:latin typeface="Roboto Bk"/>
                <a:cs typeface="Roboto Bk"/>
              </a:rPr>
              <a:t>based</a:t>
            </a:r>
            <a:r>
              <a:rPr dirty="0" sz="2700" spc="-25" b="1">
                <a:latin typeface="Roboto Bk"/>
                <a:cs typeface="Roboto Bk"/>
              </a:rPr>
              <a:t> </a:t>
            </a:r>
            <a:r>
              <a:rPr dirty="0" sz="2700" b="1">
                <a:latin typeface="Roboto Bk"/>
                <a:cs typeface="Roboto Bk"/>
              </a:rPr>
              <a:t>AI</a:t>
            </a:r>
            <a:r>
              <a:rPr dirty="0" sz="2700" spc="-150" b="1">
                <a:latin typeface="Roboto Bk"/>
                <a:cs typeface="Roboto Bk"/>
              </a:rPr>
              <a:t> </a:t>
            </a:r>
            <a:r>
              <a:rPr dirty="0" sz="2700" spc="70" b="1">
                <a:latin typeface="Roboto Bk"/>
                <a:cs typeface="Roboto Bk"/>
              </a:rPr>
              <a:t>to</a:t>
            </a:r>
            <a:r>
              <a:rPr dirty="0" sz="2700" spc="40" b="1">
                <a:latin typeface="Roboto Bk"/>
                <a:cs typeface="Roboto Bk"/>
              </a:rPr>
              <a:t> </a:t>
            </a:r>
            <a:r>
              <a:rPr dirty="0" sz="2700" spc="130" b="1">
                <a:latin typeface="Roboto Bk"/>
                <a:cs typeface="Roboto Bk"/>
              </a:rPr>
              <a:t>recall</a:t>
            </a:r>
            <a:r>
              <a:rPr dirty="0" sz="2700" spc="114" b="1">
                <a:latin typeface="Roboto Bk"/>
                <a:cs typeface="Roboto Bk"/>
              </a:rPr>
              <a:t> </a:t>
            </a:r>
            <a:r>
              <a:rPr dirty="0" sz="2700" spc="85" b="1">
                <a:latin typeface="Roboto Bk"/>
                <a:cs typeface="Roboto Bk"/>
              </a:rPr>
              <a:t>past</a:t>
            </a:r>
            <a:r>
              <a:rPr dirty="0" sz="2700" spc="40" b="1">
                <a:latin typeface="Roboto Bk"/>
                <a:cs typeface="Roboto Bk"/>
              </a:rPr>
              <a:t> </a:t>
            </a:r>
            <a:r>
              <a:rPr dirty="0" sz="2700" spc="45" b="1">
                <a:latin typeface="Roboto Bk"/>
                <a:cs typeface="Roboto Bk"/>
              </a:rPr>
              <a:t>interactions.</a:t>
            </a:r>
            <a:endParaRPr sz="27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27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900" spc="-80">
                <a:latin typeface="Malgun Gothic"/>
                <a:cs typeface="Malgun Gothic"/>
              </a:rPr>
              <a:t>퀽</a:t>
            </a:r>
            <a:r>
              <a:rPr dirty="0" sz="3450" spc="-2010" b="1">
                <a:latin typeface="Roboto Bk"/>
                <a:cs typeface="Roboto Bk"/>
              </a:rPr>
              <a:t>�</a:t>
            </a:r>
            <a:r>
              <a:rPr dirty="0" sz="3050" spc="60" b="1">
                <a:latin typeface="Roboto Bk"/>
                <a:cs typeface="Roboto Bk"/>
              </a:rPr>
              <a:t>S</a:t>
            </a:r>
            <a:r>
              <a:rPr dirty="0" sz="3050" spc="110" b="1">
                <a:latin typeface="Roboto Bk"/>
                <a:cs typeface="Roboto Bk"/>
              </a:rPr>
              <a:t>c</a:t>
            </a:r>
            <a:r>
              <a:rPr dirty="0" sz="3050" spc="45" b="1">
                <a:latin typeface="Roboto Bk"/>
                <a:cs typeface="Roboto Bk"/>
              </a:rPr>
              <a:t>a</a:t>
            </a:r>
            <a:r>
              <a:rPr dirty="0" sz="3050" spc="60" b="1">
                <a:latin typeface="Roboto Bk"/>
                <a:cs typeface="Roboto Bk"/>
              </a:rPr>
              <a:t>l</a:t>
            </a:r>
            <a:r>
              <a:rPr dirty="0" sz="3050" spc="130" b="1">
                <a:latin typeface="Roboto Bk"/>
                <a:cs typeface="Roboto Bk"/>
              </a:rPr>
              <a:t>a</a:t>
            </a:r>
            <a:r>
              <a:rPr dirty="0" sz="3050" spc="75" b="1">
                <a:latin typeface="Roboto Bk"/>
                <a:cs typeface="Roboto Bk"/>
              </a:rPr>
              <a:t>b</a:t>
            </a:r>
            <a:r>
              <a:rPr dirty="0" sz="3050" spc="140" b="1">
                <a:latin typeface="Roboto Bk"/>
                <a:cs typeface="Roboto Bk"/>
              </a:rPr>
              <a:t>i</a:t>
            </a:r>
            <a:r>
              <a:rPr dirty="0" sz="3050" spc="60" b="1">
                <a:latin typeface="Roboto Bk"/>
                <a:cs typeface="Roboto Bk"/>
              </a:rPr>
              <a:t>li</a:t>
            </a:r>
            <a:r>
              <a:rPr dirty="0" sz="3050" spc="50" b="1">
                <a:latin typeface="Roboto Bk"/>
                <a:cs typeface="Roboto Bk"/>
              </a:rPr>
              <a:t>t</a:t>
            </a:r>
            <a:r>
              <a:rPr dirty="0" sz="3050" spc="-105" b="1">
                <a:latin typeface="Roboto Bk"/>
                <a:cs typeface="Roboto Bk"/>
              </a:rPr>
              <a:t>y</a:t>
            </a:r>
            <a:r>
              <a:rPr dirty="0" sz="3050" spc="30" b="1">
                <a:latin typeface="Roboto Bk"/>
                <a:cs typeface="Roboto Bk"/>
              </a:rPr>
              <a:t> </a:t>
            </a:r>
            <a:r>
              <a:rPr dirty="0" sz="3900" spc="-385">
                <a:latin typeface="Malgun Gothic"/>
                <a:cs typeface="Malgun Gothic"/>
              </a:rPr>
              <a:t>퀼</a:t>
            </a:r>
            <a:r>
              <a:rPr dirty="0" sz="3450" spc="-385" b="1">
                <a:latin typeface="Roboto Bk"/>
                <a:cs typeface="Roboto Bk"/>
              </a:rPr>
              <a:t>�</a:t>
            </a:r>
            <a:endParaRPr sz="3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3350" spc="-275">
                <a:latin typeface="Segoe UI Symbol"/>
                <a:cs typeface="Segoe UI Symbol"/>
              </a:rPr>
              <a:t>✔</a:t>
            </a:r>
            <a:r>
              <a:rPr dirty="0" sz="3050" spc="250" b="1">
                <a:latin typeface="Roboto Bk"/>
                <a:cs typeface="Roboto Bk"/>
              </a:rPr>
              <a:t>C</a:t>
            </a:r>
            <a:r>
              <a:rPr dirty="0" sz="3050" spc="245" b="1">
                <a:latin typeface="Roboto Bk"/>
                <a:cs typeface="Roboto Bk"/>
              </a:rPr>
              <a:t>a</a:t>
            </a:r>
            <a:r>
              <a:rPr dirty="0" sz="3050" spc="95" b="1">
                <a:latin typeface="Roboto Bk"/>
                <a:cs typeface="Roboto Bk"/>
              </a:rPr>
              <a:t>n</a:t>
            </a:r>
            <a:r>
              <a:rPr dirty="0" sz="3050" spc="-35" b="1">
                <a:latin typeface="Roboto Bk"/>
                <a:cs typeface="Roboto Bk"/>
              </a:rPr>
              <a:t> </a:t>
            </a:r>
            <a:r>
              <a:rPr dirty="0" sz="3050" b="1">
                <a:latin typeface="Roboto Bk"/>
                <a:cs typeface="Roboto Bk"/>
              </a:rPr>
              <a:t>it</a:t>
            </a:r>
            <a:r>
              <a:rPr dirty="0" sz="3050" spc="-10" b="1">
                <a:latin typeface="Roboto Bk"/>
                <a:cs typeface="Roboto Bk"/>
              </a:rPr>
              <a:t> </a:t>
            </a:r>
            <a:r>
              <a:rPr dirty="0" sz="3050" spc="75" b="1">
                <a:latin typeface="Roboto Bk"/>
                <a:cs typeface="Roboto Bk"/>
              </a:rPr>
              <a:t>expand?</a:t>
            </a:r>
            <a:r>
              <a:rPr dirty="0" sz="3050" spc="-40" b="1">
                <a:latin typeface="Roboto Bk"/>
                <a:cs typeface="Roboto Bk"/>
              </a:rPr>
              <a:t> </a:t>
            </a:r>
            <a:r>
              <a:rPr dirty="0" sz="3050" spc="-45" b="1">
                <a:latin typeface="Roboto Bk"/>
                <a:cs typeface="Roboto Bk"/>
              </a:rPr>
              <a:t>Yes,</a:t>
            </a:r>
            <a:r>
              <a:rPr dirty="0" sz="3050" spc="-195" b="1">
                <a:latin typeface="Roboto Bk"/>
                <a:cs typeface="Roboto Bk"/>
              </a:rPr>
              <a:t> </a:t>
            </a:r>
            <a:r>
              <a:rPr dirty="0" sz="3050" b="1">
                <a:latin typeface="Roboto Bk"/>
                <a:cs typeface="Roboto Bk"/>
              </a:rPr>
              <a:t>it</a:t>
            </a:r>
            <a:r>
              <a:rPr dirty="0" sz="3050" spc="-5" b="1">
                <a:latin typeface="Roboto Bk"/>
                <a:cs typeface="Roboto Bk"/>
              </a:rPr>
              <a:t> </a:t>
            </a:r>
            <a:r>
              <a:rPr dirty="0" sz="3050" spc="130" b="1">
                <a:latin typeface="Roboto Bk"/>
                <a:cs typeface="Roboto Bk"/>
              </a:rPr>
              <a:t>can</a:t>
            </a:r>
            <a:r>
              <a:rPr dirty="0" sz="3050" spc="-35" b="1">
                <a:latin typeface="Roboto Bk"/>
                <a:cs typeface="Roboto Bk"/>
              </a:rPr>
              <a:t> </a:t>
            </a:r>
            <a:r>
              <a:rPr dirty="0" sz="3050" spc="100" b="1">
                <a:latin typeface="Roboto Bk"/>
                <a:cs typeface="Roboto Bk"/>
              </a:rPr>
              <a:t>handle</a:t>
            </a:r>
            <a:r>
              <a:rPr dirty="0" sz="3050" spc="-50" b="1">
                <a:latin typeface="Roboto Bk"/>
                <a:cs typeface="Roboto Bk"/>
              </a:rPr>
              <a:t> </a:t>
            </a:r>
            <a:r>
              <a:rPr dirty="0" sz="3050" spc="114" b="1">
                <a:latin typeface="Roboto Bk"/>
                <a:cs typeface="Roboto Bk"/>
              </a:rPr>
              <a:t>thousands</a:t>
            </a:r>
            <a:r>
              <a:rPr dirty="0" sz="3050" spc="-90" b="1">
                <a:latin typeface="Roboto Bk"/>
                <a:cs typeface="Roboto Bk"/>
              </a:rPr>
              <a:t> </a:t>
            </a:r>
            <a:r>
              <a:rPr dirty="0" sz="3050" spc="150" b="1">
                <a:latin typeface="Roboto Bk"/>
                <a:cs typeface="Roboto Bk"/>
              </a:rPr>
              <a:t>of</a:t>
            </a:r>
            <a:r>
              <a:rPr dirty="0" sz="3050" spc="95" b="1">
                <a:latin typeface="Roboto Bk"/>
                <a:cs typeface="Roboto Bk"/>
              </a:rPr>
              <a:t> </a:t>
            </a:r>
            <a:r>
              <a:rPr dirty="0" sz="3050" spc="70" b="1">
                <a:latin typeface="Roboto Bk"/>
                <a:cs typeface="Roboto Bk"/>
              </a:rPr>
              <a:t>queries</a:t>
            </a:r>
            <a:r>
              <a:rPr dirty="0" sz="3050" spc="-90" b="1">
                <a:latin typeface="Roboto Bk"/>
                <a:cs typeface="Roboto Bk"/>
              </a:rPr>
              <a:t> </a:t>
            </a:r>
            <a:r>
              <a:rPr dirty="0" sz="3050" spc="130" b="1">
                <a:latin typeface="Roboto Bk"/>
                <a:cs typeface="Roboto Bk"/>
              </a:rPr>
              <a:t>at</a:t>
            </a:r>
            <a:r>
              <a:rPr dirty="0" sz="3050" spc="80" b="1">
                <a:latin typeface="Roboto Bk"/>
                <a:cs typeface="Roboto Bk"/>
              </a:rPr>
              <a:t> </a:t>
            </a:r>
            <a:r>
              <a:rPr dirty="0" sz="3050" spc="-10" b="1">
                <a:latin typeface="Roboto Bk"/>
                <a:cs typeface="Roboto Bk"/>
              </a:rPr>
              <a:t>once.</a:t>
            </a:r>
            <a:endParaRPr sz="3050">
              <a:latin typeface="Roboto Bk"/>
              <a:cs typeface="Roboto Bk"/>
            </a:endParaRPr>
          </a:p>
          <a:p>
            <a:pPr marL="95885">
              <a:lnSpc>
                <a:spcPct val="100000"/>
              </a:lnSpc>
              <a:spcBef>
                <a:spcPts val="265"/>
              </a:spcBef>
            </a:pPr>
            <a:r>
              <a:rPr dirty="0" sz="3350" spc="-275">
                <a:latin typeface="Segoe UI Symbol"/>
                <a:cs typeface="Segoe UI Symbol"/>
              </a:rPr>
              <a:t>✔</a:t>
            </a:r>
            <a:r>
              <a:rPr dirty="0" sz="3050" spc="235" b="1">
                <a:latin typeface="Roboto Bk"/>
                <a:cs typeface="Roboto Bk"/>
              </a:rPr>
              <a:t>Fu</a:t>
            </a:r>
            <a:r>
              <a:rPr dirty="0" sz="3050" spc="180" b="1">
                <a:latin typeface="Roboto Bk"/>
                <a:cs typeface="Roboto Bk"/>
              </a:rPr>
              <a:t>t</a:t>
            </a:r>
            <a:r>
              <a:rPr dirty="0" sz="3050" spc="235" b="1">
                <a:latin typeface="Roboto Bk"/>
                <a:cs typeface="Roboto Bk"/>
              </a:rPr>
              <a:t>u</a:t>
            </a:r>
            <a:r>
              <a:rPr dirty="0" sz="3050" spc="225" b="1">
                <a:latin typeface="Roboto Bk"/>
                <a:cs typeface="Roboto Bk"/>
              </a:rPr>
              <a:t>r</a:t>
            </a:r>
            <a:r>
              <a:rPr dirty="0" sz="3050" spc="25" b="1">
                <a:latin typeface="Roboto Bk"/>
                <a:cs typeface="Roboto Bk"/>
              </a:rPr>
              <a:t>e</a:t>
            </a:r>
            <a:r>
              <a:rPr dirty="0" sz="3050" spc="20" b="1">
                <a:latin typeface="Roboto Bk"/>
                <a:cs typeface="Roboto Bk"/>
              </a:rPr>
              <a:t> </a:t>
            </a:r>
            <a:r>
              <a:rPr dirty="0" sz="3050" spc="-10" b="1">
                <a:latin typeface="Roboto Bk"/>
                <a:cs typeface="Roboto Bk"/>
              </a:rPr>
              <a:t>Growth:</a:t>
            </a:r>
            <a:endParaRPr sz="3050">
              <a:latin typeface="Roboto Bk"/>
              <a:cs typeface="Roboto Bk"/>
            </a:endParaRPr>
          </a:p>
          <a:p>
            <a:pPr marL="661670">
              <a:lnSpc>
                <a:spcPct val="100000"/>
              </a:lnSpc>
              <a:spcBef>
                <a:spcPts val="235"/>
              </a:spcBef>
            </a:pPr>
            <a:r>
              <a:rPr dirty="0" sz="3050" spc="75" b="1">
                <a:latin typeface="Roboto Bk"/>
                <a:cs typeface="Roboto Bk"/>
              </a:rPr>
              <a:t>Integrate</a:t>
            </a:r>
            <a:r>
              <a:rPr dirty="0" sz="3050" spc="-40" b="1">
                <a:latin typeface="Roboto Bk"/>
                <a:cs typeface="Roboto Bk"/>
              </a:rPr>
              <a:t> </a:t>
            </a:r>
            <a:r>
              <a:rPr dirty="0" sz="3050" spc="65" b="1">
                <a:latin typeface="Roboto Bk"/>
                <a:cs typeface="Roboto Bk"/>
              </a:rPr>
              <a:t>with</a:t>
            </a:r>
            <a:r>
              <a:rPr dirty="0" sz="3050" spc="70" b="1">
                <a:latin typeface="Roboto Bk"/>
                <a:cs typeface="Roboto Bk"/>
              </a:rPr>
              <a:t> </a:t>
            </a:r>
            <a:r>
              <a:rPr dirty="0" sz="3050" spc="80" b="1">
                <a:latin typeface="Roboto Bk"/>
                <a:cs typeface="Roboto Bk"/>
              </a:rPr>
              <a:t>more</a:t>
            </a:r>
            <a:r>
              <a:rPr dirty="0" sz="3050" spc="-40" b="1">
                <a:latin typeface="Roboto Bk"/>
                <a:cs typeface="Roboto Bk"/>
              </a:rPr>
              <a:t> </a:t>
            </a:r>
            <a:r>
              <a:rPr dirty="0" sz="3050" spc="120" b="1">
                <a:latin typeface="Roboto Bk"/>
                <a:cs typeface="Roboto Bk"/>
              </a:rPr>
              <a:t>college</a:t>
            </a:r>
            <a:r>
              <a:rPr dirty="0" sz="3050" spc="50" b="1">
                <a:latin typeface="Roboto Bk"/>
                <a:cs typeface="Roboto Bk"/>
              </a:rPr>
              <a:t> </a:t>
            </a:r>
            <a:r>
              <a:rPr dirty="0" sz="3050" spc="90" b="1">
                <a:latin typeface="Roboto Bk"/>
                <a:cs typeface="Roboto Bk"/>
              </a:rPr>
              <a:t>systems</a:t>
            </a:r>
            <a:r>
              <a:rPr dirty="0" sz="3050" spc="-80" b="1">
                <a:latin typeface="Roboto Bk"/>
                <a:cs typeface="Roboto Bk"/>
              </a:rPr>
              <a:t> </a:t>
            </a:r>
            <a:r>
              <a:rPr dirty="0" sz="3050" b="1">
                <a:latin typeface="Roboto Bk"/>
                <a:cs typeface="Roboto Bk"/>
              </a:rPr>
              <a:t>(admissions,</a:t>
            </a:r>
            <a:r>
              <a:rPr dirty="0" sz="3050" spc="-185" b="1">
                <a:latin typeface="Roboto Bk"/>
                <a:cs typeface="Roboto Bk"/>
              </a:rPr>
              <a:t> </a:t>
            </a:r>
            <a:r>
              <a:rPr dirty="0" sz="3050" spc="45" b="1">
                <a:latin typeface="Roboto Bk"/>
                <a:cs typeface="Roboto Bk"/>
              </a:rPr>
              <a:t>library,</a:t>
            </a:r>
            <a:r>
              <a:rPr dirty="0" sz="3050" spc="-10" b="1">
                <a:latin typeface="Roboto Bk"/>
                <a:cs typeface="Roboto Bk"/>
              </a:rPr>
              <a:t> </a:t>
            </a:r>
            <a:r>
              <a:rPr dirty="0" sz="3050" spc="110" b="1">
                <a:latin typeface="Roboto Bk"/>
                <a:cs typeface="Roboto Bk"/>
              </a:rPr>
              <a:t>student</a:t>
            </a:r>
            <a:r>
              <a:rPr dirty="0" sz="3050" spc="5" b="1">
                <a:latin typeface="Roboto Bk"/>
                <a:cs typeface="Roboto Bk"/>
              </a:rPr>
              <a:t> </a:t>
            </a:r>
            <a:r>
              <a:rPr dirty="0" sz="3050" spc="45" b="1">
                <a:latin typeface="Roboto Bk"/>
                <a:cs typeface="Roboto Bk"/>
              </a:rPr>
              <a:t>portals).</a:t>
            </a:r>
            <a:endParaRPr sz="3050">
              <a:latin typeface="Roboto Bk"/>
              <a:cs typeface="Roboto Bk"/>
            </a:endParaRPr>
          </a:p>
          <a:p>
            <a:pPr marL="661670">
              <a:lnSpc>
                <a:spcPct val="100000"/>
              </a:lnSpc>
              <a:spcBef>
                <a:spcPts val="630"/>
              </a:spcBef>
            </a:pPr>
            <a:r>
              <a:rPr dirty="0" sz="3050" spc="185" b="1">
                <a:latin typeface="Roboto Bk"/>
                <a:cs typeface="Roboto Bk"/>
              </a:rPr>
              <a:t>Advanced</a:t>
            </a:r>
            <a:r>
              <a:rPr dirty="0" sz="3050" spc="-25" b="1">
                <a:latin typeface="Roboto Bk"/>
                <a:cs typeface="Roboto Bk"/>
              </a:rPr>
              <a:t> </a:t>
            </a:r>
            <a:r>
              <a:rPr dirty="0" sz="3050" b="1">
                <a:latin typeface="Roboto Bk"/>
                <a:cs typeface="Roboto Bk"/>
              </a:rPr>
              <a:t>AI</a:t>
            </a:r>
            <a:r>
              <a:rPr dirty="0" sz="3050" spc="-190" b="1">
                <a:latin typeface="Roboto Bk"/>
                <a:cs typeface="Roboto Bk"/>
              </a:rPr>
              <a:t> </a:t>
            </a:r>
            <a:r>
              <a:rPr dirty="0" sz="3050" spc="140" b="1">
                <a:latin typeface="Roboto Bk"/>
                <a:cs typeface="Roboto Bk"/>
              </a:rPr>
              <a:t>for</a:t>
            </a:r>
            <a:r>
              <a:rPr dirty="0" sz="3050" spc="15" b="1">
                <a:latin typeface="Roboto Bk"/>
                <a:cs typeface="Roboto Bk"/>
              </a:rPr>
              <a:t> </a:t>
            </a:r>
            <a:r>
              <a:rPr dirty="0" sz="3050" spc="140" b="1">
                <a:latin typeface="Roboto Bk"/>
                <a:cs typeface="Roboto Bk"/>
              </a:rPr>
              <a:t>better</a:t>
            </a:r>
            <a:r>
              <a:rPr dirty="0" sz="3050" spc="10" b="1">
                <a:latin typeface="Roboto Bk"/>
                <a:cs typeface="Roboto Bk"/>
              </a:rPr>
              <a:t> </a:t>
            </a:r>
            <a:r>
              <a:rPr dirty="0" sz="3050" spc="125" b="1">
                <a:latin typeface="Roboto Bk"/>
                <a:cs typeface="Roboto Bk"/>
              </a:rPr>
              <a:t>personalization</a:t>
            </a:r>
            <a:r>
              <a:rPr dirty="0" sz="3050" spc="20" b="1">
                <a:latin typeface="Roboto Bk"/>
                <a:cs typeface="Roboto Bk"/>
              </a:rPr>
              <a:t> </a:t>
            </a:r>
            <a:r>
              <a:rPr dirty="0" sz="3050" b="1">
                <a:latin typeface="Roboto Bk"/>
                <a:cs typeface="Roboto Bk"/>
              </a:rPr>
              <a:t>&amp;</a:t>
            </a:r>
            <a:r>
              <a:rPr dirty="0" sz="3050" spc="-25" b="1">
                <a:latin typeface="Roboto Bk"/>
                <a:cs typeface="Roboto Bk"/>
              </a:rPr>
              <a:t> </a:t>
            </a:r>
            <a:r>
              <a:rPr dirty="0" sz="3050" spc="145" b="1">
                <a:latin typeface="Roboto Bk"/>
                <a:cs typeface="Roboto Bk"/>
              </a:rPr>
              <a:t>proactive</a:t>
            </a:r>
            <a:r>
              <a:rPr dirty="0" sz="3050" b="1">
                <a:latin typeface="Roboto Bk"/>
                <a:cs typeface="Roboto Bk"/>
              </a:rPr>
              <a:t> </a:t>
            </a:r>
            <a:r>
              <a:rPr dirty="0" sz="3050" spc="50" b="1">
                <a:latin typeface="Roboto Bk"/>
                <a:cs typeface="Roboto Bk"/>
              </a:rPr>
              <a:t>assistance.</a:t>
            </a:r>
            <a:endParaRPr sz="3050">
              <a:latin typeface="Roboto Bk"/>
              <a:cs typeface="Roboto Bk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0" y="7684127"/>
            <a:ext cx="20104735" cy="20955"/>
          </a:xfrm>
          <a:custGeom>
            <a:avLst/>
            <a:gdLst/>
            <a:ahLst/>
            <a:cxnLst/>
            <a:rect l="l" t="t" r="r" b="b"/>
            <a:pathLst>
              <a:path w="20104735" h="20954">
                <a:moveTo>
                  <a:pt x="0" y="0"/>
                </a:moveTo>
                <a:lnTo>
                  <a:pt x="20104406" y="20941"/>
                </a:lnTo>
              </a:path>
            </a:pathLst>
          </a:custGeom>
          <a:ln w="418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0104100" cy="11298555"/>
            <a:chOff x="0" y="0"/>
            <a:chExt cx="20104100" cy="112985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0496" y="492131"/>
              <a:ext cx="13025781" cy="288996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0496" y="4261650"/>
              <a:ext cx="17758621" cy="560192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98520" y="0"/>
              <a:ext cx="5905579" cy="377998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41145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Conclusion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algn="ctr" marL="12065" marR="5080" indent="-3175">
              <a:lnSpc>
                <a:spcPct val="115500"/>
              </a:lnSpc>
              <a:spcBef>
                <a:spcPts val="45"/>
              </a:spcBef>
            </a:pPr>
            <a:r>
              <a:rPr dirty="0"/>
              <a:t>A</a:t>
            </a:r>
            <a:r>
              <a:rPr dirty="0" spc="315"/>
              <a:t> </a:t>
            </a:r>
            <a:r>
              <a:rPr dirty="0" spc="140"/>
              <a:t>college</a:t>
            </a:r>
            <a:r>
              <a:rPr dirty="0" spc="-105"/>
              <a:t> </a:t>
            </a:r>
            <a:r>
              <a:rPr dirty="0" spc="155"/>
              <a:t>chatbot</a:t>
            </a:r>
            <a:r>
              <a:rPr dirty="0" spc="55"/>
              <a:t> </a:t>
            </a:r>
            <a:r>
              <a:rPr dirty="0" spc="-20"/>
              <a:t>is</a:t>
            </a:r>
            <a:r>
              <a:rPr dirty="0" spc="-130"/>
              <a:t> </a:t>
            </a:r>
            <a:r>
              <a:rPr dirty="0"/>
              <a:t>like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25"/>
              <a:t> </a:t>
            </a:r>
            <a:r>
              <a:rPr dirty="0" spc="105"/>
              <a:t>helpful</a:t>
            </a:r>
            <a:r>
              <a:rPr dirty="0" spc="20"/>
              <a:t> </a:t>
            </a:r>
            <a:r>
              <a:rPr dirty="0" spc="85"/>
              <a:t>digital</a:t>
            </a:r>
            <a:r>
              <a:rPr dirty="0" spc="-65"/>
              <a:t> </a:t>
            </a:r>
            <a:r>
              <a:rPr dirty="0" spc="120"/>
              <a:t>assistant</a:t>
            </a:r>
            <a:r>
              <a:rPr dirty="0" spc="-40"/>
              <a:t> </a:t>
            </a:r>
            <a:r>
              <a:rPr dirty="0" spc="175"/>
              <a:t>for</a:t>
            </a:r>
            <a:r>
              <a:rPr dirty="0" spc="15"/>
              <a:t> </a:t>
            </a:r>
            <a:r>
              <a:rPr dirty="0"/>
              <a:t>campuses,</a:t>
            </a:r>
            <a:r>
              <a:rPr dirty="0" spc="-155"/>
              <a:t> </a:t>
            </a:r>
            <a:r>
              <a:rPr dirty="0" spc="155"/>
              <a:t>available</a:t>
            </a:r>
            <a:r>
              <a:rPr dirty="0" spc="75"/>
              <a:t> </a:t>
            </a:r>
            <a:r>
              <a:rPr dirty="0" spc="105"/>
              <a:t>24/7</a:t>
            </a:r>
            <a:r>
              <a:rPr dirty="0" spc="40"/>
              <a:t> </a:t>
            </a:r>
            <a:r>
              <a:rPr dirty="0" spc="55"/>
              <a:t>to </a:t>
            </a:r>
            <a:r>
              <a:rPr dirty="0" spc="114"/>
              <a:t>answer</a:t>
            </a:r>
            <a:r>
              <a:rPr dirty="0" spc="-90"/>
              <a:t> </a:t>
            </a:r>
            <a:r>
              <a:rPr dirty="0" spc="105"/>
              <a:t>student</a:t>
            </a:r>
            <a:r>
              <a:rPr dirty="0" spc="-45"/>
              <a:t> </a:t>
            </a:r>
            <a:r>
              <a:rPr dirty="0" spc="90"/>
              <a:t>and</a:t>
            </a:r>
            <a:r>
              <a:rPr dirty="0" spc="-60"/>
              <a:t> </a:t>
            </a:r>
            <a:r>
              <a:rPr dirty="0" spc="170"/>
              <a:t>faculty</a:t>
            </a:r>
            <a:r>
              <a:rPr dirty="0" spc="105"/>
              <a:t> </a:t>
            </a:r>
            <a:r>
              <a:rPr dirty="0" spc="70"/>
              <a:t>questions</a:t>
            </a:r>
            <a:r>
              <a:rPr dirty="0" spc="-135"/>
              <a:t> </a:t>
            </a:r>
            <a:r>
              <a:rPr dirty="0" spc="55"/>
              <a:t>instantly.</a:t>
            </a:r>
            <a:r>
              <a:rPr dirty="0" spc="20"/>
              <a:t> </a:t>
            </a:r>
            <a:r>
              <a:rPr dirty="0" spc="-140"/>
              <a:t>It</a:t>
            </a:r>
            <a:r>
              <a:rPr dirty="0" spc="-210"/>
              <a:t> </a:t>
            </a:r>
            <a:r>
              <a:rPr dirty="0" spc="50"/>
              <a:t>makes</a:t>
            </a:r>
            <a:r>
              <a:rPr dirty="0" spc="-135"/>
              <a:t> </a:t>
            </a:r>
            <a:r>
              <a:rPr dirty="0" spc="55"/>
              <a:t>things</a:t>
            </a:r>
            <a:r>
              <a:rPr dirty="0" spc="-140"/>
              <a:t> </a:t>
            </a:r>
            <a:r>
              <a:rPr dirty="0" spc="110"/>
              <a:t>easier</a:t>
            </a:r>
            <a:r>
              <a:rPr dirty="0" spc="-85"/>
              <a:t> </a:t>
            </a:r>
            <a:r>
              <a:rPr dirty="0"/>
              <a:t>by</a:t>
            </a:r>
            <a:r>
              <a:rPr dirty="0" spc="15"/>
              <a:t> </a:t>
            </a:r>
            <a:r>
              <a:rPr dirty="0" spc="50"/>
              <a:t>handling </a:t>
            </a:r>
            <a:r>
              <a:rPr dirty="0" spc="75"/>
              <a:t>common</a:t>
            </a:r>
            <a:r>
              <a:rPr dirty="0" spc="-90"/>
              <a:t> </a:t>
            </a:r>
            <a:r>
              <a:rPr dirty="0" spc="65"/>
              <a:t>queries</a:t>
            </a:r>
            <a:r>
              <a:rPr dirty="0" spc="-110"/>
              <a:t> </a:t>
            </a:r>
            <a:r>
              <a:rPr dirty="0" spc="125"/>
              <a:t>about</a:t>
            </a:r>
            <a:r>
              <a:rPr dirty="0" spc="75"/>
              <a:t> </a:t>
            </a:r>
            <a:r>
              <a:rPr dirty="0"/>
              <a:t>courses,</a:t>
            </a:r>
            <a:r>
              <a:rPr dirty="0" spc="-50"/>
              <a:t> </a:t>
            </a:r>
            <a:r>
              <a:rPr dirty="0"/>
              <a:t>deadlines,</a:t>
            </a:r>
            <a:r>
              <a:rPr dirty="0" spc="-135"/>
              <a:t> </a:t>
            </a:r>
            <a:r>
              <a:rPr dirty="0" spc="90"/>
              <a:t>and</a:t>
            </a:r>
            <a:r>
              <a:rPr dirty="0" spc="-30"/>
              <a:t> </a:t>
            </a:r>
            <a:r>
              <a:rPr dirty="0" spc="125"/>
              <a:t>other</a:t>
            </a:r>
            <a:r>
              <a:rPr dirty="0" spc="30"/>
              <a:t> </a:t>
            </a:r>
            <a:r>
              <a:rPr dirty="0" spc="125"/>
              <a:t>college</a:t>
            </a:r>
            <a:r>
              <a:rPr dirty="0" spc="10"/>
              <a:t> </a:t>
            </a:r>
            <a:r>
              <a:rPr dirty="0" spc="55"/>
              <a:t>information,</a:t>
            </a:r>
            <a:r>
              <a:rPr dirty="0" spc="-135"/>
              <a:t> </a:t>
            </a:r>
            <a:r>
              <a:rPr dirty="0" spc="75"/>
              <a:t>reducing</a:t>
            </a:r>
            <a:r>
              <a:rPr dirty="0" spc="335"/>
              <a:t> </a:t>
            </a:r>
            <a:r>
              <a:rPr dirty="0" spc="40"/>
              <a:t>the </a:t>
            </a:r>
            <a:r>
              <a:rPr dirty="0" spc="130"/>
              <a:t>workload</a:t>
            </a:r>
            <a:r>
              <a:rPr dirty="0" spc="-75"/>
              <a:t> </a:t>
            </a:r>
            <a:r>
              <a:rPr dirty="0" spc="175"/>
              <a:t>for</a:t>
            </a:r>
            <a:r>
              <a:rPr dirty="0" spc="70"/>
              <a:t> </a:t>
            </a:r>
            <a:r>
              <a:rPr dirty="0" spc="100"/>
              <a:t>staff.</a:t>
            </a:r>
            <a:r>
              <a:rPr dirty="0" spc="5"/>
              <a:t> </a:t>
            </a:r>
            <a:r>
              <a:rPr dirty="0" spc="110"/>
              <a:t>This</a:t>
            </a:r>
            <a:r>
              <a:rPr dirty="0" spc="-70"/>
              <a:t> </a:t>
            </a:r>
            <a:r>
              <a:rPr dirty="0" spc="105"/>
              <a:t>not</a:t>
            </a:r>
            <a:r>
              <a:rPr dirty="0" spc="-55"/>
              <a:t> </a:t>
            </a:r>
            <a:r>
              <a:rPr dirty="0" spc="85"/>
              <a:t>only</a:t>
            </a:r>
            <a:r>
              <a:rPr dirty="0"/>
              <a:t> </a:t>
            </a:r>
            <a:r>
              <a:rPr dirty="0" spc="100"/>
              <a:t>improves</a:t>
            </a:r>
            <a:r>
              <a:rPr dirty="0" spc="-65"/>
              <a:t> </a:t>
            </a:r>
            <a:r>
              <a:rPr dirty="0" spc="95"/>
              <a:t>student</a:t>
            </a:r>
            <a:r>
              <a:rPr dirty="0" spc="25"/>
              <a:t> </a:t>
            </a:r>
            <a:r>
              <a:rPr dirty="0" spc="85"/>
              <a:t>engagement</a:t>
            </a:r>
            <a:r>
              <a:rPr dirty="0" spc="-60"/>
              <a:t> </a:t>
            </a:r>
            <a:r>
              <a:rPr dirty="0" spc="80"/>
              <a:t>but</a:t>
            </a:r>
            <a:r>
              <a:rPr dirty="0" spc="-55"/>
              <a:t> </a:t>
            </a:r>
            <a:r>
              <a:rPr dirty="0" spc="125"/>
              <a:t>also</a:t>
            </a:r>
            <a:r>
              <a:rPr dirty="0" spc="-15"/>
              <a:t> </a:t>
            </a:r>
            <a:r>
              <a:rPr dirty="0" spc="35"/>
              <a:t>helps</a:t>
            </a:r>
          </a:p>
          <a:p>
            <a:pPr algn="ctr" marL="232410" marR="224790">
              <a:lnSpc>
                <a:spcPts val="4950"/>
              </a:lnSpc>
              <a:spcBef>
                <a:spcPts val="195"/>
              </a:spcBef>
            </a:pPr>
            <a:r>
              <a:rPr dirty="0" spc="135"/>
              <a:t>colleges</a:t>
            </a:r>
            <a:r>
              <a:rPr dirty="0" spc="-55"/>
              <a:t> </a:t>
            </a:r>
            <a:r>
              <a:rPr dirty="0" spc="140"/>
              <a:t>save</a:t>
            </a:r>
            <a:r>
              <a:rPr dirty="0" spc="65"/>
              <a:t> </a:t>
            </a:r>
            <a:r>
              <a:rPr dirty="0" spc="-114"/>
              <a:t>money—</a:t>
            </a:r>
            <a:r>
              <a:rPr dirty="0" spc="-85"/>
              <a:t> </a:t>
            </a:r>
            <a:r>
              <a:rPr dirty="0" spc="65"/>
              <a:t>some</a:t>
            </a:r>
            <a:r>
              <a:rPr dirty="0" spc="-105"/>
              <a:t> </a:t>
            </a:r>
            <a:r>
              <a:rPr dirty="0" spc="135"/>
              <a:t>have</a:t>
            </a:r>
            <a:r>
              <a:rPr dirty="0" spc="65"/>
              <a:t> </a:t>
            </a:r>
            <a:r>
              <a:rPr dirty="0" spc="85"/>
              <a:t>cut</a:t>
            </a:r>
            <a:r>
              <a:rPr dirty="0" spc="45"/>
              <a:t> </a:t>
            </a:r>
            <a:r>
              <a:rPr dirty="0" spc="130"/>
              <a:t>costs</a:t>
            </a:r>
            <a:r>
              <a:rPr dirty="0" spc="-55"/>
              <a:t> </a:t>
            </a:r>
            <a:r>
              <a:rPr dirty="0"/>
              <a:t>by</a:t>
            </a:r>
            <a:r>
              <a:rPr dirty="0" spc="-65"/>
              <a:t> </a:t>
            </a:r>
            <a:r>
              <a:rPr dirty="0"/>
              <a:t>up</a:t>
            </a:r>
            <a:r>
              <a:rPr dirty="0" spc="-130"/>
              <a:t> </a:t>
            </a:r>
            <a:r>
              <a:rPr dirty="0" spc="120"/>
              <a:t>to</a:t>
            </a:r>
            <a:r>
              <a:rPr dirty="0"/>
              <a:t> </a:t>
            </a:r>
            <a:r>
              <a:rPr dirty="0" spc="-150"/>
              <a:t>30%!</a:t>
            </a:r>
            <a:r>
              <a:rPr dirty="0" spc="-295"/>
              <a:t> </a:t>
            </a:r>
            <a:r>
              <a:rPr dirty="0" spc="160"/>
              <a:t>For</a:t>
            </a:r>
            <a:r>
              <a:rPr dirty="0" spc="5"/>
              <a:t> </a:t>
            </a:r>
            <a:r>
              <a:rPr dirty="0"/>
              <a:t>example,</a:t>
            </a:r>
            <a:r>
              <a:rPr dirty="0" spc="-160"/>
              <a:t> </a:t>
            </a:r>
            <a:r>
              <a:rPr dirty="0" spc="120"/>
              <a:t>Georgia</a:t>
            </a:r>
            <a:r>
              <a:rPr dirty="0" spc="-70"/>
              <a:t> </a:t>
            </a:r>
            <a:r>
              <a:rPr dirty="0" spc="90"/>
              <a:t>State University</a:t>
            </a:r>
            <a:r>
              <a:rPr dirty="0" spc="10"/>
              <a:t> </a:t>
            </a:r>
            <a:r>
              <a:rPr dirty="0" spc="50"/>
              <a:t>used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15"/>
              <a:t> </a:t>
            </a:r>
            <a:r>
              <a:rPr dirty="0" spc="155"/>
              <a:t>chatbot</a:t>
            </a:r>
            <a:r>
              <a:rPr dirty="0" spc="-45"/>
              <a:t> </a:t>
            </a:r>
            <a:r>
              <a:rPr dirty="0" spc="90"/>
              <a:t>and</a:t>
            </a:r>
            <a:r>
              <a:rPr dirty="0" spc="-65"/>
              <a:t> </a:t>
            </a:r>
            <a:r>
              <a:rPr dirty="0" spc="130"/>
              <a:t>saw</a:t>
            </a:r>
            <a:r>
              <a:rPr dirty="0" spc="-65"/>
              <a:t> </a:t>
            </a:r>
            <a:r>
              <a:rPr dirty="0"/>
              <a:t>a</a:t>
            </a:r>
            <a:r>
              <a:rPr dirty="0" spc="15"/>
              <a:t> </a:t>
            </a:r>
            <a:r>
              <a:rPr dirty="0" spc="-145"/>
              <a:t>3.2%</a:t>
            </a:r>
            <a:r>
              <a:rPr dirty="0" spc="-425"/>
              <a:t> </a:t>
            </a:r>
            <a:r>
              <a:rPr dirty="0" spc="110"/>
              <a:t>increase</a:t>
            </a:r>
            <a:r>
              <a:rPr dirty="0" spc="-20"/>
              <a:t> </a:t>
            </a:r>
            <a:r>
              <a:rPr dirty="0" spc="-35"/>
              <a:t>in</a:t>
            </a:r>
            <a:r>
              <a:rPr dirty="0" spc="-185"/>
              <a:t> </a:t>
            </a:r>
            <a:r>
              <a:rPr dirty="0" spc="105"/>
              <a:t>student</a:t>
            </a:r>
            <a:r>
              <a:rPr dirty="0" spc="-45"/>
              <a:t> </a:t>
            </a:r>
            <a:r>
              <a:rPr dirty="0" spc="55"/>
              <a:t>retention.</a:t>
            </a:r>
            <a:r>
              <a:rPr dirty="0" spc="20"/>
              <a:t> </a:t>
            </a:r>
            <a:r>
              <a:rPr dirty="0" spc="-204"/>
              <a:t>In</a:t>
            </a:r>
            <a:r>
              <a:rPr dirty="0" spc="-355"/>
              <a:t> </a:t>
            </a:r>
            <a:r>
              <a:rPr dirty="0" spc="65"/>
              <a:t>the</a:t>
            </a:r>
            <a:r>
              <a:rPr dirty="0" spc="-25"/>
              <a:t> </a:t>
            </a:r>
            <a:r>
              <a:rPr dirty="0" spc="-10"/>
              <a:t>future,</a:t>
            </a:r>
          </a:p>
          <a:p>
            <a:pPr algn="ctr" marL="253365" marR="236220">
              <a:lnSpc>
                <a:spcPts val="4860"/>
              </a:lnSpc>
              <a:spcBef>
                <a:spcPts val="65"/>
              </a:spcBef>
            </a:pPr>
            <a:r>
              <a:rPr dirty="0" spc="90"/>
              <a:t>these</a:t>
            </a:r>
            <a:r>
              <a:rPr dirty="0" spc="-35"/>
              <a:t> </a:t>
            </a:r>
            <a:r>
              <a:rPr dirty="0" spc="145"/>
              <a:t>chatbots</a:t>
            </a:r>
            <a:r>
              <a:rPr dirty="0" spc="-70"/>
              <a:t> </a:t>
            </a:r>
            <a:r>
              <a:rPr dirty="0" spc="114"/>
              <a:t>can</a:t>
            </a:r>
            <a:r>
              <a:rPr dirty="0" spc="-30"/>
              <a:t> </a:t>
            </a:r>
            <a:r>
              <a:rPr dirty="0" spc="85"/>
              <a:t>assist</a:t>
            </a:r>
            <a:r>
              <a:rPr dirty="0" spc="-60"/>
              <a:t> </a:t>
            </a:r>
            <a:r>
              <a:rPr dirty="0" spc="70"/>
              <a:t>with</a:t>
            </a:r>
            <a:r>
              <a:rPr dirty="0" spc="-25"/>
              <a:t> </a:t>
            </a:r>
            <a:r>
              <a:rPr dirty="0"/>
              <a:t>admissions,</a:t>
            </a:r>
            <a:r>
              <a:rPr dirty="0" spc="-170"/>
              <a:t> </a:t>
            </a:r>
            <a:r>
              <a:rPr dirty="0" spc="165"/>
              <a:t>career</a:t>
            </a:r>
            <a:r>
              <a:rPr dirty="0" spc="-15"/>
              <a:t> </a:t>
            </a:r>
            <a:r>
              <a:rPr dirty="0"/>
              <a:t>guidance,</a:t>
            </a:r>
            <a:r>
              <a:rPr dirty="0" spc="-170"/>
              <a:t> </a:t>
            </a:r>
            <a:r>
              <a:rPr dirty="0" spc="90"/>
              <a:t>and</a:t>
            </a:r>
            <a:r>
              <a:rPr dirty="0" spc="-75"/>
              <a:t> </a:t>
            </a:r>
            <a:r>
              <a:rPr dirty="0" spc="120"/>
              <a:t>even</a:t>
            </a:r>
            <a:r>
              <a:rPr dirty="0" spc="-30"/>
              <a:t> </a:t>
            </a:r>
            <a:r>
              <a:rPr dirty="0" spc="105"/>
              <a:t>mental</a:t>
            </a:r>
            <a:r>
              <a:rPr dirty="0"/>
              <a:t> </a:t>
            </a:r>
            <a:r>
              <a:rPr dirty="0" spc="110"/>
              <a:t>health </a:t>
            </a:r>
            <a:r>
              <a:rPr dirty="0"/>
              <a:t>support.</a:t>
            </a:r>
            <a:r>
              <a:rPr dirty="0" spc="-35"/>
              <a:t> </a:t>
            </a:r>
            <a:r>
              <a:rPr dirty="0" spc="70"/>
              <a:t>With</a:t>
            </a:r>
            <a:r>
              <a:rPr dirty="0" spc="30"/>
              <a:t> </a:t>
            </a:r>
            <a:r>
              <a:rPr dirty="0" spc="95"/>
              <a:t>the</a:t>
            </a:r>
            <a:r>
              <a:rPr dirty="0" spc="15"/>
              <a:t> </a:t>
            </a:r>
            <a:r>
              <a:rPr dirty="0" spc="60"/>
              <a:t>right</a:t>
            </a:r>
            <a:r>
              <a:rPr dirty="0" spc="85"/>
              <a:t> </a:t>
            </a:r>
            <a:r>
              <a:rPr dirty="0" spc="-25"/>
              <a:t>setup,</a:t>
            </a:r>
            <a:r>
              <a:rPr dirty="0" spc="-130"/>
              <a:t> </a:t>
            </a:r>
            <a:r>
              <a:rPr dirty="0" spc="95"/>
              <a:t>they</a:t>
            </a:r>
            <a:r>
              <a:rPr dirty="0" spc="55"/>
              <a:t> </a:t>
            </a:r>
            <a:r>
              <a:rPr dirty="0"/>
              <a:t>make</a:t>
            </a:r>
            <a:r>
              <a:rPr dirty="0" spc="-75"/>
              <a:t> </a:t>
            </a:r>
            <a:r>
              <a:rPr dirty="0" spc="114"/>
              <a:t>education</a:t>
            </a:r>
            <a:r>
              <a:rPr dirty="0" spc="-70"/>
              <a:t> </a:t>
            </a:r>
            <a:r>
              <a:rPr dirty="0" spc="85"/>
              <a:t>more</a:t>
            </a:r>
            <a:r>
              <a:rPr dirty="0" spc="15"/>
              <a:t> </a:t>
            </a:r>
            <a:r>
              <a:rPr dirty="0" spc="50"/>
              <a:t>accessible,</a:t>
            </a:r>
            <a:r>
              <a:rPr dirty="0" spc="-125"/>
              <a:t> </a:t>
            </a:r>
            <a:r>
              <a:rPr dirty="0" spc="60"/>
              <a:t>efficient,</a:t>
            </a:r>
            <a:r>
              <a:rPr dirty="0" spc="-45"/>
              <a:t> </a:t>
            </a:r>
            <a:r>
              <a:rPr dirty="0" spc="35"/>
              <a:t>and</a:t>
            </a: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dirty="0" spc="70"/>
              <a:t>cost-</a:t>
            </a:r>
            <a:r>
              <a:rPr dirty="0" spc="100"/>
              <a:t>effective.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2025-04-12T17:32:41Z</dcterms:created>
  <dcterms:modified xsi:type="dcterms:W3CDTF">2025-04-12T17:32:41Z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2025-04-12T00:00:00Z</vt:filetime>
  </property>
  <property fmtid="{D5CDD505-2E9C-101B-9397-08002B2CF9AE}" pid="3" name="Producer">
    <vt:lpwstr>Skia/PDF m92</vt:lpwstr>
  </property>
  <property fmtid="{D5CDD505-2E9C-101B-9397-08002B2CF9AE}" pid="4" name="LastSaved">
    <vt:filetime>2025-04-12T00:00:00Z</vt:filetime>
  </property>
</Properties>
</file>