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6" r:id="rId3"/>
    <p:sldId id="368" r:id="rId4"/>
    <p:sldId id="369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218"/>
  </p:normalViewPr>
  <p:slideViewPr>
    <p:cSldViewPr snapToGrid="0" snapToObjects="1">
      <p:cViewPr varScale="1">
        <p:scale>
          <a:sx n="79" d="100"/>
          <a:sy n="7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8B0-ECB1-A345-B0ED-FCDBA31A2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1CE54-3992-CB45-BAC4-EF31A8549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6CE1-FB89-8F44-9E8C-4ADE8FA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4418-5921-DD4C-B485-64617DCD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7EFA-AD4D-BD49-A5D5-8E3A43FD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0146-E1F4-404E-A07E-18794E31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51DD-D662-5E4A-B392-569017FF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9A56-E438-FC4C-ADB2-E629D830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4045-913B-9D48-B6B3-E1AF9A7A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0F987-D6C9-C242-A838-7062EC6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A82E5-B34A-9C42-B465-6F98AF5B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A93E-E7AF-234A-BDDB-10311378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35FE-4CFF-FA41-A78A-DED9D74C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161A-F5FB-5247-91F2-A3B1C58C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9E75-80F2-B447-A2F9-80C4F50C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2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56FF-3650-3146-AE9B-35C7E361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CB16-BFDA-2942-BDB4-90E56AD4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3ADE-7080-7C4E-9D3F-6CAE8A8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E5720-6DCC-0D44-946D-514CC115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DAEF-1819-844C-A39E-CDFC3553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ECDD-5637-584B-AD01-8FCBF96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61BB-5B4B-EF42-97DC-0846015D5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C5C2-2871-714A-A689-43CBEF75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D2F0-94FF-FA41-AC7E-FF9F0FFC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78BF-2FED-5744-894E-312B8A2E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1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4FD0-5FCC-144C-B980-5BD7B7A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D1F9-A1C3-E146-9BBC-630CC18CD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A0C3-992E-0E44-AB97-CEBCE19A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754C-2134-D24F-91EE-A763AB5D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09FC4-3C54-6D48-AC17-476F0C9A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2756-1F1D-5142-8554-45B4D94E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6FCE-C0BA-F741-BB03-5F91D07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FD50-A110-4B4C-A7C8-5D421981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9BE-637C-1F45-85A1-5B31C696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34DC7-26D9-764F-B10E-4C37DFAF6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A57A-4D22-5744-BC54-D8E7E23D1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8FE5-7000-9444-9C62-4D53DE37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525C4-6438-ED4F-A8AB-9571E58D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7136B-BD5E-CE42-905B-4F8D6FCE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420F-705C-AD49-AADF-1CDE1A6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70A9E-4B73-714C-B0E0-4F8A6F3D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BB1B-B4C4-3345-9BA4-719B212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892D4-34C0-7342-A99C-9B268C33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505F-9534-3B4A-AB65-44157B81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0579-D061-BD4D-BD69-211CBF6E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F786-9A46-AB43-9AD2-C59C903C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317-07D7-474B-A768-DC3C34AE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8F15-0508-FF45-AD7C-8BDAD607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F59F1-82C7-E049-A744-2B41F02D2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7078-73C1-4D40-BE6C-7AA5EDD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AA40B-44B9-CE4E-BD54-D3686750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07652-FA8F-2744-89BA-26E20FC7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EBAC-DEFB-0B43-B379-667430E8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961E1-2566-4744-A8B6-B8F5886D5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7F998-E7A1-EC46-91A1-9C97C0F0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F23A-CD39-404D-8D63-D30C4827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37CB-9D57-CB44-BA25-01C58EE0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052B6-FC7D-024C-A3CC-5E9601C1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D022C-1985-9947-9C43-0C2D5651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CB19-1E80-BC4E-9B00-A109B1845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C9C9-35D8-104C-A120-5601A7DA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B6CD-0191-1040-91A9-082A6C376C3F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EC55-5016-0B43-87B4-D22ED828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E87C-E529-E64E-96AF-BD7C9558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B92F-64F1-5A45-A46F-4294FD7B8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0451-9A15-544D-A442-85D336029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8868-59B3-9A4F-9FAA-BC188847C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</a:p>
        </p:txBody>
      </p:sp>
    </p:spTree>
    <p:extLst>
      <p:ext uri="{BB962C8B-B14F-4D97-AF65-F5344CB8AC3E}">
        <p14:creationId xmlns:p14="http://schemas.microsoft.com/office/powerpoint/2010/main" val="2450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Example 1: Word Count (Pseudo-code)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b="1" dirty="0"/>
              <a:t>map</a:t>
            </a:r>
            <a:r>
              <a:rPr lang="en-IN" altLang="en-US" dirty="0"/>
              <a:t>(String </a:t>
            </a:r>
            <a:r>
              <a:rPr lang="en-IN" altLang="en-US" dirty="0" err="1"/>
              <a:t>input_key</a:t>
            </a:r>
            <a:r>
              <a:rPr lang="en-IN" altLang="en-US" dirty="0"/>
              <a:t>, String </a:t>
            </a:r>
            <a:r>
              <a:rPr lang="en-IN" altLang="en-US" dirty="0" err="1"/>
              <a:t>input_value</a:t>
            </a:r>
            <a:r>
              <a:rPr lang="en-IN" altLang="en-US" dirty="0"/>
              <a:t>):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dirty="0"/>
              <a:t>// </a:t>
            </a:r>
            <a:r>
              <a:rPr lang="en-IN" altLang="en-US" dirty="0" err="1"/>
              <a:t>input_key</a:t>
            </a:r>
            <a:r>
              <a:rPr lang="en-IN" altLang="en-US" dirty="0"/>
              <a:t>: document name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dirty="0"/>
              <a:t>// </a:t>
            </a:r>
            <a:r>
              <a:rPr lang="en-IN" altLang="en-US" dirty="0" err="1"/>
              <a:t>input_value</a:t>
            </a:r>
            <a:r>
              <a:rPr lang="en-IN" altLang="en-US" dirty="0"/>
              <a:t>: document contents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/>
              <a:t>for each word w in </a:t>
            </a:r>
            <a:r>
              <a:rPr lang="en-IN" altLang="en-US" dirty="0" err="1"/>
              <a:t>input_value</a:t>
            </a:r>
            <a:r>
              <a:rPr lang="en-IN" altLang="en-US" dirty="0"/>
              <a:t>: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/>
              <a:t>	Emit(w, "1");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I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b="1" dirty="0"/>
              <a:t>reduce</a:t>
            </a:r>
            <a:r>
              <a:rPr lang="en-IN" altLang="en-US" dirty="0"/>
              <a:t>(String </a:t>
            </a:r>
            <a:r>
              <a:rPr lang="en-IN" altLang="en-US" dirty="0" err="1"/>
              <a:t>output_key</a:t>
            </a:r>
            <a:r>
              <a:rPr lang="en-IN" altLang="en-US" dirty="0"/>
              <a:t>, Iterator </a:t>
            </a:r>
            <a:r>
              <a:rPr lang="en-IN" altLang="en-US" dirty="0" err="1"/>
              <a:t>intermediate_values</a:t>
            </a:r>
            <a:r>
              <a:rPr lang="en-IN" altLang="en-US" dirty="0"/>
              <a:t>):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dirty="0"/>
              <a:t>// </a:t>
            </a:r>
            <a:r>
              <a:rPr lang="en-IN" altLang="en-US" dirty="0" err="1"/>
              <a:t>output_key</a:t>
            </a:r>
            <a:r>
              <a:rPr lang="en-IN" altLang="en-US" dirty="0"/>
              <a:t>: a word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IN" altLang="en-US" dirty="0"/>
              <a:t>// </a:t>
            </a:r>
            <a:r>
              <a:rPr lang="en-IN" altLang="en-US" dirty="0" err="1"/>
              <a:t>output_values</a:t>
            </a:r>
            <a:r>
              <a:rPr lang="en-IN" altLang="en-US" dirty="0"/>
              <a:t>: a list of counts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 err="1"/>
              <a:t>int</a:t>
            </a:r>
            <a:r>
              <a:rPr lang="en-IN" altLang="en-US" dirty="0"/>
              <a:t> result = 0;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/>
              <a:t>for each v in </a:t>
            </a:r>
            <a:r>
              <a:rPr lang="en-IN" altLang="en-US" dirty="0" err="1"/>
              <a:t>intermediate_values</a:t>
            </a:r>
            <a:r>
              <a:rPr lang="en-IN" altLang="en-US" dirty="0"/>
              <a:t>: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/>
              <a:t>	result  = result + </a:t>
            </a:r>
            <a:r>
              <a:rPr lang="en-IN" altLang="en-US" dirty="0" err="1"/>
              <a:t>ParseInt</a:t>
            </a:r>
            <a:r>
              <a:rPr lang="en-IN" altLang="en-US" dirty="0"/>
              <a:t>(v); 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r>
              <a:rPr lang="en-IN" altLang="en-US" dirty="0"/>
              <a:t>Emit(key, String(result));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365127"/>
            <a:ext cx="8929007" cy="1052194"/>
          </a:xfrm>
        </p:spPr>
        <p:txBody>
          <a:bodyPr/>
          <a:lstStyle/>
          <a:p>
            <a:r>
              <a:rPr lang="en-GB" altLang="en-US" dirty="0"/>
              <a:t>Map code in WordCount.java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3" y="1727564"/>
            <a:ext cx="10580914" cy="475964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 static class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TokenizerMapper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Mapper&lt;Object, Text, Text,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&gt;{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private final static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b="1" i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one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private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Text </a:t>
            </a:r>
            <a:r>
              <a:rPr lang="en-US" altLang="en-US" sz="1600" b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word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Text();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map(Object key, Text value, Context context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)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throws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IOException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InterruptedException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StringTokenizer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itr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StringTokenizer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value.toString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while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itr.hasMoreTokens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 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altLang="en-US" sz="16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word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.set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itr.nextToken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context.write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b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word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altLang="en-US" sz="1600" b="1" i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one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52993-A2D7-AD47-8320-EDB2B591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85" y="365127"/>
            <a:ext cx="9107365" cy="1006474"/>
          </a:xfrm>
        </p:spPr>
        <p:txBody>
          <a:bodyPr/>
          <a:lstStyle/>
          <a:p>
            <a:r>
              <a:rPr lang="en-GB" altLang="en-US" dirty="0"/>
              <a:t>Reduce code in WordCount.java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85" y="1649188"/>
            <a:ext cx="10673861" cy="480536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 static class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IntSumReducer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extends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Reducer&lt;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Text,IntWritable,Text,IntWritable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&gt; 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private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public void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reduce(Text key,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Iterable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&lt;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&gt; values,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Context context )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throws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IOException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InterruptedException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b="1" dirty="0" err="1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sum = </a:t>
            </a:r>
            <a:r>
              <a:rPr lang="en-US" altLang="en-US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b="1" dirty="0">
                <a:solidFill>
                  <a:srgbClr val="000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IntWritable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val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: values) {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sum +=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val.get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b="1" dirty="0" err="1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.set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(sum);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context.write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(key, </a:t>
            </a:r>
            <a:r>
              <a:rPr lang="en-US" altLang="en-US" sz="1600" b="1" dirty="0">
                <a:solidFill>
                  <a:srgbClr val="660E7A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result</a:t>
            </a: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43F94-BE74-5E44-83B2-C108C65B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7" y="1463041"/>
            <a:ext cx="10920047" cy="4713923"/>
          </a:xfrm>
        </p:spPr>
        <p:txBody>
          <a:bodyPr>
            <a:normAutofit/>
          </a:bodyPr>
          <a:lstStyle/>
          <a:p>
            <a:pPr marL="338138" indent="-338138" defTabSz="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dirty="0"/>
          </a:p>
          <a:p>
            <a:pPr marL="0" indent="0">
              <a:buNone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   Usage: wordcount &lt;in&gt; &lt;out&gt; 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Configuration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Configuration();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otherArgs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GenericOptionsParser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getRemainingArgs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Job job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"word count"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job.setJarByClass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WordCount.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job.setMapperClass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TokenizerMapper.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job.setCombinerClass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IntSumReducer.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job.setReducerClass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IntSumReducer.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job.setOutputKeyClass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Text.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job.setOutputValueClass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IntWritable.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FileInputFormat.addInputPath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(job,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Path(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otherArgs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FileOutputFormat.setOutputPath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(job,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Path(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otherArgs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]));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job.waitForCompletion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49DCAF-E503-3A4E-BA5C-7CF3D33A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105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Times New Roman</vt:lpstr>
      <vt:lpstr>Verdana</vt:lpstr>
      <vt:lpstr>Wingdings 2</vt:lpstr>
      <vt:lpstr>Office Theme</vt:lpstr>
      <vt:lpstr>Hadoop MapReduce</vt:lpstr>
      <vt:lpstr>MapReduce Example 1: Word Count (Pseudo-code)</vt:lpstr>
      <vt:lpstr>Map code in WordCount.java</vt:lpstr>
      <vt:lpstr>Reduce code in WordCount.java</vt:lpstr>
      <vt:lpstr>The Driver Setup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MapReduce</dc:title>
  <dc:creator>Microsoft Office User</dc:creator>
  <cp:lastModifiedBy>Microsoft Office User</cp:lastModifiedBy>
  <cp:revision>3</cp:revision>
  <dcterms:created xsi:type="dcterms:W3CDTF">2019-01-28T19:21:19Z</dcterms:created>
  <dcterms:modified xsi:type="dcterms:W3CDTF">2019-01-28T20:06:29Z</dcterms:modified>
</cp:coreProperties>
</file>