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E4A5C0-72CF-4A73-AE98-7449F357C0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9280" y="269640"/>
            <a:ext cx="90003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39280" y="1440000"/>
            <a:ext cx="90003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39280" y="3555720"/>
            <a:ext cx="90003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F6BBED-C954-44A4-B109-03DE80A486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39280" y="269640"/>
            <a:ext cx="90003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39280" y="1440000"/>
            <a:ext cx="4392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240" y="1440000"/>
            <a:ext cx="4392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39280" y="3555720"/>
            <a:ext cx="4392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1240" y="3555720"/>
            <a:ext cx="4392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52A6B8-3CED-4074-BD79-42D20E3303A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39280" y="269640"/>
            <a:ext cx="90003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39280" y="1440000"/>
            <a:ext cx="2898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82720" y="1440000"/>
            <a:ext cx="2898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8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39280" y="3555720"/>
            <a:ext cx="2898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82720" y="3555720"/>
            <a:ext cx="2898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25800" y="3555720"/>
            <a:ext cx="2898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06EAB7-F235-452B-96BB-4599E97BFBE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786D99-9A35-478F-8429-5B409643B8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9280" y="269640"/>
            <a:ext cx="90003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39280" y="1440000"/>
            <a:ext cx="900036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26EF27-08CA-4A77-8BB3-EDC0DCB281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9280" y="269640"/>
            <a:ext cx="90003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39280" y="1440000"/>
            <a:ext cx="900036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6EA391-93DA-44C8-B109-10634B777F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9280" y="269640"/>
            <a:ext cx="90003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39280" y="1440000"/>
            <a:ext cx="4392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1240" y="1440000"/>
            <a:ext cx="4392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8B5BB4-0D1D-472C-AF86-0A7E0847FC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9280" y="269640"/>
            <a:ext cx="90003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D6A33B-0E41-4A4D-8ADF-7CB62B681F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39280" y="269640"/>
            <a:ext cx="900036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C3171F-A9EF-4B33-8AFE-ACEC2D664F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9280" y="269640"/>
            <a:ext cx="90003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39280" y="1440000"/>
            <a:ext cx="4392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1240" y="1440000"/>
            <a:ext cx="4392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39280" y="3555720"/>
            <a:ext cx="4392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CE8E54-CCEF-48CF-AC23-AF4ED98475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9280" y="269640"/>
            <a:ext cx="90003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39280" y="1440000"/>
            <a:ext cx="900036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31BBD1-07BB-493A-B259-95976CE371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9280" y="269640"/>
            <a:ext cx="90003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39280" y="1440000"/>
            <a:ext cx="4392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1240" y="1440000"/>
            <a:ext cx="4392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1240" y="3555720"/>
            <a:ext cx="4392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A6E149-11A1-497F-B414-B63D6ECF1E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9280" y="269640"/>
            <a:ext cx="90003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39280" y="1440000"/>
            <a:ext cx="4392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1240" y="1440000"/>
            <a:ext cx="4392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39280" y="3555720"/>
            <a:ext cx="90003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43B89C-3A91-42BD-8316-05EB3E02AB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9280" y="269640"/>
            <a:ext cx="90003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39280" y="1440000"/>
            <a:ext cx="90003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39280" y="3555720"/>
            <a:ext cx="90003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70EDB3-611E-47F3-B12A-0E2A96E85E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39280" y="269640"/>
            <a:ext cx="90003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39280" y="1440000"/>
            <a:ext cx="4392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1240" y="1440000"/>
            <a:ext cx="4392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39280" y="3555720"/>
            <a:ext cx="4392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1240" y="3555720"/>
            <a:ext cx="4392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284033-FE0F-4239-B68F-0DADB498874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39280" y="269640"/>
            <a:ext cx="90003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39280" y="1440000"/>
            <a:ext cx="2898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82720" y="1440000"/>
            <a:ext cx="2898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8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39280" y="3555720"/>
            <a:ext cx="2898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82720" y="3555720"/>
            <a:ext cx="2898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25800" y="3555720"/>
            <a:ext cx="2898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A25742-8EBF-4677-9976-3234A6C077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9FF98E9-7E4C-4F99-83E9-CEDF8E3B45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39280" y="269640"/>
            <a:ext cx="90003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39280" y="1440000"/>
            <a:ext cx="900036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A806524-8A53-4D35-8D51-B1D2DCC6EE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39280" y="269640"/>
            <a:ext cx="90003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39280" y="1440000"/>
            <a:ext cx="900036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E3430D4-281F-430C-B510-9AC7DE6689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9280" y="269640"/>
            <a:ext cx="90003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39280" y="1440000"/>
            <a:ext cx="4392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1240" y="1440000"/>
            <a:ext cx="4392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DF94281-97F2-4130-8F82-1FE5E51CE1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39280" y="269640"/>
            <a:ext cx="90003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E630D2E-9ABA-459C-B533-D23C188725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39280" y="269640"/>
            <a:ext cx="90003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39280" y="1440000"/>
            <a:ext cx="900036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50C923-772E-400C-A015-B254C30235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39280" y="269640"/>
            <a:ext cx="900036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26A236E-748B-49AC-AD01-541A25BC2D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39280" y="269640"/>
            <a:ext cx="90003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39280" y="1440000"/>
            <a:ext cx="4392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240" y="1440000"/>
            <a:ext cx="4392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39280" y="3555720"/>
            <a:ext cx="4392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C6F812B-AA05-42C5-9D86-82EC28D7CC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39280" y="269640"/>
            <a:ext cx="90003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39280" y="1440000"/>
            <a:ext cx="4392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1240" y="1440000"/>
            <a:ext cx="4392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151240" y="3555720"/>
            <a:ext cx="4392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D8C97D3-C539-407C-95B2-643BA9C0E5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39280" y="269640"/>
            <a:ext cx="90003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39280" y="1440000"/>
            <a:ext cx="4392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1240" y="1440000"/>
            <a:ext cx="4392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39280" y="3555720"/>
            <a:ext cx="90003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B29CEE2-2129-4C11-88C4-DEF15C9D35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39280" y="269640"/>
            <a:ext cx="90003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39280" y="1440000"/>
            <a:ext cx="90003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39280" y="3555720"/>
            <a:ext cx="90003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4BE9F76-E43E-4BA4-A737-6237947687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39280" y="269640"/>
            <a:ext cx="90003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39280" y="1440000"/>
            <a:ext cx="4392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51240" y="1440000"/>
            <a:ext cx="4392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539280" y="3555720"/>
            <a:ext cx="4392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151240" y="3555720"/>
            <a:ext cx="4392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61A5238-7F7B-4FED-B007-BA360C5B36B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39280" y="269640"/>
            <a:ext cx="90003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39280" y="1440000"/>
            <a:ext cx="2898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582720" y="1440000"/>
            <a:ext cx="2898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8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39280" y="3555720"/>
            <a:ext cx="2898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582720" y="3555720"/>
            <a:ext cx="2898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6625800" y="3555720"/>
            <a:ext cx="2898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D26D0A2-90CF-4B27-BB38-572F62B7445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9280" y="269640"/>
            <a:ext cx="90003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39280" y="1440000"/>
            <a:ext cx="4392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1240" y="1440000"/>
            <a:ext cx="4392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E3F098-4618-46DE-ABA0-D09E8D3220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39280" y="269640"/>
            <a:ext cx="90003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DAFF4F-06B5-4344-996E-1C486EB8FE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39280" y="269640"/>
            <a:ext cx="900036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2E08F6-8BC2-432E-BBB7-3863742FE1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9280" y="269640"/>
            <a:ext cx="90003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39280" y="1440000"/>
            <a:ext cx="4392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1240" y="1440000"/>
            <a:ext cx="4392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39280" y="3555720"/>
            <a:ext cx="4392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87DC52-9C0A-4B16-99FA-2BCCCA1594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9280" y="269640"/>
            <a:ext cx="90003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39280" y="1440000"/>
            <a:ext cx="4392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1240" y="1440000"/>
            <a:ext cx="4392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1240" y="3555720"/>
            <a:ext cx="4392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9E5A64-70D9-4677-9147-6FEF2A73F6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9280" y="269640"/>
            <a:ext cx="90003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39280" y="1440000"/>
            <a:ext cx="4392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1240" y="1440000"/>
            <a:ext cx="4392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39280" y="3555720"/>
            <a:ext cx="90003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3D5E76-3330-4132-A64B-8D1CDC431A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7964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80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dt" idx="1"/>
          </p:nvPr>
        </p:nvSpPr>
        <p:spPr>
          <a:xfrm>
            <a:off x="450000" y="5130000"/>
            <a:ext cx="2339640" cy="44964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>
              <a:defRPr b="0" lang="de-AT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&lt;date/time&gt;</a:t>
            </a: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2"/>
          </p:nvPr>
        </p:nvSpPr>
        <p:spPr>
          <a:xfrm>
            <a:off x="3420000" y="5129640"/>
            <a:ext cx="323964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de-AT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algn="ctr">
              <a:buNone/>
            </a:pP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AT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algn="r">
              <a:buNone/>
            </a:pPr>
            <a:fld id="{AFD15ABD-2D49-488B-8335-8DBC934F2EF1}" type="slidenum"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49640" y="269640"/>
            <a:ext cx="900036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de-AT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49640" y="3870000"/>
            <a:ext cx="900036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marL="432000" indent="-324000">
              <a:spcAft>
                <a:spcPts val="921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dbf5f9"/>
                </a:solidFill>
                <a:latin typeface="Source Sans Pro"/>
              </a:rPr>
              <a:t>Click to edit the outline text format</a:t>
            </a:r>
            <a:endParaRPr b="0" lang="de-AT" sz="21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839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650" spc="-1" strike="noStrike">
                <a:solidFill>
                  <a:srgbClr val="dbf5f9"/>
                </a:solidFill>
                <a:latin typeface="Source Sans Pro"/>
              </a:rPr>
              <a:t>Second Outline Level</a:t>
            </a:r>
            <a:endParaRPr b="0" lang="de-AT" sz="165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632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dbf5f9"/>
                </a:solidFill>
                <a:latin typeface="Source Sans Pro"/>
              </a:rPr>
              <a:t>Third Outline Level</a:t>
            </a:r>
            <a:endParaRPr b="0" lang="de-AT" sz="18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420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Fourth Outline Level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07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Fifth Outline Level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07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Sixth Outline Level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07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Seventh Outline Level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39280" y="89640"/>
            <a:ext cx="90003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39280" y="1440000"/>
            <a:ext cx="9000360" cy="35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Click to edit the outline text format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39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Second Outline Level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Third Outline Level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Fourth Outline Level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07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Fifth Outline Level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07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Sixth Outline Level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07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Seventh Outline Level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539280" y="512964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3419280" y="5129640"/>
            <a:ext cx="324036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algn="ctr">
              <a:buNone/>
            </a:pP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7200000" y="512964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algn="r">
              <a:buNone/>
            </a:pPr>
            <a:fld id="{FDBE7447-4049-487F-92C8-49999057A2F9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39280" y="269640"/>
            <a:ext cx="90003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de-AT" sz="45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39280" y="1440000"/>
            <a:ext cx="900036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Click to edit the outline text format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39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2100" spc="-1" strike="noStrike">
                <a:latin typeface="Source Sans Pro"/>
              </a:rPr>
              <a:t>Second Outline Level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Third Outline Level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0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Source Sans Pro"/>
              </a:rPr>
              <a:t>Fourth Outline Level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0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Fifth Outline Level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0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Sixth Outline Level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0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Seventh Outline Level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7"/>
          </p:nvPr>
        </p:nvSpPr>
        <p:spPr>
          <a:xfrm>
            <a:off x="539280" y="512964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 idx="8"/>
          </p:nvPr>
        </p:nvSpPr>
        <p:spPr>
          <a:xfrm>
            <a:off x="3419280" y="5118840"/>
            <a:ext cx="324036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algn="ctr">
              <a:buNone/>
            </a:pP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 idx="9"/>
          </p:nvPr>
        </p:nvSpPr>
        <p:spPr>
          <a:xfrm>
            <a:off x="7649640" y="5129640"/>
            <a:ext cx="189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algn="r">
              <a:buNone/>
            </a:pPr>
            <a:fld id="{9D8A4EE0-5875-40B6-AF54-4E076A8A66D8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90" name=""/>
          <p:cNvSpPr/>
          <p:nvPr/>
        </p:nvSpPr>
        <p:spPr>
          <a:xfrm>
            <a:off x="0" y="557964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49640" y="269640"/>
            <a:ext cx="900036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buNone/>
            </a:pPr>
            <a:r>
              <a:rPr b="0" lang="de-AT" sz="15000" spc="-1" strike="noStrike">
                <a:solidFill>
                  <a:srgbClr val="04617b"/>
                </a:solidFill>
                <a:latin typeface="Source Sans Pro Light"/>
              </a:rPr>
              <a:t>H</a:t>
            </a:r>
            <a:r>
              <a:rPr b="0" lang="de-AT" sz="10000" spc="-1" strike="noStrike">
                <a:solidFill>
                  <a:srgbClr val="04617b"/>
                </a:solidFill>
                <a:latin typeface="Source Sans Pro Light"/>
              </a:rPr>
              <a:t>2</a:t>
            </a:r>
            <a:r>
              <a:rPr b="0" lang="de-AT" sz="15000" spc="-1" strike="noStrike">
                <a:solidFill>
                  <a:srgbClr val="04617b"/>
                </a:solidFill>
                <a:latin typeface="Source Sans Pro Light"/>
              </a:rPr>
              <a:t>0</a:t>
            </a:r>
            <a:endParaRPr b="0" lang="de-AT" sz="15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49640" y="3870000"/>
            <a:ext cx="900036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1" lang="de-AT" sz="2700" spc="-1" strike="noStrike">
                <a:solidFill>
                  <a:srgbClr val="dbf5f9"/>
                </a:solidFill>
                <a:latin typeface="Source Sans Pro"/>
              </a:rPr>
              <a:t>Julian Mato-Hernandez, Quang Tran, Andrew Chacon</a:t>
            </a:r>
            <a:endParaRPr b="1" lang="de-AT" sz="27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2200" y="90720"/>
            <a:ext cx="907128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buNone/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Helium API Intigration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12600" y="1639800"/>
            <a:ext cx="10079280" cy="240156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 rot="5398800">
            <a:off x="2596320" y="-598680"/>
            <a:ext cx="5303520" cy="6864120"/>
          </a:xfrm>
          <a:prstGeom prst="rect">
            <a:avLst/>
          </a:prstGeom>
          <a:ln w="18000"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LibreOffice/7.3.4.2$Linux_X86_64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2022-07-06T12:50:38Z</dcterms:created>
  <dc:creator/>
  <dc:description/>
  <dc:language>en-US</dc:language>
  <cp:lastModifiedBy/>
  <dcterms:modified xsi:type="dcterms:W3CDTF">2022-07-06T12:58:45Z</dcterms:modified>
  <cp:revision>2</cp:revision>
  <dc:subject/>
  <dc:title>Vivid</dc:title>
</cp:coreProperties>
</file>