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 say what our team name is and introduce ourselves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35c6139e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35c6139e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Focus on talking about property managers and their need for having a security system that is effective and reliable and overall cost effective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35c6139e3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35c6139e3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this slide say that our security system uses the helium network that will make it effective easy to use and reasonably priced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35c6139e3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35c6139e3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this slide We can simply read this statement as that is how a value proposition is used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35c6139e3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35c6139e3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this slide do a brief overview of how our application configures and works together, but with a strong focus on how we will be implementing Rust into our application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466108" y="40760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H2O</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Members: Julian Mato-Hernandez, Quang Tran, Andrew Chacon</a:t>
            </a:r>
            <a:endParaRPr/>
          </a:p>
        </p:txBody>
      </p:sp>
      <p:pic>
        <p:nvPicPr>
          <p:cNvPr id="56" name="Google Shape;56;p13"/>
          <p:cNvPicPr preferRelativeResize="0"/>
          <p:nvPr/>
        </p:nvPicPr>
        <p:blipFill>
          <a:blip r:embed="rId3">
            <a:alphaModFix/>
          </a:blip>
          <a:stretch>
            <a:fillRect/>
          </a:stretch>
        </p:blipFill>
        <p:spPr>
          <a:xfrm>
            <a:off x="3545708" y="781524"/>
            <a:ext cx="2052599" cy="20525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u="sng"/>
              <a:t>Problem Statement</a:t>
            </a:r>
            <a:endParaRPr u="sng"/>
          </a:p>
        </p:txBody>
      </p:sp>
      <p:sp>
        <p:nvSpPr>
          <p:cNvPr id="62" name="Google Shape;62;p14"/>
          <p:cNvSpPr txBox="1"/>
          <p:nvPr>
            <p:ph idx="1" type="body"/>
          </p:nvPr>
        </p:nvSpPr>
        <p:spPr>
          <a:xfrm>
            <a:off x="311700" y="1758925"/>
            <a:ext cx="8520600" cy="1505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400">
                <a:solidFill>
                  <a:schemeClr val="dk1"/>
                </a:solidFill>
                <a:latin typeface="Times New Roman"/>
                <a:ea typeface="Times New Roman"/>
                <a:cs typeface="Times New Roman"/>
                <a:sym typeface="Times New Roman"/>
              </a:rPr>
              <a:t>Managers of large multi-unit properties are concerned that their security systems do not provide effective and comprehensive protection for their properties on a cost-effective basis.</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u="sng"/>
              <a:t>Solution Statement</a:t>
            </a:r>
            <a:endParaRPr u="sng"/>
          </a:p>
        </p:txBody>
      </p:sp>
      <p:sp>
        <p:nvSpPr>
          <p:cNvPr id="68" name="Google Shape;68;p15"/>
          <p:cNvSpPr txBox="1"/>
          <p:nvPr>
            <p:ph idx="1" type="body"/>
          </p:nvPr>
        </p:nvSpPr>
        <p:spPr>
          <a:xfrm>
            <a:off x="311700" y="2069850"/>
            <a:ext cx="8520600" cy="1003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400">
                <a:solidFill>
                  <a:schemeClr val="dk1"/>
                </a:solidFill>
                <a:latin typeface="Times New Roman"/>
                <a:ea typeface="Times New Roman"/>
                <a:cs typeface="Times New Roman"/>
                <a:sym typeface="Times New Roman"/>
              </a:rPr>
              <a:t>H2O is a security system that utilizes </a:t>
            </a:r>
            <a:r>
              <a:rPr lang="en" sz="2400">
                <a:solidFill>
                  <a:schemeClr val="dk1"/>
                </a:solidFill>
                <a:latin typeface="Times New Roman"/>
                <a:ea typeface="Times New Roman"/>
                <a:cs typeface="Times New Roman"/>
                <a:sym typeface="Times New Roman"/>
              </a:rPr>
              <a:t>an integrated</a:t>
            </a:r>
            <a:r>
              <a:rPr lang="en" sz="2400">
                <a:solidFill>
                  <a:schemeClr val="dk1"/>
                </a:solidFill>
                <a:latin typeface="Times New Roman"/>
                <a:ea typeface="Times New Roman"/>
                <a:cs typeface="Times New Roman"/>
                <a:sym typeface="Times New Roman"/>
              </a:rPr>
              <a:t> Helium network </a:t>
            </a:r>
            <a:r>
              <a:rPr lang="en" sz="2400">
                <a:solidFill>
                  <a:schemeClr val="dk1"/>
                </a:solidFill>
                <a:latin typeface="Times New Roman"/>
                <a:ea typeface="Times New Roman"/>
                <a:cs typeface="Times New Roman"/>
                <a:sym typeface="Times New Roman"/>
              </a:rPr>
              <a:t>that is</a:t>
            </a:r>
            <a:r>
              <a:rPr lang="en" sz="2400">
                <a:solidFill>
                  <a:schemeClr val="dk1"/>
                </a:solidFill>
                <a:latin typeface="Times New Roman"/>
                <a:ea typeface="Times New Roman"/>
                <a:cs typeface="Times New Roman"/>
                <a:sym typeface="Times New Roman"/>
              </a:rPr>
              <a:t> effective, easy-to-use, and is reasonably priced.</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u="sng"/>
              <a:t>Value Proposition</a:t>
            </a:r>
            <a:endParaRPr u="sng"/>
          </a:p>
        </p:txBody>
      </p:sp>
      <p:sp>
        <p:nvSpPr>
          <p:cNvPr id="74" name="Google Shape;74;p16"/>
          <p:cNvSpPr txBox="1"/>
          <p:nvPr>
            <p:ph idx="1" type="body"/>
          </p:nvPr>
        </p:nvSpPr>
        <p:spPr>
          <a:xfrm>
            <a:off x="311700" y="1624350"/>
            <a:ext cx="8520600" cy="1894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400">
                <a:solidFill>
                  <a:schemeClr val="dk1"/>
                </a:solidFill>
                <a:latin typeface="Times New Roman"/>
                <a:ea typeface="Times New Roman"/>
                <a:cs typeface="Times New Roman"/>
                <a:sym typeface="Times New Roman"/>
              </a:rPr>
              <a:t>For Property Managers and Property Owners who want an affordable and reliable security system our helium network security system will provide reliable and affordable protection for their properties unlike ADT, Schlage and Amazon, and Ring</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8" name="Shape 78"/>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