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4"/>
  </p:sldMasterIdLst>
  <p:notesMasterIdLst>
    <p:notesMasterId r:id="rId6"/>
  </p:notesMasterIdLst>
  <p:sldIdLst>
    <p:sldId id="257" r:id="rId5"/>
  </p:sldIdLst>
  <p:sldSz cx="21383625" cy="30275213"/>
  <p:notesSz cx="14198600" cy="20104100"/>
  <p:defaultTextStyle>
    <a:defPPr>
      <a:defRPr lang="fr-FR"/>
    </a:defPPr>
    <a:lvl1pPr marL="0" algn="l" defTabSz="646362" rtl="0" eaLnBrk="1" latinLnBrk="0" hangingPunct="1">
      <a:defRPr sz="1272" kern="1200">
        <a:solidFill>
          <a:schemeClr val="tx1"/>
        </a:solidFill>
        <a:latin typeface="+mn-lt"/>
        <a:ea typeface="+mn-ea"/>
        <a:cs typeface="+mn-cs"/>
      </a:defRPr>
    </a:lvl1pPr>
    <a:lvl2pPr marL="323181" algn="l" defTabSz="646362" rtl="0" eaLnBrk="1" latinLnBrk="0" hangingPunct="1">
      <a:defRPr sz="1272" kern="1200">
        <a:solidFill>
          <a:schemeClr val="tx1"/>
        </a:solidFill>
        <a:latin typeface="+mn-lt"/>
        <a:ea typeface="+mn-ea"/>
        <a:cs typeface="+mn-cs"/>
      </a:defRPr>
    </a:lvl2pPr>
    <a:lvl3pPr marL="646362" algn="l" defTabSz="646362" rtl="0" eaLnBrk="1" latinLnBrk="0" hangingPunct="1">
      <a:defRPr sz="1272" kern="1200">
        <a:solidFill>
          <a:schemeClr val="tx1"/>
        </a:solidFill>
        <a:latin typeface="+mn-lt"/>
        <a:ea typeface="+mn-ea"/>
        <a:cs typeface="+mn-cs"/>
      </a:defRPr>
    </a:lvl3pPr>
    <a:lvl4pPr marL="969544" algn="l" defTabSz="646362" rtl="0" eaLnBrk="1" latinLnBrk="0" hangingPunct="1">
      <a:defRPr sz="1272" kern="1200">
        <a:solidFill>
          <a:schemeClr val="tx1"/>
        </a:solidFill>
        <a:latin typeface="+mn-lt"/>
        <a:ea typeface="+mn-ea"/>
        <a:cs typeface="+mn-cs"/>
      </a:defRPr>
    </a:lvl4pPr>
    <a:lvl5pPr marL="1292725" algn="l" defTabSz="646362" rtl="0" eaLnBrk="1" latinLnBrk="0" hangingPunct="1">
      <a:defRPr sz="1272" kern="1200">
        <a:solidFill>
          <a:schemeClr val="tx1"/>
        </a:solidFill>
        <a:latin typeface="+mn-lt"/>
        <a:ea typeface="+mn-ea"/>
        <a:cs typeface="+mn-cs"/>
      </a:defRPr>
    </a:lvl5pPr>
    <a:lvl6pPr marL="1615907" algn="l" defTabSz="646362" rtl="0" eaLnBrk="1" latinLnBrk="0" hangingPunct="1">
      <a:defRPr sz="1272" kern="1200">
        <a:solidFill>
          <a:schemeClr val="tx1"/>
        </a:solidFill>
        <a:latin typeface="+mn-lt"/>
        <a:ea typeface="+mn-ea"/>
        <a:cs typeface="+mn-cs"/>
      </a:defRPr>
    </a:lvl6pPr>
    <a:lvl7pPr marL="1939087" algn="l" defTabSz="646362" rtl="0" eaLnBrk="1" latinLnBrk="0" hangingPunct="1">
      <a:defRPr sz="1272" kern="1200">
        <a:solidFill>
          <a:schemeClr val="tx1"/>
        </a:solidFill>
        <a:latin typeface="+mn-lt"/>
        <a:ea typeface="+mn-ea"/>
        <a:cs typeface="+mn-cs"/>
      </a:defRPr>
    </a:lvl7pPr>
    <a:lvl8pPr marL="2262269" algn="l" defTabSz="646362" rtl="0" eaLnBrk="1" latinLnBrk="0" hangingPunct="1">
      <a:defRPr sz="1272" kern="1200">
        <a:solidFill>
          <a:schemeClr val="tx1"/>
        </a:solidFill>
        <a:latin typeface="+mn-lt"/>
        <a:ea typeface="+mn-ea"/>
        <a:cs typeface="+mn-cs"/>
      </a:defRPr>
    </a:lvl8pPr>
    <a:lvl9pPr marL="2585450" algn="l" defTabSz="646362" rtl="0" eaLnBrk="1" latinLnBrk="0" hangingPunct="1">
      <a:defRPr sz="12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332509-3E81-F77D-EAFE-825D3E66F68B}" name="Florent COTTON" initials="FC" userId="S::florent.cotton@efrei.net::c30671d7-9317-49ae-893e-6666efafb211" providerId="AD"/>
  <p188:author id="{E312FA63-8337-E73F-F283-691EB1B6F556}" name="Laurie CONTEVILLE" initials="LC" userId="S::laurie.conteville@efrei.fr::ac9c29fd-f3e9-49b9-bae0-ca6ceacfb401" providerId="AD"/>
  <p188:author id="{CEE03692-7E29-AD56-E3E7-A6689C188E68}" name="Elizabeth COLIN" initials="EC" userId="S::elizabeth.colin@efrei.fr::5ddcb1cb-36a8-453c-af02-38dc2ad2573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3566"/>
    <a:srgbClr val="EE7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50D1D1-4F7D-4CB8-B576-4D8BE6F6928E}" v="587" dt="2023-06-12T10:03:22.083"/>
    <p1510:client id="{B03EF604-5876-4286-AC22-D0AC9A19DBFB}" v="172" vWet="174" dt="2023-06-12T10:01:35.81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5" d="100"/>
          <a:sy n="25" d="100"/>
        </p:scale>
        <p:origin x="3114" y="36"/>
      </p:cViewPr>
      <p:guideLst>
        <p:guide orient="horz" pos="9536"/>
        <p:guide pos="67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ent COTTON" userId="c30671d7-9317-49ae-893e-6666efafb211" providerId="ADAL" clId="{5750D1D1-4F7D-4CB8-B576-4D8BE6F6928E}"/>
    <pc:docChg chg="undo custSel modSld">
      <pc:chgData name="Florent COTTON" userId="c30671d7-9317-49ae-893e-6666efafb211" providerId="ADAL" clId="{5750D1D1-4F7D-4CB8-B576-4D8BE6F6928E}" dt="2023-06-12T10:03:22.083" v="1141" actId="1035"/>
      <pc:docMkLst>
        <pc:docMk/>
      </pc:docMkLst>
      <pc:sldChg chg="modSp mod">
        <pc:chgData name="Florent COTTON" userId="c30671d7-9317-49ae-893e-6666efafb211" providerId="ADAL" clId="{5750D1D1-4F7D-4CB8-B576-4D8BE6F6928E}" dt="2023-06-12T10:03:22.083" v="1141" actId="1035"/>
        <pc:sldMkLst>
          <pc:docMk/>
          <pc:sldMk cId="2554285180" sldId="257"/>
        </pc:sldMkLst>
        <pc:spChg chg="mod">
          <ac:chgData name="Florent COTTON" userId="c30671d7-9317-49ae-893e-6666efafb211" providerId="ADAL" clId="{5750D1D1-4F7D-4CB8-B576-4D8BE6F6928E}" dt="2023-06-12T10:03:14.940" v="1139" actId="1035"/>
          <ac:spMkLst>
            <pc:docMk/>
            <pc:sldMk cId="2554285180" sldId="257"/>
            <ac:spMk id="5" creationId="{D0CED903-51B9-7DB8-AA3C-07FD1E525F74}"/>
          </ac:spMkLst>
        </pc:spChg>
        <pc:spChg chg="mod">
          <ac:chgData name="Florent COTTON" userId="c30671d7-9317-49ae-893e-6666efafb211" providerId="ADAL" clId="{5750D1D1-4F7D-4CB8-B576-4D8BE6F6928E}" dt="2023-06-12T09:45:52.076" v="829" actId="1038"/>
          <ac:spMkLst>
            <pc:docMk/>
            <pc:sldMk cId="2554285180" sldId="257"/>
            <ac:spMk id="9" creationId="{8A5EEF03-BEAF-EF1D-8BB5-318D93E03C65}"/>
          </ac:spMkLst>
        </pc:spChg>
        <pc:spChg chg="mod">
          <ac:chgData name="Florent COTTON" userId="c30671d7-9317-49ae-893e-6666efafb211" providerId="ADAL" clId="{5750D1D1-4F7D-4CB8-B576-4D8BE6F6928E}" dt="2023-06-12T09:55:29.992" v="980" actId="14100"/>
          <ac:spMkLst>
            <pc:docMk/>
            <pc:sldMk cId="2554285180" sldId="257"/>
            <ac:spMk id="12" creationId="{D7DC3AE7-52C8-E872-12AA-C2A2849D6008}"/>
          </ac:spMkLst>
        </pc:spChg>
        <pc:spChg chg="mod">
          <ac:chgData name="Florent COTTON" userId="c30671d7-9317-49ae-893e-6666efafb211" providerId="ADAL" clId="{5750D1D1-4F7D-4CB8-B576-4D8BE6F6928E}" dt="2023-06-12T10:03:07.894" v="1135" actId="404"/>
          <ac:spMkLst>
            <pc:docMk/>
            <pc:sldMk cId="2554285180" sldId="257"/>
            <ac:spMk id="17" creationId="{DB0A7BE9-770C-37DF-C9DA-CF05904262E9}"/>
          </ac:spMkLst>
        </pc:spChg>
        <pc:spChg chg="mod">
          <ac:chgData name="Florent COTTON" userId="c30671d7-9317-49ae-893e-6666efafb211" providerId="ADAL" clId="{5750D1D1-4F7D-4CB8-B576-4D8BE6F6928E}" dt="2023-06-12T09:48:11.894" v="979" actId="20577"/>
          <ac:spMkLst>
            <pc:docMk/>
            <pc:sldMk cId="2554285180" sldId="257"/>
            <ac:spMk id="29" creationId="{E940FDBD-5F7F-6C92-549A-A716A109DC7D}"/>
          </ac:spMkLst>
        </pc:spChg>
        <pc:spChg chg="mod">
          <ac:chgData name="Florent COTTON" userId="c30671d7-9317-49ae-893e-6666efafb211" providerId="ADAL" clId="{5750D1D1-4F7D-4CB8-B576-4D8BE6F6928E}" dt="2023-06-12T09:45:52.076" v="829" actId="1038"/>
          <ac:spMkLst>
            <pc:docMk/>
            <pc:sldMk cId="2554285180" sldId="257"/>
            <ac:spMk id="36" creationId="{4FB4B8CB-6455-4FFC-A3FF-ABCC94F93265}"/>
          </ac:spMkLst>
        </pc:spChg>
        <pc:spChg chg="mod">
          <ac:chgData name="Florent COTTON" userId="c30671d7-9317-49ae-893e-6666efafb211" providerId="ADAL" clId="{5750D1D1-4F7D-4CB8-B576-4D8BE6F6928E}" dt="2023-06-12T09:45:52.076" v="829" actId="1038"/>
          <ac:spMkLst>
            <pc:docMk/>
            <pc:sldMk cId="2554285180" sldId="257"/>
            <ac:spMk id="38" creationId="{62B9FB00-0751-1919-B9F7-788045A953C5}"/>
          </ac:spMkLst>
        </pc:spChg>
        <pc:spChg chg="mod">
          <ac:chgData name="Florent COTTON" userId="c30671d7-9317-49ae-893e-6666efafb211" providerId="ADAL" clId="{5750D1D1-4F7D-4CB8-B576-4D8BE6F6928E}" dt="2023-06-12T09:45:52.076" v="829" actId="1038"/>
          <ac:spMkLst>
            <pc:docMk/>
            <pc:sldMk cId="2554285180" sldId="257"/>
            <ac:spMk id="40" creationId="{39F9C19A-9AAC-97B9-4BB1-223CFD1979FF}"/>
          </ac:spMkLst>
        </pc:spChg>
        <pc:spChg chg="mod">
          <ac:chgData name="Florent COTTON" userId="c30671d7-9317-49ae-893e-6666efafb211" providerId="ADAL" clId="{5750D1D1-4F7D-4CB8-B576-4D8BE6F6928E}" dt="2023-06-12T09:46:31.012" v="837" actId="1038"/>
          <ac:spMkLst>
            <pc:docMk/>
            <pc:sldMk cId="2554285180" sldId="257"/>
            <ac:spMk id="45" creationId="{528B81B2-CBFB-B9E3-CFEE-1CE6F8168036}"/>
          </ac:spMkLst>
        </pc:spChg>
        <pc:spChg chg="mod">
          <ac:chgData name="Florent COTTON" userId="c30671d7-9317-49ae-893e-6666efafb211" providerId="ADAL" clId="{5750D1D1-4F7D-4CB8-B576-4D8BE6F6928E}" dt="2023-06-12T10:03:22.083" v="1141" actId="1035"/>
          <ac:spMkLst>
            <pc:docMk/>
            <pc:sldMk cId="2554285180" sldId="257"/>
            <ac:spMk id="53" creationId="{50028F33-8310-750B-A660-EE6643F2FD61}"/>
          </ac:spMkLst>
        </pc:spChg>
        <pc:spChg chg="mod">
          <ac:chgData name="Florent COTTON" userId="c30671d7-9317-49ae-893e-6666efafb211" providerId="ADAL" clId="{5750D1D1-4F7D-4CB8-B576-4D8BE6F6928E}" dt="2023-06-12T09:45:52.076" v="829" actId="1038"/>
          <ac:spMkLst>
            <pc:docMk/>
            <pc:sldMk cId="2554285180" sldId="257"/>
            <ac:spMk id="54" creationId="{36E2E38A-4754-383A-1D00-D77D69D411CE}"/>
          </ac:spMkLst>
        </pc:spChg>
        <pc:spChg chg="mod">
          <ac:chgData name="Florent COTTON" userId="c30671d7-9317-49ae-893e-6666efafb211" providerId="ADAL" clId="{5750D1D1-4F7D-4CB8-B576-4D8BE6F6928E}" dt="2023-06-12T09:46:13.490" v="831" actId="1036"/>
          <ac:spMkLst>
            <pc:docMk/>
            <pc:sldMk cId="2554285180" sldId="257"/>
            <ac:spMk id="56" creationId="{BD18ED22-2B94-B18A-A3C4-A2579BF19F77}"/>
          </ac:spMkLst>
        </pc:spChg>
        <pc:spChg chg="mod">
          <ac:chgData name="Florent COTTON" userId="c30671d7-9317-49ae-893e-6666efafb211" providerId="ADAL" clId="{5750D1D1-4F7D-4CB8-B576-4D8BE6F6928E}" dt="2023-06-12T09:44:20.429" v="710" actId="1037"/>
          <ac:spMkLst>
            <pc:docMk/>
            <pc:sldMk cId="2554285180" sldId="257"/>
            <ac:spMk id="61" creationId="{9D6CFED5-D19B-2F77-BB73-65C59027B97D}"/>
          </ac:spMkLst>
        </pc:spChg>
        <pc:spChg chg="mod">
          <ac:chgData name="Florent COTTON" userId="c30671d7-9317-49ae-893e-6666efafb211" providerId="ADAL" clId="{5750D1D1-4F7D-4CB8-B576-4D8BE6F6928E}" dt="2023-06-12T09:55:35.396" v="983" actId="14100"/>
          <ac:spMkLst>
            <pc:docMk/>
            <pc:sldMk cId="2554285180" sldId="257"/>
            <ac:spMk id="62" creationId="{EC88BEDC-6AA8-6555-DDAF-BED09F2E7F2B}"/>
          </ac:spMkLst>
        </pc:spChg>
        <pc:spChg chg="mod">
          <ac:chgData name="Florent COTTON" userId="c30671d7-9317-49ae-893e-6666efafb211" providerId="ADAL" clId="{5750D1D1-4F7D-4CB8-B576-4D8BE6F6928E}" dt="2023-06-12T10:03:11.350" v="1137" actId="1035"/>
          <ac:spMkLst>
            <pc:docMk/>
            <pc:sldMk cId="2554285180" sldId="257"/>
            <ac:spMk id="65" creationId="{8D3EC63A-8774-392B-AECD-6C1817573382}"/>
          </ac:spMkLst>
        </pc:spChg>
        <pc:spChg chg="mod">
          <ac:chgData name="Florent COTTON" userId="c30671d7-9317-49ae-893e-6666efafb211" providerId="ADAL" clId="{5750D1D1-4F7D-4CB8-B576-4D8BE6F6928E}" dt="2023-06-12T09:45:52.076" v="829" actId="1038"/>
          <ac:spMkLst>
            <pc:docMk/>
            <pc:sldMk cId="2554285180" sldId="257"/>
            <ac:spMk id="67" creationId="{0AA12BFE-D45F-856D-4553-0383B848ABCD}"/>
          </ac:spMkLst>
        </pc:spChg>
        <pc:spChg chg="mod">
          <ac:chgData name="Florent COTTON" userId="c30671d7-9317-49ae-893e-6666efafb211" providerId="ADAL" clId="{5750D1D1-4F7D-4CB8-B576-4D8BE6F6928E}" dt="2023-06-12T09:45:52.076" v="829" actId="1038"/>
          <ac:spMkLst>
            <pc:docMk/>
            <pc:sldMk cId="2554285180" sldId="257"/>
            <ac:spMk id="68" creationId="{B8E93AA6-5A8A-9B5F-762C-D89845CBC965}"/>
          </ac:spMkLst>
        </pc:spChg>
        <pc:spChg chg="mod">
          <ac:chgData name="Florent COTTON" userId="c30671d7-9317-49ae-893e-6666efafb211" providerId="ADAL" clId="{5750D1D1-4F7D-4CB8-B576-4D8BE6F6928E}" dt="2023-06-12T09:45:52.076" v="829" actId="1038"/>
          <ac:spMkLst>
            <pc:docMk/>
            <pc:sldMk cId="2554285180" sldId="257"/>
            <ac:spMk id="81" creationId="{D7B1093F-F441-A2E3-1E79-CB1900187726}"/>
          </ac:spMkLst>
        </pc:spChg>
        <pc:spChg chg="mod">
          <ac:chgData name="Florent COTTON" userId="c30671d7-9317-49ae-893e-6666efafb211" providerId="ADAL" clId="{5750D1D1-4F7D-4CB8-B576-4D8BE6F6928E}" dt="2023-06-12T09:45:52.076" v="829" actId="1038"/>
          <ac:spMkLst>
            <pc:docMk/>
            <pc:sldMk cId="2554285180" sldId="257"/>
            <ac:spMk id="83" creationId="{4B9C2D18-52D6-6D7F-E90F-37C3DCE34D09}"/>
          </ac:spMkLst>
        </pc:spChg>
        <pc:spChg chg="mod">
          <ac:chgData name="Florent COTTON" userId="c30671d7-9317-49ae-893e-6666efafb211" providerId="ADAL" clId="{5750D1D1-4F7D-4CB8-B576-4D8BE6F6928E}" dt="2023-06-12T09:45:52.076" v="829" actId="1038"/>
          <ac:spMkLst>
            <pc:docMk/>
            <pc:sldMk cId="2554285180" sldId="257"/>
            <ac:spMk id="84" creationId="{77856C39-CE62-AED9-E3F5-82C595A0944F}"/>
          </ac:spMkLst>
        </pc:spChg>
        <pc:spChg chg="mod">
          <ac:chgData name="Florent COTTON" userId="c30671d7-9317-49ae-893e-6666efafb211" providerId="ADAL" clId="{5750D1D1-4F7D-4CB8-B576-4D8BE6F6928E}" dt="2023-06-12T09:45:52.076" v="829" actId="1038"/>
          <ac:spMkLst>
            <pc:docMk/>
            <pc:sldMk cId="2554285180" sldId="257"/>
            <ac:spMk id="93" creationId="{C04AB2A5-B339-5D03-F3D0-2FD1BBD5EFE1}"/>
          </ac:spMkLst>
        </pc:spChg>
        <pc:spChg chg="mod">
          <ac:chgData name="Florent COTTON" userId="c30671d7-9317-49ae-893e-6666efafb211" providerId="ADAL" clId="{5750D1D1-4F7D-4CB8-B576-4D8BE6F6928E}" dt="2023-06-12T09:45:52.076" v="829" actId="1038"/>
          <ac:spMkLst>
            <pc:docMk/>
            <pc:sldMk cId="2554285180" sldId="257"/>
            <ac:spMk id="95" creationId="{2698806D-AA76-7EFC-F3EF-76D207DFB790}"/>
          </ac:spMkLst>
        </pc:spChg>
        <pc:spChg chg="mod">
          <ac:chgData name="Florent COTTON" userId="c30671d7-9317-49ae-893e-6666efafb211" providerId="ADAL" clId="{5750D1D1-4F7D-4CB8-B576-4D8BE6F6928E}" dt="2023-06-12T09:45:52.076" v="829" actId="1038"/>
          <ac:spMkLst>
            <pc:docMk/>
            <pc:sldMk cId="2554285180" sldId="257"/>
            <ac:spMk id="96" creationId="{B3C9D662-46F3-1CEC-DA54-9543CA999C23}"/>
          </ac:spMkLst>
        </pc:spChg>
        <pc:spChg chg="mod">
          <ac:chgData name="Florent COTTON" userId="c30671d7-9317-49ae-893e-6666efafb211" providerId="ADAL" clId="{5750D1D1-4F7D-4CB8-B576-4D8BE6F6928E}" dt="2023-06-12T09:45:52.076" v="829" actId="1038"/>
          <ac:spMkLst>
            <pc:docMk/>
            <pc:sldMk cId="2554285180" sldId="257"/>
            <ac:spMk id="97" creationId="{EA76CEB9-22E0-23AC-04D0-1FA6BF51028C}"/>
          </ac:spMkLst>
        </pc:spChg>
        <pc:spChg chg="mod">
          <ac:chgData name="Florent COTTON" userId="c30671d7-9317-49ae-893e-6666efafb211" providerId="ADAL" clId="{5750D1D1-4F7D-4CB8-B576-4D8BE6F6928E}" dt="2023-06-12T09:45:52.076" v="829" actId="1038"/>
          <ac:spMkLst>
            <pc:docMk/>
            <pc:sldMk cId="2554285180" sldId="257"/>
            <ac:spMk id="99" creationId="{05C4F1B7-ED2B-0AC0-7CF6-3117FB71A25B}"/>
          </ac:spMkLst>
        </pc:spChg>
        <pc:spChg chg="mod">
          <ac:chgData name="Florent COTTON" userId="c30671d7-9317-49ae-893e-6666efafb211" providerId="ADAL" clId="{5750D1D1-4F7D-4CB8-B576-4D8BE6F6928E}" dt="2023-06-12T09:45:52.076" v="829" actId="1038"/>
          <ac:spMkLst>
            <pc:docMk/>
            <pc:sldMk cId="2554285180" sldId="257"/>
            <ac:spMk id="100" creationId="{E3537ED1-AC7E-7617-1BE8-9F69C886EABC}"/>
          </ac:spMkLst>
        </pc:spChg>
        <pc:grpChg chg="mod">
          <ac:chgData name="Florent COTTON" userId="c30671d7-9317-49ae-893e-6666efafb211" providerId="ADAL" clId="{5750D1D1-4F7D-4CB8-B576-4D8BE6F6928E}" dt="2023-06-12T09:44:42.734" v="711" actId="1036"/>
          <ac:grpSpMkLst>
            <pc:docMk/>
            <pc:sldMk cId="2554285180" sldId="257"/>
            <ac:grpSpMk id="14" creationId="{87B25F93-15CD-3EED-E4E7-DB32F0C24423}"/>
          </ac:grpSpMkLst>
        </pc:grpChg>
        <pc:grpChg chg="mod">
          <ac:chgData name="Florent COTTON" userId="c30671d7-9317-49ae-893e-6666efafb211" providerId="ADAL" clId="{5750D1D1-4F7D-4CB8-B576-4D8BE6F6928E}" dt="2023-06-12T09:44:20.429" v="710" actId="1037"/>
          <ac:grpSpMkLst>
            <pc:docMk/>
            <pc:sldMk cId="2554285180" sldId="257"/>
            <ac:grpSpMk id="21" creationId="{276BFE81-F508-73AE-756C-0FC0410F357A}"/>
          </ac:grpSpMkLst>
        </pc:grpChg>
        <pc:grpChg chg="mod">
          <ac:chgData name="Florent COTTON" userId="c30671d7-9317-49ae-893e-6666efafb211" providerId="ADAL" clId="{5750D1D1-4F7D-4CB8-B576-4D8BE6F6928E}" dt="2023-06-12T09:44:20.429" v="710" actId="1037"/>
          <ac:grpSpMkLst>
            <pc:docMk/>
            <pc:sldMk cId="2554285180" sldId="257"/>
            <ac:grpSpMk id="26" creationId="{191D732C-9DA1-2054-8986-BFFF5594E84F}"/>
          </ac:grpSpMkLst>
        </pc:grpChg>
        <pc:grpChg chg="mod">
          <ac:chgData name="Florent COTTON" userId="c30671d7-9317-49ae-893e-6666efafb211" providerId="ADAL" clId="{5750D1D1-4F7D-4CB8-B576-4D8BE6F6928E}" dt="2023-06-12T10:01:34.381" v="997" actId="1035"/>
          <ac:grpSpMkLst>
            <pc:docMk/>
            <pc:sldMk cId="2554285180" sldId="257"/>
            <ac:grpSpMk id="42" creationId="{726DEB02-7AE4-36DA-D587-A44153B290B6}"/>
          </ac:grpSpMkLst>
        </pc:grpChg>
        <pc:grpChg chg="mod">
          <ac:chgData name="Florent COTTON" userId="c30671d7-9317-49ae-893e-6666efafb211" providerId="ADAL" clId="{5750D1D1-4F7D-4CB8-B576-4D8BE6F6928E}" dt="2023-06-12T10:01:42.439" v="1000" actId="1036"/>
          <ac:grpSpMkLst>
            <pc:docMk/>
            <pc:sldMk cId="2554285180" sldId="257"/>
            <ac:grpSpMk id="47" creationId="{5E79E126-7EAF-EDAE-595B-1822AAC188B7}"/>
          </ac:grpSpMkLst>
        </pc:grpChg>
        <pc:picChg chg="mod">
          <ac:chgData name="Florent COTTON" userId="c30671d7-9317-49ae-893e-6666efafb211" providerId="ADAL" clId="{5750D1D1-4F7D-4CB8-B576-4D8BE6F6928E}" dt="2023-06-12T10:03:14.940" v="1139" actId="1035"/>
          <ac:picMkLst>
            <pc:docMk/>
            <pc:sldMk cId="2554285180" sldId="257"/>
            <ac:picMk id="10" creationId="{BBE936A0-19DB-A735-C30C-943BCD1C3B9A}"/>
          </ac:picMkLst>
        </pc:picChg>
        <pc:picChg chg="mod">
          <ac:chgData name="Florent COTTON" userId="c30671d7-9317-49ae-893e-6666efafb211" providerId="ADAL" clId="{5750D1D1-4F7D-4CB8-B576-4D8BE6F6928E}" dt="2023-06-12T09:55:38.042" v="985" actId="1036"/>
          <ac:picMkLst>
            <pc:docMk/>
            <pc:sldMk cId="2554285180" sldId="257"/>
            <ac:picMk id="19" creationId="{CBCF3600-B074-CC43-1C68-AB406EBE8E66}"/>
          </ac:picMkLst>
        </pc:picChg>
        <pc:picChg chg="mod">
          <ac:chgData name="Florent COTTON" userId="c30671d7-9317-49ae-893e-6666efafb211" providerId="ADAL" clId="{5750D1D1-4F7D-4CB8-B576-4D8BE6F6928E}" dt="2023-06-12T09:44:20.429" v="710" actId="1037"/>
          <ac:picMkLst>
            <pc:docMk/>
            <pc:sldMk cId="2554285180" sldId="257"/>
            <ac:picMk id="30" creationId="{3F62CB8A-52BD-A3DB-FE8E-BABB51D5E6D3}"/>
          </ac:picMkLst>
        </pc:picChg>
        <pc:picChg chg="mod">
          <ac:chgData name="Florent COTTON" userId="c30671d7-9317-49ae-893e-6666efafb211" providerId="ADAL" clId="{5750D1D1-4F7D-4CB8-B576-4D8BE6F6928E}" dt="2023-06-12T09:45:52.076" v="829" actId="1038"/>
          <ac:picMkLst>
            <pc:docMk/>
            <pc:sldMk cId="2554285180" sldId="257"/>
            <ac:picMk id="39" creationId="{178CD68C-ED10-172E-B8A3-EED851B9ECA4}"/>
          </ac:picMkLst>
        </pc:picChg>
        <pc:picChg chg="mod">
          <ac:chgData name="Florent COTTON" userId="c30671d7-9317-49ae-893e-6666efafb211" providerId="ADAL" clId="{5750D1D1-4F7D-4CB8-B576-4D8BE6F6928E}" dt="2023-06-12T09:45:21.681" v="737" actId="1038"/>
          <ac:picMkLst>
            <pc:docMk/>
            <pc:sldMk cId="2554285180" sldId="257"/>
            <ac:picMk id="64" creationId="{CEFEF874-2F3E-1020-13B0-223290DEEC63}"/>
          </ac:picMkLst>
        </pc:picChg>
        <pc:picChg chg="mod">
          <ac:chgData name="Florent COTTON" userId="c30671d7-9317-49ae-893e-6666efafb211" providerId="ADAL" clId="{5750D1D1-4F7D-4CB8-B576-4D8BE6F6928E}" dt="2023-06-12T10:03:11.350" v="1137" actId="1035"/>
          <ac:picMkLst>
            <pc:docMk/>
            <pc:sldMk cId="2554285180" sldId="257"/>
            <ac:picMk id="69" creationId="{C24F7F14-B48D-C4F1-882A-11622B301201}"/>
          </ac:picMkLst>
        </pc:picChg>
        <pc:picChg chg="mod">
          <ac:chgData name="Florent COTTON" userId="c30671d7-9317-49ae-893e-6666efafb211" providerId="ADAL" clId="{5750D1D1-4F7D-4CB8-B576-4D8BE6F6928E}" dt="2023-06-12T10:03:22.083" v="1141" actId="1035"/>
          <ac:picMkLst>
            <pc:docMk/>
            <pc:sldMk cId="2554285180" sldId="257"/>
            <ac:picMk id="70" creationId="{6593CE7A-82F1-FB02-DCDB-639BB75B2F91}"/>
          </ac:picMkLst>
        </pc:picChg>
        <pc:picChg chg="mod">
          <ac:chgData name="Florent COTTON" userId="c30671d7-9317-49ae-893e-6666efafb211" providerId="ADAL" clId="{5750D1D1-4F7D-4CB8-B576-4D8BE6F6928E}" dt="2023-06-12T10:03:22.083" v="1141" actId="1035"/>
          <ac:picMkLst>
            <pc:docMk/>
            <pc:sldMk cId="2554285180" sldId="257"/>
            <ac:picMk id="71" creationId="{7F06E42C-5C1E-8CC1-31CC-F63D7C91AA6C}"/>
          </ac:picMkLst>
        </pc:picChg>
        <pc:picChg chg="mod">
          <ac:chgData name="Florent COTTON" userId="c30671d7-9317-49ae-893e-6666efafb211" providerId="ADAL" clId="{5750D1D1-4F7D-4CB8-B576-4D8BE6F6928E}" dt="2023-06-12T09:45:52.076" v="829" actId="1038"/>
          <ac:picMkLst>
            <pc:docMk/>
            <pc:sldMk cId="2554285180" sldId="257"/>
            <ac:picMk id="82" creationId="{82A97879-C6FE-898F-D81D-27128F1586B2}"/>
          </ac:picMkLst>
        </pc:picChg>
        <pc:picChg chg="mod">
          <ac:chgData name="Florent COTTON" userId="c30671d7-9317-49ae-893e-6666efafb211" providerId="ADAL" clId="{5750D1D1-4F7D-4CB8-B576-4D8BE6F6928E}" dt="2023-06-12T09:45:52.076" v="829" actId="1038"/>
          <ac:picMkLst>
            <pc:docMk/>
            <pc:sldMk cId="2554285180" sldId="257"/>
            <ac:picMk id="94" creationId="{7BE5AEC0-BB72-F3B2-DDB5-5DD22CF0B5E2}"/>
          </ac:picMkLst>
        </pc:picChg>
        <pc:picChg chg="mod">
          <ac:chgData name="Florent COTTON" userId="c30671d7-9317-49ae-893e-6666efafb211" providerId="ADAL" clId="{5750D1D1-4F7D-4CB8-B576-4D8BE6F6928E}" dt="2023-06-12T09:45:52.076" v="829" actId="1038"/>
          <ac:picMkLst>
            <pc:docMk/>
            <pc:sldMk cId="2554285180" sldId="257"/>
            <ac:picMk id="98" creationId="{48073259-143D-AFAA-0D80-6A188E87EEF4}"/>
          </ac:picMkLst>
        </pc:picChg>
      </pc:sldChg>
    </pc:docChg>
  </pc:docChgLst>
  <pc:docChgLst>
    <pc:chgData name="Elizabeth COLIN" userId="5ddcb1cb-36a8-453c-af02-38dc2ad2573a" providerId="ADAL" clId="{B03EF604-5876-4286-AC22-D0AC9A19DBFB}"/>
    <pc:docChg chg="custSel modSld">
      <pc:chgData name="Elizabeth COLIN" userId="5ddcb1cb-36a8-453c-af02-38dc2ad2573a" providerId="ADAL" clId="{B03EF604-5876-4286-AC22-D0AC9A19DBFB}" dt="2023-06-12T10:00:00.101" v="162" actId="20577"/>
      <pc:docMkLst>
        <pc:docMk/>
      </pc:docMkLst>
      <pc:sldChg chg="modSp mod delCm">
        <pc:chgData name="Elizabeth COLIN" userId="5ddcb1cb-36a8-453c-af02-38dc2ad2573a" providerId="ADAL" clId="{B03EF604-5876-4286-AC22-D0AC9A19DBFB}" dt="2023-06-12T10:00:00.101" v="162" actId="20577"/>
        <pc:sldMkLst>
          <pc:docMk/>
          <pc:sldMk cId="2554285180" sldId="257"/>
        </pc:sldMkLst>
        <pc:spChg chg="mod">
          <ac:chgData name="Elizabeth COLIN" userId="5ddcb1cb-36a8-453c-af02-38dc2ad2573a" providerId="ADAL" clId="{B03EF604-5876-4286-AC22-D0AC9A19DBFB}" dt="2023-06-12T10:00:00.101" v="162" actId="20577"/>
          <ac:spMkLst>
            <pc:docMk/>
            <pc:sldMk cId="2554285180" sldId="257"/>
            <ac:spMk id="45" creationId="{528B81B2-CBFB-B9E3-CFEE-1CE6F8168036}"/>
          </ac:spMkLst>
        </pc:spChg>
      </pc:sldChg>
    </pc:docChg>
  </pc:docChgLst>
  <pc:docChgLst>
    <pc:chgData name="Florent COTTON" userId="S::florent.cotton@efrei.net::c30671d7-9317-49ae-893e-6666efafb211" providerId="AD" clId="Web-{157EDDA9-B28A-459D-ADF7-61EDC7AB13AB}"/>
    <pc:docChg chg="modSld">
      <pc:chgData name="Florent COTTON" userId="S::florent.cotton@efrei.net::c30671d7-9317-49ae-893e-6666efafb211" providerId="AD" clId="Web-{157EDDA9-B28A-459D-ADF7-61EDC7AB13AB}" dt="2023-06-09T13:45:06.280" v="1" actId="20577"/>
      <pc:docMkLst>
        <pc:docMk/>
      </pc:docMkLst>
      <pc:sldChg chg="modSp">
        <pc:chgData name="Florent COTTON" userId="S::florent.cotton@efrei.net::c30671d7-9317-49ae-893e-6666efafb211" providerId="AD" clId="Web-{157EDDA9-B28A-459D-ADF7-61EDC7AB13AB}" dt="2023-06-09T13:45:06.280" v="1" actId="20577"/>
        <pc:sldMkLst>
          <pc:docMk/>
          <pc:sldMk cId="2554285180" sldId="257"/>
        </pc:sldMkLst>
        <pc:spChg chg="mod">
          <ac:chgData name="Florent COTTON" userId="S::florent.cotton@efrei.net::c30671d7-9317-49ae-893e-6666efafb211" providerId="AD" clId="Web-{157EDDA9-B28A-459D-ADF7-61EDC7AB13AB}" dt="2023-06-09T13:45:06.280" v="1" actId="20577"/>
          <ac:spMkLst>
            <pc:docMk/>
            <pc:sldMk cId="2554285180" sldId="257"/>
            <ac:spMk id="24" creationId="{76FA0A72-BEBD-87DE-7D12-F6A354C74CF2}"/>
          </ac:spMkLst>
        </pc:spChg>
      </pc:sldChg>
    </pc:docChg>
  </pc:docChgLst>
  <pc:docChgLst>
    <pc:chgData name="Florent COTTON" userId="c30671d7-9317-49ae-893e-6666efafb211" providerId="ADAL" clId="{C5B59670-BA79-47B8-8160-54BD3F38DDA5}"/>
    <pc:docChg chg="undo redo custSel modSld">
      <pc:chgData name="Florent COTTON" userId="c30671d7-9317-49ae-893e-6666efafb211" providerId="ADAL" clId="{C5B59670-BA79-47B8-8160-54BD3F38DDA5}" dt="2023-06-09T14:31:16.974" v="2966" actId="1036"/>
      <pc:docMkLst>
        <pc:docMk/>
      </pc:docMkLst>
      <pc:sldChg chg="addSp delSp modSp mod delCm modCm">
        <pc:chgData name="Florent COTTON" userId="c30671d7-9317-49ae-893e-6666efafb211" providerId="ADAL" clId="{C5B59670-BA79-47B8-8160-54BD3F38DDA5}" dt="2023-06-09T14:31:16.974" v="2966" actId="1036"/>
        <pc:sldMkLst>
          <pc:docMk/>
          <pc:sldMk cId="2554285180" sldId="257"/>
        </pc:sldMkLst>
        <pc:spChg chg="mod">
          <ac:chgData name="Florent COTTON" userId="c30671d7-9317-49ae-893e-6666efafb211" providerId="ADAL" clId="{C5B59670-BA79-47B8-8160-54BD3F38DDA5}" dt="2023-06-08T20:12:21.372" v="967" actId="1036"/>
          <ac:spMkLst>
            <pc:docMk/>
            <pc:sldMk cId="2554285180" sldId="257"/>
            <ac:spMk id="2" creationId="{5178BD99-1194-EF5E-C3F9-F90DF95B86F1}"/>
          </ac:spMkLst>
        </pc:spChg>
        <pc:spChg chg="mod">
          <ac:chgData name="Florent COTTON" userId="c30671d7-9317-49ae-893e-6666efafb211" providerId="ADAL" clId="{C5B59670-BA79-47B8-8160-54BD3F38DDA5}" dt="2023-06-08T15:59:41.511" v="519" actId="1036"/>
          <ac:spMkLst>
            <pc:docMk/>
            <pc:sldMk cId="2554285180" sldId="257"/>
            <ac:spMk id="5" creationId="{D0CED903-51B9-7DB8-AA3C-07FD1E525F74}"/>
          </ac:spMkLst>
        </pc:spChg>
        <pc:spChg chg="mod">
          <ac:chgData name="Florent COTTON" userId="c30671d7-9317-49ae-893e-6666efafb211" providerId="ADAL" clId="{C5B59670-BA79-47B8-8160-54BD3F38DDA5}" dt="2023-06-08T21:01:08.050" v="2282" actId="1076"/>
          <ac:spMkLst>
            <pc:docMk/>
            <pc:sldMk cId="2554285180" sldId="257"/>
            <ac:spMk id="8" creationId="{7D5DA47D-F966-A44A-B14F-AA71024D0EB3}"/>
          </ac:spMkLst>
        </pc:spChg>
        <pc:spChg chg="add mod">
          <ac:chgData name="Florent COTTON" userId="c30671d7-9317-49ae-893e-6666efafb211" providerId="ADAL" clId="{C5B59670-BA79-47B8-8160-54BD3F38DDA5}" dt="2023-06-08T21:01:08.382" v="2293" actId="1076"/>
          <ac:spMkLst>
            <pc:docMk/>
            <pc:sldMk cId="2554285180" sldId="257"/>
            <ac:spMk id="9" creationId="{8A5EEF03-BEAF-EF1D-8BB5-318D93E03C65}"/>
          </ac:spMkLst>
        </pc:spChg>
        <pc:spChg chg="mod">
          <ac:chgData name="Florent COTTON" userId="c30671d7-9317-49ae-893e-6666efafb211" providerId="ADAL" clId="{C5B59670-BA79-47B8-8160-54BD3F38DDA5}" dt="2023-06-08T20:38:11.060" v="1982" actId="1035"/>
          <ac:spMkLst>
            <pc:docMk/>
            <pc:sldMk cId="2554285180" sldId="257"/>
            <ac:spMk id="12" creationId="{D7DC3AE7-52C8-E872-12AA-C2A2849D6008}"/>
          </ac:spMkLst>
        </pc:spChg>
        <pc:spChg chg="mod">
          <ac:chgData name="Florent COTTON" userId="c30671d7-9317-49ae-893e-6666efafb211" providerId="ADAL" clId="{C5B59670-BA79-47B8-8160-54BD3F38DDA5}" dt="2023-06-08T15:59:30.769" v="517" actId="20577"/>
          <ac:spMkLst>
            <pc:docMk/>
            <pc:sldMk cId="2554285180" sldId="257"/>
            <ac:spMk id="17" creationId="{DB0A7BE9-770C-37DF-C9DA-CF05904262E9}"/>
          </ac:spMkLst>
        </pc:spChg>
        <pc:spChg chg="mod">
          <ac:chgData name="Florent COTTON" userId="c30671d7-9317-49ae-893e-6666efafb211" providerId="ADAL" clId="{C5B59670-BA79-47B8-8160-54BD3F38DDA5}" dt="2023-06-08T15:58:00.245" v="494" actId="20577"/>
          <ac:spMkLst>
            <pc:docMk/>
            <pc:sldMk cId="2554285180" sldId="257"/>
            <ac:spMk id="18" creationId="{815D27D8-AB05-CAC5-6A0C-FC5A3CA168C8}"/>
          </ac:spMkLst>
        </pc:spChg>
        <pc:spChg chg="mod">
          <ac:chgData name="Florent COTTON" userId="c30671d7-9317-49ae-893e-6666efafb211" providerId="ADAL" clId="{C5B59670-BA79-47B8-8160-54BD3F38DDA5}" dt="2023-06-08T20:18:32.640" v="1198" actId="20577"/>
          <ac:spMkLst>
            <pc:docMk/>
            <pc:sldMk cId="2554285180" sldId="257"/>
            <ac:spMk id="24" creationId="{76FA0A72-BEBD-87DE-7D12-F6A354C74CF2}"/>
          </ac:spMkLst>
        </pc:spChg>
        <pc:spChg chg="mod">
          <ac:chgData name="Florent COTTON" userId="c30671d7-9317-49ae-893e-6666efafb211" providerId="ADAL" clId="{C5B59670-BA79-47B8-8160-54BD3F38DDA5}" dt="2023-06-08T20:36:56.041" v="1969" actId="20577"/>
          <ac:spMkLst>
            <pc:docMk/>
            <pc:sldMk cId="2554285180" sldId="257"/>
            <ac:spMk id="29" creationId="{E940FDBD-5F7F-6C92-549A-A716A109DC7D}"/>
          </ac:spMkLst>
        </pc:spChg>
        <pc:spChg chg="add del mod">
          <ac:chgData name="Florent COTTON" userId="c30671d7-9317-49ae-893e-6666efafb211" providerId="ADAL" clId="{C5B59670-BA79-47B8-8160-54BD3F38DDA5}" dt="2023-06-08T20:44:01.191" v="2016" actId="478"/>
          <ac:spMkLst>
            <pc:docMk/>
            <pc:sldMk cId="2554285180" sldId="257"/>
            <ac:spMk id="38" creationId="{1FB40D06-8C6D-DA25-A05D-44126484566A}"/>
          </ac:spMkLst>
        </pc:spChg>
        <pc:spChg chg="mod">
          <ac:chgData name="Florent COTTON" userId="c30671d7-9317-49ae-893e-6666efafb211" providerId="ADAL" clId="{C5B59670-BA79-47B8-8160-54BD3F38DDA5}" dt="2023-06-08T21:13:21.436" v="2939" actId="20577"/>
          <ac:spMkLst>
            <pc:docMk/>
            <pc:sldMk cId="2554285180" sldId="257"/>
            <ac:spMk id="45" creationId="{528B81B2-CBFB-B9E3-CFEE-1CE6F8168036}"/>
          </ac:spMkLst>
        </pc:spChg>
        <pc:spChg chg="mod">
          <ac:chgData name="Florent COTTON" userId="c30671d7-9317-49ae-893e-6666efafb211" providerId="ADAL" clId="{C5B59670-BA79-47B8-8160-54BD3F38DDA5}" dt="2023-06-08T15:46:18.522" v="273" actId="20577"/>
          <ac:spMkLst>
            <pc:docMk/>
            <pc:sldMk cId="2554285180" sldId="257"/>
            <ac:spMk id="50" creationId="{0194B801-85D8-0E75-0A6E-EACBB6C96D8F}"/>
          </ac:spMkLst>
        </pc:spChg>
        <pc:spChg chg="mod">
          <ac:chgData name="Florent COTTON" userId="c30671d7-9317-49ae-893e-6666efafb211" providerId="ADAL" clId="{C5B59670-BA79-47B8-8160-54BD3F38DDA5}" dt="2023-06-08T15:59:41.511" v="519" actId="1036"/>
          <ac:spMkLst>
            <pc:docMk/>
            <pc:sldMk cId="2554285180" sldId="257"/>
            <ac:spMk id="53" creationId="{50028F33-8310-750B-A660-EE6643F2FD61}"/>
          </ac:spMkLst>
        </pc:spChg>
        <pc:spChg chg="add mod">
          <ac:chgData name="Florent COTTON" userId="c30671d7-9317-49ae-893e-6666efafb211" providerId="ADAL" clId="{C5B59670-BA79-47B8-8160-54BD3F38DDA5}" dt="2023-06-08T21:01:08.382" v="2293" actId="1076"/>
          <ac:spMkLst>
            <pc:docMk/>
            <pc:sldMk cId="2554285180" sldId="257"/>
            <ac:spMk id="56" creationId="{BD18ED22-2B94-B18A-A3C4-A2579BF19F77}"/>
          </ac:spMkLst>
        </pc:spChg>
        <pc:spChg chg="mod">
          <ac:chgData name="Florent COTTON" userId="c30671d7-9317-49ae-893e-6666efafb211" providerId="ADAL" clId="{C5B59670-BA79-47B8-8160-54BD3F38DDA5}" dt="2023-06-08T20:11:28.975" v="962" actId="20577"/>
          <ac:spMkLst>
            <pc:docMk/>
            <pc:sldMk cId="2554285180" sldId="257"/>
            <ac:spMk id="59" creationId="{00000000-0000-0000-0000-000000000000}"/>
          </ac:spMkLst>
        </pc:spChg>
        <pc:spChg chg="mod">
          <ac:chgData name="Florent COTTON" userId="c30671d7-9317-49ae-893e-6666efafb211" providerId="ADAL" clId="{C5B59670-BA79-47B8-8160-54BD3F38DDA5}" dt="2023-06-08T20:39:27.229" v="2002" actId="20577"/>
          <ac:spMkLst>
            <pc:docMk/>
            <pc:sldMk cId="2554285180" sldId="257"/>
            <ac:spMk id="61" creationId="{9D6CFED5-D19B-2F77-BB73-65C59027B97D}"/>
          </ac:spMkLst>
        </pc:spChg>
        <pc:spChg chg="mod">
          <ac:chgData name="Florent COTTON" userId="c30671d7-9317-49ae-893e-6666efafb211" providerId="ADAL" clId="{C5B59670-BA79-47B8-8160-54BD3F38DDA5}" dt="2023-06-08T20:38:11.060" v="1982" actId="1035"/>
          <ac:spMkLst>
            <pc:docMk/>
            <pc:sldMk cId="2554285180" sldId="257"/>
            <ac:spMk id="62" creationId="{EC88BEDC-6AA8-6555-DDAF-BED09F2E7F2B}"/>
          </ac:spMkLst>
        </pc:spChg>
        <pc:spChg chg="mod">
          <ac:chgData name="Florent COTTON" userId="c30671d7-9317-49ae-893e-6666efafb211" providerId="ADAL" clId="{C5B59670-BA79-47B8-8160-54BD3F38DDA5}" dt="2023-06-08T15:59:41.511" v="519" actId="1036"/>
          <ac:spMkLst>
            <pc:docMk/>
            <pc:sldMk cId="2554285180" sldId="257"/>
            <ac:spMk id="65" creationId="{8D3EC63A-8774-392B-AECD-6C1817573382}"/>
          </ac:spMkLst>
        </pc:spChg>
        <pc:spChg chg="add mod">
          <ac:chgData name="Florent COTTON" userId="c30671d7-9317-49ae-893e-6666efafb211" providerId="ADAL" clId="{C5B59670-BA79-47B8-8160-54BD3F38DDA5}" dt="2023-06-08T21:01:08.382" v="2293" actId="1076"/>
          <ac:spMkLst>
            <pc:docMk/>
            <pc:sldMk cId="2554285180" sldId="257"/>
            <ac:spMk id="67" creationId="{0AA12BFE-D45F-856D-4553-0383B848ABCD}"/>
          </ac:spMkLst>
        </pc:spChg>
        <pc:spChg chg="add mod">
          <ac:chgData name="Florent COTTON" userId="c30671d7-9317-49ae-893e-6666efafb211" providerId="ADAL" clId="{C5B59670-BA79-47B8-8160-54BD3F38DDA5}" dt="2023-06-08T21:01:08.382" v="2293" actId="1076"/>
          <ac:spMkLst>
            <pc:docMk/>
            <pc:sldMk cId="2554285180" sldId="257"/>
            <ac:spMk id="68" creationId="{B8E93AA6-5A8A-9B5F-762C-D89845CBC965}"/>
          </ac:spMkLst>
        </pc:spChg>
        <pc:spChg chg="add del mod">
          <ac:chgData name="Florent COTTON" userId="c30671d7-9317-49ae-893e-6666efafb211" providerId="ADAL" clId="{C5B59670-BA79-47B8-8160-54BD3F38DDA5}" dt="2023-06-08T20:56:25.975" v="2174"/>
          <ac:spMkLst>
            <pc:docMk/>
            <pc:sldMk cId="2554285180" sldId="257"/>
            <ac:spMk id="72" creationId="{CBDA5F8F-B06C-8373-63C8-D2EEF38A9444}"/>
          </ac:spMkLst>
        </pc:spChg>
        <pc:spChg chg="add del mod">
          <ac:chgData name="Florent COTTON" userId="c30671d7-9317-49ae-893e-6666efafb211" providerId="ADAL" clId="{C5B59670-BA79-47B8-8160-54BD3F38DDA5}" dt="2023-06-08T20:56:25.975" v="2174"/>
          <ac:spMkLst>
            <pc:docMk/>
            <pc:sldMk cId="2554285180" sldId="257"/>
            <ac:spMk id="74" creationId="{7E5CE45A-CBB4-931B-419C-36DAC031D2CC}"/>
          </ac:spMkLst>
        </pc:spChg>
        <pc:spChg chg="add del mod">
          <ac:chgData name="Florent COTTON" userId="c30671d7-9317-49ae-893e-6666efafb211" providerId="ADAL" clId="{C5B59670-BA79-47B8-8160-54BD3F38DDA5}" dt="2023-06-08T20:56:25.975" v="2174"/>
          <ac:spMkLst>
            <pc:docMk/>
            <pc:sldMk cId="2554285180" sldId="257"/>
            <ac:spMk id="75" creationId="{B9C9ACB8-4620-A14E-832C-D1E7E56AA0AA}"/>
          </ac:spMkLst>
        </pc:spChg>
        <pc:spChg chg="add del mod">
          <ac:chgData name="Florent COTTON" userId="c30671d7-9317-49ae-893e-6666efafb211" providerId="ADAL" clId="{C5B59670-BA79-47B8-8160-54BD3F38DDA5}" dt="2023-06-08T20:57:03.611" v="2206"/>
          <ac:spMkLst>
            <pc:docMk/>
            <pc:sldMk cId="2554285180" sldId="257"/>
            <ac:spMk id="76" creationId="{05814E49-3F97-3207-F42A-22FFCC021E12}"/>
          </ac:spMkLst>
        </pc:spChg>
        <pc:spChg chg="add del mod">
          <ac:chgData name="Florent COTTON" userId="c30671d7-9317-49ae-893e-6666efafb211" providerId="ADAL" clId="{C5B59670-BA79-47B8-8160-54BD3F38DDA5}" dt="2023-06-08T21:01:08.353" v="2292" actId="478"/>
          <ac:spMkLst>
            <pc:docMk/>
            <pc:sldMk cId="2554285180" sldId="257"/>
            <ac:spMk id="78" creationId="{F2E2DFDE-5CC1-02CF-7A35-97DD59223A2E}"/>
          </ac:spMkLst>
        </pc:spChg>
        <pc:spChg chg="add del mod">
          <ac:chgData name="Florent COTTON" userId="c30671d7-9317-49ae-893e-6666efafb211" providerId="ADAL" clId="{C5B59670-BA79-47B8-8160-54BD3F38DDA5}" dt="2023-06-08T20:57:03.611" v="2206"/>
          <ac:spMkLst>
            <pc:docMk/>
            <pc:sldMk cId="2554285180" sldId="257"/>
            <ac:spMk id="80" creationId="{AA61F87C-8B7C-0D18-CB55-BD6A16A8D196}"/>
          </ac:spMkLst>
        </pc:spChg>
        <pc:spChg chg="add mod">
          <ac:chgData name="Florent COTTON" userId="c30671d7-9317-49ae-893e-6666efafb211" providerId="ADAL" clId="{C5B59670-BA79-47B8-8160-54BD3F38DDA5}" dt="2023-06-08T21:01:08.382" v="2293" actId="1076"/>
          <ac:spMkLst>
            <pc:docMk/>
            <pc:sldMk cId="2554285180" sldId="257"/>
            <ac:spMk id="81" creationId="{D7B1093F-F441-A2E3-1E79-CB1900187726}"/>
          </ac:spMkLst>
        </pc:spChg>
        <pc:spChg chg="add mod">
          <ac:chgData name="Florent COTTON" userId="c30671d7-9317-49ae-893e-6666efafb211" providerId="ADAL" clId="{C5B59670-BA79-47B8-8160-54BD3F38DDA5}" dt="2023-06-08T21:01:08.382" v="2293" actId="1076"/>
          <ac:spMkLst>
            <pc:docMk/>
            <pc:sldMk cId="2554285180" sldId="257"/>
            <ac:spMk id="83" creationId="{4B9C2D18-52D6-6D7F-E90F-37C3DCE34D09}"/>
          </ac:spMkLst>
        </pc:spChg>
        <pc:spChg chg="add mod">
          <ac:chgData name="Florent COTTON" userId="c30671d7-9317-49ae-893e-6666efafb211" providerId="ADAL" clId="{C5B59670-BA79-47B8-8160-54BD3F38DDA5}" dt="2023-06-08T21:01:08.382" v="2293" actId="1076"/>
          <ac:spMkLst>
            <pc:docMk/>
            <pc:sldMk cId="2554285180" sldId="257"/>
            <ac:spMk id="84" creationId="{77856C39-CE62-AED9-E3F5-82C595A0944F}"/>
          </ac:spMkLst>
        </pc:spChg>
        <pc:spChg chg="add del mod">
          <ac:chgData name="Florent COTTON" userId="c30671d7-9317-49ae-893e-6666efafb211" providerId="ADAL" clId="{C5B59670-BA79-47B8-8160-54BD3F38DDA5}" dt="2023-06-08T20:57:41.526" v="2232"/>
          <ac:spMkLst>
            <pc:docMk/>
            <pc:sldMk cId="2554285180" sldId="257"/>
            <ac:spMk id="85" creationId="{6C9FB9D8-1050-50BF-D80D-F85D8EB6DFAB}"/>
          </ac:spMkLst>
        </pc:spChg>
        <pc:spChg chg="add del mod">
          <ac:chgData name="Florent COTTON" userId="c30671d7-9317-49ae-893e-6666efafb211" providerId="ADAL" clId="{C5B59670-BA79-47B8-8160-54BD3F38DDA5}" dt="2023-06-08T20:57:41.526" v="2232"/>
          <ac:spMkLst>
            <pc:docMk/>
            <pc:sldMk cId="2554285180" sldId="257"/>
            <ac:spMk id="87" creationId="{7FC3E33F-4F5E-7672-2436-10E9C489DCFC}"/>
          </ac:spMkLst>
        </pc:spChg>
        <pc:spChg chg="add del mod">
          <ac:chgData name="Florent COTTON" userId="c30671d7-9317-49ae-893e-6666efafb211" providerId="ADAL" clId="{C5B59670-BA79-47B8-8160-54BD3F38DDA5}" dt="2023-06-08T20:57:41.526" v="2232"/>
          <ac:spMkLst>
            <pc:docMk/>
            <pc:sldMk cId="2554285180" sldId="257"/>
            <ac:spMk id="88" creationId="{16C6EEE2-0401-DC16-35E8-61844B50EAAF}"/>
          </ac:spMkLst>
        </pc:spChg>
        <pc:spChg chg="add del mod">
          <ac:chgData name="Florent COTTON" userId="c30671d7-9317-49ae-893e-6666efafb211" providerId="ADAL" clId="{C5B59670-BA79-47B8-8160-54BD3F38DDA5}" dt="2023-06-08T20:57:41.526" v="2232"/>
          <ac:spMkLst>
            <pc:docMk/>
            <pc:sldMk cId="2554285180" sldId="257"/>
            <ac:spMk id="89" creationId="{CB11F795-C6B1-CD70-CEA2-E28270DBCC75}"/>
          </ac:spMkLst>
        </pc:spChg>
        <pc:spChg chg="add del mod">
          <ac:chgData name="Florent COTTON" userId="c30671d7-9317-49ae-893e-6666efafb211" providerId="ADAL" clId="{C5B59670-BA79-47B8-8160-54BD3F38DDA5}" dt="2023-06-08T20:57:41.526" v="2232"/>
          <ac:spMkLst>
            <pc:docMk/>
            <pc:sldMk cId="2554285180" sldId="257"/>
            <ac:spMk id="91" creationId="{09D8D75F-3FCE-84F5-03A1-3B91A630CAB4}"/>
          </ac:spMkLst>
        </pc:spChg>
        <pc:spChg chg="add del mod">
          <ac:chgData name="Florent COTTON" userId="c30671d7-9317-49ae-893e-6666efafb211" providerId="ADAL" clId="{C5B59670-BA79-47B8-8160-54BD3F38DDA5}" dt="2023-06-08T20:57:41.526" v="2232"/>
          <ac:spMkLst>
            <pc:docMk/>
            <pc:sldMk cId="2554285180" sldId="257"/>
            <ac:spMk id="92" creationId="{1300198F-493B-430E-8729-845651F70641}"/>
          </ac:spMkLst>
        </pc:spChg>
        <pc:spChg chg="add del mod">
          <ac:chgData name="Florent COTTON" userId="c30671d7-9317-49ae-893e-6666efafb211" providerId="ADAL" clId="{C5B59670-BA79-47B8-8160-54BD3F38DDA5}" dt="2023-06-08T21:01:08.382" v="2293" actId="1076"/>
          <ac:spMkLst>
            <pc:docMk/>
            <pc:sldMk cId="2554285180" sldId="257"/>
            <ac:spMk id="93" creationId="{C04AB2A5-B339-5D03-F3D0-2FD1BBD5EFE1}"/>
          </ac:spMkLst>
        </pc:spChg>
        <pc:spChg chg="add del mod">
          <ac:chgData name="Florent COTTON" userId="c30671d7-9317-49ae-893e-6666efafb211" providerId="ADAL" clId="{C5B59670-BA79-47B8-8160-54BD3F38DDA5}" dt="2023-06-08T21:01:08.382" v="2293" actId="1076"/>
          <ac:spMkLst>
            <pc:docMk/>
            <pc:sldMk cId="2554285180" sldId="257"/>
            <ac:spMk id="95" creationId="{2698806D-AA76-7EFC-F3EF-76D207DFB790}"/>
          </ac:spMkLst>
        </pc:spChg>
        <pc:spChg chg="add del mod">
          <ac:chgData name="Florent COTTON" userId="c30671d7-9317-49ae-893e-6666efafb211" providerId="ADAL" clId="{C5B59670-BA79-47B8-8160-54BD3F38DDA5}" dt="2023-06-08T21:01:08.382" v="2293" actId="1076"/>
          <ac:spMkLst>
            <pc:docMk/>
            <pc:sldMk cId="2554285180" sldId="257"/>
            <ac:spMk id="96" creationId="{B3C9D662-46F3-1CEC-DA54-9543CA999C23}"/>
          </ac:spMkLst>
        </pc:spChg>
        <pc:spChg chg="add del mod">
          <ac:chgData name="Florent COTTON" userId="c30671d7-9317-49ae-893e-6666efafb211" providerId="ADAL" clId="{C5B59670-BA79-47B8-8160-54BD3F38DDA5}" dt="2023-06-08T21:01:08.382" v="2293" actId="1076"/>
          <ac:spMkLst>
            <pc:docMk/>
            <pc:sldMk cId="2554285180" sldId="257"/>
            <ac:spMk id="97" creationId="{EA76CEB9-22E0-23AC-04D0-1FA6BF51028C}"/>
          </ac:spMkLst>
        </pc:spChg>
        <pc:spChg chg="add del mod">
          <ac:chgData name="Florent COTTON" userId="c30671d7-9317-49ae-893e-6666efafb211" providerId="ADAL" clId="{C5B59670-BA79-47B8-8160-54BD3F38DDA5}" dt="2023-06-08T21:01:08.382" v="2293" actId="1076"/>
          <ac:spMkLst>
            <pc:docMk/>
            <pc:sldMk cId="2554285180" sldId="257"/>
            <ac:spMk id="99" creationId="{05C4F1B7-ED2B-0AC0-7CF6-3117FB71A25B}"/>
          </ac:spMkLst>
        </pc:spChg>
        <pc:spChg chg="add del mod">
          <ac:chgData name="Florent COTTON" userId="c30671d7-9317-49ae-893e-6666efafb211" providerId="ADAL" clId="{C5B59670-BA79-47B8-8160-54BD3F38DDA5}" dt="2023-06-08T21:01:08.382" v="2293" actId="1076"/>
          <ac:spMkLst>
            <pc:docMk/>
            <pc:sldMk cId="2554285180" sldId="257"/>
            <ac:spMk id="100" creationId="{E3537ED1-AC7E-7617-1BE8-9F69C886EABC}"/>
          </ac:spMkLst>
        </pc:spChg>
        <pc:grpChg chg="mod">
          <ac:chgData name="Florent COTTON" userId="c30671d7-9317-49ae-893e-6666efafb211" providerId="ADAL" clId="{C5B59670-BA79-47B8-8160-54BD3F38DDA5}" dt="2023-06-08T15:59:41.511" v="519" actId="1036"/>
          <ac:grpSpMkLst>
            <pc:docMk/>
            <pc:sldMk cId="2554285180" sldId="257"/>
            <ac:grpSpMk id="14" creationId="{87B25F93-15CD-3EED-E4E7-DB32F0C24423}"/>
          </ac:grpSpMkLst>
        </pc:grpChg>
        <pc:grpChg chg="mod">
          <ac:chgData name="Florent COTTON" userId="c30671d7-9317-49ae-893e-6666efafb211" providerId="ADAL" clId="{C5B59670-BA79-47B8-8160-54BD3F38DDA5}" dt="2023-06-08T20:38:18.290" v="1984" actId="1076"/>
          <ac:grpSpMkLst>
            <pc:docMk/>
            <pc:sldMk cId="2554285180" sldId="257"/>
            <ac:grpSpMk id="21" creationId="{276BFE81-F508-73AE-756C-0FC0410F357A}"/>
          </ac:grpSpMkLst>
        </pc:grpChg>
        <pc:grpChg chg="mod">
          <ac:chgData name="Florent COTTON" userId="c30671d7-9317-49ae-893e-6666efafb211" providerId="ADAL" clId="{C5B59670-BA79-47B8-8160-54BD3F38DDA5}" dt="2023-06-08T20:38:11.060" v="1982" actId="1035"/>
          <ac:grpSpMkLst>
            <pc:docMk/>
            <pc:sldMk cId="2554285180" sldId="257"/>
            <ac:grpSpMk id="26" creationId="{191D732C-9DA1-2054-8986-BFFF5594E84F}"/>
          </ac:grpSpMkLst>
        </pc:grpChg>
        <pc:grpChg chg="mod">
          <ac:chgData name="Florent COTTON" userId="c30671d7-9317-49ae-893e-6666efafb211" providerId="ADAL" clId="{C5B59670-BA79-47B8-8160-54BD3F38DDA5}" dt="2023-06-08T21:13:26.478" v="2949" actId="1036"/>
          <ac:grpSpMkLst>
            <pc:docMk/>
            <pc:sldMk cId="2554285180" sldId="257"/>
            <ac:grpSpMk id="42" creationId="{726DEB02-7AE4-36DA-D587-A44153B290B6}"/>
          </ac:grpSpMkLst>
        </pc:grpChg>
        <pc:picChg chg="mod">
          <ac:chgData name="Florent COTTON" userId="c30671d7-9317-49ae-893e-6666efafb211" providerId="ADAL" clId="{C5B59670-BA79-47B8-8160-54BD3F38DDA5}" dt="2023-06-08T15:59:41.511" v="519" actId="1036"/>
          <ac:picMkLst>
            <pc:docMk/>
            <pc:sldMk cId="2554285180" sldId="257"/>
            <ac:picMk id="10" creationId="{BBE936A0-19DB-A735-C30C-943BCD1C3B9A}"/>
          </ac:picMkLst>
        </pc:picChg>
        <pc:picChg chg="mod">
          <ac:chgData name="Florent COTTON" userId="c30671d7-9317-49ae-893e-6666efafb211" providerId="ADAL" clId="{C5B59670-BA79-47B8-8160-54BD3F38DDA5}" dt="2023-06-08T20:38:11.060" v="1982" actId="1035"/>
          <ac:picMkLst>
            <pc:docMk/>
            <pc:sldMk cId="2554285180" sldId="257"/>
            <ac:picMk id="19" creationId="{CBCF3600-B074-CC43-1C68-AB406EBE8E66}"/>
          </ac:picMkLst>
        </pc:picChg>
        <pc:picChg chg="add mod">
          <ac:chgData name="Florent COTTON" userId="c30671d7-9317-49ae-893e-6666efafb211" providerId="ADAL" clId="{C5B59670-BA79-47B8-8160-54BD3F38DDA5}" dt="2023-06-08T20:39:20.445" v="1991" actId="1076"/>
          <ac:picMkLst>
            <pc:docMk/>
            <pc:sldMk cId="2554285180" sldId="257"/>
            <ac:picMk id="30" creationId="{3F62CB8A-52BD-A3DB-FE8E-BABB51D5E6D3}"/>
          </ac:picMkLst>
        </pc:picChg>
        <pc:picChg chg="add mod">
          <ac:chgData name="Florent COTTON" userId="c30671d7-9317-49ae-893e-6666efafb211" providerId="ADAL" clId="{C5B59670-BA79-47B8-8160-54BD3F38DDA5}" dt="2023-06-09T14:08:10.058" v="2965" actId="1035"/>
          <ac:picMkLst>
            <pc:docMk/>
            <pc:sldMk cId="2554285180" sldId="257"/>
            <ac:picMk id="37" creationId="{1F4501BF-E359-E044-0435-391A62743AAF}"/>
          </ac:picMkLst>
        </pc:picChg>
        <pc:picChg chg="add del mod modCrop">
          <ac:chgData name="Florent COTTON" userId="c30671d7-9317-49ae-893e-6666efafb211" providerId="ADAL" clId="{C5B59670-BA79-47B8-8160-54BD3F38DDA5}" dt="2023-06-08T20:52:27.890" v="2078" actId="478"/>
          <ac:picMkLst>
            <pc:docMk/>
            <pc:sldMk cId="2554285180" sldId="257"/>
            <ac:picMk id="37" creationId="{457E20E7-B5BD-1B4B-3F7A-23553B3AFE64}"/>
          </ac:picMkLst>
        </pc:picChg>
        <pc:picChg chg="add del mod modCrop">
          <ac:chgData name="Florent COTTON" userId="c30671d7-9317-49ae-893e-6666efafb211" providerId="ADAL" clId="{C5B59670-BA79-47B8-8160-54BD3F38DDA5}" dt="2023-06-08T21:05:52.413" v="2315" actId="478"/>
          <ac:picMkLst>
            <pc:docMk/>
            <pc:sldMk cId="2554285180" sldId="257"/>
            <ac:picMk id="37" creationId="{99CBB78C-6ACA-F06E-7851-72FB994D9A28}"/>
          </ac:picMkLst>
        </pc:picChg>
        <pc:picChg chg="add mod ord modCrop">
          <ac:chgData name="Florent COTTON" userId="c30671d7-9317-49ae-893e-6666efafb211" providerId="ADAL" clId="{C5B59670-BA79-47B8-8160-54BD3F38DDA5}" dt="2023-06-08T21:01:08.382" v="2293" actId="1076"/>
          <ac:picMkLst>
            <pc:docMk/>
            <pc:sldMk cId="2554285180" sldId="257"/>
            <ac:picMk id="39" creationId="{178CD68C-ED10-172E-B8A3-EED851B9ECA4}"/>
          </ac:picMkLst>
        </pc:picChg>
        <pc:picChg chg="add del mod modCrop">
          <ac:chgData name="Florent COTTON" userId="c30671d7-9317-49ae-893e-6666efafb211" providerId="ADAL" clId="{C5B59670-BA79-47B8-8160-54BD3F38DDA5}" dt="2023-06-08T21:06:35.184" v="2326" actId="478"/>
          <ac:picMkLst>
            <pc:docMk/>
            <pc:sldMk cId="2554285180" sldId="257"/>
            <ac:picMk id="40" creationId="{C6A8068C-5B77-B5EC-D115-18ECBB7F8D9B}"/>
          </ac:picMkLst>
        </pc:picChg>
        <pc:picChg chg="add del mod modCrop">
          <ac:chgData name="Florent COTTON" userId="c30671d7-9317-49ae-893e-6666efafb211" providerId="ADAL" clId="{C5B59670-BA79-47B8-8160-54BD3F38DDA5}" dt="2023-06-08T20:52:28.611" v="2079" actId="478"/>
          <ac:picMkLst>
            <pc:docMk/>
            <pc:sldMk cId="2554285180" sldId="257"/>
            <ac:picMk id="40" creationId="{F6F7AA77-7B8E-9456-8DA1-210477C6F9DF}"/>
          </ac:picMkLst>
        </pc:picChg>
        <pc:picChg chg="add del mod modCrop">
          <ac:chgData name="Florent COTTON" userId="c30671d7-9317-49ae-893e-6666efafb211" providerId="ADAL" clId="{C5B59670-BA79-47B8-8160-54BD3F38DDA5}" dt="2023-06-08T20:52:29.208" v="2080" actId="478"/>
          <ac:picMkLst>
            <pc:docMk/>
            <pc:sldMk cId="2554285180" sldId="257"/>
            <ac:picMk id="54" creationId="{A48889B9-1554-381A-2F9D-2794A839568C}"/>
          </ac:picMkLst>
        </pc:picChg>
        <pc:picChg chg="mod">
          <ac:chgData name="Florent COTTON" userId="c30671d7-9317-49ae-893e-6666efafb211" providerId="ADAL" clId="{C5B59670-BA79-47B8-8160-54BD3F38DDA5}" dt="2023-06-08T20:38:11.060" v="1982" actId="1035"/>
          <ac:picMkLst>
            <pc:docMk/>
            <pc:sldMk cId="2554285180" sldId="257"/>
            <ac:picMk id="64" creationId="{CEFEF874-2F3E-1020-13B0-223290DEEC63}"/>
          </ac:picMkLst>
        </pc:picChg>
        <pc:picChg chg="mod modCrop">
          <ac:chgData name="Florent COTTON" userId="c30671d7-9317-49ae-893e-6666efafb211" providerId="ADAL" clId="{C5B59670-BA79-47B8-8160-54BD3F38DDA5}" dt="2023-06-09T14:31:16.974" v="2966" actId="1036"/>
          <ac:picMkLst>
            <pc:docMk/>
            <pc:sldMk cId="2554285180" sldId="257"/>
            <ac:picMk id="69" creationId="{C24F7F14-B48D-C4F1-882A-11622B301201}"/>
          </ac:picMkLst>
        </pc:picChg>
        <pc:picChg chg="mod">
          <ac:chgData name="Florent COTTON" userId="c30671d7-9317-49ae-893e-6666efafb211" providerId="ADAL" clId="{C5B59670-BA79-47B8-8160-54BD3F38DDA5}" dt="2023-06-08T15:59:41.511" v="519" actId="1036"/>
          <ac:picMkLst>
            <pc:docMk/>
            <pc:sldMk cId="2554285180" sldId="257"/>
            <ac:picMk id="70" creationId="{6593CE7A-82F1-FB02-DCDB-639BB75B2F91}"/>
          </ac:picMkLst>
        </pc:picChg>
        <pc:picChg chg="mod">
          <ac:chgData name="Florent COTTON" userId="c30671d7-9317-49ae-893e-6666efafb211" providerId="ADAL" clId="{C5B59670-BA79-47B8-8160-54BD3F38DDA5}" dt="2023-06-08T15:59:41.511" v="519" actId="1036"/>
          <ac:picMkLst>
            <pc:docMk/>
            <pc:sldMk cId="2554285180" sldId="257"/>
            <ac:picMk id="71" creationId="{7F06E42C-5C1E-8CC1-31CC-F63D7C91AA6C}"/>
          </ac:picMkLst>
        </pc:picChg>
        <pc:picChg chg="add del mod">
          <ac:chgData name="Florent COTTON" userId="c30671d7-9317-49ae-893e-6666efafb211" providerId="ADAL" clId="{C5B59670-BA79-47B8-8160-54BD3F38DDA5}" dt="2023-06-08T20:56:25.975" v="2174"/>
          <ac:picMkLst>
            <pc:docMk/>
            <pc:sldMk cId="2554285180" sldId="257"/>
            <ac:picMk id="73" creationId="{59EF34D8-C629-6302-E69C-4E46EE1B21A1}"/>
          </ac:picMkLst>
        </pc:picChg>
        <pc:picChg chg="del mod">
          <ac:chgData name="Florent COTTON" userId="c30671d7-9317-49ae-893e-6666efafb211" providerId="ADAL" clId="{C5B59670-BA79-47B8-8160-54BD3F38DDA5}" dt="2023-06-08T20:39:13.202" v="1989" actId="478"/>
          <ac:picMkLst>
            <pc:docMk/>
            <pc:sldMk cId="2554285180" sldId="257"/>
            <ac:picMk id="75" creationId="{0A69634F-4D04-9542-B0F2-38B6C5624A19}"/>
          </ac:picMkLst>
        </pc:picChg>
        <pc:picChg chg="add del mod">
          <ac:chgData name="Florent COTTON" userId="c30671d7-9317-49ae-893e-6666efafb211" providerId="ADAL" clId="{C5B59670-BA79-47B8-8160-54BD3F38DDA5}" dt="2023-06-08T21:01:08.353" v="2292" actId="478"/>
          <ac:picMkLst>
            <pc:docMk/>
            <pc:sldMk cId="2554285180" sldId="257"/>
            <ac:picMk id="77" creationId="{F09D9B6B-EF7A-6BA2-1D43-3EB13E6D20FE}"/>
          </ac:picMkLst>
        </pc:picChg>
        <pc:picChg chg="add del mod">
          <ac:chgData name="Florent COTTON" userId="c30671d7-9317-49ae-893e-6666efafb211" providerId="ADAL" clId="{C5B59670-BA79-47B8-8160-54BD3F38DDA5}" dt="2023-06-08T20:57:03.611" v="2206"/>
          <ac:picMkLst>
            <pc:docMk/>
            <pc:sldMk cId="2554285180" sldId="257"/>
            <ac:picMk id="79" creationId="{1AFFB7CC-A84B-40D4-99C0-BA7C4A10D505}"/>
          </ac:picMkLst>
        </pc:picChg>
        <pc:picChg chg="add mod">
          <ac:chgData name="Florent COTTON" userId="c30671d7-9317-49ae-893e-6666efafb211" providerId="ADAL" clId="{C5B59670-BA79-47B8-8160-54BD3F38DDA5}" dt="2023-06-08T21:06:43.234" v="2327" actId="14826"/>
          <ac:picMkLst>
            <pc:docMk/>
            <pc:sldMk cId="2554285180" sldId="257"/>
            <ac:picMk id="82" creationId="{82A97879-C6FE-898F-D81D-27128F1586B2}"/>
          </ac:picMkLst>
        </pc:picChg>
        <pc:picChg chg="add del mod">
          <ac:chgData name="Florent COTTON" userId="c30671d7-9317-49ae-893e-6666efafb211" providerId="ADAL" clId="{C5B59670-BA79-47B8-8160-54BD3F38DDA5}" dt="2023-06-08T20:57:41.526" v="2232"/>
          <ac:picMkLst>
            <pc:docMk/>
            <pc:sldMk cId="2554285180" sldId="257"/>
            <ac:picMk id="86" creationId="{94DF8BE6-0DB4-D2F8-0F8E-69D77F651CC8}"/>
          </ac:picMkLst>
        </pc:picChg>
        <pc:picChg chg="add del mod">
          <ac:chgData name="Florent COTTON" userId="c30671d7-9317-49ae-893e-6666efafb211" providerId="ADAL" clId="{C5B59670-BA79-47B8-8160-54BD3F38DDA5}" dt="2023-06-08T20:57:41.526" v="2232"/>
          <ac:picMkLst>
            <pc:docMk/>
            <pc:sldMk cId="2554285180" sldId="257"/>
            <ac:picMk id="90" creationId="{E96FB453-B917-5F97-C81D-DEEF155658F6}"/>
          </ac:picMkLst>
        </pc:picChg>
        <pc:picChg chg="add del mod">
          <ac:chgData name="Florent COTTON" userId="c30671d7-9317-49ae-893e-6666efafb211" providerId="ADAL" clId="{C5B59670-BA79-47B8-8160-54BD3F38DDA5}" dt="2023-06-08T21:06:52.902" v="2328" actId="14826"/>
          <ac:picMkLst>
            <pc:docMk/>
            <pc:sldMk cId="2554285180" sldId="257"/>
            <ac:picMk id="94" creationId="{7BE5AEC0-BB72-F3B2-DDB5-5DD22CF0B5E2}"/>
          </ac:picMkLst>
        </pc:picChg>
        <pc:picChg chg="add del mod">
          <ac:chgData name="Florent COTTON" userId="c30671d7-9317-49ae-893e-6666efafb211" providerId="ADAL" clId="{C5B59670-BA79-47B8-8160-54BD3F38DDA5}" dt="2023-06-08T21:03:46.315" v="2304" actId="14826"/>
          <ac:picMkLst>
            <pc:docMk/>
            <pc:sldMk cId="2554285180" sldId="257"/>
            <ac:picMk id="98" creationId="{48073259-143D-AFAA-0D80-6A188E87EEF4}"/>
          </ac:picMkLst>
        </pc:picChg>
        <pc:picChg chg="add del mod modCrop">
          <ac:chgData name="Florent COTTON" userId="c30671d7-9317-49ae-893e-6666efafb211" providerId="ADAL" clId="{C5B59670-BA79-47B8-8160-54BD3F38DDA5}" dt="2023-06-08T21:04:56.094" v="2305" actId="478"/>
          <ac:picMkLst>
            <pc:docMk/>
            <pc:sldMk cId="2554285180" sldId="257"/>
            <ac:picMk id="102" creationId="{8DDC3C1C-B044-3AF9-0928-D5312037A5F5}"/>
          </ac:picMkLst>
        </pc:picChg>
        <pc:cxnChg chg="add del mod">
          <ac:chgData name="Florent COTTON" userId="c30671d7-9317-49ae-893e-6666efafb211" providerId="ADAL" clId="{C5B59670-BA79-47B8-8160-54BD3F38DDA5}" dt="2023-06-08T20:54:48.190" v="2113" actId="478"/>
          <ac:cxnSpMkLst>
            <pc:docMk/>
            <pc:sldMk cId="2554285180" sldId="257"/>
            <ac:cxnSpMk id="66" creationId="{9439028A-B775-C0A0-41F2-24C93FDB4DFC}"/>
          </ac:cxnSpMkLst>
        </pc:cxnChg>
      </pc:sldChg>
    </pc:docChg>
  </pc:docChgLst>
  <pc:docChgLst>
    <pc:chgData name="Florent COTTON" userId="S::florent.cotton@efrei.net::c30671d7-9317-49ae-893e-6666efafb211" providerId="AD" clId="Web-{1BF0E509-12F8-44B8-8443-A4EC701DC2F4}"/>
    <pc:docChg chg="modSld">
      <pc:chgData name="Florent COTTON" userId="S::florent.cotton@efrei.net::c30671d7-9317-49ae-893e-6666efafb211" providerId="AD" clId="Web-{1BF0E509-12F8-44B8-8443-A4EC701DC2F4}" dt="2023-06-08T15:20:03.884" v="48" actId="20577"/>
      <pc:docMkLst>
        <pc:docMk/>
      </pc:docMkLst>
      <pc:sldChg chg="modSp">
        <pc:chgData name="Florent COTTON" userId="S::florent.cotton@efrei.net::c30671d7-9317-49ae-893e-6666efafb211" providerId="AD" clId="Web-{1BF0E509-12F8-44B8-8443-A4EC701DC2F4}" dt="2023-06-08T15:20:03.884" v="48" actId="20577"/>
        <pc:sldMkLst>
          <pc:docMk/>
          <pc:sldMk cId="2554285180" sldId="257"/>
        </pc:sldMkLst>
        <pc:spChg chg="mod">
          <ac:chgData name="Florent COTTON" userId="S::florent.cotton@efrei.net::c30671d7-9317-49ae-893e-6666efafb211" providerId="AD" clId="Web-{1BF0E509-12F8-44B8-8443-A4EC701DC2F4}" dt="2023-06-08T15:20:03.884" v="48" actId="20577"/>
          <ac:spMkLst>
            <pc:docMk/>
            <pc:sldMk cId="2554285180" sldId="257"/>
            <ac:spMk id="17" creationId="{DB0A7BE9-770C-37DF-C9DA-CF05904262E9}"/>
          </ac:spMkLst>
        </pc:spChg>
        <pc:spChg chg="mod">
          <ac:chgData name="Florent COTTON" userId="S::florent.cotton@efrei.net::c30671d7-9317-49ae-893e-6666efafb211" providerId="AD" clId="Web-{1BF0E509-12F8-44B8-8443-A4EC701DC2F4}" dt="2023-06-08T15:19:18.616" v="41" actId="20577"/>
          <ac:spMkLst>
            <pc:docMk/>
            <pc:sldMk cId="2554285180" sldId="257"/>
            <ac:spMk id="50" creationId="{0194B801-85D8-0E75-0A6E-EACBB6C96D8F}"/>
          </ac:spMkLst>
        </pc:spChg>
      </pc:sldChg>
    </pc:docChg>
  </pc:docChgLst>
  <pc:docChgLst>
    <pc:chgData name="Laurie CONTEVILLE" userId="ac9c29fd-f3e9-49b9-bae0-ca6ceacfb401" providerId="ADAL" clId="{C8DA6B03-54BD-46CC-846B-B9828957DBBB}"/>
    <pc:docChg chg="modSld">
      <pc:chgData name="Laurie CONTEVILLE" userId="ac9c29fd-f3e9-49b9-bae0-ca6ceacfb401" providerId="ADAL" clId="{C8DA6B03-54BD-46CC-846B-B9828957DBBB}" dt="2023-06-09T12:00:44.872" v="8"/>
      <pc:docMkLst>
        <pc:docMk/>
      </pc:docMkLst>
      <pc:sldChg chg="modSp mod addCm delCm">
        <pc:chgData name="Laurie CONTEVILLE" userId="ac9c29fd-f3e9-49b9-bae0-ca6ceacfb401" providerId="ADAL" clId="{C8DA6B03-54BD-46CC-846B-B9828957DBBB}" dt="2023-06-09T12:00:44.872" v="8"/>
        <pc:sldMkLst>
          <pc:docMk/>
          <pc:sldMk cId="2554285180" sldId="257"/>
        </pc:sldMkLst>
        <pc:spChg chg="mod">
          <ac:chgData name="Laurie CONTEVILLE" userId="ac9c29fd-f3e9-49b9-bae0-ca6ceacfb401" providerId="ADAL" clId="{C8DA6B03-54BD-46CC-846B-B9828957DBBB}" dt="2023-06-09T11:51:26.683" v="1" actId="20577"/>
          <ac:spMkLst>
            <pc:docMk/>
            <pc:sldMk cId="2554285180" sldId="257"/>
            <ac:spMk id="2" creationId="{5178BD99-1194-EF5E-C3F9-F90DF95B86F1}"/>
          </ac:spMkLst>
        </pc:spChg>
        <pc:spChg chg="mod">
          <ac:chgData name="Laurie CONTEVILLE" userId="ac9c29fd-f3e9-49b9-bae0-ca6ceacfb401" providerId="ADAL" clId="{C8DA6B03-54BD-46CC-846B-B9828957DBBB}" dt="2023-06-09T11:55:48.850" v="5" actId="20577"/>
          <ac:spMkLst>
            <pc:docMk/>
            <pc:sldMk cId="2554285180" sldId="257"/>
            <ac:spMk id="29" creationId="{E940FDBD-5F7F-6C92-549A-A716A109DC7D}"/>
          </ac:spMkLst>
        </pc:spChg>
      </pc:sldChg>
    </pc:docChg>
  </pc:docChgLst>
  <pc:docChgLst>
    <pc:chgData name="Elizabeth COLIN" userId="5ddcb1cb-36a8-453c-af02-38dc2ad2573a" providerId="ADAL" clId="{50D14E09-DA6E-4889-A99E-86C288C5239F}"/>
    <pc:docChg chg="undo custSel modSld">
      <pc:chgData name="Elizabeth COLIN" userId="5ddcb1cb-36a8-453c-af02-38dc2ad2573a" providerId="ADAL" clId="{50D14E09-DA6E-4889-A99E-86C288C5239F}" dt="2023-06-09T17:10:06.446" v="547"/>
      <pc:docMkLst>
        <pc:docMk/>
      </pc:docMkLst>
      <pc:sldChg chg="modSp mod addCm delCm modCm">
        <pc:chgData name="Elizabeth COLIN" userId="5ddcb1cb-36a8-453c-af02-38dc2ad2573a" providerId="ADAL" clId="{50D14E09-DA6E-4889-A99E-86C288C5239F}" dt="2023-06-09T17:10:06.446" v="547"/>
        <pc:sldMkLst>
          <pc:docMk/>
          <pc:sldMk cId="2554285180" sldId="257"/>
        </pc:sldMkLst>
        <pc:spChg chg="mod">
          <ac:chgData name="Elizabeth COLIN" userId="5ddcb1cb-36a8-453c-af02-38dc2ad2573a" providerId="ADAL" clId="{50D14E09-DA6E-4889-A99E-86C288C5239F}" dt="2023-06-08T10:28:19.466" v="385" actId="20577"/>
          <ac:spMkLst>
            <pc:docMk/>
            <pc:sldMk cId="2554285180" sldId="257"/>
            <ac:spMk id="2" creationId="{5178BD99-1194-EF5E-C3F9-F90DF95B86F1}"/>
          </ac:spMkLst>
        </pc:spChg>
        <pc:spChg chg="mod">
          <ac:chgData name="Elizabeth COLIN" userId="5ddcb1cb-36a8-453c-af02-38dc2ad2573a" providerId="ADAL" clId="{50D14E09-DA6E-4889-A99E-86C288C5239F}" dt="2023-06-09T16:00:14.057" v="525" actId="20577"/>
          <ac:spMkLst>
            <pc:docMk/>
            <pc:sldMk cId="2554285180" sldId="257"/>
            <ac:spMk id="9" creationId="{8A5EEF03-BEAF-EF1D-8BB5-318D93E03C65}"/>
          </ac:spMkLst>
        </pc:spChg>
        <pc:spChg chg="mod">
          <ac:chgData name="Elizabeth COLIN" userId="5ddcb1cb-36a8-453c-af02-38dc2ad2573a" providerId="ADAL" clId="{50D14E09-DA6E-4889-A99E-86C288C5239F}" dt="2023-06-08T10:39:57.817" v="395" actId="1076"/>
          <ac:spMkLst>
            <pc:docMk/>
            <pc:sldMk cId="2554285180" sldId="257"/>
            <ac:spMk id="12" creationId="{D7DC3AE7-52C8-E872-12AA-C2A2849D6008}"/>
          </ac:spMkLst>
        </pc:spChg>
        <pc:spChg chg="mod">
          <ac:chgData name="Elizabeth COLIN" userId="5ddcb1cb-36a8-453c-af02-38dc2ad2573a" providerId="ADAL" clId="{50D14E09-DA6E-4889-A99E-86C288C5239F}" dt="2023-06-08T10:37:41.310" v="393" actId="20577"/>
          <ac:spMkLst>
            <pc:docMk/>
            <pc:sldMk cId="2554285180" sldId="257"/>
            <ac:spMk id="17" creationId="{DB0A7BE9-770C-37DF-C9DA-CF05904262E9}"/>
          </ac:spMkLst>
        </pc:spChg>
        <pc:spChg chg="mod">
          <ac:chgData name="Elizabeth COLIN" userId="5ddcb1cb-36a8-453c-af02-38dc2ad2573a" providerId="ADAL" clId="{50D14E09-DA6E-4889-A99E-86C288C5239F}" dt="2023-06-09T13:09:49.167" v="443" actId="20577"/>
          <ac:spMkLst>
            <pc:docMk/>
            <pc:sldMk cId="2554285180" sldId="257"/>
            <ac:spMk id="24" creationId="{76FA0A72-BEBD-87DE-7D12-F6A354C74CF2}"/>
          </ac:spMkLst>
        </pc:spChg>
        <pc:spChg chg="mod">
          <ac:chgData name="Elizabeth COLIN" userId="5ddcb1cb-36a8-453c-af02-38dc2ad2573a" providerId="ADAL" clId="{50D14E09-DA6E-4889-A99E-86C288C5239F}" dt="2023-06-09T13:23:09.274" v="513" actId="20577"/>
          <ac:spMkLst>
            <pc:docMk/>
            <pc:sldMk cId="2554285180" sldId="257"/>
            <ac:spMk id="29" creationId="{E940FDBD-5F7F-6C92-549A-A716A109DC7D}"/>
          </ac:spMkLst>
        </pc:spChg>
        <pc:spChg chg="mod">
          <ac:chgData name="Elizabeth COLIN" userId="5ddcb1cb-36a8-453c-af02-38dc2ad2573a" providerId="ADAL" clId="{50D14E09-DA6E-4889-A99E-86C288C5239F}" dt="2023-06-09T17:05:54.430" v="546" actId="20577"/>
          <ac:spMkLst>
            <pc:docMk/>
            <pc:sldMk cId="2554285180" sldId="257"/>
            <ac:spMk id="45" creationId="{528B81B2-CBFB-B9E3-CFEE-1CE6F8168036}"/>
          </ac:spMkLst>
        </pc:spChg>
        <pc:picChg chg="mod">
          <ac:chgData name="Elizabeth COLIN" userId="5ddcb1cb-36a8-453c-af02-38dc2ad2573a" providerId="ADAL" clId="{50D14E09-DA6E-4889-A99E-86C288C5239F}" dt="2023-06-09T16:00:35.082" v="526" actId="1076"/>
          <ac:picMkLst>
            <pc:docMk/>
            <pc:sldMk cId="2554285180" sldId="257"/>
            <ac:picMk id="37" creationId="{1F4501BF-E359-E044-0435-391A62743A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153150" cy="100806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8042275" y="0"/>
            <a:ext cx="6153150" cy="1008063"/>
          </a:xfrm>
          <a:prstGeom prst="rect">
            <a:avLst/>
          </a:prstGeom>
        </p:spPr>
        <p:txBody>
          <a:bodyPr vert="horz" lIns="91440" tIns="45720" rIns="91440" bIns="45720" rtlCol="0"/>
          <a:lstStyle>
            <a:lvl1pPr algn="r">
              <a:defRPr sz="1200"/>
            </a:lvl1pPr>
          </a:lstStyle>
          <a:p>
            <a:fld id="{49866CCC-D3F2-4982-BB72-B0F189D2A3F1}" type="datetimeFigureOut">
              <a:t>14/06/2023</a:t>
            </a:fld>
            <a:endParaRPr lang="fr-FR"/>
          </a:p>
        </p:txBody>
      </p:sp>
      <p:sp>
        <p:nvSpPr>
          <p:cNvPr id="4" name="Espace réservé de l'image des diapositives 3"/>
          <p:cNvSpPr>
            <a:spLocks noGrp="1" noRot="1" noChangeAspect="1"/>
          </p:cNvSpPr>
          <p:nvPr>
            <p:ph type="sldImg" idx="2"/>
          </p:nvPr>
        </p:nvSpPr>
        <p:spPr>
          <a:xfrm>
            <a:off x="4703763" y="2513013"/>
            <a:ext cx="4791075" cy="67849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1419225" y="9675813"/>
            <a:ext cx="11360150" cy="7915275"/>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9096038"/>
            <a:ext cx="6153150" cy="100806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8042275" y="19096038"/>
            <a:ext cx="6153150" cy="1008062"/>
          </a:xfrm>
          <a:prstGeom prst="rect">
            <a:avLst/>
          </a:prstGeom>
        </p:spPr>
        <p:txBody>
          <a:bodyPr vert="horz" lIns="91440" tIns="45720" rIns="91440" bIns="45720" rtlCol="0" anchor="b"/>
          <a:lstStyle>
            <a:lvl1pPr algn="r">
              <a:defRPr sz="1200"/>
            </a:lvl1pPr>
          </a:lstStyle>
          <a:p>
            <a:fld id="{788203B1-C893-488E-B151-C46296EBBB0C}" type="slidenum">
              <a:t>‹N°›</a:t>
            </a:fld>
            <a:endParaRPr lang="fr-FR"/>
          </a:p>
        </p:txBody>
      </p:sp>
    </p:spTree>
    <p:extLst>
      <p:ext uri="{BB962C8B-B14F-4D97-AF65-F5344CB8AC3E}">
        <p14:creationId xmlns:p14="http://schemas.microsoft.com/office/powerpoint/2010/main" val="3025147874"/>
      </p:ext>
    </p:extLst>
  </p:cSld>
  <p:clrMap bg1="lt1" tx1="dk1" bg2="lt2" tx2="dk2" accent1="accent1" accent2="accent2" accent3="accent3" accent4="accent4" accent5="accent5" accent6="accent6" hlink="hlink" folHlink="folHlink"/>
  <p:notesStyle>
    <a:lvl1pPr marL="0" algn="l" defTabSz="646362" rtl="0" eaLnBrk="1" latinLnBrk="0" hangingPunct="1">
      <a:defRPr sz="848" kern="1200">
        <a:solidFill>
          <a:schemeClr val="tx1"/>
        </a:solidFill>
        <a:latin typeface="+mn-lt"/>
        <a:ea typeface="+mn-ea"/>
        <a:cs typeface="+mn-cs"/>
      </a:defRPr>
    </a:lvl1pPr>
    <a:lvl2pPr marL="323181" algn="l" defTabSz="646362" rtl="0" eaLnBrk="1" latinLnBrk="0" hangingPunct="1">
      <a:defRPr sz="848" kern="1200">
        <a:solidFill>
          <a:schemeClr val="tx1"/>
        </a:solidFill>
        <a:latin typeface="+mn-lt"/>
        <a:ea typeface="+mn-ea"/>
        <a:cs typeface="+mn-cs"/>
      </a:defRPr>
    </a:lvl2pPr>
    <a:lvl3pPr marL="646362" algn="l" defTabSz="646362" rtl="0" eaLnBrk="1" latinLnBrk="0" hangingPunct="1">
      <a:defRPr sz="848" kern="1200">
        <a:solidFill>
          <a:schemeClr val="tx1"/>
        </a:solidFill>
        <a:latin typeface="+mn-lt"/>
        <a:ea typeface="+mn-ea"/>
        <a:cs typeface="+mn-cs"/>
      </a:defRPr>
    </a:lvl3pPr>
    <a:lvl4pPr marL="969544" algn="l" defTabSz="646362" rtl="0" eaLnBrk="1" latinLnBrk="0" hangingPunct="1">
      <a:defRPr sz="848" kern="1200">
        <a:solidFill>
          <a:schemeClr val="tx1"/>
        </a:solidFill>
        <a:latin typeface="+mn-lt"/>
        <a:ea typeface="+mn-ea"/>
        <a:cs typeface="+mn-cs"/>
      </a:defRPr>
    </a:lvl4pPr>
    <a:lvl5pPr marL="1292725" algn="l" defTabSz="646362" rtl="0" eaLnBrk="1" latinLnBrk="0" hangingPunct="1">
      <a:defRPr sz="848" kern="1200">
        <a:solidFill>
          <a:schemeClr val="tx1"/>
        </a:solidFill>
        <a:latin typeface="+mn-lt"/>
        <a:ea typeface="+mn-ea"/>
        <a:cs typeface="+mn-cs"/>
      </a:defRPr>
    </a:lvl5pPr>
    <a:lvl6pPr marL="1615907" algn="l" defTabSz="646362" rtl="0" eaLnBrk="1" latinLnBrk="0" hangingPunct="1">
      <a:defRPr sz="848" kern="1200">
        <a:solidFill>
          <a:schemeClr val="tx1"/>
        </a:solidFill>
        <a:latin typeface="+mn-lt"/>
        <a:ea typeface="+mn-ea"/>
        <a:cs typeface="+mn-cs"/>
      </a:defRPr>
    </a:lvl6pPr>
    <a:lvl7pPr marL="1939087" algn="l" defTabSz="646362" rtl="0" eaLnBrk="1" latinLnBrk="0" hangingPunct="1">
      <a:defRPr sz="848" kern="1200">
        <a:solidFill>
          <a:schemeClr val="tx1"/>
        </a:solidFill>
        <a:latin typeface="+mn-lt"/>
        <a:ea typeface="+mn-ea"/>
        <a:cs typeface="+mn-cs"/>
      </a:defRPr>
    </a:lvl7pPr>
    <a:lvl8pPr marL="2262269" algn="l" defTabSz="646362" rtl="0" eaLnBrk="1" latinLnBrk="0" hangingPunct="1">
      <a:defRPr sz="848" kern="1200">
        <a:solidFill>
          <a:schemeClr val="tx1"/>
        </a:solidFill>
        <a:latin typeface="+mn-lt"/>
        <a:ea typeface="+mn-ea"/>
        <a:cs typeface="+mn-cs"/>
      </a:defRPr>
    </a:lvl8pPr>
    <a:lvl9pPr marL="2585450" algn="l" defTabSz="646362" rtl="0" eaLnBrk="1" latinLnBrk="0" hangingPunct="1">
      <a:defRPr sz="8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2d99190f42_1_36:notes"/>
          <p:cNvSpPr txBox="1">
            <a:spLocks noGrp="1"/>
          </p:cNvSpPr>
          <p:nvPr>
            <p:ph type="body" idx="1"/>
          </p:nvPr>
        </p:nvSpPr>
        <p:spPr>
          <a:xfrm>
            <a:off x="0" y="0"/>
            <a:ext cx="1446429" cy="1364498"/>
          </a:xfrm>
          <a:prstGeom prst="rect">
            <a:avLst/>
          </a:prstGeom>
          <a:noFill/>
          <a:ln>
            <a:noFill/>
          </a:ln>
        </p:spPr>
        <p:txBody>
          <a:bodyPr spcFirstLastPara="1" wrap="square" lIns="43250" tIns="21625" rIns="43250" bIns="21625" anchor="t" anchorCtr="0">
            <a:noAutofit/>
          </a:bodyPr>
          <a:lstStyle/>
          <a:p>
            <a:pPr marL="0" marR="0" lvl="0" indent="0" algn="l" rtl="0">
              <a:spcBef>
                <a:spcPts val="0"/>
              </a:spcBef>
              <a:spcAft>
                <a:spcPts val="0"/>
              </a:spcAft>
              <a:buNone/>
            </a:pPr>
            <a:endParaRPr sz="600">
              <a:solidFill>
                <a:schemeClr val="dk1"/>
              </a:solidFill>
              <a:latin typeface="Calibri"/>
              <a:ea typeface="Calibri"/>
              <a:cs typeface="Calibri"/>
              <a:sym typeface="Calibri"/>
            </a:endParaRPr>
          </a:p>
        </p:txBody>
      </p:sp>
      <p:sp>
        <p:nvSpPr>
          <p:cNvPr id="56" name="Google Shape;56;g22d99190f42_1_36:notes"/>
          <p:cNvSpPr>
            <a:spLocks noGrp="1" noRot="1" noChangeAspect="1"/>
          </p:cNvSpPr>
          <p:nvPr>
            <p:ph type="sldImg" idx="2"/>
          </p:nvPr>
        </p:nvSpPr>
        <p:spPr>
          <a:xfrm>
            <a:off x="2219325" y="685800"/>
            <a:ext cx="242093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8962" y="4382675"/>
            <a:ext cx="19926361" cy="12081931"/>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5900"/>
              <a:buNone/>
              <a:defRPr sz="18293"/>
            </a:lvl1pPr>
            <a:lvl2pPr lvl="1" algn="ctr">
              <a:spcBef>
                <a:spcPts val="0"/>
              </a:spcBef>
              <a:spcAft>
                <a:spcPts val="0"/>
              </a:spcAft>
              <a:buSzPts val="25900"/>
              <a:buNone/>
              <a:defRPr sz="18293"/>
            </a:lvl2pPr>
            <a:lvl3pPr lvl="2" algn="ctr">
              <a:spcBef>
                <a:spcPts val="0"/>
              </a:spcBef>
              <a:spcAft>
                <a:spcPts val="0"/>
              </a:spcAft>
              <a:buSzPts val="25900"/>
              <a:buNone/>
              <a:defRPr sz="18293"/>
            </a:lvl3pPr>
            <a:lvl4pPr lvl="3" algn="ctr">
              <a:spcBef>
                <a:spcPts val="0"/>
              </a:spcBef>
              <a:spcAft>
                <a:spcPts val="0"/>
              </a:spcAft>
              <a:buSzPts val="25900"/>
              <a:buNone/>
              <a:defRPr sz="18293"/>
            </a:lvl4pPr>
            <a:lvl5pPr lvl="4" algn="ctr">
              <a:spcBef>
                <a:spcPts val="0"/>
              </a:spcBef>
              <a:spcAft>
                <a:spcPts val="0"/>
              </a:spcAft>
              <a:buSzPts val="25900"/>
              <a:buNone/>
              <a:defRPr sz="18293"/>
            </a:lvl5pPr>
            <a:lvl6pPr lvl="5" algn="ctr">
              <a:spcBef>
                <a:spcPts val="0"/>
              </a:spcBef>
              <a:spcAft>
                <a:spcPts val="0"/>
              </a:spcAft>
              <a:buSzPts val="25900"/>
              <a:buNone/>
              <a:defRPr sz="18293"/>
            </a:lvl6pPr>
            <a:lvl7pPr lvl="6" algn="ctr">
              <a:spcBef>
                <a:spcPts val="0"/>
              </a:spcBef>
              <a:spcAft>
                <a:spcPts val="0"/>
              </a:spcAft>
              <a:buSzPts val="25900"/>
              <a:buNone/>
              <a:defRPr sz="18293"/>
            </a:lvl7pPr>
            <a:lvl8pPr lvl="7" algn="ctr">
              <a:spcBef>
                <a:spcPts val="0"/>
              </a:spcBef>
              <a:spcAft>
                <a:spcPts val="0"/>
              </a:spcAft>
              <a:buSzPts val="25900"/>
              <a:buNone/>
              <a:defRPr sz="18293"/>
            </a:lvl8pPr>
            <a:lvl9pPr lvl="8" algn="ctr">
              <a:spcBef>
                <a:spcPts val="0"/>
              </a:spcBef>
              <a:spcAft>
                <a:spcPts val="0"/>
              </a:spcAft>
              <a:buSzPts val="25900"/>
              <a:buNone/>
              <a:defRPr sz="18293"/>
            </a:lvl9pPr>
          </a:lstStyle>
          <a:p>
            <a:endParaRPr/>
          </a:p>
        </p:txBody>
      </p:sp>
      <p:sp>
        <p:nvSpPr>
          <p:cNvPr id="11" name="Google Shape;11;p2"/>
          <p:cNvSpPr txBox="1">
            <a:spLocks noGrp="1"/>
          </p:cNvSpPr>
          <p:nvPr>
            <p:ph type="subTitle" idx="1"/>
          </p:nvPr>
        </p:nvSpPr>
        <p:spPr>
          <a:xfrm>
            <a:off x="728942" y="16682068"/>
            <a:ext cx="19926361" cy="4665439"/>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3900"/>
              <a:buNone/>
              <a:defRPr sz="9818"/>
            </a:lvl1pPr>
            <a:lvl2pPr lvl="1" algn="ctr">
              <a:lnSpc>
                <a:spcPct val="100000"/>
              </a:lnSpc>
              <a:spcBef>
                <a:spcPts val="0"/>
              </a:spcBef>
              <a:spcAft>
                <a:spcPts val="0"/>
              </a:spcAft>
              <a:buSzPts val="13900"/>
              <a:buNone/>
              <a:defRPr sz="9818"/>
            </a:lvl2pPr>
            <a:lvl3pPr lvl="2" algn="ctr">
              <a:lnSpc>
                <a:spcPct val="100000"/>
              </a:lnSpc>
              <a:spcBef>
                <a:spcPts val="0"/>
              </a:spcBef>
              <a:spcAft>
                <a:spcPts val="0"/>
              </a:spcAft>
              <a:buSzPts val="13900"/>
              <a:buNone/>
              <a:defRPr sz="9818"/>
            </a:lvl3pPr>
            <a:lvl4pPr lvl="3" algn="ctr">
              <a:lnSpc>
                <a:spcPct val="100000"/>
              </a:lnSpc>
              <a:spcBef>
                <a:spcPts val="0"/>
              </a:spcBef>
              <a:spcAft>
                <a:spcPts val="0"/>
              </a:spcAft>
              <a:buSzPts val="13900"/>
              <a:buNone/>
              <a:defRPr sz="9818"/>
            </a:lvl4pPr>
            <a:lvl5pPr lvl="4" algn="ctr">
              <a:lnSpc>
                <a:spcPct val="100000"/>
              </a:lnSpc>
              <a:spcBef>
                <a:spcPts val="0"/>
              </a:spcBef>
              <a:spcAft>
                <a:spcPts val="0"/>
              </a:spcAft>
              <a:buSzPts val="13900"/>
              <a:buNone/>
              <a:defRPr sz="9818"/>
            </a:lvl5pPr>
            <a:lvl6pPr lvl="5" algn="ctr">
              <a:lnSpc>
                <a:spcPct val="100000"/>
              </a:lnSpc>
              <a:spcBef>
                <a:spcPts val="0"/>
              </a:spcBef>
              <a:spcAft>
                <a:spcPts val="0"/>
              </a:spcAft>
              <a:buSzPts val="13900"/>
              <a:buNone/>
              <a:defRPr sz="9818"/>
            </a:lvl6pPr>
            <a:lvl7pPr lvl="6" algn="ctr">
              <a:lnSpc>
                <a:spcPct val="100000"/>
              </a:lnSpc>
              <a:spcBef>
                <a:spcPts val="0"/>
              </a:spcBef>
              <a:spcAft>
                <a:spcPts val="0"/>
              </a:spcAft>
              <a:buSzPts val="13900"/>
              <a:buNone/>
              <a:defRPr sz="9818"/>
            </a:lvl7pPr>
            <a:lvl8pPr lvl="7" algn="ctr">
              <a:lnSpc>
                <a:spcPct val="100000"/>
              </a:lnSpc>
              <a:spcBef>
                <a:spcPts val="0"/>
              </a:spcBef>
              <a:spcAft>
                <a:spcPts val="0"/>
              </a:spcAft>
              <a:buSzPts val="13900"/>
              <a:buNone/>
              <a:defRPr sz="9818"/>
            </a:lvl8pPr>
            <a:lvl9pPr lvl="8" algn="ctr">
              <a:lnSpc>
                <a:spcPct val="100000"/>
              </a:lnSpc>
              <a:spcBef>
                <a:spcPts val="0"/>
              </a:spcBef>
              <a:spcAft>
                <a:spcPts val="0"/>
              </a:spcAft>
              <a:buSzPts val="13900"/>
              <a:buNone/>
              <a:defRPr sz="9818"/>
            </a:lvl9pPr>
          </a:lstStyle>
          <a:p>
            <a:endParaRPr/>
          </a:p>
        </p:txBody>
      </p:sp>
      <p:sp>
        <p:nvSpPr>
          <p:cNvPr id="12" name="Google Shape;12;p2"/>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728942" y="6510811"/>
            <a:ext cx="19926361" cy="11557395"/>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59800"/>
              <a:buNone/>
              <a:defRPr sz="42237"/>
            </a:lvl1pPr>
            <a:lvl2pPr lvl="1" algn="ctr">
              <a:spcBef>
                <a:spcPts val="0"/>
              </a:spcBef>
              <a:spcAft>
                <a:spcPts val="0"/>
              </a:spcAft>
              <a:buSzPts val="59800"/>
              <a:buNone/>
              <a:defRPr sz="42237"/>
            </a:lvl2pPr>
            <a:lvl3pPr lvl="2" algn="ctr">
              <a:spcBef>
                <a:spcPts val="0"/>
              </a:spcBef>
              <a:spcAft>
                <a:spcPts val="0"/>
              </a:spcAft>
              <a:buSzPts val="59800"/>
              <a:buNone/>
              <a:defRPr sz="42237"/>
            </a:lvl3pPr>
            <a:lvl4pPr lvl="3" algn="ctr">
              <a:spcBef>
                <a:spcPts val="0"/>
              </a:spcBef>
              <a:spcAft>
                <a:spcPts val="0"/>
              </a:spcAft>
              <a:buSzPts val="59800"/>
              <a:buNone/>
              <a:defRPr sz="42237"/>
            </a:lvl4pPr>
            <a:lvl5pPr lvl="4" algn="ctr">
              <a:spcBef>
                <a:spcPts val="0"/>
              </a:spcBef>
              <a:spcAft>
                <a:spcPts val="0"/>
              </a:spcAft>
              <a:buSzPts val="59800"/>
              <a:buNone/>
              <a:defRPr sz="42237"/>
            </a:lvl5pPr>
            <a:lvl6pPr lvl="5" algn="ctr">
              <a:spcBef>
                <a:spcPts val="0"/>
              </a:spcBef>
              <a:spcAft>
                <a:spcPts val="0"/>
              </a:spcAft>
              <a:buSzPts val="59800"/>
              <a:buNone/>
              <a:defRPr sz="42237"/>
            </a:lvl6pPr>
            <a:lvl7pPr lvl="6" algn="ctr">
              <a:spcBef>
                <a:spcPts val="0"/>
              </a:spcBef>
              <a:spcAft>
                <a:spcPts val="0"/>
              </a:spcAft>
              <a:buSzPts val="59800"/>
              <a:buNone/>
              <a:defRPr sz="42237"/>
            </a:lvl7pPr>
            <a:lvl8pPr lvl="7" algn="ctr">
              <a:spcBef>
                <a:spcPts val="0"/>
              </a:spcBef>
              <a:spcAft>
                <a:spcPts val="0"/>
              </a:spcAft>
              <a:buSzPts val="59800"/>
              <a:buNone/>
              <a:defRPr sz="42237"/>
            </a:lvl8pPr>
            <a:lvl9pPr lvl="8" algn="ctr">
              <a:spcBef>
                <a:spcPts val="0"/>
              </a:spcBef>
              <a:spcAft>
                <a:spcPts val="0"/>
              </a:spcAft>
              <a:buSzPts val="59800"/>
              <a:buNone/>
              <a:defRPr sz="42237"/>
            </a:lvl9pPr>
          </a:lstStyle>
          <a:p>
            <a:r>
              <a:t>xx%</a:t>
            </a:r>
          </a:p>
        </p:txBody>
      </p:sp>
      <p:sp>
        <p:nvSpPr>
          <p:cNvPr id="46" name="Google Shape;46;p11"/>
          <p:cNvSpPr txBox="1">
            <a:spLocks noGrp="1"/>
          </p:cNvSpPr>
          <p:nvPr>
            <p:ph type="body" idx="1"/>
          </p:nvPr>
        </p:nvSpPr>
        <p:spPr>
          <a:xfrm>
            <a:off x="728942" y="18554450"/>
            <a:ext cx="19926361" cy="7656692"/>
          </a:xfrm>
          <a:prstGeom prst="rect">
            <a:avLst/>
          </a:prstGeom>
        </p:spPr>
        <p:txBody>
          <a:bodyPr spcFirstLastPara="1" wrap="square" lIns="455425" tIns="455425" rIns="455425" bIns="455425" anchor="t" anchorCtr="0">
            <a:normAutofit/>
          </a:bodyPr>
          <a:lstStyle>
            <a:lvl1pPr marL="322920" lvl="0" indent="-565111" algn="ctr">
              <a:spcBef>
                <a:spcPts val="0"/>
              </a:spcBef>
              <a:spcAft>
                <a:spcPts val="0"/>
              </a:spcAft>
              <a:buSzPts val="9000"/>
              <a:buChar char="●"/>
              <a:defRPr/>
            </a:lvl1pPr>
            <a:lvl2pPr marL="645841" lvl="1" indent="-475411" algn="ctr">
              <a:spcBef>
                <a:spcPts val="0"/>
              </a:spcBef>
              <a:spcAft>
                <a:spcPts val="0"/>
              </a:spcAft>
              <a:buSzPts val="7000"/>
              <a:buChar char="○"/>
              <a:defRPr/>
            </a:lvl2pPr>
            <a:lvl3pPr marL="968761" lvl="2" indent="-475411" algn="ctr">
              <a:spcBef>
                <a:spcPts val="0"/>
              </a:spcBef>
              <a:spcAft>
                <a:spcPts val="0"/>
              </a:spcAft>
              <a:buSzPts val="7000"/>
              <a:buChar char="■"/>
              <a:defRPr/>
            </a:lvl3pPr>
            <a:lvl4pPr marL="1291681" lvl="3" indent="-475411" algn="ctr">
              <a:spcBef>
                <a:spcPts val="0"/>
              </a:spcBef>
              <a:spcAft>
                <a:spcPts val="0"/>
              </a:spcAft>
              <a:buSzPts val="7000"/>
              <a:buChar char="●"/>
              <a:defRPr/>
            </a:lvl4pPr>
            <a:lvl5pPr marL="1614602" lvl="4" indent="-475411" algn="ctr">
              <a:spcBef>
                <a:spcPts val="0"/>
              </a:spcBef>
              <a:spcAft>
                <a:spcPts val="0"/>
              </a:spcAft>
              <a:buSzPts val="7000"/>
              <a:buChar char="○"/>
              <a:defRPr/>
            </a:lvl5pPr>
            <a:lvl6pPr marL="1937522" lvl="5" indent="-475411" algn="ctr">
              <a:spcBef>
                <a:spcPts val="0"/>
              </a:spcBef>
              <a:spcAft>
                <a:spcPts val="0"/>
              </a:spcAft>
              <a:buSzPts val="7000"/>
              <a:buChar char="■"/>
              <a:defRPr/>
            </a:lvl6pPr>
            <a:lvl7pPr marL="2260443" lvl="6" indent="-475411" algn="ctr">
              <a:spcBef>
                <a:spcPts val="0"/>
              </a:spcBef>
              <a:spcAft>
                <a:spcPts val="0"/>
              </a:spcAft>
              <a:buSzPts val="7000"/>
              <a:buChar char="●"/>
              <a:defRPr/>
            </a:lvl7pPr>
            <a:lvl8pPr marL="2583362" lvl="7" indent="-475411" algn="ctr">
              <a:spcBef>
                <a:spcPts val="0"/>
              </a:spcBef>
              <a:spcAft>
                <a:spcPts val="0"/>
              </a:spcAft>
              <a:buSzPts val="7000"/>
              <a:buChar char="○"/>
              <a:defRPr/>
            </a:lvl8pPr>
            <a:lvl9pPr marL="2906283" lvl="8" indent="-475411" algn="ctr">
              <a:spcBef>
                <a:spcPts val="0"/>
              </a:spcBef>
              <a:spcAft>
                <a:spcPts val="0"/>
              </a:spcAft>
              <a:buSzPts val="7000"/>
              <a:buChar char="■"/>
              <a:defRPr/>
            </a:lvl9pPr>
          </a:lstStyle>
          <a:p>
            <a:endParaRPr/>
          </a:p>
        </p:txBody>
      </p:sp>
      <p:sp>
        <p:nvSpPr>
          <p:cNvPr id="47" name="Google Shape;47;p11"/>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7270622" y="28156104"/>
            <a:ext cx="6842853" cy="195922"/>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1069209" y="28156104"/>
            <a:ext cx="4918446" cy="195922"/>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15396610" y="28156105"/>
            <a:ext cx="4918446" cy="543547"/>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fld id="{00000000-1234-1234-1234-123412341234}" type="slidenum">
              <a:rPr lang="pt-BR" smtClean="0"/>
              <a:pPr/>
              <a:t>‹N°›</a:t>
            </a:fld>
            <a:endParaRPr lang="pt-BR" sz="3178">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28942" y="12660212"/>
            <a:ext cx="19926361" cy="4954867"/>
          </a:xfrm>
          <a:prstGeom prst="rect">
            <a:avLst/>
          </a:prstGeom>
        </p:spPr>
        <p:txBody>
          <a:bodyPr spcFirstLastPara="1" wrap="square" lIns="455425" tIns="455425" rIns="455425" bIns="455425" anchor="ctr" anchorCtr="0">
            <a:normAutofit/>
          </a:bodyPr>
          <a:lstStyle>
            <a:lvl1pPr lvl="0" algn="ctr">
              <a:spcBef>
                <a:spcPts val="0"/>
              </a:spcBef>
              <a:spcAft>
                <a:spcPts val="0"/>
              </a:spcAft>
              <a:buSzPts val="17900"/>
              <a:buNone/>
              <a:defRPr sz="12643"/>
            </a:lvl1pPr>
            <a:lvl2pPr lvl="1" algn="ctr">
              <a:spcBef>
                <a:spcPts val="0"/>
              </a:spcBef>
              <a:spcAft>
                <a:spcPts val="0"/>
              </a:spcAft>
              <a:buSzPts val="17900"/>
              <a:buNone/>
              <a:defRPr sz="12643"/>
            </a:lvl2pPr>
            <a:lvl3pPr lvl="2" algn="ctr">
              <a:spcBef>
                <a:spcPts val="0"/>
              </a:spcBef>
              <a:spcAft>
                <a:spcPts val="0"/>
              </a:spcAft>
              <a:buSzPts val="17900"/>
              <a:buNone/>
              <a:defRPr sz="12643"/>
            </a:lvl3pPr>
            <a:lvl4pPr lvl="3" algn="ctr">
              <a:spcBef>
                <a:spcPts val="0"/>
              </a:spcBef>
              <a:spcAft>
                <a:spcPts val="0"/>
              </a:spcAft>
              <a:buSzPts val="17900"/>
              <a:buNone/>
              <a:defRPr sz="12643"/>
            </a:lvl4pPr>
            <a:lvl5pPr lvl="4" algn="ctr">
              <a:spcBef>
                <a:spcPts val="0"/>
              </a:spcBef>
              <a:spcAft>
                <a:spcPts val="0"/>
              </a:spcAft>
              <a:buSzPts val="17900"/>
              <a:buNone/>
              <a:defRPr sz="12643"/>
            </a:lvl5pPr>
            <a:lvl6pPr lvl="5" algn="ctr">
              <a:spcBef>
                <a:spcPts val="0"/>
              </a:spcBef>
              <a:spcAft>
                <a:spcPts val="0"/>
              </a:spcAft>
              <a:buSzPts val="17900"/>
              <a:buNone/>
              <a:defRPr sz="12643"/>
            </a:lvl6pPr>
            <a:lvl7pPr lvl="6" algn="ctr">
              <a:spcBef>
                <a:spcPts val="0"/>
              </a:spcBef>
              <a:spcAft>
                <a:spcPts val="0"/>
              </a:spcAft>
              <a:buSzPts val="17900"/>
              <a:buNone/>
              <a:defRPr sz="12643"/>
            </a:lvl7pPr>
            <a:lvl8pPr lvl="7" algn="ctr">
              <a:spcBef>
                <a:spcPts val="0"/>
              </a:spcBef>
              <a:spcAft>
                <a:spcPts val="0"/>
              </a:spcAft>
              <a:buSzPts val="17900"/>
              <a:buNone/>
              <a:defRPr sz="12643"/>
            </a:lvl8pPr>
            <a:lvl9pPr lvl="8" algn="ctr">
              <a:spcBef>
                <a:spcPts val="0"/>
              </a:spcBef>
              <a:spcAft>
                <a:spcPts val="0"/>
              </a:spcAft>
              <a:buSzPts val="17900"/>
              <a:buNone/>
              <a:defRPr sz="12643"/>
            </a:lvl9pPr>
          </a:lstStyle>
          <a:p>
            <a:endParaRPr/>
          </a:p>
        </p:txBody>
      </p:sp>
      <p:sp>
        <p:nvSpPr>
          <p:cNvPr id="15" name="Google Shape;15;p3"/>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8942" y="2619481"/>
            <a:ext cx="19926361" cy="3371075"/>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18" name="Google Shape;18;p4"/>
          <p:cNvSpPr txBox="1">
            <a:spLocks noGrp="1"/>
          </p:cNvSpPr>
          <p:nvPr>
            <p:ph type="body" idx="1"/>
          </p:nvPr>
        </p:nvSpPr>
        <p:spPr>
          <a:xfrm>
            <a:off x="728942" y="6783635"/>
            <a:ext cx="19926361" cy="20109320"/>
          </a:xfrm>
          <a:prstGeom prst="rect">
            <a:avLst/>
          </a:prstGeom>
        </p:spPr>
        <p:txBody>
          <a:bodyPr spcFirstLastPara="1" wrap="square" lIns="455425" tIns="455425" rIns="455425" bIns="455425" anchor="t" anchorCtr="0">
            <a:normAutofit/>
          </a:bodyPr>
          <a:lstStyle>
            <a:lvl1pPr marL="322920" lvl="0" indent="-565111">
              <a:spcBef>
                <a:spcPts val="0"/>
              </a:spcBef>
              <a:spcAft>
                <a:spcPts val="0"/>
              </a:spcAft>
              <a:buSzPts val="9000"/>
              <a:buChar char="●"/>
              <a:defRPr/>
            </a:lvl1pPr>
            <a:lvl2pPr marL="645841" lvl="1" indent="-475411">
              <a:spcBef>
                <a:spcPts val="0"/>
              </a:spcBef>
              <a:spcAft>
                <a:spcPts val="0"/>
              </a:spcAft>
              <a:buSzPts val="7000"/>
              <a:buChar char="○"/>
              <a:defRPr/>
            </a:lvl2pPr>
            <a:lvl3pPr marL="968761" lvl="2" indent="-475411">
              <a:spcBef>
                <a:spcPts val="0"/>
              </a:spcBef>
              <a:spcAft>
                <a:spcPts val="0"/>
              </a:spcAft>
              <a:buSzPts val="7000"/>
              <a:buChar char="■"/>
              <a:defRPr/>
            </a:lvl3pPr>
            <a:lvl4pPr marL="1291681" lvl="3" indent="-475411">
              <a:spcBef>
                <a:spcPts val="0"/>
              </a:spcBef>
              <a:spcAft>
                <a:spcPts val="0"/>
              </a:spcAft>
              <a:buSzPts val="7000"/>
              <a:buChar char="●"/>
              <a:defRPr/>
            </a:lvl4pPr>
            <a:lvl5pPr marL="1614602" lvl="4" indent="-475411">
              <a:spcBef>
                <a:spcPts val="0"/>
              </a:spcBef>
              <a:spcAft>
                <a:spcPts val="0"/>
              </a:spcAft>
              <a:buSzPts val="7000"/>
              <a:buChar char="○"/>
              <a:defRPr/>
            </a:lvl5pPr>
            <a:lvl6pPr marL="1937522" lvl="5" indent="-475411">
              <a:spcBef>
                <a:spcPts val="0"/>
              </a:spcBef>
              <a:spcAft>
                <a:spcPts val="0"/>
              </a:spcAft>
              <a:buSzPts val="7000"/>
              <a:buChar char="■"/>
              <a:defRPr/>
            </a:lvl6pPr>
            <a:lvl7pPr marL="2260443" lvl="6" indent="-475411">
              <a:spcBef>
                <a:spcPts val="0"/>
              </a:spcBef>
              <a:spcAft>
                <a:spcPts val="0"/>
              </a:spcAft>
              <a:buSzPts val="7000"/>
              <a:buChar char="●"/>
              <a:defRPr/>
            </a:lvl7pPr>
            <a:lvl8pPr marL="2583362" lvl="7" indent="-475411">
              <a:spcBef>
                <a:spcPts val="0"/>
              </a:spcBef>
              <a:spcAft>
                <a:spcPts val="0"/>
              </a:spcAft>
              <a:buSzPts val="7000"/>
              <a:buChar char="○"/>
              <a:defRPr/>
            </a:lvl8pPr>
            <a:lvl9pPr marL="2906283" lvl="8" indent="-475411">
              <a:spcBef>
                <a:spcPts val="0"/>
              </a:spcBef>
              <a:spcAft>
                <a:spcPts val="0"/>
              </a:spcAft>
              <a:buSzPts val="7000"/>
              <a:buChar char="■"/>
              <a:defRPr/>
            </a:lvl9pPr>
          </a:lstStyle>
          <a:p>
            <a:endParaRPr/>
          </a:p>
        </p:txBody>
      </p:sp>
      <p:sp>
        <p:nvSpPr>
          <p:cNvPr id="19" name="Google Shape;19;p4"/>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728942" y="2619481"/>
            <a:ext cx="19926361" cy="3371075"/>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728942" y="6783635"/>
            <a:ext cx="9354202" cy="20109320"/>
          </a:xfrm>
          <a:prstGeom prst="rect">
            <a:avLst/>
          </a:prstGeom>
        </p:spPr>
        <p:txBody>
          <a:bodyPr spcFirstLastPara="1" wrap="square" lIns="455425" tIns="455425" rIns="455425" bIns="455425" anchor="t" anchorCtr="0">
            <a:normAutofit/>
          </a:bodyPr>
          <a:lstStyle>
            <a:lvl1pPr marL="322920" lvl="0" indent="-475411">
              <a:spcBef>
                <a:spcPts val="0"/>
              </a:spcBef>
              <a:spcAft>
                <a:spcPts val="0"/>
              </a:spcAft>
              <a:buSzPts val="7000"/>
              <a:buChar char="●"/>
              <a:defRPr sz="4944"/>
            </a:lvl1pPr>
            <a:lvl2pPr marL="645841" lvl="1" indent="-430560">
              <a:spcBef>
                <a:spcPts val="0"/>
              </a:spcBef>
              <a:spcAft>
                <a:spcPts val="0"/>
              </a:spcAft>
              <a:buSzPts val="6000"/>
              <a:buChar char="○"/>
              <a:defRPr sz="4238"/>
            </a:lvl2pPr>
            <a:lvl3pPr marL="968761" lvl="2" indent="-430560">
              <a:spcBef>
                <a:spcPts val="0"/>
              </a:spcBef>
              <a:spcAft>
                <a:spcPts val="0"/>
              </a:spcAft>
              <a:buSzPts val="6000"/>
              <a:buChar char="■"/>
              <a:defRPr sz="4238"/>
            </a:lvl3pPr>
            <a:lvl4pPr marL="1291681" lvl="3" indent="-430560">
              <a:spcBef>
                <a:spcPts val="0"/>
              </a:spcBef>
              <a:spcAft>
                <a:spcPts val="0"/>
              </a:spcAft>
              <a:buSzPts val="6000"/>
              <a:buChar char="●"/>
              <a:defRPr sz="4238"/>
            </a:lvl4pPr>
            <a:lvl5pPr marL="1614602" lvl="4" indent="-430560">
              <a:spcBef>
                <a:spcPts val="0"/>
              </a:spcBef>
              <a:spcAft>
                <a:spcPts val="0"/>
              </a:spcAft>
              <a:buSzPts val="6000"/>
              <a:buChar char="○"/>
              <a:defRPr sz="4238"/>
            </a:lvl5pPr>
            <a:lvl6pPr marL="1937522" lvl="5" indent="-430560">
              <a:spcBef>
                <a:spcPts val="0"/>
              </a:spcBef>
              <a:spcAft>
                <a:spcPts val="0"/>
              </a:spcAft>
              <a:buSzPts val="6000"/>
              <a:buChar char="■"/>
              <a:defRPr sz="4238"/>
            </a:lvl6pPr>
            <a:lvl7pPr marL="2260443" lvl="6" indent="-430560">
              <a:spcBef>
                <a:spcPts val="0"/>
              </a:spcBef>
              <a:spcAft>
                <a:spcPts val="0"/>
              </a:spcAft>
              <a:buSzPts val="6000"/>
              <a:buChar char="●"/>
              <a:defRPr sz="4238"/>
            </a:lvl7pPr>
            <a:lvl8pPr marL="2583362" lvl="7" indent="-430560">
              <a:spcBef>
                <a:spcPts val="0"/>
              </a:spcBef>
              <a:spcAft>
                <a:spcPts val="0"/>
              </a:spcAft>
              <a:buSzPts val="6000"/>
              <a:buChar char="○"/>
              <a:defRPr sz="4238"/>
            </a:lvl8pPr>
            <a:lvl9pPr marL="2906283" lvl="8" indent="-430560">
              <a:spcBef>
                <a:spcPts val="0"/>
              </a:spcBef>
              <a:spcAft>
                <a:spcPts val="0"/>
              </a:spcAft>
              <a:buSzPts val="6000"/>
              <a:buChar char="■"/>
              <a:defRPr sz="4238"/>
            </a:lvl9pPr>
          </a:lstStyle>
          <a:p>
            <a:endParaRPr/>
          </a:p>
        </p:txBody>
      </p:sp>
      <p:sp>
        <p:nvSpPr>
          <p:cNvPr id="23" name="Google Shape;23;p5"/>
          <p:cNvSpPr txBox="1">
            <a:spLocks noGrp="1"/>
          </p:cNvSpPr>
          <p:nvPr>
            <p:ph type="body" idx="2"/>
          </p:nvPr>
        </p:nvSpPr>
        <p:spPr>
          <a:xfrm>
            <a:off x="11301063" y="6783635"/>
            <a:ext cx="9354202" cy="20109320"/>
          </a:xfrm>
          <a:prstGeom prst="rect">
            <a:avLst/>
          </a:prstGeom>
        </p:spPr>
        <p:txBody>
          <a:bodyPr spcFirstLastPara="1" wrap="square" lIns="455425" tIns="455425" rIns="455425" bIns="455425" anchor="t" anchorCtr="0">
            <a:normAutofit/>
          </a:bodyPr>
          <a:lstStyle>
            <a:lvl1pPr marL="322920" lvl="0" indent="-475411">
              <a:spcBef>
                <a:spcPts val="0"/>
              </a:spcBef>
              <a:spcAft>
                <a:spcPts val="0"/>
              </a:spcAft>
              <a:buSzPts val="7000"/>
              <a:buChar char="●"/>
              <a:defRPr sz="4944"/>
            </a:lvl1pPr>
            <a:lvl2pPr marL="645841" lvl="1" indent="-430560">
              <a:spcBef>
                <a:spcPts val="0"/>
              </a:spcBef>
              <a:spcAft>
                <a:spcPts val="0"/>
              </a:spcAft>
              <a:buSzPts val="6000"/>
              <a:buChar char="○"/>
              <a:defRPr sz="4238"/>
            </a:lvl2pPr>
            <a:lvl3pPr marL="968761" lvl="2" indent="-430560">
              <a:spcBef>
                <a:spcPts val="0"/>
              </a:spcBef>
              <a:spcAft>
                <a:spcPts val="0"/>
              </a:spcAft>
              <a:buSzPts val="6000"/>
              <a:buChar char="■"/>
              <a:defRPr sz="4238"/>
            </a:lvl3pPr>
            <a:lvl4pPr marL="1291681" lvl="3" indent="-430560">
              <a:spcBef>
                <a:spcPts val="0"/>
              </a:spcBef>
              <a:spcAft>
                <a:spcPts val="0"/>
              </a:spcAft>
              <a:buSzPts val="6000"/>
              <a:buChar char="●"/>
              <a:defRPr sz="4238"/>
            </a:lvl4pPr>
            <a:lvl5pPr marL="1614602" lvl="4" indent="-430560">
              <a:spcBef>
                <a:spcPts val="0"/>
              </a:spcBef>
              <a:spcAft>
                <a:spcPts val="0"/>
              </a:spcAft>
              <a:buSzPts val="6000"/>
              <a:buChar char="○"/>
              <a:defRPr sz="4238"/>
            </a:lvl5pPr>
            <a:lvl6pPr marL="1937522" lvl="5" indent="-430560">
              <a:spcBef>
                <a:spcPts val="0"/>
              </a:spcBef>
              <a:spcAft>
                <a:spcPts val="0"/>
              </a:spcAft>
              <a:buSzPts val="6000"/>
              <a:buChar char="■"/>
              <a:defRPr sz="4238"/>
            </a:lvl6pPr>
            <a:lvl7pPr marL="2260443" lvl="6" indent="-430560">
              <a:spcBef>
                <a:spcPts val="0"/>
              </a:spcBef>
              <a:spcAft>
                <a:spcPts val="0"/>
              </a:spcAft>
              <a:buSzPts val="6000"/>
              <a:buChar char="●"/>
              <a:defRPr sz="4238"/>
            </a:lvl7pPr>
            <a:lvl8pPr marL="2583362" lvl="7" indent="-430560">
              <a:spcBef>
                <a:spcPts val="0"/>
              </a:spcBef>
              <a:spcAft>
                <a:spcPts val="0"/>
              </a:spcAft>
              <a:buSzPts val="6000"/>
              <a:buChar char="○"/>
              <a:defRPr sz="4238"/>
            </a:lvl8pPr>
            <a:lvl9pPr marL="2906283" lvl="8" indent="-430560">
              <a:spcBef>
                <a:spcPts val="0"/>
              </a:spcBef>
              <a:spcAft>
                <a:spcPts val="0"/>
              </a:spcAft>
              <a:buSzPts val="6000"/>
              <a:buChar char="■"/>
              <a:defRPr sz="4238"/>
            </a:lvl9pPr>
          </a:lstStyle>
          <a:p>
            <a:endParaRPr/>
          </a:p>
        </p:txBody>
      </p:sp>
      <p:sp>
        <p:nvSpPr>
          <p:cNvPr id="24" name="Google Shape;24;p5"/>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28942" y="2619481"/>
            <a:ext cx="19926361" cy="3371075"/>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728943" y="3270342"/>
            <a:ext cx="6566757" cy="4448155"/>
          </a:xfrm>
          <a:prstGeom prst="rect">
            <a:avLst/>
          </a:prstGeom>
        </p:spPr>
        <p:txBody>
          <a:bodyPr spcFirstLastPara="1" wrap="square" lIns="455425" tIns="455425" rIns="455425" bIns="455425" anchor="b" anchorCtr="0">
            <a:normAutofit/>
          </a:bodyPr>
          <a:lstStyle>
            <a:lvl1pPr lvl="0">
              <a:spcBef>
                <a:spcPts val="0"/>
              </a:spcBef>
              <a:spcAft>
                <a:spcPts val="0"/>
              </a:spcAft>
              <a:buSzPts val="12000"/>
              <a:buNone/>
              <a:defRPr sz="8476"/>
            </a:lvl1pPr>
            <a:lvl2pPr lvl="1">
              <a:spcBef>
                <a:spcPts val="0"/>
              </a:spcBef>
              <a:spcAft>
                <a:spcPts val="0"/>
              </a:spcAft>
              <a:buSzPts val="12000"/>
              <a:buNone/>
              <a:defRPr sz="8476"/>
            </a:lvl2pPr>
            <a:lvl3pPr lvl="2">
              <a:spcBef>
                <a:spcPts val="0"/>
              </a:spcBef>
              <a:spcAft>
                <a:spcPts val="0"/>
              </a:spcAft>
              <a:buSzPts val="12000"/>
              <a:buNone/>
              <a:defRPr sz="8476"/>
            </a:lvl3pPr>
            <a:lvl4pPr lvl="3">
              <a:spcBef>
                <a:spcPts val="0"/>
              </a:spcBef>
              <a:spcAft>
                <a:spcPts val="0"/>
              </a:spcAft>
              <a:buSzPts val="12000"/>
              <a:buNone/>
              <a:defRPr sz="8476"/>
            </a:lvl4pPr>
            <a:lvl5pPr lvl="4">
              <a:spcBef>
                <a:spcPts val="0"/>
              </a:spcBef>
              <a:spcAft>
                <a:spcPts val="0"/>
              </a:spcAft>
              <a:buSzPts val="12000"/>
              <a:buNone/>
              <a:defRPr sz="8476"/>
            </a:lvl5pPr>
            <a:lvl6pPr lvl="5">
              <a:spcBef>
                <a:spcPts val="0"/>
              </a:spcBef>
              <a:spcAft>
                <a:spcPts val="0"/>
              </a:spcAft>
              <a:buSzPts val="12000"/>
              <a:buNone/>
              <a:defRPr sz="8476"/>
            </a:lvl6pPr>
            <a:lvl7pPr lvl="6">
              <a:spcBef>
                <a:spcPts val="0"/>
              </a:spcBef>
              <a:spcAft>
                <a:spcPts val="0"/>
              </a:spcAft>
              <a:buSzPts val="12000"/>
              <a:buNone/>
              <a:defRPr sz="8476"/>
            </a:lvl7pPr>
            <a:lvl8pPr lvl="7">
              <a:spcBef>
                <a:spcPts val="0"/>
              </a:spcBef>
              <a:spcAft>
                <a:spcPts val="0"/>
              </a:spcAft>
              <a:buSzPts val="12000"/>
              <a:buNone/>
              <a:defRPr sz="8476"/>
            </a:lvl8pPr>
            <a:lvl9pPr lvl="8">
              <a:spcBef>
                <a:spcPts val="0"/>
              </a:spcBef>
              <a:spcAft>
                <a:spcPts val="0"/>
              </a:spcAft>
              <a:buSzPts val="12000"/>
              <a:buNone/>
              <a:defRPr sz="8476"/>
            </a:lvl9pPr>
          </a:lstStyle>
          <a:p>
            <a:endParaRPr/>
          </a:p>
        </p:txBody>
      </p:sp>
      <p:sp>
        <p:nvSpPr>
          <p:cNvPr id="30" name="Google Shape;30;p7"/>
          <p:cNvSpPr txBox="1">
            <a:spLocks noGrp="1"/>
          </p:cNvSpPr>
          <p:nvPr>
            <p:ph type="body" idx="1"/>
          </p:nvPr>
        </p:nvSpPr>
        <p:spPr>
          <a:xfrm>
            <a:off x="728943" y="8179386"/>
            <a:ext cx="6566757" cy="18714378"/>
          </a:xfrm>
          <a:prstGeom prst="rect">
            <a:avLst/>
          </a:prstGeom>
        </p:spPr>
        <p:txBody>
          <a:bodyPr spcFirstLastPara="1" wrap="square" lIns="455425" tIns="455425" rIns="455425" bIns="455425" anchor="t" anchorCtr="0">
            <a:normAutofit/>
          </a:bodyPr>
          <a:lstStyle>
            <a:lvl1pPr marL="322920" lvl="0" indent="-430560">
              <a:spcBef>
                <a:spcPts val="0"/>
              </a:spcBef>
              <a:spcAft>
                <a:spcPts val="0"/>
              </a:spcAft>
              <a:buSzPts val="6000"/>
              <a:buChar char="●"/>
              <a:defRPr sz="4238"/>
            </a:lvl1pPr>
            <a:lvl2pPr marL="645841" lvl="1" indent="-430560">
              <a:spcBef>
                <a:spcPts val="0"/>
              </a:spcBef>
              <a:spcAft>
                <a:spcPts val="0"/>
              </a:spcAft>
              <a:buSzPts val="6000"/>
              <a:buChar char="○"/>
              <a:defRPr sz="4238"/>
            </a:lvl2pPr>
            <a:lvl3pPr marL="968761" lvl="2" indent="-430560">
              <a:spcBef>
                <a:spcPts val="0"/>
              </a:spcBef>
              <a:spcAft>
                <a:spcPts val="0"/>
              </a:spcAft>
              <a:buSzPts val="6000"/>
              <a:buChar char="■"/>
              <a:defRPr sz="4238"/>
            </a:lvl3pPr>
            <a:lvl4pPr marL="1291681" lvl="3" indent="-430560">
              <a:spcBef>
                <a:spcPts val="0"/>
              </a:spcBef>
              <a:spcAft>
                <a:spcPts val="0"/>
              </a:spcAft>
              <a:buSzPts val="6000"/>
              <a:buChar char="●"/>
              <a:defRPr sz="4238"/>
            </a:lvl4pPr>
            <a:lvl5pPr marL="1614602" lvl="4" indent="-430560">
              <a:spcBef>
                <a:spcPts val="0"/>
              </a:spcBef>
              <a:spcAft>
                <a:spcPts val="0"/>
              </a:spcAft>
              <a:buSzPts val="6000"/>
              <a:buChar char="○"/>
              <a:defRPr sz="4238"/>
            </a:lvl5pPr>
            <a:lvl6pPr marL="1937522" lvl="5" indent="-430560">
              <a:spcBef>
                <a:spcPts val="0"/>
              </a:spcBef>
              <a:spcAft>
                <a:spcPts val="0"/>
              </a:spcAft>
              <a:buSzPts val="6000"/>
              <a:buChar char="■"/>
              <a:defRPr sz="4238"/>
            </a:lvl6pPr>
            <a:lvl7pPr marL="2260443" lvl="6" indent="-430560">
              <a:spcBef>
                <a:spcPts val="0"/>
              </a:spcBef>
              <a:spcAft>
                <a:spcPts val="0"/>
              </a:spcAft>
              <a:buSzPts val="6000"/>
              <a:buChar char="●"/>
              <a:defRPr sz="4238"/>
            </a:lvl7pPr>
            <a:lvl8pPr marL="2583362" lvl="7" indent="-430560">
              <a:spcBef>
                <a:spcPts val="0"/>
              </a:spcBef>
              <a:spcAft>
                <a:spcPts val="0"/>
              </a:spcAft>
              <a:buSzPts val="6000"/>
              <a:buChar char="○"/>
              <a:defRPr sz="4238"/>
            </a:lvl8pPr>
            <a:lvl9pPr marL="2906283" lvl="8" indent="-430560">
              <a:spcBef>
                <a:spcPts val="0"/>
              </a:spcBef>
              <a:spcAft>
                <a:spcPts val="0"/>
              </a:spcAft>
              <a:buSzPts val="6000"/>
              <a:buChar char="■"/>
              <a:defRPr sz="4238"/>
            </a:lvl9pPr>
          </a:lstStyle>
          <a:p>
            <a:endParaRPr/>
          </a:p>
        </p:txBody>
      </p:sp>
      <p:sp>
        <p:nvSpPr>
          <p:cNvPr id="31" name="Google Shape;31;p7"/>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146500" y="2649648"/>
            <a:ext cx="14891798" cy="24078985"/>
          </a:xfrm>
          <a:prstGeom prst="rect">
            <a:avLst/>
          </a:prstGeom>
        </p:spPr>
        <p:txBody>
          <a:bodyPr spcFirstLastPara="1" wrap="square" lIns="455425" tIns="455425" rIns="455425" bIns="455425" anchor="ctr" anchorCtr="0">
            <a:normAutofit/>
          </a:bodyPr>
          <a:lstStyle>
            <a:lvl1pPr lvl="0">
              <a:spcBef>
                <a:spcPts val="0"/>
              </a:spcBef>
              <a:spcAft>
                <a:spcPts val="0"/>
              </a:spcAft>
              <a:buSzPts val="23900"/>
              <a:buNone/>
              <a:defRPr sz="16881"/>
            </a:lvl1pPr>
            <a:lvl2pPr lvl="1">
              <a:spcBef>
                <a:spcPts val="0"/>
              </a:spcBef>
              <a:spcAft>
                <a:spcPts val="0"/>
              </a:spcAft>
              <a:buSzPts val="23900"/>
              <a:buNone/>
              <a:defRPr sz="16881"/>
            </a:lvl2pPr>
            <a:lvl3pPr lvl="2">
              <a:spcBef>
                <a:spcPts val="0"/>
              </a:spcBef>
              <a:spcAft>
                <a:spcPts val="0"/>
              </a:spcAft>
              <a:buSzPts val="23900"/>
              <a:buNone/>
              <a:defRPr sz="16881"/>
            </a:lvl3pPr>
            <a:lvl4pPr lvl="3">
              <a:spcBef>
                <a:spcPts val="0"/>
              </a:spcBef>
              <a:spcAft>
                <a:spcPts val="0"/>
              </a:spcAft>
              <a:buSzPts val="23900"/>
              <a:buNone/>
              <a:defRPr sz="16881"/>
            </a:lvl4pPr>
            <a:lvl5pPr lvl="4">
              <a:spcBef>
                <a:spcPts val="0"/>
              </a:spcBef>
              <a:spcAft>
                <a:spcPts val="0"/>
              </a:spcAft>
              <a:buSzPts val="23900"/>
              <a:buNone/>
              <a:defRPr sz="16881"/>
            </a:lvl5pPr>
            <a:lvl6pPr lvl="5">
              <a:spcBef>
                <a:spcPts val="0"/>
              </a:spcBef>
              <a:spcAft>
                <a:spcPts val="0"/>
              </a:spcAft>
              <a:buSzPts val="23900"/>
              <a:buNone/>
              <a:defRPr sz="16881"/>
            </a:lvl6pPr>
            <a:lvl7pPr lvl="6">
              <a:spcBef>
                <a:spcPts val="0"/>
              </a:spcBef>
              <a:spcAft>
                <a:spcPts val="0"/>
              </a:spcAft>
              <a:buSzPts val="23900"/>
              <a:buNone/>
              <a:defRPr sz="16881"/>
            </a:lvl7pPr>
            <a:lvl8pPr lvl="7">
              <a:spcBef>
                <a:spcPts val="0"/>
              </a:spcBef>
              <a:spcAft>
                <a:spcPts val="0"/>
              </a:spcAft>
              <a:buSzPts val="23900"/>
              <a:buNone/>
              <a:defRPr sz="16881"/>
            </a:lvl8pPr>
            <a:lvl9pPr lvl="8">
              <a:spcBef>
                <a:spcPts val="0"/>
              </a:spcBef>
              <a:spcAft>
                <a:spcPts val="0"/>
              </a:spcAft>
              <a:buSzPts val="23900"/>
              <a:buNone/>
              <a:defRPr sz="16881"/>
            </a:lvl9pPr>
          </a:lstStyle>
          <a:p>
            <a:endParaRPr/>
          </a:p>
        </p:txBody>
      </p:sp>
      <p:sp>
        <p:nvSpPr>
          <p:cNvPr id="34" name="Google Shape;34;p8"/>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0692091" y="-736"/>
            <a:ext cx="10692090" cy="30275381"/>
          </a:xfrm>
          <a:prstGeom prst="rect">
            <a:avLst/>
          </a:prstGeom>
          <a:solidFill>
            <a:schemeClr val="lt2"/>
          </a:solidFill>
          <a:ln>
            <a:noFill/>
          </a:ln>
        </p:spPr>
        <p:txBody>
          <a:bodyPr spcFirstLastPara="1" wrap="square" lIns="321662" tIns="321662" rIns="321662" bIns="321662" anchor="ctr" anchorCtr="0">
            <a:noAutofit/>
          </a:bodyPr>
          <a:lstStyle/>
          <a:p>
            <a:pPr marL="0" lvl="0" indent="0" algn="l" rtl="0">
              <a:spcBef>
                <a:spcPts val="0"/>
              </a:spcBef>
              <a:spcAft>
                <a:spcPts val="0"/>
              </a:spcAft>
              <a:buNone/>
            </a:pPr>
            <a:endParaRPr sz="989"/>
          </a:p>
        </p:txBody>
      </p:sp>
      <p:sp>
        <p:nvSpPr>
          <p:cNvPr id="37" name="Google Shape;37;p9"/>
          <p:cNvSpPr txBox="1">
            <a:spLocks noGrp="1"/>
          </p:cNvSpPr>
          <p:nvPr>
            <p:ph type="title"/>
          </p:nvPr>
        </p:nvSpPr>
        <p:spPr>
          <a:xfrm>
            <a:off x="620900" y="7258645"/>
            <a:ext cx="9460148" cy="8725073"/>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0900"/>
              <a:buNone/>
              <a:defRPr sz="14762"/>
            </a:lvl1pPr>
            <a:lvl2pPr lvl="1" algn="ctr">
              <a:spcBef>
                <a:spcPts val="0"/>
              </a:spcBef>
              <a:spcAft>
                <a:spcPts val="0"/>
              </a:spcAft>
              <a:buSzPts val="20900"/>
              <a:buNone/>
              <a:defRPr sz="14762"/>
            </a:lvl2pPr>
            <a:lvl3pPr lvl="2" algn="ctr">
              <a:spcBef>
                <a:spcPts val="0"/>
              </a:spcBef>
              <a:spcAft>
                <a:spcPts val="0"/>
              </a:spcAft>
              <a:buSzPts val="20900"/>
              <a:buNone/>
              <a:defRPr sz="14762"/>
            </a:lvl3pPr>
            <a:lvl4pPr lvl="3" algn="ctr">
              <a:spcBef>
                <a:spcPts val="0"/>
              </a:spcBef>
              <a:spcAft>
                <a:spcPts val="0"/>
              </a:spcAft>
              <a:buSzPts val="20900"/>
              <a:buNone/>
              <a:defRPr sz="14762"/>
            </a:lvl4pPr>
            <a:lvl5pPr lvl="4" algn="ctr">
              <a:spcBef>
                <a:spcPts val="0"/>
              </a:spcBef>
              <a:spcAft>
                <a:spcPts val="0"/>
              </a:spcAft>
              <a:buSzPts val="20900"/>
              <a:buNone/>
              <a:defRPr sz="14762"/>
            </a:lvl5pPr>
            <a:lvl6pPr lvl="5" algn="ctr">
              <a:spcBef>
                <a:spcPts val="0"/>
              </a:spcBef>
              <a:spcAft>
                <a:spcPts val="0"/>
              </a:spcAft>
              <a:buSzPts val="20900"/>
              <a:buNone/>
              <a:defRPr sz="14762"/>
            </a:lvl6pPr>
            <a:lvl7pPr lvl="6" algn="ctr">
              <a:spcBef>
                <a:spcPts val="0"/>
              </a:spcBef>
              <a:spcAft>
                <a:spcPts val="0"/>
              </a:spcAft>
              <a:buSzPts val="20900"/>
              <a:buNone/>
              <a:defRPr sz="14762"/>
            </a:lvl7pPr>
            <a:lvl8pPr lvl="7" algn="ctr">
              <a:spcBef>
                <a:spcPts val="0"/>
              </a:spcBef>
              <a:spcAft>
                <a:spcPts val="0"/>
              </a:spcAft>
              <a:buSzPts val="20900"/>
              <a:buNone/>
              <a:defRPr sz="14762"/>
            </a:lvl8pPr>
            <a:lvl9pPr lvl="8" algn="ctr">
              <a:spcBef>
                <a:spcPts val="0"/>
              </a:spcBef>
              <a:spcAft>
                <a:spcPts val="0"/>
              </a:spcAft>
              <a:buSzPts val="20900"/>
              <a:buNone/>
              <a:defRPr sz="14762"/>
            </a:lvl9pPr>
          </a:lstStyle>
          <a:p>
            <a:endParaRPr/>
          </a:p>
        </p:txBody>
      </p:sp>
      <p:sp>
        <p:nvSpPr>
          <p:cNvPr id="38" name="Google Shape;38;p9"/>
          <p:cNvSpPr txBox="1">
            <a:spLocks noGrp="1"/>
          </p:cNvSpPr>
          <p:nvPr>
            <p:ph type="subTitle" idx="1"/>
          </p:nvPr>
        </p:nvSpPr>
        <p:spPr>
          <a:xfrm>
            <a:off x="620900" y="16499302"/>
            <a:ext cx="9460148" cy="7270081"/>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0500"/>
              <a:buNone/>
              <a:defRPr sz="7416"/>
            </a:lvl1pPr>
            <a:lvl2pPr lvl="1" algn="ctr">
              <a:lnSpc>
                <a:spcPct val="100000"/>
              </a:lnSpc>
              <a:spcBef>
                <a:spcPts val="0"/>
              </a:spcBef>
              <a:spcAft>
                <a:spcPts val="0"/>
              </a:spcAft>
              <a:buSzPts val="10500"/>
              <a:buNone/>
              <a:defRPr sz="7416"/>
            </a:lvl2pPr>
            <a:lvl3pPr lvl="2" algn="ctr">
              <a:lnSpc>
                <a:spcPct val="100000"/>
              </a:lnSpc>
              <a:spcBef>
                <a:spcPts val="0"/>
              </a:spcBef>
              <a:spcAft>
                <a:spcPts val="0"/>
              </a:spcAft>
              <a:buSzPts val="10500"/>
              <a:buNone/>
              <a:defRPr sz="7416"/>
            </a:lvl3pPr>
            <a:lvl4pPr lvl="3" algn="ctr">
              <a:lnSpc>
                <a:spcPct val="100000"/>
              </a:lnSpc>
              <a:spcBef>
                <a:spcPts val="0"/>
              </a:spcBef>
              <a:spcAft>
                <a:spcPts val="0"/>
              </a:spcAft>
              <a:buSzPts val="10500"/>
              <a:buNone/>
              <a:defRPr sz="7416"/>
            </a:lvl4pPr>
            <a:lvl5pPr lvl="4" algn="ctr">
              <a:lnSpc>
                <a:spcPct val="100000"/>
              </a:lnSpc>
              <a:spcBef>
                <a:spcPts val="0"/>
              </a:spcBef>
              <a:spcAft>
                <a:spcPts val="0"/>
              </a:spcAft>
              <a:buSzPts val="10500"/>
              <a:buNone/>
              <a:defRPr sz="7416"/>
            </a:lvl5pPr>
            <a:lvl6pPr lvl="5" algn="ctr">
              <a:lnSpc>
                <a:spcPct val="100000"/>
              </a:lnSpc>
              <a:spcBef>
                <a:spcPts val="0"/>
              </a:spcBef>
              <a:spcAft>
                <a:spcPts val="0"/>
              </a:spcAft>
              <a:buSzPts val="10500"/>
              <a:buNone/>
              <a:defRPr sz="7416"/>
            </a:lvl6pPr>
            <a:lvl7pPr lvl="6" algn="ctr">
              <a:lnSpc>
                <a:spcPct val="100000"/>
              </a:lnSpc>
              <a:spcBef>
                <a:spcPts val="0"/>
              </a:spcBef>
              <a:spcAft>
                <a:spcPts val="0"/>
              </a:spcAft>
              <a:buSzPts val="10500"/>
              <a:buNone/>
              <a:defRPr sz="7416"/>
            </a:lvl7pPr>
            <a:lvl8pPr lvl="7" algn="ctr">
              <a:lnSpc>
                <a:spcPct val="100000"/>
              </a:lnSpc>
              <a:spcBef>
                <a:spcPts val="0"/>
              </a:spcBef>
              <a:spcAft>
                <a:spcPts val="0"/>
              </a:spcAft>
              <a:buSzPts val="10500"/>
              <a:buNone/>
              <a:defRPr sz="7416"/>
            </a:lvl8pPr>
            <a:lvl9pPr lvl="8" algn="ctr">
              <a:lnSpc>
                <a:spcPct val="100000"/>
              </a:lnSpc>
              <a:spcBef>
                <a:spcPts val="0"/>
              </a:spcBef>
              <a:spcAft>
                <a:spcPts val="0"/>
              </a:spcAft>
              <a:buSzPts val="10500"/>
              <a:buNone/>
              <a:defRPr sz="7416"/>
            </a:lvl9pPr>
          </a:lstStyle>
          <a:p>
            <a:endParaRPr/>
          </a:p>
        </p:txBody>
      </p:sp>
      <p:sp>
        <p:nvSpPr>
          <p:cNvPr id="39" name="Google Shape;39;p9"/>
          <p:cNvSpPr txBox="1">
            <a:spLocks noGrp="1"/>
          </p:cNvSpPr>
          <p:nvPr>
            <p:ph type="body" idx="2"/>
          </p:nvPr>
        </p:nvSpPr>
        <p:spPr>
          <a:xfrm>
            <a:off x="11551527" y="4262010"/>
            <a:ext cx="8973219" cy="21749979"/>
          </a:xfrm>
          <a:prstGeom prst="rect">
            <a:avLst/>
          </a:prstGeom>
        </p:spPr>
        <p:txBody>
          <a:bodyPr spcFirstLastPara="1" wrap="square" lIns="455425" tIns="455425" rIns="455425" bIns="455425" anchor="ctr" anchorCtr="0">
            <a:normAutofit/>
          </a:bodyPr>
          <a:lstStyle>
            <a:lvl1pPr marL="322920" lvl="0" indent="-565111">
              <a:spcBef>
                <a:spcPts val="0"/>
              </a:spcBef>
              <a:spcAft>
                <a:spcPts val="0"/>
              </a:spcAft>
              <a:buSzPts val="9000"/>
              <a:buChar char="●"/>
              <a:defRPr/>
            </a:lvl1pPr>
            <a:lvl2pPr marL="645841" lvl="1" indent="-475411">
              <a:spcBef>
                <a:spcPts val="0"/>
              </a:spcBef>
              <a:spcAft>
                <a:spcPts val="0"/>
              </a:spcAft>
              <a:buSzPts val="7000"/>
              <a:buChar char="○"/>
              <a:defRPr/>
            </a:lvl2pPr>
            <a:lvl3pPr marL="968761" lvl="2" indent="-475411">
              <a:spcBef>
                <a:spcPts val="0"/>
              </a:spcBef>
              <a:spcAft>
                <a:spcPts val="0"/>
              </a:spcAft>
              <a:buSzPts val="7000"/>
              <a:buChar char="■"/>
              <a:defRPr/>
            </a:lvl3pPr>
            <a:lvl4pPr marL="1291681" lvl="3" indent="-475411">
              <a:spcBef>
                <a:spcPts val="0"/>
              </a:spcBef>
              <a:spcAft>
                <a:spcPts val="0"/>
              </a:spcAft>
              <a:buSzPts val="7000"/>
              <a:buChar char="●"/>
              <a:defRPr/>
            </a:lvl4pPr>
            <a:lvl5pPr marL="1614602" lvl="4" indent="-475411">
              <a:spcBef>
                <a:spcPts val="0"/>
              </a:spcBef>
              <a:spcAft>
                <a:spcPts val="0"/>
              </a:spcAft>
              <a:buSzPts val="7000"/>
              <a:buChar char="○"/>
              <a:defRPr/>
            </a:lvl5pPr>
            <a:lvl6pPr marL="1937522" lvl="5" indent="-475411">
              <a:spcBef>
                <a:spcPts val="0"/>
              </a:spcBef>
              <a:spcAft>
                <a:spcPts val="0"/>
              </a:spcAft>
              <a:buSzPts val="7000"/>
              <a:buChar char="■"/>
              <a:defRPr/>
            </a:lvl6pPr>
            <a:lvl7pPr marL="2260443" lvl="6" indent="-475411">
              <a:spcBef>
                <a:spcPts val="0"/>
              </a:spcBef>
              <a:spcAft>
                <a:spcPts val="0"/>
              </a:spcAft>
              <a:buSzPts val="7000"/>
              <a:buChar char="●"/>
              <a:defRPr/>
            </a:lvl7pPr>
            <a:lvl8pPr marL="2583362" lvl="7" indent="-475411">
              <a:spcBef>
                <a:spcPts val="0"/>
              </a:spcBef>
              <a:spcAft>
                <a:spcPts val="0"/>
              </a:spcAft>
              <a:buSzPts val="7000"/>
              <a:buChar char="○"/>
              <a:defRPr/>
            </a:lvl8pPr>
            <a:lvl9pPr marL="2906283" lvl="8" indent="-475411">
              <a:spcBef>
                <a:spcPts val="0"/>
              </a:spcBef>
              <a:spcAft>
                <a:spcPts val="0"/>
              </a:spcAft>
              <a:buSzPts val="7000"/>
              <a:buChar char="■"/>
              <a:defRPr/>
            </a:lvl9pPr>
          </a:lstStyle>
          <a:p>
            <a:endParaRPr/>
          </a:p>
        </p:txBody>
      </p:sp>
      <p:sp>
        <p:nvSpPr>
          <p:cNvPr id="40" name="Google Shape;40;p9"/>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728943" y="24901773"/>
            <a:ext cx="14028760" cy="3561622"/>
          </a:xfrm>
          <a:prstGeom prst="rect">
            <a:avLst/>
          </a:prstGeom>
        </p:spPr>
        <p:txBody>
          <a:bodyPr spcFirstLastPara="1" wrap="square" lIns="455425" tIns="455425" rIns="455425" bIns="455425" anchor="ctr" anchorCtr="0">
            <a:normAutofit/>
          </a:bodyPr>
          <a:lstStyle>
            <a:lvl1pPr marL="322920" lvl="0" indent="-16146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19813711" y="27448366"/>
            <a:ext cx="1283220" cy="2316699"/>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8942" y="2619481"/>
            <a:ext cx="19926361" cy="3371075"/>
          </a:xfrm>
          <a:prstGeom prst="rect">
            <a:avLst/>
          </a:prstGeom>
          <a:noFill/>
          <a:ln>
            <a:noFill/>
          </a:ln>
        </p:spPr>
        <p:txBody>
          <a:bodyPr spcFirstLastPara="1" wrap="square" lIns="455425" tIns="455425" rIns="455425" bIns="455425"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728942" y="6783635"/>
            <a:ext cx="19926361" cy="20109320"/>
          </a:xfrm>
          <a:prstGeom prst="rect">
            <a:avLst/>
          </a:prstGeom>
          <a:noFill/>
          <a:ln>
            <a:noFill/>
          </a:ln>
        </p:spPr>
        <p:txBody>
          <a:bodyPr spcFirstLastPara="1" wrap="square" lIns="455425" tIns="455425" rIns="455425" bIns="455425"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19813711" y="27448366"/>
            <a:ext cx="1283220" cy="2316699"/>
          </a:xfrm>
          <a:prstGeom prst="rect">
            <a:avLst/>
          </a:prstGeom>
          <a:noFill/>
          <a:ln>
            <a:noFill/>
          </a:ln>
        </p:spPr>
        <p:txBody>
          <a:bodyPr spcFirstLastPara="1" wrap="square" lIns="455425" tIns="455425" rIns="455425" bIns="455425" anchor="ctr" anchorCtr="0">
            <a:normAutofit/>
          </a:bodyPr>
          <a:lstStyle>
            <a:lvl1pPr lvl="0" algn="r">
              <a:buNone/>
              <a:defRPr sz="3532">
                <a:solidFill>
                  <a:schemeClr val="dk2"/>
                </a:solidFill>
              </a:defRPr>
            </a:lvl1pPr>
            <a:lvl2pPr lvl="1" algn="r">
              <a:buNone/>
              <a:defRPr sz="3532">
                <a:solidFill>
                  <a:schemeClr val="dk2"/>
                </a:solidFill>
              </a:defRPr>
            </a:lvl2pPr>
            <a:lvl3pPr lvl="2" algn="r">
              <a:buNone/>
              <a:defRPr sz="3532">
                <a:solidFill>
                  <a:schemeClr val="dk2"/>
                </a:solidFill>
              </a:defRPr>
            </a:lvl3pPr>
            <a:lvl4pPr lvl="3" algn="r">
              <a:buNone/>
              <a:defRPr sz="3532">
                <a:solidFill>
                  <a:schemeClr val="dk2"/>
                </a:solidFill>
              </a:defRPr>
            </a:lvl4pPr>
            <a:lvl5pPr lvl="4" algn="r">
              <a:buNone/>
              <a:defRPr sz="3532">
                <a:solidFill>
                  <a:schemeClr val="dk2"/>
                </a:solidFill>
              </a:defRPr>
            </a:lvl5pPr>
            <a:lvl6pPr lvl="5" algn="r">
              <a:buNone/>
              <a:defRPr sz="3532">
                <a:solidFill>
                  <a:schemeClr val="dk2"/>
                </a:solidFill>
              </a:defRPr>
            </a:lvl6pPr>
            <a:lvl7pPr lvl="6" algn="r">
              <a:buNone/>
              <a:defRPr sz="3532">
                <a:solidFill>
                  <a:schemeClr val="dk2"/>
                </a:solidFill>
              </a:defRPr>
            </a:lvl7pPr>
            <a:lvl8pPr lvl="7" algn="r">
              <a:buNone/>
              <a:defRPr sz="3532">
                <a:solidFill>
                  <a:schemeClr val="dk2"/>
                </a:solidFill>
              </a:defRPr>
            </a:lvl8pPr>
            <a:lvl9pPr lvl="8" algn="r">
              <a:buNone/>
              <a:defRPr sz="3532">
                <a:solidFill>
                  <a:schemeClr val="dk2"/>
                </a:solidFill>
              </a:defRPr>
            </a:lvl9pPr>
          </a:lstStyle>
          <a:p>
            <a:fld id="{00000000-1234-1234-1234-123412341234}" type="slidenum">
              <a:rPr lang="pt-BR" smtClean="0"/>
              <a:pPr/>
              <a:t>‹N°›</a:t>
            </a:fld>
            <a:endParaRPr lang="pt-B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hyperlink" Target="https://infocenter.nordicsemi.com/pdf/nRF52833_DK_User_Guide_20201203.pdf" TargetMode="External"/><Relationship Id="rId11" Type="http://schemas.openxmlformats.org/officeDocument/2006/relationships/image" Target="../media/image8.png"/><Relationship Id="rId5" Type="http://schemas.openxmlformats.org/officeDocument/2006/relationships/image" Target="../media/image3.svg"/><Relationship Id="rId15" Type="http://schemas.openxmlformats.org/officeDocument/2006/relationships/image" Target="../media/image12.jpeg"/><Relationship Id="rId10" Type="http://schemas.openxmlformats.org/officeDocument/2006/relationships/image" Target="../media/image7.jpe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0000"/>
            <a:lum/>
          </a:blip>
          <a:srcRect/>
          <a:stretch>
            <a:fillRect/>
          </a:stretch>
        </a:blipFill>
        <a:effectLst/>
      </p:bgPr>
    </p:bg>
    <p:spTree>
      <p:nvGrpSpPr>
        <p:cNvPr id="1" name="Shape 57"/>
        <p:cNvGrpSpPr/>
        <p:nvPr/>
      </p:nvGrpSpPr>
      <p:grpSpPr>
        <a:xfrm>
          <a:off x="0" y="0"/>
          <a:ext cx="0" cy="0"/>
          <a:chOff x="0" y="0"/>
          <a:chExt cx="0" cy="0"/>
        </a:xfrm>
      </p:grpSpPr>
      <p:grpSp>
        <p:nvGrpSpPr>
          <p:cNvPr id="26" name="Agrupar 13">
            <a:extLst>
              <a:ext uri="{FF2B5EF4-FFF2-40B4-BE49-F238E27FC236}">
                <a16:creationId xmlns:a16="http://schemas.microsoft.com/office/drawing/2014/main" id="{191D732C-9DA1-2054-8986-BFFF5594E84F}"/>
              </a:ext>
            </a:extLst>
          </p:cNvPr>
          <p:cNvGrpSpPr/>
          <p:nvPr/>
        </p:nvGrpSpPr>
        <p:grpSpPr>
          <a:xfrm>
            <a:off x="11046697" y="17302569"/>
            <a:ext cx="9329279" cy="3959031"/>
            <a:chOff x="1260458" y="11096685"/>
            <a:chExt cx="10521967" cy="5604363"/>
          </a:xfrm>
        </p:grpSpPr>
        <p:grpSp>
          <p:nvGrpSpPr>
            <p:cNvPr id="27" name="Agrupar 14">
              <a:extLst>
                <a:ext uri="{FF2B5EF4-FFF2-40B4-BE49-F238E27FC236}">
                  <a16:creationId xmlns:a16="http://schemas.microsoft.com/office/drawing/2014/main" id="{62EE7370-E04C-A6D1-56BB-226C0506515E}"/>
                </a:ext>
              </a:extLst>
            </p:cNvPr>
            <p:cNvGrpSpPr/>
            <p:nvPr/>
          </p:nvGrpSpPr>
          <p:grpSpPr>
            <a:xfrm>
              <a:off x="1260458" y="11096685"/>
              <a:ext cx="10521967" cy="5604363"/>
              <a:chOff x="1260458" y="11096685"/>
              <a:chExt cx="10521967" cy="5604363"/>
            </a:xfrm>
          </p:grpSpPr>
          <p:sp>
            <p:nvSpPr>
              <p:cNvPr id="29" name="CaixaDeTexto 16">
                <a:extLst>
                  <a:ext uri="{FF2B5EF4-FFF2-40B4-BE49-F238E27FC236}">
                    <a16:creationId xmlns:a16="http://schemas.microsoft.com/office/drawing/2014/main" id="{E940FDBD-5F7F-6C92-549A-A716A109DC7D}"/>
                  </a:ext>
                </a:extLst>
              </p:cNvPr>
              <p:cNvSpPr txBox="1"/>
              <p:nvPr/>
            </p:nvSpPr>
            <p:spPr>
              <a:xfrm>
                <a:off x="1260458" y="11864941"/>
                <a:ext cx="10445767" cy="4836107"/>
              </a:xfrm>
              <a:prstGeom prst="rect">
                <a:avLst/>
              </a:prstGeom>
              <a:noFill/>
            </p:spPr>
            <p:txBody>
              <a:bodyPr wrap="square" rtlCol="0">
                <a:spAutoFit/>
              </a:bodyPr>
              <a:lstStyle/>
              <a:p>
                <a:pPr algn="ctr"/>
                <a:endParaRPr lang="pt-BR" sz="800" b="1">
                  <a:solidFill>
                    <a:srgbClr val="143566"/>
                  </a:solidFill>
                  <a:latin typeface="Source Sans Pro"/>
                  <a:sym typeface="Quattrocento Sans"/>
                </a:endParaRPr>
              </a:p>
              <a:p>
                <a:pPr algn="just"/>
                <a:r>
                  <a:rPr lang="fr-FR" sz="1600">
                    <a:solidFill>
                      <a:srgbClr val="000000"/>
                    </a:solidFill>
                    <a:latin typeface="Source Sans Pro"/>
                    <a:ea typeface="+mn-lt"/>
                    <a:cs typeface="+mn-lt"/>
                  </a:rPr>
                  <a:t>Nous voulions connaître l’impact de la vitesse sur le taux d’acquisition et sur l’erreur moyenne (</a:t>
                </a:r>
                <a:r>
                  <a:rPr lang="fr-FR" sz="1600" err="1">
                    <a:solidFill>
                      <a:srgbClr val="000000"/>
                    </a:solidFill>
                    <a:latin typeface="Source Sans Pro"/>
                    <a:ea typeface="+mn-lt"/>
                    <a:cs typeface="+mn-lt"/>
                  </a:rPr>
                  <a:t>Fig</a:t>
                </a:r>
                <a:r>
                  <a:rPr lang="fr-FR" sz="1600">
                    <a:solidFill>
                      <a:srgbClr val="000000"/>
                    </a:solidFill>
                    <a:latin typeface="Source Sans Pro"/>
                    <a:ea typeface="+mn-lt"/>
                    <a:cs typeface="+mn-lt"/>
                  </a:rPr>
                  <a:t> 6.).  </a:t>
                </a: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r>
                  <a:rPr lang="fr-FR" sz="1600">
                    <a:solidFill>
                      <a:srgbClr val="000000"/>
                    </a:solidFill>
                    <a:latin typeface="Source Sans Pro"/>
                    <a:ea typeface="+mn-lt"/>
                    <a:cs typeface="+mn-lt"/>
                  </a:rPr>
                  <a:t>Nous avons comparé les estimations de distance entre chacune des 4 balises et le tag en mouvement (</a:t>
                </a:r>
                <a:r>
                  <a:rPr lang="fr-FR" sz="1600" err="1">
                    <a:solidFill>
                      <a:srgbClr val="000000"/>
                    </a:solidFill>
                    <a:latin typeface="Source Sans Pro"/>
                    <a:ea typeface="+mn-lt"/>
                    <a:cs typeface="+mn-lt"/>
                  </a:rPr>
                  <a:t>Fig</a:t>
                </a:r>
                <a:r>
                  <a:rPr lang="fr-FR" sz="1600">
                    <a:solidFill>
                      <a:srgbClr val="000000"/>
                    </a:solidFill>
                    <a:latin typeface="Source Sans Pro"/>
                    <a:ea typeface="+mn-lt"/>
                    <a:cs typeface="+mn-lt"/>
                  </a:rPr>
                  <a:t> 3.) à la distance réelle (</a:t>
                </a:r>
                <a:r>
                  <a:rPr lang="fr-FR" sz="1600" err="1">
                    <a:solidFill>
                      <a:srgbClr val="000000"/>
                    </a:solidFill>
                    <a:latin typeface="Source Sans Pro"/>
                    <a:ea typeface="+mn-lt"/>
                    <a:cs typeface="+mn-lt"/>
                  </a:rPr>
                  <a:t>Fig</a:t>
                </a:r>
                <a:r>
                  <a:rPr lang="fr-FR" sz="1600">
                    <a:solidFill>
                      <a:srgbClr val="000000"/>
                    </a:solidFill>
                    <a:latin typeface="Source Sans Pro"/>
                    <a:ea typeface="+mn-lt"/>
                    <a:cs typeface="+mn-lt"/>
                  </a:rPr>
                  <a:t> 7.) lors du test mélangeant le sprint, la course et la marche. </a:t>
                </a:r>
              </a:p>
            </p:txBody>
          </p:sp>
          <p:sp>
            <p:nvSpPr>
              <p:cNvPr id="35" name="CaixaDeTexto 17">
                <a:extLst>
                  <a:ext uri="{FF2B5EF4-FFF2-40B4-BE49-F238E27FC236}">
                    <a16:creationId xmlns:a16="http://schemas.microsoft.com/office/drawing/2014/main" id="{8859BC46-B2A6-FC7A-1861-17E9994D8B6C}"/>
                  </a:ext>
                </a:extLst>
              </p:cNvPr>
              <p:cNvSpPr txBox="1"/>
              <p:nvPr/>
            </p:nvSpPr>
            <p:spPr>
              <a:xfrm>
                <a:off x="1260458" y="11096685"/>
                <a:ext cx="10521967" cy="653710"/>
              </a:xfrm>
              <a:prstGeom prst="rect">
                <a:avLst/>
              </a:prstGeom>
              <a:noFill/>
            </p:spPr>
            <p:txBody>
              <a:bodyPr wrap="square" rtlCol="0">
                <a:spAutoFit/>
              </a:bodyPr>
              <a:lstStyle/>
              <a:p>
                <a:r>
                  <a:rPr lang="pt-BR" sz="2401" b="1">
                    <a:solidFill>
                      <a:srgbClr val="143566"/>
                    </a:solidFill>
                    <a:latin typeface="Source Sans Pro"/>
                    <a:sym typeface="Quattrocento Sans"/>
                  </a:rPr>
                  <a:t>L’estimation de distance entre des balises et un tag en mouvement</a:t>
                </a:r>
                <a:endParaRPr lang="pt-BR" sz="2401"/>
              </a:p>
            </p:txBody>
          </p:sp>
        </p:grpSp>
        <p:cxnSp>
          <p:nvCxnSpPr>
            <p:cNvPr id="28" name="Conector reto 15">
              <a:extLst>
                <a:ext uri="{FF2B5EF4-FFF2-40B4-BE49-F238E27FC236}">
                  <a16:creationId xmlns:a16="http://schemas.microsoft.com/office/drawing/2014/main" id="{C8D40520-C856-3DF6-72A8-0486C443ADE9}"/>
                </a:ext>
              </a:extLst>
            </p:cNvPr>
            <p:cNvCxnSpPr>
              <a:cxnSpLocks/>
            </p:cNvCxnSpPr>
            <p:nvPr/>
          </p:nvCxnSpPr>
          <p:spPr>
            <a:xfrm>
              <a:off x="1265340" y="11864942"/>
              <a:ext cx="10517085" cy="0"/>
            </a:xfrm>
            <a:prstGeom prst="line">
              <a:avLst/>
            </a:prstGeom>
            <a:ln w="76200">
              <a:solidFill>
                <a:srgbClr val="EE7B00"/>
              </a:solidFill>
            </a:ln>
          </p:spPr>
          <p:style>
            <a:lnRef idx="1">
              <a:schemeClr val="accent1"/>
            </a:lnRef>
            <a:fillRef idx="0">
              <a:schemeClr val="accent1"/>
            </a:fillRef>
            <a:effectRef idx="0">
              <a:schemeClr val="accent1"/>
            </a:effectRef>
            <a:fontRef idx="minor">
              <a:schemeClr val="tx1"/>
            </a:fontRef>
          </p:style>
        </p:cxnSp>
      </p:grpSp>
      <p:grpSp>
        <p:nvGrpSpPr>
          <p:cNvPr id="21" name="Agrupar 13">
            <a:extLst>
              <a:ext uri="{FF2B5EF4-FFF2-40B4-BE49-F238E27FC236}">
                <a16:creationId xmlns:a16="http://schemas.microsoft.com/office/drawing/2014/main" id="{276BFE81-F508-73AE-756C-0FC0410F357A}"/>
              </a:ext>
            </a:extLst>
          </p:cNvPr>
          <p:cNvGrpSpPr/>
          <p:nvPr/>
        </p:nvGrpSpPr>
        <p:grpSpPr>
          <a:xfrm>
            <a:off x="11052201" y="5923163"/>
            <a:ext cx="9329279" cy="6782881"/>
            <a:chOff x="1260458" y="11096685"/>
            <a:chExt cx="10521967" cy="9601776"/>
          </a:xfrm>
        </p:grpSpPr>
        <p:grpSp>
          <p:nvGrpSpPr>
            <p:cNvPr id="22" name="Agrupar 14">
              <a:extLst>
                <a:ext uri="{FF2B5EF4-FFF2-40B4-BE49-F238E27FC236}">
                  <a16:creationId xmlns:a16="http://schemas.microsoft.com/office/drawing/2014/main" id="{B136C63A-7128-2735-E18C-00BC17B67E15}"/>
                </a:ext>
              </a:extLst>
            </p:cNvPr>
            <p:cNvGrpSpPr/>
            <p:nvPr/>
          </p:nvGrpSpPr>
          <p:grpSpPr>
            <a:xfrm>
              <a:off x="1260458" y="11096685"/>
              <a:ext cx="10521967" cy="9601776"/>
              <a:chOff x="1260458" y="11096685"/>
              <a:chExt cx="10521967" cy="9601776"/>
            </a:xfrm>
          </p:grpSpPr>
          <p:sp>
            <p:nvSpPr>
              <p:cNvPr id="24" name="CaixaDeTexto 16">
                <a:extLst>
                  <a:ext uri="{FF2B5EF4-FFF2-40B4-BE49-F238E27FC236}">
                    <a16:creationId xmlns:a16="http://schemas.microsoft.com/office/drawing/2014/main" id="{76FA0A72-BEBD-87DE-7D12-F6A354C74CF2}"/>
                  </a:ext>
                </a:extLst>
              </p:cNvPr>
              <p:cNvSpPr txBox="1"/>
              <p:nvPr/>
            </p:nvSpPr>
            <p:spPr>
              <a:xfrm>
                <a:off x="1260458" y="11864941"/>
                <a:ext cx="10445767" cy="8833520"/>
              </a:xfrm>
              <a:prstGeom prst="rect">
                <a:avLst/>
              </a:prstGeom>
              <a:noFill/>
            </p:spPr>
            <p:txBody>
              <a:bodyPr wrap="square" lIns="91440" tIns="45720" rIns="91440" bIns="45720" rtlCol="0" anchor="t">
                <a:spAutoFit/>
              </a:bodyPr>
              <a:lstStyle/>
              <a:p>
                <a:pPr algn="ctr"/>
                <a:endParaRPr lang="fr-FR" sz="800">
                  <a:solidFill>
                    <a:srgbClr val="000000"/>
                  </a:solidFill>
                  <a:latin typeface="Source Sans Pro"/>
                  <a:ea typeface="+mn-lt"/>
                  <a:cs typeface="+mn-lt"/>
                </a:endParaRPr>
              </a:p>
              <a:p>
                <a:pPr algn="just"/>
                <a:r>
                  <a:rPr lang="fr-FR" sz="1600">
                    <a:solidFill>
                      <a:srgbClr val="000000"/>
                    </a:solidFill>
                    <a:latin typeface="Source Sans Pro"/>
                    <a:ea typeface="+mn-lt"/>
                    <a:cs typeface="+mn-lt"/>
                  </a:rPr>
                  <a:t>Ce test nous sert de base et de référence pour les tests dynamiques. Lors de ce dernier nous avons obtenu une erreur moyenne de 28 cm, et un écart–type moyen de 8 cm.</a:t>
                </a:r>
                <a:endParaRPr lang="fr-FR" sz="1600">
                  <a:solidFill>
                    <a:srgbClr val="000000"/>
                  </a:solidFill>
                  <a:highlight>
                    <a:srgbClr val="FFFF00"/>
                  </a:highlight>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050">
                  <a:solidFill>
                    <a:srgbClr val="000000"/>
                  </a:solidFill>
                  <a:latin typeface="Source Sans Pro"/>
                  <a:ea typeface="+mn-lt"/>
                  <a:cs typeface="+mn-lt"/>
                </a:endParaRPr>
              </a:p>
              <a:p>
                <a:pPr algn="just"/>
                <a:endParaRPr lang="fr-FR" sz="1050">
                  <a:solidFill>
                    <a:srgbClr val="000000"/>
                  </a:solidFill>
                  <a:latin typeface="Source Sans Pro"/>
                  <a:ea typeface="+mn-lt"/>
                  <a:cs typeface="+mn-lt"/>
                </a:endParaRPr>
              </a:p>
              <a:p>
                <a:pPr algn="just"/>
                <a:endParaRPr lang="fr-FR" sz="105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endParaRPr lang="fr-FR" sz="1600">
                  <a:solidFill>
                    <a:srgbClr val="000000"/>
                  </a:solidFill>
                  <a:latin typeface="Source Sans Pro"/>
                  <a:ea typeface="+mn-lt"/>
                  <a:cs typeface="+mn-lt"/>
                </a:endParaRPr>
              </a:p>
              <a:p>
                <a:pPr algn="just"/>
                <a:r>
                  <a:rPr lang="fr-FR" sz="1600">
                    <a:solidFill>
                      <a:srgbClr val="000000"/>
                    </a:solidFill>
                    <a:latin typeface="Source Sans Pro"/>
                    <a:ea typeface="+mn-lt"/>
                    <a:cs typeface="+mn-lt"/>
                  </a:rPr>
                  <a:t>Nous avons constaté (Fig5.) que 90% des erreurs étaient inférieures à 0,53 m et que 95% des erreurs étaient inférieures à 0,60 m.</a:t>
                </a:r>
                <a:endParaRPr lang="pt-BR" sz="1600"/>
              </a:p>
            </p:txBody>
          </p:sp>
          <p:sp>
            <p:nvSpPr>
              <p:cNvPr id="25" name="CaixaDeTexto 17">
                <a:extLst>
                  <a:ext uri="{FF2B5EF4-FFF2-40B4-BE49-F238E27FC236}">
                    <a16:creationId xmlns:a16="http://schemas.microsoft.com/office/drawing/2014/main" id="{DD258099-5AFA-A2A5-CC59-CEB74B6CFE96}"/>
                  </a:ext>
                </a:extLst>
              </p:cNvPr>
              <p:cNvSpPr txBox="1"/>
              <p:nvPr/>
            </p:nvSpPr>
            <p:spPr>
              <a:xfrm>
                <a:off x="1260458" y="11096685"/>
                <a:ext cx="10521967" cy="653710"/>
              </a:xfrm>
              <a:prstGeom prst="rect">
                <a:avLst/>
              </a:prstGeom>
              <a:noFill/>
            </p:spPr>
            <p:txBody>
              <a:bodyPr wrap="square" rtlCol="0">
                <a:spAutoFit/>
              </a:bodyPr>
              <a:lstStyle/>
              <a:p>
                <a:r>
                  <a:rPr lang="pt-BR" sz="2401" b="1">
                    <a:solidFill>
                      <a:srgbClr val="143566"/>
                    </a:solidFill>
                    <a:latin typeface="Source Sans Pro"/>
                    <a:sym typeface="Quattrocento Sans"/>
                  </a:rPr>
                  <a:t>L’estimation de distance entre une balise et un tag en statique</a:t>
                </a:r>
                <a:endParaRPr lang="pt-BR" sz="2401"/>
              </a:p>
            </p:txBody>
          </p:sp>
        </p:grpSp>
        <p:cxnSp>
          <p:nvCxnSpPr>
            <p:cNvPr id="23" name="Conector reto 15">
              <a:extLst>
                <a:ext uri="{FF2B5EF4-FFF2-40B4-BE49-F238E27FC236}">
                  <a16:creationId xmlns:a16="http://schemas.microsoft.com/office/drawing/2014/main" id="{0B48ACCE-A9DF-C11D-AC64-56074891BB0E}"/>
                </a:ext>
              </a:extLst>
            </p:cNvPr>
            <p:cNvCxnSpPr>
              <a:cxnSpLocks/>
            </p:cNvCxnSpPr>
            <p:nvPr/>
          </p:nvCxnSpPr>
          <p:spPr>
            <a:xfrm>
              <a:off x="1265340" y="11864942"/>
              <a:ext cx="10517085" cy="0"/>
            </a:xfrm>
            <a:prstGeom prst="line">
              <a:avLst/>
            </a:prstGeom>
            <a:ln w="76200">
              <a:solidFill>
                <a:srgbClr val="EE7B00"/>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1B6C54EE-0B93-AAA0-F2A3-E8F95C4B736A}"/>
              </a:ext>
            </a:extLst>
          </p:cNvPr>
          <p:cNvSpPr/>
          <p:nvPr/>
        </p:nvSpPr>
        <p:spPr>
          <a:xfrm>
            <a:off x="-52388" y="-26194"/>
            <a:ext cx="21564600" cy="2717740"/>
          </a:xfrm>
          <a:prstGeom prst="rect">
            <a:avLst/>
          </a:prstGeom>
          <a:solidFill>
            <a:srgbClr val="1435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98"/>
          </a:p>
        </p:txBody>
      </p:sp>
      <p:sp>
        <p:nvSpPr>
          <p:cNvPr id="58" name="Google Shape;58;p14"/>
          <p:cNvSpPr txBox="1"/>
          <p:nvPr/>
        </p:nvSpPr>
        <p:spPr>
          <a:xfrm>
            <a:off x="0" y="949064"/>
            <a:ext cx="21391895" cy="869469"/>
          </a:xfrm>
          <a:prstGeom prst="rect">
            <a:avLst/>
          </a:prstGeom>
          <a:noFill/>
          <a:ln>
            <a:noFill/>
          </a:ln>
        </p:spPr>
        <p:txBody>
          <a:bodyPr spcFirstLastPara="1" wrap="square" lIns="0" tIns="0" rIns="0" bIns="0" anchor="ctr" anchorCtr="0">
            <a:spAutoFit/>
          </a:bodyPr>
          <a:lstStyle/>
          <a:p>
            <a:pPr marL="44411" algn="ctr"/>
            <a:r>
              <a:rPr lang="pt-BR" sz="5650" b="1">
                <a:solidFill>
                  <a:schemeClr val="bg1">
                    <a:lumMod val="95000"/>
                  </a:schemeClr>
                </a:solidFill>
                <a:latin typeface="Source Sans Pro"/>
                <a:sym typeface="Quattrocento Sans"/>
              </a:rPr>
              <a:t>Localisation Roller et Skateboard en milieu Indoor</a:t>
            </a:r>
            <a:endParaRPr lang="fr-FR" sz="5650" b="1">
              <a:solidFill>
                <a:schemeClr val="bg1">
                  <a:lumMod val="95000"/>
                </a:schemeClr>
              </a:solidFill>
              <a:latin typeface="Source Sans Pro"/>
              <a:ea typeface="Source Sans Pro"/>
              <a:cs typeface="Arial"/>
            </a:endParaRPr>
          </a:p>
        </p:txBody>
      </p:sp>
      <p:sp>
        <p:nvSpPr>
          <p:cNvPr id="59" name="Google Shape;59;p14"/>
          <p:cNvSpPr txBox="1"/>
          <p:nvPr/>
        </p:nvSpPr>
        <p:spPr>
          <a:xfrm>
            <a:off x="1054010" y="2935244"/>
            <a:ext cx="19286013" cy="956544"/>
          </a:xfrm>
          <a:prstGeom prst="rect">
            <a:avLst/>
          </a:prstGeom>
          <a:noFill/>
          <a:ln>
            <a:noFill/>
          </a:ln>
        </p:spPr>
        <p:txBody>
          <a:bodyPr spcFirstLastPara="1" wrap="square" lIns="0" tIns="0" rIns="0" bIns="0" anchor="t" anchorCtr="0">
            <a:spAutoFit/>
          </a:bodyPr>
          <a:lstStyle/>
          <a:p>
            <a:pPr algn="ctr"/>
            <a:r>
              <a:rPr lang="pt-BR" sz="2260" b="1" i="1">
                <a:solidFill>
                  <a:srgbClr val="143566"/>
                </a:solidFill>
                <a:latin typeface="Source Sans Pro"/>
                <a:ea typeface="Quattrocento Sans"/>
                <a:cs typeface="Quattrocento Sans"/>
                <a:sym typeface="Quattrocento Sans"/>
              </a:rPr>
              <a:t>Florent COTTON (florent.cotton@efrei.fr), Elizabeth COLIN (elizabeth.colin@efrei.fr)</a:t>
            </a:r>
          </a:p>
          <a:p>
            <a:pPr algn="ctr"/>
            <a:r>
              <a:rPr lang="pt-BR" sz="1978">
                <a:solidFill>
                  <a:srgbClr val="1A1A18"/>
                </a:solidFill>
                <a:latin typeface="Source Sans Pro" panose="020B0503030403020204" pitchFamily="34" charset="0"/>
                <a:ea typeface="Source Sans Pro" panose="020B0503030403020204" pitchFamily="34" charset="0"/>
                <a:sym typeface="Quattrocento Sans"/>
              </a:rPr>
              <a:t>Efrei Research lab</a:t>
            </a:r>
          </a:p>
          <a:p>
            <a:pPr algn="ctr"/>
            <a:r>
              <a:rPr lang="pt-BR" sz="1978">
                <a:solidFill>
                  <a:srgbClr val="1A1A18"/>
                </a:solidFill>
                <a:latin typeface="Source Sans Pro" panose="020B0503030403020204" pitchFamily="34" charset="0"/>
                <a:ea typeface="Source Sans Pro" panose="020B0503030403020204" pitchFamily="34" charset="0"/>
                <a:sym typeface="Quattrocento Sans"/>
              </a:rPr>
              <a:t>Efrei Paris Panthéon Assas Université</a:t>
            </a:r>
            <a:endParaRPr lang="pt-BR" sz="1978">
              <a:solidFill>
                <a:srgbClr val="1A1A18"/>
              </a:solidFill>
              <a:latin typeface="Source Sans Pro" panose="020B0503030403020204" pitchFamily="34" charset="0"/>
              <a:ea typeface="Source Sans Pro" panose="020B0503030403020204" pitchFamily="34" charset="0"/>
            </a:endParaRPr>
          </a:p>
        </p:txBody>
      </p:sp>
      <p:pic>
        <p:nvPicPr>
          <p:cNvPr id="3" name="Graphique 3">
            <a:extLst>
              <a:ext uri="{FF2B5EF4-FFF2-40B4-BE49-F238E27FC236}">
                <a16:creationId xmlns:a16="http://schemas.microsoft.com/office/drawing/2014/main" id="{574BFB81-A3C5-C3E2-0150-C2D1FC9A68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22509" y="28565961"/>
            <a:ext cx="3102120" cy="1467925"/>
          </a:xfrm>
          <a:prstGeom prst="rect">
            <a:avLst/>
          </a:prstGeom>
        </p:spPr>
      </p:pic>
      <p:sp>
        <p:nvSpPr>
          <p:cNvPr id="2" name="CaixaDeTexto 1">
            <a:extLst>
              <a:ext uri="{FF2B5EF4-FFF2-40B4-BE49-F238E27FC236}">
                <a16:creationId xmlns:a16="http://schemas.microsoft.com/office/drawing/2014/main" id="{5178BD99-1194-EF5E-C3F9-F90DF95B86F1}"/>
              </a:ext>
            </a:extLst>
          </p:cNvPr>
          <p:cNvSpPr txBox="1"/>
          <p:nvPr/>
        </p:nvSpPr>
        <p:spPr>
          <a:xfrm>
            <a:off x="1020836" y="3933000"/>
            <a:ext cx="19341953" cy="1939121"/>
          </a:xfrm>
          <a:prstGeom prst="rect">
            <a:avLst/>
          </a:prstGeom>
          <a:noFill/>
        </p:spPr>
        <p:txBody>
          <a:bodyPr wrap="square" rtlCol="0">
            <a:spAutoFit/>
          </a:bodyPr>
          <a:lstStyle/>
          <a:p>
            <a:pPr algn="ctr"/>
            <a:r>
              <a:rPr lang="fr-FR" sz="2401" b="1">
                <a:solidFill>
                  <a:srgbClr val="143566"/>
                </a:solidFill>
                <a:latin typeface="Source Sans Pro"/>
                <a:sym typeface="Quattrocento Sans"/>
              </a:rPr>
              <a:t>Les contraintes de la localisation en roller et skateboard</a:t>
            </a:r>
            <a:endParaRPr lang="pt-BR" sz="898" b="1">
              <a:solidFill>
                <a:srgbClr val="143566"/>
              </a:solidFill>
              <a:latin typeface="Source Sans Pro"/>
              <a:sym typeface="Quattrocento Sans"/>
            </a:endParaRPr>
          </a:p>
          <a:p>
            <a:pPr algn="just"/>
            <a:r>
              <a:rPr lang="fr-FR" sz="1600">
                <a:solidFill>
                  <a:srgbClr val="000000"/>
                </a:solidFill>
                <a:latin typeface="Source Sans Pro"/>
                <a:ea typeface="+mn-lt"/>
                <a:cs typeface="+mn-lt"/>
              </a:rPr>
              <a:t>Ce projet vise à développer un système de localisation indoor destiné à la Fédération Française de Roller et Skateboard (FFRS), permettant d'analyser le mouvement et la vitesse des athlètes lors de leurs entraînements. Le système de localisation indoor repose sur la technologie Bluetooth Low Energy (BLE) qui est peu coûteuse et largement répandue. Dans le cadre de ce travail on se concentrera sur le roller. Les </a:t>
            </a:r>
            <a:r>
              <a:rPr lang="fr-FR" sz="1600" err="1">
                <a:solidFill>
                  <a:srgbClr val="000000"/>
                </a:solidFill>
                <a:latin typeface="Source Sans Pro"/>
                <a:ea typeface="+mn-lt"/>
                <a:cs typeface="+mn-lt"/>
              </a:rPr>
              <a:t>rolleurs</a:t>
            </a:r>
            <a:r>
              <a:rPr lang="fr-FR" sz="1600">
                <a:solidFill>
                  <a:srgbClr val="000000"/>
                </a:solidFill>
                <a:latin typeface="Source Sans Pro"/>
                <a:ea typeface="+mn-lt"/>
                <a:cs typeface="+mn-lt"/>
              </a:rPr>
              <a:t> pouvant évoluer à des vitesses allant jusqu’à 50km/h,  ceci impose des contraintes spécifiques par rapport à la localisation d’un piéton, notamment :</a:t>
            </a:r>
          </a:p>
          <a:p>
            <a:pPr marL="285750" indent="-285750" algn="just">
              <a:buFont typeface="Arial" panose="020B0604020202020204" pitchFamily="34" charset="0"/>
              <a:buChar char="•"/>
            </a:pPr>
            <a:r>
              <a:rPr lang="fr-FR" sz="1600">
                <a:solidFill>
                  <a:srgbClr val="000000"/>
                </a:solidFill>
                <a:latin typeface="Source Sans Pro"/>
                <a:ea typeface="+mn-lt"/>
                <a:cs typeface="+mn-lt"/>
              </a:rPr>
              <a:t>Le taux d'acquisition des données ;</a:t>
            </a:r>
          </a:p>
          <a:p>
            <a:pPr marL="285750" indent="-285750" algn="just">
              <a:buFont typeface="Arial" panose="020B0604020202020204" pitchFamily="34" charset="0"/>
              <a:buChar char="•"/>
            </a:pPr>
            <a:r>
              <a:rPr lang="fr-FR" sz="1600">
                <a:solidFill>
                  <a:srgbClr val="000000"/>
                </a:solidFill>
                <a:latin typeface="Source Sans Pro"/>
                <a:ea typeface="+mn-lt"/>
                <a:cs typeface="+mn-lt"/>
              </a:rPr>
              <a:t>La précision de localisation entre 10cm et 50cm ;</a:t>
            </a:r>
          </a:p>
          <a:p>
            <a:pPr algn="just"/>
            <a:r>
              <a:rPr lang="fr-FR" sz="1600">
                <a:solidFill>
                  <a:srgbClr val="000000"/>
                </a:solidFill>
                <a:latin typeface="Source Sans Pro"/>
                <a:ea typeface="+mn-lt"/>
                <a:cs typeface="+mn-lt"/>
              </a:rPr>
              <a:t>La première étape du travail consiste à évaluer expérimentalement les performances de la technologie Bluetooth vis-à-vis de ces contraintes.</a:t>
            </a:r>
          </a:p>
        </p:txBody>
      </p:sp>
      <p:grpSp>
        <p:nvGrpSpPr>
          <p:cNvPr id="14" name="Agrupar 13">
            <a:extLst>
              <a:ext uri="{FF2B5EF4-FFF2-40B4-BE49-F238E27FC236}">
                <a16:creationId xmlns:a16="http://schemas.microsoft.com/office/drawing/2014/main" id="{87B25F93-15CD-3EED-E4E7-DB32F0C24423}"/>
              </a:ext>
            </a:extLst>
          </p:cNvPr>
          <p:cNvGrpSpPr/>
          <p:nvPr/>
        </p:nvGrpSpPr>
        <p:grpSpPr>
          <a:xfrm>
            <a:off x="1006616" y="5923546"/>
            <a:ext cx="9329279" cy="15362152"/>
            <a:chOff x="1260458" y="11096685"/>
            <a:chExt cx="10521967" cy="21746508"/>
          </a:xfrm>
        </p:grpSpPr>
        <p:grpSp>
          <p:nvGrpSpPr>
            <p:cNvPr id="15" name="Agrupar 14">
              <a:extLst>
                <a:ext uri="{FF2B5EF4-FFF2-40B4-BE49-F238E27FC236}">
                  <a16:creationId xmlns:a16="http://schemas.microsoft.com/office/drawing/2014/main" id="{3832109F-4759-BD0C-FDFC-66FBC3451B2F}"/>
                </a:ext>
              </a:extLst>
            </p:cNvPr>
            <p:cNvGrpSpPr/>
            <p:nvPr/>
          </p:nvGrpSpPr>
          <p:grpSpPr>
            <a:xfrm>
              <a:off x="1260458" y="11096685"/>
              <a:ext cx="10521967" cy="21746508"/>
              <a:chOff x="1260458" y="11096685"/>
              <a:chExt cx="10521967" cy="21746508"/>
            </a:xfrm>
          </p:grpSpPr>
          <p:sp>
            <p:nvSpPr>
              <p:cNvPr id="17" name="CaixaDeTexto 16">
                <a:extLst>
                  <a:ext uri="{FF2B5EF4-FFF2-40B4-BE49-F238E27FC236}">
                    <a16:creationId xmlns:a16="http://schemas.microsoft.com/office/drawing/2014/main" id="{DB0A7BE9-770C-37DF-C9DA-CF05904262E9}"/>
                  </a:ext>
                </a:extLst>
              </p:cNvPr>
              <p:cNvSpPr txBox="1"/>
              <p:nvPr/>
            </p:nvSpPr>
            <p:spPr>
              <a:xfrm>
                <a:off x="1260458" y="11864941"/>
                <a:ext cx="10157817" cy="20978252"/>
              </a:xfrm>
              <a:prstGeom prst="rect">
                <a:avLst/>
              </a:prstGeom>
              <a:noFill/>
            </p:spPr>
            <p:txBody>
              <a:bodyPr wrap="square" lIns="91440" tIns="45720" rIns="91440" bIns="45720" rtlCol="0" anchor="t">
                <a:spAutoFit/>
              </a:bodyPr>
              <a:lstStyle/>
              <a:p>
                <a:pPr algn="ctr"/>
                <a:endParaRPr lang="pt-BR" sz="800" b="1">
                  <a:solidFill>
                    <a:srgbClr val="143566"/>
                  </a:solidFill>
                  <a:latin typeface="Source Sans Pro"/>
                  <a:sym typeface="Quattrocento Sans"/>
                </a:endParaRPr>
              </a:p>
              <a:p>
                <a:pPr algn="just"/>
                <a:r>
                  <a:rPr lang="fr-FR" sz="1600">
                    <a:latin typeface="Source Sans Pro"/>
                    <a:ea typeface="+mn-lt"/>
                    <a:cs typeface="+mn-lt"/>
                  </a:rPr>
                  <a:t>Les athlètes seront équipés de cartes électroniques (</a:t>
                </a:r>
                <a:r>
                  <a:rPr lang="fr-FR" sz="1600" err="1">
                    <a:latin typeface="Source Sans Pro"/>
                    <a:ea typeface="+mn-lt"/>
                    <a:cs typeface="+mn-lt"/>
                  </a:rPr>
                  <a:t>nRF</a:t>
                </a:r>
                <a:r>
                  <a:rPr lang="fr-FR" sz="1600">
                    <a:latin typeface="Source Sans Pro"/>
                    <a:ea typeface="+mn-lt"/>
                    <a:cs typeface="+mn-lt"/>
                  </a:rPr>
                  <a:t> 52833 </a:t>
                </a:r>
                <a:r>
                  <a:rPr lang="fr-FR" sz="1600" err="1">
                    <a:latin typeface="Source Sans Pro"/>
                    <a:ea typeface="+mn-lt"/>
                    <a:cs typeface="+mn-lt"/>
                  </a:rPr>
                  <a:t>dk</a:t>
                </a:r>
                <a:r>
                  <a:rPr lang="fr-FR" sz="1600">
                    <a:latin typeface="Source Sans Pro"/>
                    <a:ea typeface="+mn-lt"/>
                    <a:cs typeface="+mn-lt"/>
                  </a:rPr>
                  <a:t>) [1] Bluetooth de "Nordic </a:t>
                </a:r>
                <a:r>
                  <a:rPr lang="fr-FR" sz="1600" err="1">
                    <a:latin typeface="Source Sans Pro"/>
                    <a:ea typeface="+mn-lt"/>
                    <a:cs typeface="+mn-lt"/>
                  </a:rPr>
                  <a:t>Semiconductor</a:t>
                </a:r>
                <a:r>
                  <a:rPr lang="fr-FR" sz="1600">
                    <a:latin typeface="Source Sans Pro"/>
                    <a:ea typeface="+mn-lt"/>
                    <a:cs typeface="+mn-lt"/>
                  </a:rPr>
                  <a:t>" dans un boitier au niveau du bassin (</a:t>
                </a:r>
                <a:r>
                  <a:rPr lang="fr-FR" sz="1600" err="1">
                    <a:latin typeface="Source Sans Pro"/>
                    <a:ea typeface="+mn-lt"/>
                    <a:cs typeface="+mn-lt"/>
                  </a:rPr>
                  <a:t>fig</a:t>
                </a:r>
                <a:r>
                  <a:rPr lang="fr-FR" sz="1600">
                    <a:latin typeface="Source Sans Pro"/>
                    <a:ea typeface="+mn-lt"/>
                    <a:cs typeface="+mn-lt"/>
                  </a:rPr>
                  <a:t> 1.) qui communiqueront avec un réseau de  4 balises positionnées autour du terrain. Les balises détecteront les signaux Bluetooth des athlètes pour calculer leur distance, leur position et suivre leur mouvement et leur vitesse.</a:t>
                </a: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5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r>
                  <a:rPr lang="fr-FR" sz="1600">
                    <a:latin typeface="Source Sans Pro"/>
                    <a:ea typeface="+mn-lt"/>
                    <a:cs typeface="+mn-lt"/>
                  </a:rPr>
                  <a:t>Le dispositif a été testé dans le gymnase Louis Pasteur à Villejuif (</a:t>
                </a:r>
                <a:r>
                  <a:rPr lang="fr-FR" sz="1600" err="1">
                    <a:latin typeface="Source Sans Pro"/>
                    <a:ea typeface="+mn-lt"/>
                    <a:cs typeface="+mn-lt"/>
                  </a:rPr>
                  <a:t>Fig</a:t>
                </a:r>
                <a:r>
                  <a:rPr lang="fr-FR" sz="1600">
                    <a:latin typeface="Source Sans Pro"/>
                    <a:ea typeface="+mn-lt"/>
                    <a:cs typeface="+mn-lt"/>
                  </a:rPr>
                  <a:t> 2.), avec une zone d'essai de 28 mètres sur 20 mètres. </a:t>
                </a: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7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endParaRPr lang="fr-FR" sz="1600">
                  <a:latin typeface="Source Sans Pro"/>
                  <a:ea typeface="+mn-lt"/>
                  <a:cs typeface="+mn-lt"/>
                </a:endParaRPr>
              </a:p>
              <a:p>
                <a:pPr algn="just"/>
                <a:r>
                  <a:rPr lang="fr-FR" sz="1600">
                    <a:latin typeface="Source Sans Pro"/>
                    <a:ea typeface="+mn-lt"/>
                    <a:cs typeface="+mn-lt"/>
                  </a:rPr>
                  <a:t>Des tests statiques ont été réalisés en déplaçant le tag tous les 1 m sur 28 m avec 30 acquisitions par position. 4 balises ont été placées autour du terrain (</a:t>
                </a:r>
                <a:r>
                  <a:rPr lang="fr-FR" sz="1600" err="1">
                    <a:latin typeface="Source Sans Pro"/>
                    <a:ea typeface="+mn-lt"/>
                    <a:cs typeface="+mn-lt"/>
                  </a:rPr>
                  <a:t>Fig</a:t>
                </a:r>
                <a:r>
                  <a:rPr lang="fr-FR" sz="1600">
                    <a:latin typeface="Source Sans Pro"/>
                    <a:ea typeface="+mn-lt"/>
                    <a:cs typeface="+mn-lt"/>
                  </a:rPr>
                  <a:t> 3.) pour effectuer des tests dynamiques, comprenant la marche, la course et le sprint et un test mélangeant sprint, course et marche le long d'une ligne de 28m. </a:t>
                </a:r>
              </a:p>
            </p:txBody>
          </p:sp>
          <p:sp>
            <p:nvSpPr>
              <p:cNvPr id="18" name="CaixaDeTexto 17">
                <a:extLst>
                  <a:ext uri="{FF2B5EF4-FFF2-40B4-BE49-F238E27FC236}">
                    <a16:creationId xmlns:a16="http://schemas.microsoft.com/office/drawing/2014/main" id="{815D27D8-AB05-CAC5-6A0C-FC5A3CA168C8}"/>
                  </a:ext>
                </a:extLst>
              </p:cNvPr>
              <p:cNvSpPr txBox="1"/>
              <p:nvPr/>
            </p:nvSpPr>
            <p:spPr>
              <a:xfrm>
                <a:off x="1260458" y="11096685"/>
                <a:ext cx="10521967" cy="653710"/>
              </a:xfrm>
              <a:prstGeom prst="rect">
                <a:avLst/>
              </a:prstGeom>
              <a:noFill/>
            </p:spPr>
            <p:txBody>
              <a:bodyPr wrap="square" rtlCol="0">
                <a:spAutoFit/>
              </a:bodyPr>
              <a:lstStyle/>
              <a:p>
                <a:r>
                  <a:rPr lang="pt-BR" sz="2401" b="1">
                    <a:solidFill>
                      <a:srgbClr val="143566"/>
                    </a:solidFill>
                    <a:latin typeface="Source Sans Pro"/>
                    <a:sym typeface="Quattrocento Sans"/>
                  </a:rPr>
                  <a:t>Matériel, environnement et dispositif expérimental</a:t>
                </a:r>
                <a:endParaRPr lang="pt-BR" sz="2401"/>
              </a:p>
            </p:txBody>
          </p:sp>
        </p:grpSp>
        <p:cxnSp>
          <p:nvCxnSpPr>
            <p:cNvPr id="16" name="Conector reto 15">
              <a:extLst>
                <a:ext uri="{FF2B5EF4-FFF2-40B4-BE49-F238E27FC236}">
                  <a16:creationId xmlns:a16="http://schemas.microsoft.com/office/drawing/2014/main" id="{094B20D8-01A7-28A0-E742-3018C4E8340D}"/>
                </a:ext>
              </a:extLst>
            </p:cNvPr>
            <p:cNvCxnSpPr>
              <a:cxnSpLocks/>
            </p:cNvCxnSpPr>
            <p:nvPr/>
          </p:nvCxnSpPr>
          <p:spPr>
            <a:xfrm>
              <a:off x="1265340" y="11864942"/>
              <a:ext cx="10517085" cy="0"/>
            </a:xfrm>
            <a:prstGeom prst="line">
              <a:avLst/>
            </a:prstGeom>
            <a:ln w="76200">
              <a:solidFill>
                <a:srgbClr val="EE7B00"/>
              </a:solidFill>
            </a:ln>
          </p:spPr>
          <p:style>
            <a:lnRef idx="1">
              <a:schemeClr val="accent1"/>
            </a:lnRef>
            <a:fillRef idx="0">
              <a:schemeClr val="accent1"/>
            </a:fillRef>
            <a:effectRef idx="0">
              <a:schemeClr val="accent1"/>
            </a:effectRef>
            <a:fontRef idx="minor">
              <a:schemeClr val="tx1"/>
            </a:fontRef>
          </p:style>
        </p:cxnSp>
      </p:grpSp>
      <p:grpSp>
        <p:nvGrpSpPr>
          <p:cNvPr id="42" name="Agrupar 41">
            <a:extLst>
              <a:ext uri="{FF2B5EF4-FFF2-40B4-BE49-F238E27FC236}">
                <a16:creationId xmlns:a16="http://schemas.microsoft.com/office/drawing/2014/main" id="{726DEB02-7AE4-36DA-D587-A44153B290B6}"/>
              </a:ext>
            </a:extLst>
          </p:cNvPr>
          <p:cNvGrpSpPr/>
          <p:nvPr/>
        </p:nvGrpSpPr>
        <p:grpSpPr>
          <a:xfrm>
            <a:off x="935756" y="25729509"/>
            <a:ext cx="19540796" cy="1740230"/>
            <a:chOff x="1260458" y="11100664"/>
            <a:chExt cx="10521967" cy="2463451"/>
          </a:xfrm>
        </p:grpSpPr>
        <p:grpSp>
          <p:nvGrpSpPr>
            <p:cNvPr id="43" name="Agrupar 42">
              <a:extLst>
                <a:ext uri="{FF2B5EF4-FFF2-40B4-BE49-F238E27FC236}">
                  <a16:creationId xmlns:a16="http://schemas.microsoft.com/office/drawing/2014/main" id="{B6536D49-9B0A-EF59-B357-F48672A107AD}"/>
                </a:ext>
              </a:extLst>
            </p:cNvPr>
            <p:cNvGrpSpPr/>
            <p:nvPr/>
          </p:nvGrpSpPr>
          <p:grpSpPr>
            <a:xfrm>
              <a:off x="1260458" y="11100664"/>
              <a:ext cx="10521967" cy="2463451"/>
              <a:chOff x="1260458" y="11100664"/>
              <a:chExt cx="10521967" cy="2463451"/>
            </a:xfrm>
          </p:grpSpPr>
          <p:sp>
            <p:nvSpPr>
              <p:cNvPr id="45" name="CaixaDeTexto 44">
                <a:extLst>
                  <a:ext uri="{FF2B5EF4-FFF2-40B4-BE49-F238E27FC236}">
                    <a16:creationId xmlns:a16="http://schemas.microsoft.com/office/drawing/2014/main" id="{528B81B2-CBFB-B9E3-CFEE-1CE6F8168036}"/>
                  </a:ext>
                </a:extLst>
              </p:cNvPr>
              <p:cNvSpPr txBox="1"/>
              <p:nvPr/>
            </p:nvSpPr>
            <p:spPr>
              <a:xfrm>
                <a:off x="1297856" y="11864942"/>
                <a:ext cx="10445767" cy="1699173"/>
              </a:xfrm>
              <a:prstGeom prst="rect">
                <a:avLst/>
              </a:prstGeom>
              <a:noFill/>
            </p:spPr>
            <p:txBody>
              <a:bodyPr wrap="square" rtlCol="0">
                <a:spAutoFit/>
              </a:bodyPr>
              <a:lstStyle/>
              <a:p>
                <a:pPr algn="ctr"/>
                <a:endParaRPr lang="pt-BR" sz="800" b="1" dirty="0">
                  <a:solidFill>
                    <a:srgbClr val="143566"/>
                  </a:solidFill>
                  <a:latin typeface="Source Sans Pro"/>
                  <a:sym typeface="Quattrocento Sans"/>
                </a:endParaRPr>
              </a:p>
              <a:p>
                <a:pPr algn="just"/>
                <a:r>
                  <a:rPr lang="fr-FR" sz="1600" dirty="0">
                    <a:solidFill>
                      <a:srgbClr val="000000"/>
                    </a:solidFill>
                    <a:latin typeface="Source Sans Pro"/>
                    <a:ea typeface="+mn-lt"/>
                    <a:cs typeface="+mn-lt"/>
                  </a:rPr>
                  <a:t>La technologie Bluetooth est intéressante car elle est destinée au grand public. La carte </a:t>
                </a:r>
                <a:r>
                  <a:rPr lang="fr-FR" sz="1600" dirty="0" err="1">
                    <a:solidFill>
                      <a:srgbClr val="000000"/>
                    </a:solidFill>
                    <a:latin typeface="Source Sans Pro"/>
                    <a:ea typeface="+mn-lt"/>
                    <a:cs typeface="+mn-lt"/>
                  </a:rPr>
                  <a:t>nRF</a:t>
                </a:r>
                <a:r>
                  <a:rPr lang="fr-FR" sz="1600" dirty="0">
                    <a:solidFill>
                      <a:srgbClr val="000000"/>
                    </a:solidFill>
                    <a:latin typeface="Source Sans Pro"/>
                    <a:ea typeface="+mn-lt"/>
                    <a:cs typeface="+mn-lt"/>
                  </a:rPr>
                  <a:t> donne des précisions de l’ordre de 30 cm en statique mais des erreurs entre 2 et 6 mètres en dynamique, d’ailleurs l’erreur augmente fortement pour les grandes distances. Actuellement, le temps de traitement est trop long ce qui limite fortement le nombre d’acquisitions et réduit fortement la précision. Nous travaillons donc sur une nouvelle approche qui accélère le temps d'acquisition en reportant l'estimation de distance en post-traitement et en implémentant notre modèle de propagation pour l'estimation de distance. Une autre piste d’amélioration, est l’augmentation du nombre de balises sur le terrain afin de diminuer les distances à mesurer.</a:t>
                </a:r>
                <a:endParaRPr lang="pt-BR" sz="1600" dirty="0"/>
              </a:p>
            </p:txBody>
          </p:sp>
          <p:sp>
            <p:nvSpPr>
              <p:cNvPr id="46" name="CaixaDeTexto 45">
                <a:extLst>
                  <a:ext uri="{FF2B5EF4-FFF2-40B4-BE49-F238E27FC236}">
                    <a16:creationId xmlns:a16="http://schemas.microsoft.com/office/drawing/2014/main" id="{C868E3BE-9C8F-15F2-2637-39944B8A7548}"/>
                  </a:ext>
                </a:extLst>
              </p:cNvPr>
              <p:cNvSpPr txBox="1"/>
              <p:nvPr/>
            </p:nvSpPr>
            <p:spPr>
              <a:xfrm>
                <a:off x="1260458" y="11100664"/>
                <a:ext cx="10521967" cy="653710"/>
              </a:xfrm>
              <a:prstGeom prst="rect">
                <a:avLst/>
              </a:prstGeom>
              <a:noFill/>
            </p:spPr>
            <p:txBody>
              <a:bodyPr wrap="square" rtlCol="0">
                <a:spAutoFit/>
              </a:bodyPr>
              <a:lstStyle/>
              <a:p>
                <a:r>
                  <a:rPr lang="pt-BR" sz="2401" b="1">
                    <a:solidFill>
                      <a:srgbClr val="143566"/>
                    </a:solidFill>
                    <a:latin typeface="Source Sans Pro"/>
                    <a:sym typeface="Quattrocento Sans"/>
                  </a:rPr>
                  <a:t>Conclusion et perspectives </a:t>
                </a:r>
                <a:endParaRPr lang="pt-BR" sz="2401"/>
              </a:p>
            </p:txBody>
          </p:sp>
        </p:grpSp>
        <p:cxnSp>
          <p:nvCxnSpPr>
            <p:cNvPr id="44" name="Conector reto 43">
              <a:extLst>
                <a:ext uri="{FF2B5EF4-FFF2-40B4-BE49-F238E27FC236}">
                  <a16:creationId xmlns:a16="http://schemas.microsoft.com/office/drawing/2014/main" id="{BB3E8FD9-62DD-3025-B9D4-E02AA3F4DD95}"/>
                </a:ext>
              </a:extLst>
            </p:cNvPr>
            <p:cNvCxnSpPr>
              <a:cxnSpLocks/>
            </p:cNvCxnSpPr>
            <p:nvPr/>
          </p:nvCxnSpPr>
          <p:spPr>
            <a:xfrm>
              <a:off x="1265340" y="11864942"/>
              <a:ext cx="10517085" cy="0"/>
            </a:xfrm>
            <a:prstGeom prst="line">
              <a:avLst/>
            </a:prstGeom>
            <a:ln w="76200">
              <a:solidFill>
                <a:srgbClr val="EE7B00"/>
              </a:solidFill>
            </a:ln>
          </p:spPr>
          <p:style>
            <a:lnRef idx="1">
              <a:schemeClr val="accent1"/>
            </a:lnRef>
            <a:fillRef idx="0">
              <a:schemeClr val="accent1"/>
            </a:fillRef>
            <a:effectRef idx="0">
              <a:schemeClr val="accent1"/>
            </a:effectRef>
            <a:fontRef idx="minor">
              <a:schemeClr val="tx1"/>
            </a:fontRef>
          </p:style>
        </p:cxnSp>
      </p:grpSp>
      <p:grpSp>
        <p:nvGrpSpPr>
          <p:cNvPr id="47" name="Agrupar 46">
            <a:extLst>
              <a:ext uri="{FF2B5EF4-FFF2-40B4-BE49-F238E27FC236}">
                <a16:creationId xmlns:a16="http://schemas.microsoft.com/office/drawing/2014/main" id="{5E79E126-7EAF-EDAE-595B-1822AAC188B7}"/>
              </a:ext>
            </a:extLst>
          </p:cNvPr>
          <p:cNvGrpSpPr/>
          <p:nvPr/>
        </p:nvGrpSpPr>
        <p:grpSpPr>
          <a:xfrm>
            <a:off x="926414" y="27491185"/>
            <a:ext cx="19549866" cy="947704"/>
            <a:chOff x="1260458" y="11100665"/>
            <a:chExt cx="10521967" cy="1341560"/>
          </a:xfrm>
        </p:grpSpPr>
        <p:grpSp>
          <p:nvGrpSpPr>
            <p:cNvPr id="48" name="Agrupar 47">
              <a:extLst>
                <a:ext uri="{FF2B5EF4-FFF2-40B4-BE49-F238E27FC236}">
                  <a16:creationId xmlns:a16="http://schemas.microsoft.com/office/drawing/2014/main" id="{6401A238-A4B4-A1C3-0C25-8F7CB8CF17A0}"/>
                </a:ext>
              </a:extLst>
            </p:cNvPr>
            <p:cNvGrpSpPr/>
            <p:nvPr/>
          </p:nvGrpSpPr>
          <p:grpSpPr>
            <a:xfrm>
              <a:off x="1260458" y="11100665"/>
              <a:ext cx="10521967" cy="1341560"/>
              <a:chOff x="1260458" y="11100665"/>
              <a:chExt cx="10521967" cy="1341560"/>
            </a:xfrm>
          </p:grpSpPr>
          <p:sp>
            <p:nvSpPr>
              <p:cNvPr id="50" name="CaixaDeTexto 49">
                <a:extLst>
                  <a:ext uri="{FF2B5EF4-FFF2-40B4-BE49-F238E27FC236}">
                    <a16:creationId xmlns:a16="http://schemas.microsoft.com/office/drawing/2014/main" id="{0194B801-85D8-0E75-0A6E-EACBB6C96D8F}"/>
                  </a:ext>
                </a:extLst>
              </p:cNvPr>
              <p:cNvSpPr txBox="1"/>
              <p:nvPr/>
            </p:nvSpPr>
            <p:spPr>
              <a:xfrm>
                <a:off x="1260458" y="11864942"/>
                <a:ext cx="10445767" cy="577283"/>
              </a:xfrm>
              <a:prstGeom prst="rect">
                <a:avLst/>
              </a:prstGeom>
              <a:noFill/>
            </p:spPr>
            <p:txBody>
              <a:bodyPr wrap="square" lIns="91440" tIns="45720" rIns="91440" bIns="45720" rtlCol="0" anchor="t">
                <a:spAutoFit/>
              </a:bodyPr>
              <a:lstStyle/>
              <a:p>
                <a:pPr algn="ctr"/>
                <a:endParaRPr lang="pt-BR" sz="500" b="1">
                  <a:solidFill>
                    <a:srgbClr val="143566"/>
                  </a:solidFill>
                  <a:latin typeface="Source Sans Pro"/>
                  <a:sym typeface="Quattrocento Sans"/>
                </a:endParaRPr>
              </a:p>
              <a:p>
                <a:pPr marL="322580" indent="-322580" algn="just">
                  <a:buAutoNum type="arabicPeriod"/>
                </a:pPr>
                <a:r>
                  <a:rPr lang="pt-BR" sz="1550">
                    <a:solidFill>
                      <a:srgbClr val="000000"/>
                    </a:solidFill>
                    <a:latin typeface="Source Sans Pro"/>
                    <a:ea typeface="+mn-lt"/>
                    <a:cs typeface="+mn-lt"/>
                  </a:rPr>
                  <a:t>Documentation de la carte nordic nRF 52833 DK : </a:t>
                </a:r>
                <a:r>
                  <a:rPr lang="pt-BR" sz="1550">
                    <a:ea typeface="+mn-lt"/>
                    <a:cs typeface="+mn-lt"/>
                    <a:hlinkClick r:id="rId6"/>
                  </a:rPr>
                  <a:t>https://infocenter.nordicsemi.com/pdf/nRF52833_DK_User_Guide_20201203.pdf</a:t>
                </a:r>
              </a:p>
            </p:txBody>
          </p:sp>
          <p:sp>
            <p:nvSpPr>
              <p:cNvPr id="51" name="CaixaDeTexto 50">
                <a:extLst>
                  <a:ext uri="{FF2B5EF4-FFF2-40B4-BE49-F238E27FC236}">
                    <a16:creationId xmlns:a16="http://schemas.microsoft.com/office/drawing/2014/main" id="{4AA3EE0B-7978-A12D-90C9-9958CA5BC3F4}"/>
                  </a:ext>
                </a:extLst>
              </p:cNvPr>
              <p:cNvSpPr txBox="1"/>
              <p:nvPr/>
            </p:nvSpPr>
            <p:spPr>
              <a:xfrm>
                <a:off x="1260458" y="11100665"/>
                <a:ext cx="10521967" cy="653710"/>
              </a:xfrm>
              <a:prstGeom prst="rect">
                <a:avLst/>
              </a:prstGeom>
              <a:noFill/>
            </p:spPr>
            <p:txBody>
              <a:bodyPr wrap="square" rtlCol="0">
                <a:spAutoFit/>
              </a:bodyPr>
              <a:lstStyle/>
              <a:p>
                <a:r>
                  <a:rPr lang="pt-BR" sz="2401" b="1">
                    <a:solidFill>
                      <a:srgbClr val="143566"/>
                    </a:solidFill>
                    <a:latin typeface="Source Sans Pro"/>
                    <a:sym typeface="Quattrocento Sans"/>
                  </a:rPr>
                  <a:t>REFERENCES</a:t>
                </a:r>
                <a:endParaRPr lang="pt-BR" sz="2401"/>
              </a:p>
            </p:txBody>
          </p:sp>
        </p:grpSp>
        <p:cxnSp>
          <p:nvCxnSpPr>
            <p:cNvPr id="49" name="Conector reto 48">
              <a:extLst>
                <a:ext uri="{FF2B5EF4-FFF2-40B4-BE49-F238E27FC236}">
                  <a16:creationId xmlns:a16="http://schemas.microsoft.com/office/drawing/2014/main" id="{660B39BA-FCD2-3062-87EE-0770ACC1A9F4}"/>
                </a:ext>
              </a:extLst>
            </p:cNvPr>
            <p:cNvCxnSpPr>
              <a:cxnSpLocks/>
            </p:cNvCxnSpPr>
            <p:nvPr/>
          </p:nvCxnSpPr>
          <p:spPr>
            <a:xfrm>
              <a:off x="1265340" y="11864942"/>
              <a:ext cx="10517085" cy="0"/>
            </a:xfrm>
            <a:prstGeom prst="line">
              <a:avLst/>
            </a:prstGeom>
            <a:ln w="76200">
              <a:solidFill>
                <a:srgbClr val="EE7B00"/>
              </a:solidFill>
            </a:ln>
          </p:spPr>
          <p:style>
            <a:lnRef idx="1">
              <a:schemeClr val="accent1"/>
            </a:lnRef>
            <a:fillRef idx="0">
              <a:schemeClr val="accent1"/>
            </a:fillRef>
            <a:effectRef idx="0">
              <a:schemeClr val="accent1"/>
            </a:effectRef>
            <a:fontRef idx="minor">
              <a:schemeClr val="tx1"/>
            </a:fontRef>
          </p:style>
        </p:cxnSp>
      </p:grpSp>
      <p:cxnSp>
        <p:nvCxnSpPr>
          <p:cNvPr id="55" name="Conector reto 54">
            <a:extLst>
              <a:ext uri="{FF2B5EF4-FFF2-40B4-BE49-F238E27FC236}">
                <a16:creationId xmlns:a16="http://schemas.microsoft.com/office/drawing/2014/main" id="{14974F79-9C69-FD29-1131-4A3F9FCFC6F3}"/>
              </a:ext>
            </a:extLst>
          </p:cNvPr>
          <p:cNvCxnSpPr>
            <a:cxnSpLocks/>
          </p:cNvCxnSpPr>
          <p:nvPr/>
        </p:nvCxnSpPr>
        <p:spPr>
          <a:xfrm flipH="1">
            <a:off x="5901772" y="28571773"/>
            <a:ext cx="1" cy="1520311"/>
          </a:xfrm>
          <a:prstGeom prst="line">
            <a:avLst/>
          </a:prstGeom>
          <a:ln w="76200">
            <a:solidFill>
              <a:srgbClr val="143566"/>
            </a:solidFill>
          </a:ln>
        </p:spPr>
        <p:style>
          <a:lnRef idx="1">
            <a:schemeClr val="accent1"/>
          </a:lnRef>
          <a:fillRef idx="0">
            <a:schemeClr val="accent1"/>
          </a:fillRef>
          <a:effectRef idx="0">
            <a:schemeClr val="accent1"/>
          </a:effectRef>
          <a:fontRef idx="minor">
            <a:schemeClr val="tx1"/>
          </a:fontRef>
        </p:style>
      </p:cxnSp>
      <p:pic>
        <p:nvPicPr>
          <p:cNvPr id="11" name="Image 10" descr="Une image contenant Graphique, graphisme, clipart, conception&#10;&#10;Description générée automatiquement">
            <a:extLst>
              <a:ext uri="{FF2B5EF4-FFF2-40B4-BE49-F238E27FC236}">
                <a16:creationId xmlns:a16="http://schemas.microsoft.com/office/drawing/2014/main" id="{6E2E6391-B42B-B46F-EAFE-6103F84EFFC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383205" y="28412844"/>
            <a:ext cx="1812362" cy="1812362"/>
          </a:xfrm>
          <a:prstGeom prst="rect">
            <a:avLst/>
          </a:prstGeom>
        </p:spPr>
      </p:pic>
      <p:pic>
        <p:nvPicPr>
          <p:cNvPr id="7" name="Image 6" descr="Une image contenant capture d’écran, Graphique, graphisme, conception&#10;&#10;Description générée automatiquement">
            <a:extLst>
              <a:ext uri="{FF2B5EF4-FFF2-40B4-BE49-F238E27FC236}">
                <a16:creationId xmlns:a16="http://schemas.microsoft.com/office/drawing/2014/main" id="{B2E14513-D70C-673C-CA59-A70A3D70D0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40040" y="28519754"/>
            <a:ext cx="4009384" cy="1528578"/>
          </a:xfrm>
          <a:prstGeom prst="rect">
            <a:avLst/>
          </a:prstGeom>
        </p:spPr>
      </p:pic>
      <p:pic>
        <p:nvPicPr>
          <p:cNvPr id="13" name="Image 12" descr="Une image contenant Police, Graphique, texte, cercle&#10;&#10;Description générée automatiquement">
            <a:extLst>
              <a:ext uri="{FF2B5EF4-FFF2-40B4-BE49-F238E27FC236}">
                <a16:creationId xmlns:a16="http://schemas.microsoft.com/office/drawing/2014/main" id="{A9AD7AEC-0263-D02B-112B-4AD45F49DC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486250" y="28657103"/>
            <a:ext cx="2325414" cy="1273990"/>
          </a:xfrm>
          <a:prstGeom prst="rect">
            <a:avLst/>
          </a:prstGeom>
        </p:spPr>
      </p:pic>
      <p:sp>
        <p:nvSpPr>
          <p:cNvPr id="5" name="Retângulo 40">
            <a:extLst>
              <a:ext uri="{FF2B5EF4-FFF2-40B4-BE49-F238E27FC236}">
                <a16:creationId xmlns:a16="http://schemas.microsoft.com/office/drawing/2014/main" id="{D0CED903-51B9-7DB8-AA3C-07FD1E525F74}"/>
              </a:ext>
            </a:extLst>
          </p:cNvPr>
          <p:cNvSpPr/>
          <p:nvPr/>
        </p:nvSpPr>
        <p:spPr>
          <a:xfrm>
            <a:off x="1771305" y="14825590"/>
            <a:ext cx="7574274" cy="4462051"/>
          </a:xfrm>
          <a:prstGeom prst="rect">
            <a:avLst/>
          </a:prstGeom>
          <a:solidFill>
            <a:schemeClr val="accent4">
              <a:lumMod val="60000"/>
              <a:lumOff val="4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1800" b="1">
              <a:solidFill>
                <a:schemeClr val="tx1"/>
              </a:solidFill>
              <a:latin typeface="Source Sans Pro" panose="020B0503030403020204" pitchFamily="34" charset="0"/>
              <a:ea typeface="Source Sans Pro" panose="020B0503030403020204" pitchFamily="34" charset="0"/>
            </a:endParaRPr>
          </a:p>
          <a:p>
            <a:pPr algn="ctr"/>
            <a:r>
              <a:rPr lang="pt-BR" sz="1800" b="1">
                <a:solidFill>
                  <a:schemeClr val="tx1"/>
                </a:solidFill>
                <a:latin typeface="Source Sans Pro" panose="020B0503030403020204" pitchFamily="34" charset="0"/>
                <a:ea typeface="Source Sans Pro" panose="020B0503030403020204" pitchFamily="34" charset="0"/>
              </a:rPr>
              <a:t>Fig 2. : Gymnase Louis Paster, Villejuif</a:t>
            </a:r>
            <a:endParaRPr lang="pt-BR" sz="2260" b="1">
              <a:solidFill>
                <a:schemeClr val="tx1"/>
              </a:solidFill>
              <a:latin typeface="Source Sans Pro" panose="020B0503030403020204" pitchFamily="34" charset="0"/>
              <a:ea typeface="Source Sans Pro" panose="020B0503030403020204" pitchFamily="34" charset="0"/>
            </a:endParaRPr>
          </a:p>
        </p:txBody>
      </p:sp>
      <p:pic>
        <p:nvPicPr>
          <p:cNvPr id="10" name="Image 9">
            <a:extLst>
              <a:ext uri="{FF2B5EF4-FFF2-40B4-BE49-F238E27FC236}">
                <a16:creationId xmlns:a16="http://schemas.microsoft.com/office/drawing/2014/main" id="{BBE936A0-19DB-A735-C30C-943BCD1C3B9A}"/>
              </a:ext>
            </a:extLst>
          </p:cNvPr>
          <p:cNvPicPr>
            <a:picLocks noChangeAspect="1"/>
          </p:cNvPicPr>
          <p:nvPr/>
        </p:nvPicPr>
        <p:blipFill>
          <a:blip r:embed="rId10" cstate="print">
            <a:extLst>
              <a:ext uri="{28A0092B-C50C-407E-A947-70E740481C1C}">
                <a14:useLocalDpi xmlns:a14="http://schemas.microsoft.com/office/drawing/2010/main" val="0"/>
              </a:ext>
            </a:extLst>
          </a:blip>
          <a:srcRect t="15067" b="15067"/>
          <a:stretch/>
        </p:blipFill>
        <p:spPr>
          <a:xfrm>
            <a:off x="1874647" y="15080190"/>
            <a:ext cx="7367590" cy="3860200"/>
          </a:xfrm>
          <a:prstGeom prst="rect">
            <a:avLst/>
          </a:prstGeom>
        </p:spPr>
      </p:pic>
      <p:sp>
        <p:nvSpPr>
          <p:cNvPr id="12" name="Retângulo 40">
            <a:extLst>
              <a:ext uri="{FF2B5EF4-FFF2-40B4-BE49-F238E27FC236}">
                <a16:creationId xmlns:a16="http://schemas.microsoft.com/office/drawing/2014/main" id="{D7DC3AE7-52C8-E872-12AA-C2A2849D6008}"/>
              </a:ext>
            </a:extLst>
          </p:cNvPr>
          <p:cNvSpPr/>
          <p:nvPr/>
        </p:nvSpPr>
        <p:spPr>
          <a:xfrm>
            <a:off x="11981510" y="7185341"/>
            <a:ext cx="7574274" cy="4575664"/>
          </a:xfrm>
          <a:prstGeom prst="rect">
            <a:avLst/>
          </a:prstGeom>
          <a:solidFill>
            <a:schemeClr val="accent4">
              <a:lumMod val="60000"/>
              <a:lumOff val="4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1800" b="1">
              <a:solidFill>
                <a:schemeClr val="tx1"/>
              </a:solidFill>
              <a:latin typeface="Source Sans Pro" panose="020B0503030403020204" pitchFamily="34" charset="0"/>
              <a:ea typeface="Source Sans Pro" panose="020B0503030403020204" pitchFamily="34" charset="0"/>
            </a:endParaRPr>
          </a:p>
          <a:p>
            <a:pPr algn="ctr"/>
            <a:r>
              <a:rPr lang="pt-BR" sz="1800" b="1">
                <a:solidFill>
                  <a:schemeClr val="tx1"/>
                </a:solidFill>
                <a:latin typeface="Source Sans Pro" panose="020B0503030403020204" pitchFamily="34" charset="0"/>
                <a:ea typeface="Source Sans Pro" panose="020B0503030403020204" pitchFamily="34" charset="0"/>
              </a:rPr>
              <a:t>Fig 4. : Erreur absolue de la distance estimée par rapport à la distance réelle </a:t>
            </a:r>
            <a:endParaRPr lang="pt-BR" sz="2260" b="1">
              <a:solidFill>
                <a:schemeClr val="tx1"/>
              </a:solidFill>
              <a:latin typeface="Source Sans Pro" panose="020B0503030403020204" pitchFamily="34" charset="0"/>
              <a:ea typeface="Source Sans Pro" panose="020B0503030403020204" pitchFamily="34" charset="0"/>
            </a:endParaRPr>
          </a:p>
        </p:txBody>
      </p:sp>
      <p:pic>
        <p:nvPicPr>
          <p:cNvPr id="19" name="Image 18">
            <a:extLst>
              <a:ext uri="{FF2B5EF4-FFF2-40B4-BE49-F238E27FC236}">
                <a16:creationId xmlns:a16="http://schemas.microsoft.com/office/drawing/2014/main" id="{CBCF3600-B074-CC43-1C68-AB406EBE8E66}"/>
              </a:ext>
            </a:extLst>
          </p:cNvPr>
          <p:cNvPicPr>
            <a:picLocks noChangeAspect="1"/>
          </p:cNvPicPr>
          <p:nvPr/>
        </p:nvPicPr>
        <p:blipFill rotWithShape="1">
          <a:blip r:embed="rId11">
            <a:extLst>
              <a:ext uri="{28A0092B-C50C-407E-A947-70E740481C1C}">
                <a14:useLocalDpi xmlns:a14="http://schemas.microsoft.com/office/drawing/2010/main" val="0"/>
              </a:ext>
            </a:extLst>
          </a:blip>
          <a:srcRect l="8270" t="7247" r="8270" b="5271"/>
          <a:stretch/>
        </p:blipFill>
        <p:spPr>
          <a:xfrm>
            <a:off x="12142122" y="7300192"/>
            <a:ext cx="7311996" cy="3832170"/>
          </a:xfrm>
          <a:prstGeom prst="rect">
            <a:avLst/>
          </a:prstGeom>
        </p:spPr>
      </p:pic>
      <p:sp>
        <p:nvSpPr>
          <p:cNvPr id="61" name="Retângulo 40">
            <a:extLst>
              <a:ext uri="{FF2B5EF4-FFF2-40B4-BE49-F238E27FC236}">
                <a16:creationId xmlns:a16="http://schemas.microsoft.com/office/drawing/2014/main" id="{9D6CFED5-D19B-2F77-BB73-65C59027B97D}"/>
              </a:ext>
            </a:extLst>
          </p:cNvPr>
          <p:cNvSpPr/>
          <p:nvPr/>
        </p:nvSpPr>
        <p:spPr>
          <a:xfrm>
            <a:off x="12062786" y="18354437"/>
            <a:ext cx="7208526" cy="2286000"/>
          </a:xfrm>
          <a:prstGeom prst="rect">
            <a:avLst/>
          </a:prstGeom>
          <a:solidFill>
            <a:schemeClr val="accent4">
              <a:lumMod val="60000"/>
              <a:lumOff val="4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r>
              <a:rPr lang="pt-BR" sz="1800" b="1">
                <a:solidFill>
                  <a:schemeClr val="tx1"/>
                </a:solidFill>
                <a:latin typeface="Source Sans Pro" panose="020B0503030403020204" pitchFamily="34" charset="0"/>
                <a:ea typeface="Source Sans Pro" panose="020B0503030403020204" pitchFamily="34" charset="0"/>
              </a:rPr>
              <a:t>Fig 6. : Données des 4 balises pour les tests en dynamique</a:t>
            </a:r>
          </a:p>
        </p:txBody>
      </p:sp>
      <p:sp>
        <p:nvSpPr>
          <p:cNvPr id="53" name="Retângulo 40">
            <a:extLst>
              <a:ext uri="{FF2B5EF4-FFF2-40B4-BE49-F238E27FC236}">
                <a16:creationId xmlns:a16="http://schemas.microsoft.com/office/drawing/2014/main" id="{50028F33-8310-750B-A660-EE6643F2FD61}"/>
              </a:ext>
            </a:extLst>
          </p:cNvPr>
          <p:cNvSpPr/>
          <p:nvPr/>
        </p:nvSpPr>
        <p:spPr>
          <a:xfrm>
            <a:off x="2775464" y="7987841"/>
            <a:ext cx="5781286" cy="5247200"/>
          </a:xfrm>
          <a:prstGeom prst="rect">
            <a:avLst/>
          </a:prstGeom>
          <a:solidFill>
            <a:schemeClr val="accent4">
              <a:lumMod val="60000"/>
              <a:lumOff val="4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1000" b="1">
              <a:solidFill>
                <a:schemeClr val="tx1"/>
              </a:solidFill>
              <a:latin typeface="Source Sans Pro" panose="020B0503030403020204" pitchFamily="34" charset="0"/>
              <a:ea typeface="Source Sans Pro" panose="020B0503030403020204" pitchFamily="34" charset="0"/>
            </a:endParaRPr>
          </a:p>
          <a:p>
            <a:pPr algn="ctr"/>
            <a:endParaRPr lang="pt-BR" sz="1000" b="1">
              <a:solidFill>
                <a:schemeClr val="tx1"/>
              </a:solidFill>
              <a:latin typeface="Source Sans Pro" panose="020B0503030403020204" pitchFamily="34" charset="0"/>
              <a:ea typeface="Source Sans Pro" panose="020B0503030403020204" pitchFamily="34" charset="0"/>
            </a:endParaRPr>
          </a:p>
          <a:p>
            <a:pPr algn="ctr"/>
            <a:endParaRPr lang="pt-BR" sz="1000" b="1">
              <a:solidFill>
                <a:schemeClr val="tx1"/>
              </a:solidFill>
              <a:latin typeface="Source Sans Pro" panose="020B0503030403020204" pitchFamily="34" charset="0"/>
              <a:ea typeface="Source Sans Pro" panose="020B0503030403020204" pitchFamily="34" charset="0"/>
            </a:endParaRPr>
          </a:p>
          <a:p>
            <a:pPr algn="ctr"/>
            <a:endParaRPr lang="pt-BR" sz="1000" b="1">
              <a:solidFill>
                <a:schemeClr val="tx1"/>
              </a:solidFill>
              <a:latin typeface="Source Sans Pro" panose="020B0503030403020204" pitchFamily="34" charset="0"/>
              <a:ea typeface="Source Sans Pro" panose="020B0503030403020204" pitchFamily="34" charset="0"/>
            </a:endParaRPr>
          </a:p>
          <a:p>
            <a:pPr algn="ctr"/>
            <a:endParaRPr lang="pt-BR" sz="1000" b="1">
              <a:solidFill>
                <a:schemeClr val="tx1"/>
              </a:solidFill>
              <a:latin typeface="Source Sans Pro" panose="020B0503030403020204" pitchFamily="34" charset="0"/>
              <a:ea typeface="Source Sans Pro" panose="020B0503030403020204" pitchFamily="34" charset="0"/>
            </a:endParaRPr>
          </a:p>
          <a:p>
            <a:pPr algn="ctr"/>
            <a:endParaRPr lang="pt-BR" sz="1000" b="1">
              <a:solidFill>
                <a:schemeClr val="tx1"/>
              </a:solidFill>
              <a:latin typeface="Source Sans Pro" panose="020B0503030403020204" pitchFamily="34" charset="0"/>
              <a:ea typeface="Source Sans Pro" panose="020B0503030403020204" pitchFamily="34" charset="0"/>
            </a:endParaRPr>
          </a:p>
          <a:p>
            <a:pPr algn="ctr"/>
            <a:endParaRPr lang="pt-BR" sz="1000" b="1">
              <a:solidFill>
                <a:schemeClr val="tx1"/>
              </a:solidFill>
              <a:latin typeface="Source Sans Pro" panose="020B0503030403020204" pitchFamily="34" charset="0"/>
              <a:ea typeface="Source Sans Pro" panose="020B0503030403020204" pitchFamily="34" charset="0"/>
            </a:endParaRPr>
          </a:p>
          <a:p>
            <a:pPr algn="ctr"/>
            <a:r>
              <a:rPr lang="pt-BR" sz="1800" b="1">
                <a:solidFill>
                  <a:schemeClr val="tx1"/>
                </a:solidFill>
                <a:latin typeface="Source Sans Pro" panose="020B0503030403020204" pitchFamily="34" charset="0"/>
                <a:ea typeface="Source Sans Pro" panose="020B0503030403020204" pitchFamily="34" charset="0"/>
              </a:rPr>
              <a:t>Fig 1. : Image du boitier et de son emplacement</a:t>
            </a:r>
            <a:endParaRPr lang="pt-BR" sz="2260" b="1">
              <a:solidFill>
                <a:schemeClr val="tx1"/>
              </a:solidFill>
              <a:latin typeface="Source Sans Pro" panose="020B0503030403020204" pitchFamily="34" charset="0"/>
              <a:ea typeface="Source Sans Pro" panose="020B0503030403020204" pitchFamily="34" charset="0"/>
            </a:endParaRPr>
          </a:p>
        </p:txBody>
      </p:sp>
      <p:sp>
        <p:nvSpPr>
          <p:cNvPr id="62" name="Retângulo 40">
            <a:extLst>
              <a:ext uri="{FF2B5EF4-FFF2-40B4-BE49-F238E27FC236}">
                <a16:creationId xmlns:a16="http://schemas.microsoft.com/office/drawing/2014/main" id="{EC88BEDC-6AA8-6555-DDAF-BED09F2E7F2B}"/>
              </a:ext>
            </a:extLst>
          </p:cNvPr>
          <p:cNvSpPr/>
          <p:nvPr/>
        </p:nvSpPr>
        <p:spPr>
          <a:xfrm>
            <a:off x="11980308" y="12558733"/>
            <a:ext cx="7574274" cy="4517829"/>
          </a:xfrm>
          <a:prstGeom prst="rect">
            <a:avLst/>
          </a:prstGeom>
          <a:solidFill>
            <a:schemeClr val="accent4">
              <a:lumMod val="60000"/>
              <a:lumOff val="4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1800" b="1">
              <a:solidFill>
                <a:schemeClr val="tx1"/>
              </a:solidFill>
              <a:latin typeface="Source Sans Pro" panose="020B0503030403020204" pitchFamily="34" charset="0"/>
              <a:ea typeface="Source Sans Pro" panose="020B0503030403020204" pitchFamily="34" charset="0"/>
            </a:endParaRPr>
          </a:p>
          <a:p>
            <a:pPr algn="ctr"/>
            <a:r>
              <a:rPr lang="pt-BR" sz="1800" b="1">
                <a:solidFill>
                  <a:schemeClr val="tx1"/>
                </a:solidFill>
                <a:latin typeface="Source Sans Pro" panose="020B0503030403020204" pitchFamily="34" charset="0"/>
                <a:ea typeface="Source Sans Pro" panose="020B0503030403020204" pitchFamily="34" charset="0"/>
              </a:rPr>
              <a:t>Fig 5. : CDF des tests statique dans le gymnase</a:t>
            </a:r>
            <a:endParaRPr lang="pt-BR" sz="2260" b="1">
              <a:solidFill>
                <a:schemeClr val="tx1"/>
              </a:solidFill>
              <a:latin typeface="Source Sans Pro" panose="020B0503030403020204" pitchFamily="34" charset="0"/>
              <a:ea typeface="Source Sans Pro" panose="020B0503030403020204" pitchFamily="34" charset="0"/>
            </a:endParaRPr>
          </a:p>
        </p:txBody>
      </p:sp>
      <p:pic>
        <p:nvPicPr>
          <p:cNvPr id="64" name="Image 63">
            <a:extLst>
              <a:ext uri="{FF2B5EF4-FFF2-40B4-BE49-F238E27FC236}">
                <a16:creationId xmlns:a16="http://schemas.microsoft.com/office/drawing/2014/main" id="{CEFEF874-2F3E-1020-13B0-223290DEEC63}"/>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9178" t="7431" r="9178" b="5457"/>
          <a:stretch/>
        </p:blipFill>
        <p:spPr>
          <a:xfrm>
            <a:off x="12137809" y="12715115"/>
            <a:ext cx="7259272" cy="3872700"/>
          </a:xfrm>
          <a:prstGeom prst="rect">
            <a:avLst/>
          </a:prstGeom>
        </p:spPr>
      </p:pic>
      <p:sp>
        <p:nvSpPr>
          <p:cNvPr id="65" name="Retângulo 40">
            <a:extLst>
              <a:ext uri="{FF2B5EF4-FFF2-40B4-BE49-F238E27FC236}">
                <a16:creationId xmlns:a16="http://schemas.microsoft.com/office/drawing/2014/main" id="{8D3EC63A-8774-392B-AECD-6C1817573382}"/>
              </a:ext>
            </a:extLst>
          </p:cNvPr>
          <p:cNvSpPr/>
          <p:nvPr/>
        </p:nvSpPr>
        <p:spPr>
          <a:xfrm>
            <a:off x="1812410" y="20950800"/>
            <a:ext cx="7574274" cy="4658422"/>
          </a:xfrm>
          <a:prstGeom prst="rect">
            <a:avLst/>
          </a:prstGeom>
          <a:solidFill>
            <a:schemeClr val="accent4">
              <a:lumMod val="60000"/>
              <a:lumOff val="4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1800" b="1">
              <a:solidFill>
                <a:schemeClr val="tx1"/>
              </a:solidFill>
              <a:latin typeface="Source Sans Pro" panose="020B0503030403020204" pitchFamily="34" charset="0"/>
              <a:ea typeface="Source Sans Pro" panose="020B0503030403020204" pitchFamily="34" charset="0"/>
            </a:endParaRPr>
          </a:p>
          <a:p>
            <a:pPr algn="ctr"/>
            <a:endParaRPr lang="pt-BR" sz="1800" b="1">
              <a:solidFill>
                <a:schemeClr val="tx1"/>
              </a:solidFill>
              <a:latin typeface="Source Sans Pro" panose="020B0503030403020204" pitchFamily="34" charset="0"/>
              <a:ea typeface="Source Sans Pro" panose="020B0503030403020204" pitchFamily="34" charset="0"/>
            </a:endParaRPr>
          </a:p>
          <a:p>
            <a:pPr algn="ctr"/>
            <a:r>
              <a:rPr lang="pt-BR" sz="1800" b="1">
                <a:solidFill>
                  <a:schemeClr val="tx1"/>
                </a:solidFill>
                <a:latin typeface="Source Sans Pro" panose="020B0503030403020204" pitchFamily="34" charset="0"/>
                <a:ea typeface="Source Sans Pro" panose="020B0503030403020204" pitchFamily="34" charset="0"/>
              </a:rPr>
              <a:t>Fig 3. : Schéma de la zone de test</a:t>
            </a:r>
            <a:endParaRPr lang="pt-BR" sz="2260" b="1">
              <a:solidFill>
                <a:schemeClr val="tx1"/>
              </a:solidFill>
              <a:latin typeface="Source Sans Pro" panose="020B0503030403020204" pitchFamily="34" charset="0"/>
              <a:ea typeface="Source Sans Pro" panose="020B0503030403020204" pitchFamily="34" charset="0"/>
            </a:endParaRPr>
          </a:p>
        </p:txBody>
      </p:sp>
      <p:pic>
        <p:nvPicPr>
          <p:cNvPr id="69" name="Image 68">
            <a:extLst>
              <a:ext uri="{FF2B5EF4-FFF2-40B4-BE49-F238E27FC236}">
                <a16:creationId xmlns:a16="http://schemas.microsoft.com/office/drawing/2014/main" id="{C24F7F14-B48D-C4F1-882A-11622B301201}"/>
              </a:ext>
            </a:extLst>
          </p:cNvPr>
          <p:cNvPicPr>
            <a:picLocks noChangeAspect="1"/>
          </p:cNvPicPr>
          <p:nvPr/>
        </p:nvPicPr>
        <p:blipFill>
          <a:blip r:embed="rId13">
            <a:extLst>
              <a:ext uri="{28A0092B-C50C-407E-A947-70E740481C1C}">
                <a14:useLocalDpi xmlns:a14="http://schemas.microsoft.com/office/drawing/2010/main" val="0"/>
              </a:ext>
            </a:extLst>
          </a:blip>
          <a:srcRect t="1038" b="1038"/>
          <a:stretch/>
        </p:blipFill>
        <p:spPr>
          <a:xfrm>
            <a:off x="1940439" y="21020301"/>
            <a:ext cx="7309452" cy="4291032"/>
          </a:xfrm>
          <a:prstGeom prst="rect">
            <a:avLst/>
          </a:prstGeom>
        </p:spPr>
      </p:pic>
      <p:pic>
        <p:nvPicPr>
          <p:cNvPr id="70" name="Image 69" descr="Une image contenant intérieur, blanc&#10;&#10;Description générée automatiquement">
            <a:extLst>
              <a:ext uri="{FF2B5EF4-FFF2-40B4-BE49-F238E27FC236}">
                <a16:creationId xmlns:a16="http://schemas.microsoft.com/office/drawing/2014/main" id="{6593CE7A-82F1-FB02-DCDB-639BB75B2F91}"/>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128574" y="9421444"/>
            <a:ext cx="2245365" cy="2368480"/>
          </a:xfrm>
          <a:prstGeom prst="rect">
            <a:avLst/>
          </a:prstGeom>
          <a:noFill/>
          <a:ln>
            <a:noFill/>
          </a:ln>
        </p:spPr>
      </p:pic>
      <p:pic>
        <p:nvPicPr>
          <p:cNvPr id="71" name="Image 70" descr="Une image contenant personne, automate&#10;&#10;Description générée automatiquement">
            <a:extLst>
              <a:ext uri="{FF2B5EF4-FFF2-40B4-BE49-F238E27FC236}">
                <a16:creationId xmlns:a16="http://schemas.microsoft.com/office/drawing/2014/main" id="{7F06E42C-5C1E-8CC1-31CC-F63D7C91AA6C}"/>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727049" y="8125134"/>
            <a:ext cx="2624438" cy="4669964"/>
          </a:xfrm>
          <a:prstGeom prst="rect">
            <a:avLst/>
          </a:prstGeom>
          <a:noFill/>
          <a:ln>
            <a:noFill/>
          </a:ln>
        </p:spPr>
      </p:pic>
      <p:pic>
        <p:nvPicPr>
          <p:cNvPr id="30" name="Image 29">
            <a:extLst>
              <a:ext uri="{FF2B5EF4-FFF2-40B4-BE49-F238E27FC236}">
                <a16:creationId xmlns:a16="http://schemas.microsoft.com/office/drawing/2014/main" id="{3F62CB8A-52BD-A3DB-FE8E-BABB51D5E6D3}"/>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12183489" y="18504409"/>
            <a:ext cx="6932249" cy="1637438"/>
          </a:xfrm>
          <a:prstGeom prst="rect">
            <a:avLst/>
          </a:prstGeom>
        </p:spPr>
      </p:pic>
      <p:sp>
        <p:nvSpPr>
          <p:cNvPr id="9" name="Retângulo 40">
            <a:extLst>
              <a:ext uri="{FF2B5EF4-FFF2-40B4-BE49-F238E27FC236}">
                <a16:creationId xmlns:a16="http://schemas.microsoft.com/office/drawing/2014/main" id="{8A5EEF03-BEAF-EF1D-8BB5-318D93E03C65}"/>
              </a:ext>
            </a:extLst>
          </p:cNvPr>
          <p:cNvSpPr/>
          <p:nvPr/>
        </p:nvSpPr>
        <p:spPr>
          <a:xfrm>
            <a:off x="11630801" y="21253131"/>
            <a:ext cx="8070574" cy="4840550"/>
          </a:xfrm>
          <a:prstGeom prst="rect">
            <a:avLst/>
          </a:prstGeom>
          <a:solidFill>
            <a:schemeClr val="accent4">
              <a:lumMod val="60000"/>
              <a:lumOff val="4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2260" b="1">
              <a:solidFill>
                <a:schemeClr val="tx1"/>
              </a:solidFill>
              <a:latin typeface="Source Sans Pro" panose="020B0503030403020204" pitchFamily="34" charset="0"/>
              <a:ea typeface="Source Sans Pro" panose="020B0503030403020204" pitchFamily="34" charset="0"/>
            </a:endParaRPr>
          </a:p>
          <a:p>
            <a:pPr algn="ctr"/>
            <a:endParaRPr lang="pt-BR" sz="1800" b="1">
              <a:solidFill>
                <a:schemeClr val="tx1"/>
              </a:solidFill>
              <a:latin typeface="Source Sans Pro" panose="020B0503030403020204" pitchFamily="34" charset="0"/>
              <a:ea typeface="Source Sans Pro" panose="020B0503030403020204" pitchFamily="34" charset="0"/>
            </a:endParaRPr>
          </a:p>
          <a:p>
            <a:pPr algn="ctr"/>
            <a:endParaRPr lang="pt-BR" sz="1600" b="1">
              <a:solidFill>
                <a:schemeClr val="tx1"/>
              </a:solidFill>
              <a:latin typeface="Source Sans Pro" panose="020B0503030403020204" pitchFamily="34" charset="0"/>
              <a:ea typeface="Source Sans Pro" panose="020B0503030403020204" pitchFamily="34" charset="0"/>
            </a:endParaRPr>
          </a:p>
          <a:p>
            <a:pPr algn="ctr"/>
            <a:r>
              <a:rPr lang="pt-BR" sz="1800" b="1">
                <a:solidFill>
                  <a:schemeClr val="tx1"/>
                </a:solidFill>
                <a:latin typeface="Source Sans Pro" panose="020B0503030403020204" pitchFamily="34" charset="0"/>
                <a:ea typeface="Source Sans Pro" panose="020B0503030403020204" pitchFamily="34" charset="0"/>
              </a:rPr>
              <a:t>Fig 7. : Comparaison distance réelle et estimée lors du test mélangeant sprint, course et marche </a:t>
            </a:r>
            <a:endParaRPr lang="pt-BR" sz="2260" b="1">
              <a:solidFill>
                <a:schemeClr val="tx1"/>
              </a:solidFill>
              <a:latin typeface="Source Sans Pro" panose="020B0503030403020204" pitchFamily="34" charset="0"/>
              <a:ea typeface="Source Sans Pro" panose="020B0503030403020204" pitchFamily="34" charset="0"/>
            </a:endParaRPr>
          </a:p>
        </p:txBody>
      </p:sp>
      <p:sp>
        <p:nvSpPr>
          <p:cNvPr id="56" name="Rectangle 55">
            <a:extLst>
              <a:ext uri="{FF2B5EF4-FFF2-40B4-BE49-F238E27FC236}">
                <a16:creationId xmlns:a16="http://schemas.microsoft.com/office/drawing/2014/main" id="{BD18ED22-2B94-B18A-A3C4-A2579BF19F77}"/>
              </a:ext>
            </a:extLst>
          </p:cNvPr>
          <p:cNvSpPr/>
          <p:nvPr/>
        </p:nvSpPr>
        <p:spPr>
          <a:xfrm>
            <a:off x="15683930" y="21364324"/>
            <a:ext cx="3915509" cy="20770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9" name="Image 38">
            <a:extLst>
              <a:ext uri="{FF2B5EF4-FFF2-40B4-BE49-F238E27FC236}">
                <a16:creationId xmlns:a16="http://schemas.microsoft.com/office/drawing/2014/main" id="{178CD68C-ED10-172E-B8A3-EED851B9ECA4}"/>
              </a:ext>
            </a:extLst>
          </p:cNvPr>
          <p:cNvPicPr>
            <a:picLocks noChangeAspect="1"/>
          </p:cNvPicPr>
          <p:nvPr/>
        </p:nvPicPr>
        <p:blipFill>
          <a:blip r:embed="rId17" cstate="print">
            <a:extLst>
              <a:ext uri="{28A0092B-C50C-407E-A947-70E740481C1C}">
                <a14:useLocalDpi xmlns:a14="http://schemas.microsoft.com/office/drawing/2010/main" val="0"/>
              </a:ext>
            </a:extLst>
          </a:blip>
          <a:srcRect l="438" r="438"/>
          <a:stretch/>
        </p:blipFill>
        <p:spPr>
          <a:xfrm>
            <a:off x="16004588" y="21490765"/>
            <a:ext cx="3579189" cy="1814548"/>
          </a:xfrm>
          <a:prstGeom prst="rect">
            <a:avLst/>
          </a:prstGeom>
        </p:spPr>
      </p:pic>
      <p:sp>
        <p:nvSpPr>
          <p:cNvPr id="67" name="ZoneTexte 66">
            <a:extLst>
              <a:ext uri="{FF2B5EF4-FFF2-40B4-BE49-F238E27FC236}">
                <a16:creationId xmlns:a16="http://schemas.microsoft.com/office/drawing/2014/main" id="{0AA12BFE-D45F-856D-4553-0383B848ABCD}"/>
              </a:ext>
            </a:extLst>
          </p:cNvPr>
          <p:cNvSpPr txBox="1"/>
          <p:nvPr/>
        </p:nvSpPr>
        <p:spPr>
          <a:xfrm>
            <a:off x="17077424" y="23242385"/>
            <a:ext cx="1788052" cy="246221"/>
          </a:xfrm>
          <a:prstGeom prst="rect">
            <a:avLst/>
          </a:prstGeom>
          <a:noFill/>
        </p:spPr>
        <p:txBody>
          <a:bodyPr wrap="square" rtlCol="0">
            <a:spAutoFit/>
          </a:bodyPr>
          <a:lstStyle/>
          <a:p>
            <a:r>
              <a:rPr lang="fr-FR" sz="1000"/>
              <a:t>Nombre </a:t>
            </a:r>
            <a:r>
              <a:rPr lang="fr-FR" sz="1000">
                <a:solidFill>
                  <a:srgbClr val="000000"/>
                </a:solidFill>
                <a:latin typeface="Source Sans Pro"/>
                <a:ea typeface="+mn-lt"/>
                <a:cs typeface="+mn-lt"/>
              </a:rPr>
              <a:t>d’acquisitions</a:t>
            </a:r>
            <a:r>
              <a:rPr lang="fr-FR" sz="1000"/>
              <a:t> </a:t>
            </a:r>
          </a:p>
        </p:txBody>
      </p:sp>
      <p:sp>
        <p:nvSpPr>
          <p:cNvPr id="68" name="ZoneTexte 67">
            <a:extLst>
              <a:ext uri="{FF2B5EF4-FFF2-40B4-BE49-F238E27FC236}">
                <a16:creationId xmlns:a16="http://schemas.microsoft.com/office/drawing/2014/main" id="{B8E93AA6-5A8A-9B5F-762C-D89845CBC965}"/>
              </a:ext>
            </a:extLst>
          </p:cNvPr>
          <p:cNvSpPr txBox="1"/>
          <p:nvPr/>
        </p:nvSpPr>
        <p:spPr>
          <a:xfrm rot="16200000">
            <a:off x="14959110" y="21713106"/>
            <a:ext cx="1788052" cy="246221"/>
          </a:xfrm>
          <a:prstGeom prst="rect">
            <a:avLst/>
          </a:prstGeom>
          <a:noFill/>
        </p:spPr>
        <p:txBody>
          <a:bodyPr wrap="square" rtlCol="0">
            <a:spAutoFit/>
          </a:bodyPr>
          <a:lstStyle/>
          <a:p>
            <a:r>
              <a:rPr lang="fr-FR" sz="1000"/>
              <a:t>Distance [m]</a:t>
            </a:r>
          </a:p>
        </p:txBody>
      </p:sp>
      <p:sp>
        <p:nvSpPr>
          <p:cNvPr id="81" name="Rectangle 80">
            <a:extLst>
              <a:ext uri="{FF2B5EF4-FFF2-40B4-BE49-F238E27FC236}">
                <a16:creationId xmlns:a16="http://schemas.microsoft.com/office/drawing/2014/main" id="{D7B1093F-F441-A2E3-1E79-CB1900187726}"/>
              </a:ext>
            </a:extLst>
          </p:cNvPr>
          <p:cNvSpPr/>
          <p:nvPr/>
        </p:nvSpPr>
        <p:spPr>
          <a:xfrm>
            <a:off x="11755267" y="21362659"/>
            <a:ext cx="3915509" cy="20770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2" name="Image 81">
            <a:extLst>
              <a:ext uri="{FF2B5EF4-FFF2-40B4-BE49-F238E27FC236}">
                <a16:creationId xmlns:a16="http://schemas.microsoft.com/office/drawing/2014/main" id="{82A97879-C6FE-898F-D81D-27128F1586B2}"/>
              </a:ext>
            </a:extLst>
          </p:cNvPr>
          <p:cNvPicPr>
            <a:picLocks noChangeAspect="1"/>
          </p:cNvPicPr>
          <p:nvPr/>
        </p:nvPicPr>
        <p:blipFill>
          <a:blip r:embed="rId18" cstate="print">
            <a:extLst>
              <a:ext uri="{28A0092B-C50C-407E-A947-70E740481C1C}">
                <a14:useLocalDpi xmlns:a14="http://schemas.microsoft.com/office/drawing/2010/main" val="0"/>
              </a:ext>
            </a:extLst>
          </a:blip>
          <a:srcRect l="157" r="157"/>
          <a:stretch/>
        </p:blipFill>
        <p:spPr>
          <a:xfrm>
            <a:off x="12072461" y="21492564"/>
            <a:ext cx="3579189" cy="1814548"/>
          </a:xfrm>
          <a:prstGeom prst="rect">
            <a:avLst/>
          </a:prstGeom>
        </p:spPr>
      </p:pic>
      <p:sp>
        <p:nvSpPr>
          <p:cNvPr id="83" name="ZoneTexte 82">
            <a:extLst>
              <a:ext uri="{FF2B5EF4-FFF2-40B4-BE49-F238E27FC236}">
                <a16:creationId xmlns:a16="http://schemas.microsoft.com/office/drawing/2014/main" id="{4B9C2D18-52D6-6D7F-E90F-37C3DCE34D09}"/>
              </a:ext>
            </a:extLst>
          </p:cNvPr>
          <p:cNvSpPr txBox="1"/>
          <p:nvPr/>
        </p:nvSpPr>
        <p:spPr>
          <a:xfrm>
            <a:off x="13145297" y="23244184"/>
            <a:ext cx="1788052" cy="246221"/>
          </a:xfrm>
          <a:prstGeom prst="rect">
            <a:avLst/>
          </a:prstGeom>
          <a:noFill/>
        </p:spPr>
        <p:txBody>
          <a:bodyPr wrap="square" rtlCol="0">
            <a:spAutoFit/>
          </a:bodyPr>
          <a:lstStyle/>
          <a:p>
            <a:r>
              <a:rPr lang="fr-FR" sz="1000"/>
              <a:t>Nombre </a:t>
            </a:r>
            <a:r>
              <a:rPr lang="fr-FR" sz="1000">
                <a:solidFill>
                  <a:srgbClr val="000000"/>
                </a:solidFill>
                <a:latin typeface="Source Sans Pro"/>
                <a:ea typeface="+mn-lt"/>
                <a:cs typeface="+mn-lt"/>
              </a:rPr>
              <a:t>d’acquisitions</a:t>
            </a:r>
            <a:r>
              <a:rPr lang="fr-FR" sz="1000"/>
              <a:t> </a:t>
            </a:r>
          </a:p>
        </p:txBody>
      </p:sp>
      <p:sp>
        <p:nvSpPr>
          <p:cNvPr id="84" name="ZoneTexte 83">
            <a:extLst>
              <a:ext uri="{FF2B5EF4-FFF2-40B4-BE49-F238E27FC236}">
                <a16:creationId xmlns:a16="http://schemas.microsoft.com/office/drawing/2014/main" id="{77856C39-CE62-AED9-E3F5-82C595A0944F}"/>
              </a:ext>
            </a:extLst>
          </p:cNvPr>
          <p:cNvSpPr txBox="1"/>
          <p:nvPr/>
        </p:nvSpPr>
        <p:spPr>
          <a:xfrm rot="16200000">
            <a:off x="11026983" y="21714905"/>
            <a:ext cx="1788052" cy="246221"/>
          </a:xfrm>
          <a:prstGeom prst="rect">
            <a:avLst/>
          </a:prstGeom>
          <a:noFill/>
        </p:spPr>
        <p:txBody>
          <a:bodyPr wrap="square" rtlCol="0">
            <a:spAutoFit/>
          </a:bodyPr>
          <a:lstStyle/>
          <a:p>
            <a:r>
              <a:rPr lang="fr-FR" sz="1000"/>
              <a:t>Distance [m]</a:t>
            </a:r>
          </a:p>
        </p:txBody>
      </p:sp>
      <p:sp>
        <p:nvSpPr>
          <p:cNvPr id="93" name="Rectangle 92">
            <a:extLst>
              <a:ext uri="{FF2B5EF4-FFF2-40B4-BE49-F238E27FC236}">
                <a16:creationId xmlns:a16="http://schemas.microsoft.com/office/drawing/2014/main" id="{C04AB2A5-B339-5D03-F3D0-2FD1BBD5EFE1}"/>
              </a:ext>
            </a:extLst>
          </p:cNvPr>
          <p:cNvSpPr/>
          <p:nvPr/>
        </p:nvSpPr>
        <p:spPr>
          <a:xfrm>
            <a:off x="15682208" y="23432362"/>
            <a:ext cx="3915509" cy="20770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4" name="Image 93">
            <a:extLst>
              <a:ext uri="{FF2B5EF4-FFF2-40B4-BE49-F238E27FC236}">
                <a16:creationId xmlns:a16="http://schemas.microsoft.com/office/drawing/2014/main" id="{7BE5AEC0-BB72-F3B2-DDB5-5DD22CF0B5E2}"/>
              </a:ext>
            </a:extLst>
          </p:cNvPr>
          <p:cNvPicPr>
            <a:picLocks noChangeAspect="1"/>
          </p:cNvPicPr>
          <p:nvPr/>
        </p:nvPicPr>
        <p:blipFill>
          <a:blip r:embed="rId19" cstate="print">
            <a:extLst>
              <a:ext uri="{28A0092B-C50C-407E-A947-70E740481C1C}">
                <a14:useLocalDpi xmlns:a14="http://schemas.microsoft.com/office/drawing/2010/main" val="0"/>
              </a:ext>
            </a:extLst>
          </a:blip>
          <a:srcRect l="219" r="219"/>
          <a:stretch/>
        </p:blipFill>
        <p:spPr>
          <a:xfrm>
            <a:off x="15999402" y="23562267"/>
            <a:ext cx="3579189" cy="1814548"/>
          </a:xfrm>
          <a:prstGeom prst="rect">
            <a:avLst/>
          </a:prstGeom>
        </p:spPr>
      </p:pic>
      <p:sp>
        <p:nvSpPr>
          <p:cNvPr id="95" name="ZoneTexte 94">
            <a:extLst>
              <a:ext uri="{FF2B5EF4-FFF2-40B4-BE49-F238E27FC236}">
                <a16:creationId xmlns:a16="http://schemas.microsoft.com/office/drawing/2014/main" id="{2698806D-AA76-7EFC-F3EF-76D207DFB790}"/>
              </a:ext>
            </a:extLst>
          </p:cNvPr>
          <p:cNvSpPr txBox="1"/>
          <p:nvPr/>
        </p:nvSpPr>
        <p:spPr>
          <a:xfrm>
            <a:off x="17072238" y="25313887"/>
            <a:ext cx="1788052" cy="246221"/>
          </a:xfrm>
          <a:prstGeom prst="rect">
            <a:avLst/>
          </a:prstGeom>
          <a:noFill/>
        </p:spPr>
        <p:txBody>
          <a:bodyPr wrap="square" rtlCol="0">
            <a:spAutoFit/>
          </a:bodyPr>
          <a:lstStyle/>
          <a:p>
            <a:r>
              <a:rPr lang="fr-FR" sz="1000"/>
              <a:t>Nombre </a:t>
            </a:r>
            <a:r>
              <a:rPr lang="fr-FR" sz="1000">
                <a:solidFill>
                  <a:srgbClr val="000000"/>
                </a:solidFill>
                <a:latin typeface="Source Sans Pro"/>
                <a:ea typeface="+mn-lt"/>
                <a:cs typeface="+mn-lt"/>
              </a:rPr>
              <a:t>d’acquisitions</a:t>
            </a:r>
            <a:r>
              <a:rPr lang="fr-FR" sz="1000"/>
              <a:t> </a:t>
            </a:r>
          </a:p>
        </p:txBody>
      </p:sp>
      <p:sp>
        <p:nvSpPr>
          <p:cNvPr id="96" name="ZoneTexte 95">
            <a:extLst>
              <a:ext uri="{FF2B5EF4-FFF2-40B4-BE49-F238E27FC236}">
                <a16:creationId xmlns:a16="http://schemas.microsoft.com/office/drawing/2014/main" id="{B3C9D662-46F3-1CEC-DA54-9543CA999C23}"/>
              </a:ext>
            </a:extLst>
          </p:cNvPr>
          <p:cNvSpPr txBox="1"/>
          <p:nvPr/>
        </p:nvSpPr>
        <p:spPr>
          <a:xfrm rot="16200000">
            <a:off x="14953924" y="23784608"/>
            <a:ext cx="1788052" cy="246221"/>
          </a:xfrm>
          <a:prstGeom prst="rect">
            <a:avLst/>
          </a:prstGeom>
          <a:noFill/>
        </p:spPr>
        <p:txBody>
          <a:bodyPr wrap="square" rtlCol="0">
            <a:spAutoFit/>
          </a:bodyPr>
          <a:lstStyle/>
          <a:p>
            <a:r>
              <a:rPr lang="fr-FR" sz="1000"/>
              <a:t>Distance [m]</a:t>
            </a:r>
          </a:p>
        </p:txBody>
      </p:sp>
      <p:sp>
        <p:nvSpPr>
          <p:cNvPr id="97" name="Rectangle 96">
            <a:extLst>
              <a:ext uri="{FF2B5EF4-FFF2-40B4-BE49-F238E27FC236}">
                <a16:creationId xmlns:a16="http://schemas.microsoft.com/office/drawing/2014/main" id="{EA76CEB9-22E0-23AC-04D0-1FA6BF51028C}"/>
              </a:ext>
            </a:extLst>
          </p:cNvPr>
          <p:cNvSpPr/>
          <p:nvPr/>
        </p:nvSpPr>
        <p:spPr>
          <a:xfrm>
            <a:off x="11750081" y="23434161"/>
            <a:ext cx="3915509" cy="20770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8" name="Image 97">
            <a:extLst>
              <a:ext uri="{FF2B5EF4-FFF2-40B4-BE49-F238E27FC236}">
                <a16:creationId xmlns:a16="http://schemas.microsoft.com/office/drawing/2014/main" id="{48073259-143D-AFAA-0D80-6A188E87EEF4}"/>
              </a:ext>
            </a:extLst>
          </p:cNvPr>
          <p:cNvPicPr>
            <a:picLocks noChangeAspect="1"/>
          </p:cNvPicPr>
          <p:nvPr/>
        </p:nvPicPr>
        <p:blipFill>
          <a:blip r:embed="rId20" cstate="print">
            <a:extLst>
              <a:ext uri="{28A0092B-C50C-407E-A947-70E740481C1C}">
                <a14:useLocalDpi xmlns:a14="http://schemas.microsoft.com/office/drawing/2010/main" val="0"/>
              </a:ext>
            </a:extLst>
          </a:blip>
          <a:srcRect l="93" r="93"/>
          <a:stretch/>
        </p:blipFill>
        <p:spPr>
          <a:xfrm>
            <a:off x="12067275" y="23564066"/>
            <a:ext cx="3579189" cy="1814548"/>
          </a:xfrm>
          <a:prstGeom prst="rect">
            <a:avLst/>
          </a:prstGeom>
        </p:spPr>
      </p:pic>
      <p:sp>
        <p:nvSpPr>
          <p:cNvPr id="99" name="ZoneTexte 98">
            <a:extLst>
              <a:ext uri="{FF2B5EF4-FFF2-40B4-BE49-F238E27FC236}">
                <a16:creationId xmlns:a16="http://schemas.microsoft.com/office/drawing/2014/main" id="{05C4F1B7-ED2B-0AC0-7CF6-3117FB71A25B}"/>
              </a:ext>
            </a:extLst>
          </p:cNvPr>
          <p:cNvSpPr txBox="1"/>
          <p:nvPr/>
        </p:nvSpPr>
        <p:spPr>
          <a:xfrm>
            <a:off x="13140111" y="25315686"/>
            <a:ext cx="1788052" cy="246221"/>
          </a:xfrm>
          <a:prstGeom prst="rect">
            <a:avLst/>
          </a:prstGeom>
          <a:noFill/>
        </p:spPr>
        <p:txBody>
          <a:bodyPr wrap="square" rtlCol="0">
            <a:spAutoFit/>
          </a:bodyPr>
          <a:lstStyle/>
          <a:p>
            <a:r>
              <a:rPr lang="fr-FR" sz="1000"/>
              <a:t>Nombre </a:t>
            </a:r>
            <a:r>
              <a:rPr lang="fr-FR" sz="1000">
                <a:solidFill>
                  <a:srgbClr val="000000"/>
                </a:solidFill>
                <a:latin typeface="Source Sans Pro"/>
                <a:ea typeface="+mn-lt"/>
                <a:cs typeface="+mn-lt"/>
              </a:rPr>
              <a:t>d’acquisitions</a:t>
            </a:r>
            <a:r>
              <a:rPr lang="fr-FR" sz="1000"/>
              <a:t> </a:t>
            </a:r>
          </a:p>
        </p:txBody>
      </p:sp>
      <p:sp>
        <p:nvSpPr>
          <p:cNvPr id="100" name="ZoneTexte 99">
            <a:extLst>
              <a:ext uri="{FF2B5EF4-FFF2-40B4-BE49-F238E27FC236}">
                <a16:creationId xmlns:a16="http://schemas.microsoft.com/office/drawing/2014/main" id="{E3537ED1-AC7E-7617-1BE8-9F69C886EABC}"/>
              </a:ext>
            </a:extLst>
          </p:cNvPr>
          <p:cNvSpPr txBox="1"/>
          <p:nvPr/>
        </p:nvSpPr>
        <p:spPr>
          <a:xfrm rot="16200000">
            <a:off x="11021797" y="23786407"/>
            <a:ext cx="1788052" cy="246221"/>
          </a:xfrm>
          <a:prstGeom prst="rect">
            <a:avLst/>
          </a:prstGeom>
          <a:noFill/>
        </p:spPr>
        <p:txBody>
          <a:bodyPr wrap="square" rtlCol="0">
            <a:spAutoFit/>
          </a:bodyPr>
          <a:lstStyle/>
          <a:p>
            <a:r>
              <a:rPr lang="fr-FR" sz="1000"/>
              <a:t>Distance [m]</a:t>
            </a:r>
          </a:p>
        </p:txBody>
      </p:sp>
      <p:sp>
        <p:nvSpPr>
          <p:cNvPr id="36" name="ZoneTexte 35">
            <a:extLst>
              <a:ext uri="{FF2B5EF4-FFF2-40B4-BE49-F238E27FC236}">
                <a16:creationId xmlns:a16="http://schemas.microsoft.com/office/drawing/2014/main" id="{4FB4B8CB-6455-4FFC-A3FF-ABCC94F93265}"/>
              </a:ext>
            </a:extLst>
          </p:cNvPr>
          <p:cNvSpPr txBox="1"/>
          <p:nvPr/>
        </p:nvSpPr>
        <p:spPr>
          <a:xfrm>
            <a:off x="13430047" y="23411263"/>
            <a:ext cx="638316" cy="246221"/>
          </a:xfrm>
          <a:prstGeom prst="rect">
            <a:avLst/>
          </a:prstGeom>
          <a:noFill/>
          <a:ln>
            <a:noFill/>
          </a:ln>
        </p:spPr>
        <p:txBody>
          <a:bodyPr wrap="none" rtlCol="0">
            <a:spAutoFit/>
          </a:bodyPr>
          <a:lstStyle/>
          <a:p>
            <a:r>
              <a:rPr lang="fr-FR" sz="1000"/>
              <a:t>Balise 3</a:t>
            </a:r>
          </a:p>
        </p:txBody>
      </p:sp>
      <p:sp>
        <p:nvSpPr>
          <p:cNvPr id="38" name="ZoneTexte 37">
            <a:extLst>
              <a:ext uri="{FF2B5EF4-FFF2-40B4-BE49-F238E27FC236}">
                <a16:creationId xmlns:a16="http://schemas.microsoft.com/office/drawing/2014/main" id="{62B9FB00-0751-1919-B9F7-788045A953C5}"/>
              </a:ext>
            </a:extLst>
          </p:cNvPr>
          <p:cNvSpPr txBox="1"/>
          <p:nvPr/>
        </p:nvSpPr>
        <p:spPr>
          <a:xfrm>
            <a:off x="17465231" y="23416955"/>
            <a:ext cx="638316" cy="246221"/>
          </a:xfrm>
          <a:prstGeom prst="rect">
            <a:avLst/>
          </a:prstGeom>
          <a:noFill/>
          <a:ln>
            <a:noFill/>
          </a:ln>
        </p:spPr>
        <p:txBody>
          <a:bodyPr wrap="none" rtlCol="0">
            <a:spAutoFit/>
          </a:bodyPr>
          <a:lstStyle/>
          <a:p>
            <a:r>
              <a:rPr lang="fr-FR" sz="1000"/>
              <a:t>Balise 4</a:t>
            </a:r>
          </a:p>
        </p:txBody>
      </p:sp>
      <p:sp>
        <p:nvSpPr>
          <p:cNvPr id="40" name="ZoneTexte 39">
            <a:extLst>
              <a:ext uri="{FF2B5EF4-FFF2-40B4-BE49-F238E27FC236}">
                <a16:creationId xmlns:a16="http://schemas.microsoft.com/office/drawing/2014/main" id="{39F9C19A-9AAC-97B9-4BB1-223CFD1979FF}"/>
              </a:ext>
            </a:extLst>
          </p:cNvPr>
          <p:cNvSpPr txBox="1"/>
          <p:nvPr/>
        </p:nvSpPr>
        <p:spPr>
          <a:xfrm>
            <a:off x="17457771" y="21332471"/>
            <a:ext cx="638316" cy="246221"/>
          </a:xfrm>
          <a:prstGeom prst="rect">
            <a:avLst/>
          </a:prstGeom>
          <a:noFill/>
          <a:ln>
            <a:noFill/>
          </a:ln>
        </p:spPr>
        <p:txBody>
          <a:bodyPr wrap="none" rtlCol="0">
            <a:spAutoFit/>
          </a:bodyPr>
          <a:lstStyle/>
          <a:p>
            <a:r>
              <a:rPr lang="fr-FR" sz="1000"/>
              <a:t>Balise 2</a:t>
            </a:r>
          </a:p>
        </p:txBody>
      </p:sp>
      <p:sp>
        <p:nvSpPr>
          <p:cNvPr id="54" name="ZoneTexte 53">
            <a:extLst>
              <a:ext uri="{FF2B5EF4-FFF2-40B4-BE49-F238E27FC236}">
                <a16:creationId xmlns:a16="http://schemas.microsoft.com/office/drawing/2014/main" id="{36E2E38A-4754-383A-1D00-D77D69D411CE}"/>
              </a:ext>
            </a:extLst>
          </p:cNvPr>
          <p:cNvSpPr txBox="1"/>
          <p:nvPr/>
        </p:nvSpPr>
        <p:spPr>
          <a:xfrm>
            <a:off x="13430047" y="21323296"/>
            <a:ext cx="638316" cy="246221"/>
          </a:xfrm>
          <a:prstGeom prst="rect">
            <a:avLst/>
          </a:prstGeom>
          <a:noFill/>
          <a:ln>
            <a:noFill/>
          </a:ln>
        </p:spPr>
        <p:txBody>
          <a:bodyPr wrap="none" rtlCol="0">
            <a:spAutoFit/>
          </a:bodyPr>
          <a:lstStyle/>
          <a:p>
            <a:r>
              <a:rPr lang="fr-FR" sz="1000"/>
              <a:t>Balise 1</a:t>
            </a:r>
          </a:p>
        </p:txBody>
      </p:sp>
    </p:spTree>
    <p:extLst>
      <p:ext uri="{BB962C8B-B14F-4D97-AF65-F5344CB8AC3E}">
        <p14:creationId xmlns:p14="http://schemas.microsoft.com/office/powerpoint/2010/main" val="25542851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988EDE9D6F4D44EA86837B224F284C8" ma:contentTypeVersion="13" ma:contentTypeDescription="Crée un document." ma:contentTypeScope="" ma:versionID="50aa84ab7ecbc8c95f0ab569a04b08e0">
  <xsd:schema xmlns:xsd="http://www.w3.org/2001/XMLSchema" xmlns:xs="http://www.w3.org/2001/XMLSchema" xmlns:p="http://schemas.microsoft.com/office/2006/metadata/properties" xmlns:ns2="4675ff2b-cd04-4361-8e60-182f3bedbf7e" xmlns:ns3="b67a0d06-f1cb-407f-848c-b2c29c246b9e" targetNamespace="http://schemas.microsoft.com/office/2006/metadata/properties" ma:root="true" ma:fieldsID="ae6a4989ebaa86d5653a31e991f92d68" ns2:_="" ns3:_="">
    <xsd:import namespace="4675ff2b-cd04-4361-8e60-182f3bedbf7e"/>
    <xsd:import namespace="b67a0d06-f1cb-407f-848c-b2c29c246b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75ff2b-cd04-4361-8e60-182f3bedbf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Balises d’images" ma:readOnly="false" ma:fieldId="{5cf76f15-5ced-4ddc-b409-7134ff3c332f}" ma:taxonomyMulti="true" ma:sspId="df809d85-0f24-42ce-a366-0efc0a589bf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7a0d06-f1cb-407f-848c-b2c29c246b9e"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83f8635-12bb-47f1-bb72-f5cfeda4884f}" ma:internalName="TaxCatchAll" ma:showField="CatchAllData" ma:web="b67a0d06-f1cb-407f-848c-b2c29c246b9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675ff2b-cd04-4361-8e60-182f3bedbf7e">
      <Terms xmlns="http://schemas.microsoft.com/office/infopath/2007/PartnerControls"/>
    </lcf76f155ced4ddcb4097134ff3c332f>
    <TaxCatchAll xmlns="b67a0d06-f1cb-407f-848c-b2c29c246b9e" xsi:nil="true"/>
  </documentManagement>
</p:properties>
</file>

<file path=customXml/itemProps1.xml><?xml version="1.0" encoding="utf-8"?>
<ds:datastoreItem xmlns:ds="http://schemas.openxmlformats.org/officeDocument/2006/customXml" ds:itemID="{138748DA-325E-435B-AF6C-E1CA7106D604}">
  <ds:schemaRefs>
    <ds:schemaRef ds:uri="http://schemas.microsoft.com/sharepoint/v3/contenttype/forms"/>
  </ds:schemaRefs>
</ds:datastoreItem>
</file>

<file path=customXml/itemProps2.xml><?xml version="1.0" encoding="utf-8"?>
<ds:datastoreItem xmlns:ds="http://schemas.openxmlformats.org/officeDocument/2006/customXml" ds:itemID="{3493C27A-CA62-4ADD-9FE1-816CCEA02813}">
  <ds:schemaRefs>
    <ds:schemaRef ds:uri="4675ff2b-cd04-4361-8e60-182f3bedbf7e"/>
    <ds:schemaRef ds:uri="b67a0d06-f1cb-407f-848c-b2c29c246b9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10D9B13-CBDA-41F2-944F-FE14F620CBC0}">
  <ds:schemaRefs>
    <ds:schemaRef ds:uri="4675ff2b-cd04-4361-8e60-182f3bedbf7e"/>
    <ds:schemaRef ds:uri="b67a0d06-f1cb-407f-848c-b2c29c246b9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772</Words>
  <Application>Microsoft Office PowerPoint</Application>
  <PresentationFormat>Personnalisé</PresentationFormat>
  <Paragraphs>212</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Source Sans Pro</vt:lpstr>
      <vt:lpstr>Simple Light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Great.cdr</dc:title>
  <dc:creator>Christiano Rodrigues</dc:creator>
  <cp:lastModifiedBy>Florent COTTON</cp:lastModifiedBy>
  <cp:revision>2</cp:revision>
  <dcterms:created xsi:type="dcterms:W3CDTF">2023-04-13T13:32:57Z</dcterms:created>
  <dcterms:modified xsi:type="dcterms:W3CDTF">2023-06-14T10:55:35Z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2023-04-13T00:00:00Z</vt:filetime>
  </property>
  <property fmtid="{D5CDD505-2E9C-101B-9397-08002B2CF9AE}" pid="3" name="Creator">
    <vt:lpwstr>CorelDRAW 2022</vt:lpwstr>
  </property>
  <property fmtid="{D5CDD505-2E9C-101B-9397-08002B2CF9AE}" pid="4" name="LastSaved">
    <vt:filetime>2023-04-13T00:00:00Z</vt:filetime>
  </property>
  <property fmtid="{D5CDD505-2E9C-101B-9397-08002B2CF9AE}" pid="5" name="ContentTypeId">
    <vt:lpwstr>0x0101005988EDE9D6F4D44EA86837B224F284C8</vt:lpwstr>
  </property>
  <property fmtid="{D5CDD505-2E9C-101B-9397-08002B2CF9AE}" pid="6" name="MediaServiceImageTags">
    <vt:lpwstr/>
  </property>
</Properties>
</file>