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4"/>
  </p:sldMasterIdLst>
  <p:notesMasterIdLst>
    <p:notesMasterId r:id="rId6"/>
  </p:notesMasterIdLst>
  <p:sldIdLst>
    <p:sldId id="257" r:id="rId5"/>
  </p:sldIdLst>
  <p:sldSz cx="21383625" cy="30275213"/>
  <p:notesSz cx="14198600" cy="20104100"/>
  <p:defaultTextStyle>
    <a:defPPr>
      <a:defRPr lang="fr-FR"/>
    </a:defPPr>
    <a:lvl1pPr marL="0" algn="l" defTabSz="646362" rtl="0" eaLnBrk="1" latinLnBrk="0" hangingPunct="1">
      <a:defRPr sz="1272" kern="1200">
        <a:solidFill>
          <a:schemeClr val="tx1"/>
        </a:solidFill>
        <a:latin typeface="+mn-lt"/>
        <a:ea typeface="+mn-ea"/>
        <a:cs typeface="+mn-cs"/>
      </a:defRPr>
    </a:lvl1pPr>
    <a:lvl2pPr marL="323181" algn="l" defTabSz="646362" rtl="0" eaLnBrk="1" latinLnBrk="0" hangingPunct="1">
      <a:defRPr sz="1272" kern="1200">
        <a:solidFill>
          <a:schemeClr val="tx1"/>
        </a:solidFill>
        <a:latin typeface="+mn-lt"/>
        <a:ea typeface="+mn-ea"/>
        <a:cs typeface="+mn-cs"/>
      </a:defRPr>
    </a:lvl2pPr>
    <a:lvl3pPr marL="646362" algn="l" defTabSz="646362" rtl="0" eaLnBrk="1" latinLnBrk="0" hangingPunct="1">
      <a:defRPr sz="1272" kern="1200">
        <a:solidFill>
          <a:schemeClr val="tx1"/>
        </a:solidFill>
        <a:latin typeface="+mn-lt"/>
        <a:ea typeface="+mn-ea"/>
        <a:cs typeface="+mn-cs"/>
      </a:defRPr>
    </a:lvl3pPr>
    <a:lvl4pPr marL="969544" algn="l" defTabSz="646362" rtl="0" eaLnBrk="1" latinLnBrk="0" hangingPunct="1">
      <a:defRPr sz="1272" kern="1200">
        <a:solidFill>
          <a:schemeClr val="tx1"/>
        </a:solidFill>
        <a:latin typeface="+mn-lt"/>
        <a:ea typeface="+mn-ea"/>
        <a:cs typeface="+mn-cs"/>
      </a:defRPr>
    </a:lvl4pPr>
    <a:lvl5pPr marL="1292725" algn="l" defTabSz="646362" rtl="0" eaLnBrk="1" latinLnBrk="0" hangingPunct="1">
      <a:defRPr sz="1272" kern="1200">
        <a:solidFill>
          <a:schemeClr val="tx1"/>
        </a:solidFill>
        <a:latin typeface="+mn-lt"/>
        <a:ea typeface="+mn-ea"/>
        <a:cs typeface="+mn-cs"/>
      </a:defRPr>
    </a:lvl5pPr>
    <a:lvl6pPr marL="1615907" algn="l" defTabSz="646362" rtl="0" eaLnBrk="1" latinLnBrk="0" hangingPunct="1">
      <a:defRPr sz="1272" kern="1200">
        <a:solidFill>
          <a:schemeClr val="tx1"/>
        </a:solidFill>
        <a:latin typeface="+mn-lt"/>
        <a:ea typeface="+mn-ea"/>
        <a:cs typeface="+mn-cs"/>
      </a:defRPr>
    </a:lvl6pPr>
    <a:lvl7pPr marL="1939087" algn="l" defTabSz="646362" rtl="0" eaLnBrk="1" latinLnBrk="0" hangingPunct="1">
      <a:defRPr sz="1272" kern="1200">
        <a:solidFill>
          <a:schemeClr val="tx1"/>
        </a:solidFill>
        <a:latin typeface="+mn-lt"/>
        <a:ea typeface="+mn-ea"/>
        <a:cs typeface="+mn-cs"/>
      </a:defRPr>
    </a:lvl7pPr>
    <a:lvl8pPr marL="2262269" algn="l" defTabSz="646362" rtl="0" eaLnBrk="1" latinLnBrk="0" hangingPunct="1">
      <a:defRPr sz="1272" kern="1200">
        <a:solidFill>
          <a:schemeClr val="tx1"/>
        </a:solidFill>
        <a:latin typeface="+mn-lt"/>
        <a:ea typeface="+mn-ea"/>
        <a:cs typeface="+mn-cs"/>
      </a:defRPr>
    </a:lvl8pPr>
    <a:lvl9pPr marL="2585450" algn="l" defTabSz="646362" rtl="0" eaLnBrk="1" latinLnBrk="0" hangingPunct="1">
      <a:defRPr sz="12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98FA43-E6EB-027C-485F-EE3A8E9BEF55}" name="Quang-Viet TA" initials="QVT" userId="S::quang-viet.ta@efrei.net::f8f901be-04cd-401e-a105-648dda5c92e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lizabeth COLIN" initials="EC" lastIdx="2" clrIdx="0">
    <p:extLst>
      <p:ext uri="{19B8F6BF-5375-455C-9EA6-DF929625EA0E}">
        <p15:presenceInfo xmlns:p15="http://schemas.microsoft.com/office/powerpoint/2012/main" userId="S::elizabeth.colin@efrei.fr::5ddcb1cb-36a8-453c-af02-38dc2ad2573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3566"/>
    <a:srgbClr val="EE7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D2B45-ADDC-A84A-BDC0-A749193CBC03}" v="3" dt="2023-06-09T07:57:43.688"/>
    <p1510:client id="{4047EC54-CAA1-48F0-80B9-D4430FB795EE}" v="1916" dt="2023-06-09T14:00:51.737"/>
    <p1510:client id="{9B5E40AD-F6FF-4B32-ACA7-4CD8C47E616F}" v="3" vWet="5" dt="2023-06-09T08:38:47.15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2266" y="-9199"/>
      </p:cViewPr>
      <p:guideLst>
        <p:guide orient="horz" pos="9536"/>
        <p:guide pos="673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COLIN" userId="5ddcb1cb-36a8-453c-af02-38dc2ad2573a" providerId="ADAL" clId="{9B5E40AD-F6FF-4B32-ACA7-4CD8C47E616F}"/>
    <pc:docChg chg="custSel">
      <pc:chgData name="Elizabeth COLIN" userId="5ddcb1cb-36a8-453c-af02-38dc2ad2573a" providerId="ADAL" clId="{9B5E40AD-F6FF-4B32-ACA7-4CD8C47E616F}" dt="2023-06-09T08:38:15.149" v="0" actId="1592"/>
      <pc:docMkLst>
        <pc:docMk/>
      </pc:docMkLst>
      <pc:sldChg chg="delCm">
        <pc:chgData name="Elizabeth COLIN" userId="5ddcb1cb-36a8-453c-af02-38dc2ad2573a" providerId="ADAL" clId="{9B5E40AD-F6FF-4B32-ACA7-4CD8C47E616F}" dt="2023-06-09T08:38:15.149" v="0" actId="1592"/>
        <pc:sldMkLst>
          <pc:docMk/>
          <pc:sldMk cId="2554285180" sldId="257"/>
        </pc:sldMkLst>
      </pc:sldChg>
    </pc:docChg>
  </pc:docChgLst>
  <pc:docChgLst>
    <pc:chgData name="Quang-Viet TA" userId="f8f901be-04cd-401e-a105-648dda5c92ef" providerId="ADAL" clId="{EA12993D-4E26-4F5F-8234-BDBE4E7504E1}"/>
    <pc:docChg chg="undo custSel delSld modSld">
      <pc:chgData name="Quang-Viet TA" userId="f8f901be-04cd-401e-a105-648dda5c92ef" providerId="ADAL" clId="{EA12993D-4E26-4F5F-8234-BDBE4E7504E1}" dt="2023-06-07T08:13:06.304" v="268" actId="20577"/>
      <pc:docMkLst>
        <pc:docMk/>
      </pc:docMkLst>
      <pc:sldChg chg="del">
        <pc:chgData name="Quang-Viet TA" userId="f8f901be-04cd-401e-a105-648dda5c92ef" providerId="ADAL" clId="{EA12993D-4E26-4F5F-8234-BDBE4E7504E1}" dt="2023-06-07T08:07:12.394" v="248" actId="47"/>
        <pc:sldMkLst>
          <pc:docMk/>
          <pc:sldMk cId="650817259" sldId="256"/>
        </pc:sldMkLst>
      </pc:sldChg>
      <pc:sldChg chg="addSp delSp modSp mod">
        <pc:chgData name="Quang-Viet TA" userId="f8f901be-04cd-401e-a105-648dda5c92ef" providerId="ADAL" clId="{EA12993D-4E26-4F5F-8234-BDBE4E7504E1}" dt="2023-06-07T08:13:06.304" v="268" actId="20577"/>
        <pc:sldMkLst>
          <pc:docMk/>
          <pc:sldMk cId="2554285180" sldId="257"/>
        </pc:sldMkLst>
        <pc:spChg chg="mod">
          <ac:chgData name="Quang-Viet TA" userId="f8f901be-04cd-401e-a105-648dda5c92ef" providerId="ADAL" clId="{EA12993D-4E26-4F5F-8234-BDBE4E7504E1}" dt="2023-06-07T07:59:10.724" v="213" actId="2711"/>
          <ac:spMkLst>
            <pc:docMk/>
            <pc:sldMk cId="2554285180" sldId="257"/>
            <ac:spMk id="2" creationId="{5178BD99-1194-EF5E-C3F9-F90DF95B86F1}"/>
          </ac:spMkLst>
        </pc:spChg>
        <pc:spChg chg="mod">
          <ac:chgData name="Quang-Viet TA" userId="f8f901be-04cd-401e-a105-648dda5c92ef" providerId="ADAL" clId="{EA12993D-4E26-4F5F-8234-BDBE4E7504E1}" dt="2023-06-07T07:59:10.724" v="213" actId="2711"/>
          <ac:spMkLst>
            <pc:docMk/>
            <pc:sldMk cId="2554285180" sldId="257"/>
            <ac:spMk id="4" creationId="{1B6C54EE-0B93-AAA0-F2A3-E8F95C4B736A}"/>
          </ac:spMkLst>
        </pc:spChg>
        <pc:spChg chg="add mod">
          <ac:chgData name="Quang-Viet TA" userId="f8f901be-04cd-401e-a105-648dda5c92ef" providerId="ADAL" clId="{EA12993D-4E26-4F5F-8234-BDBE4E7504E1}" dt="2023-06-07T07:59:10.724" v="213" actId="2711"/>
          <ac:spMkLst>
            <pc:docMk/>
            <pc:sldMk cId="2554285180" sldId="257"/>
            <ac:spMk id="5" creationId="{4605E7C2-F13B-937E-4FFB-A930D383AB3A}"/>
          </ac:spMkLst>
        </pc:spChg>
        <pc:spChg chg="mod">
          <ac:chgData name="Quang-Viet TA" userId="f8f901be-04cd-401e-a105-648dda5c92ef" providerId="ADAL" clId="{EA12993D-4E26-4F5F-8234-BDBE4E7504E1}" dt="2023-06-07T08:02:10.960" v="220" actId="1076"/>
          <ac:spMkLst>
            <pc:docMk/>
            <pc:sldMk cId="2554285180" sldId="257"/>
            <ac:spMk id="11" creationId="{02070B73-0D6B-A809-9A7F-051B98C9B888}"/>
          </ac:spMkLst>
        </pc:spChg>
        <pc:spChg chg="mod">
          <ac:chgData name="Quang-Viet TA" userId="f8f901be-04cd-401e-a105-648dda5c92ef" providerId="ADAL" clId="{EA12993D-4E26-4F5F-8234-BDBE4E7504E1}" dt="2023-06-07T07:59:10.724" v="213" actId="2711"/>
          <ac:spMkLst>
            <pc:docMk/>
            <pc:sldMk cId="2554285180" sldId="257"/>
            <ac:spMk id="12" creationId="{B7AB1081-2C4B-BFFD-3EEC-30DB91DE1E32}"/>
          </ac:spMkLst>
        </pc:spChg>
        <pc:spChg chg="mod">
          <ac:chgData name="Quang-Viet TA" userId="f8f901be-04cd-401e-a105-648dda5c92ef" providerId="ADAL" clId="{EA12993D-4E26-4F5F-8234-BDBE4E7504E1}" dt="2023-06-07T07:56:38.891" v="200" actId="1076"/>
          <ac:spMkLst>
            <pc:docMk/>
            <pc:sldMk cId="2554285180" sldId="257"/>
            <ac:spMk id="16" creationId="{7499E91C-94B6-3CBA-C216-96FB96684370}"/>
          </ac:spMkLst>
        </pc:spChg>
        <pc:spChg chg="mod">
          <ac:chgData name="Quang-Viet TA" userId="f8f901be-04cd-401e-a105-648dda5c92ef" providerId="ADAL" clId="{EA12993D-4E26-4F5F-8234-BDBE4E7504E1}" dt="2023-06-07T07:56:08.817" v="173" actId="20577"/>
          <ac:spMkLst>
            <pc:docMk/>
            <pc:sldMk cId="2554285180" sldId="257"/>
            <ac:spMk id="17" creationId="{75B6EE90-BA39-CF44-0E02-7902FCFB2233}"/>
          </ac:spMkLst>
        </pc:spChg>
        <pc:spChg chg="add del">
          <ac:chgData name="Quang-Viet TA" userId="f8f901be-04cd-401e-a105-648dda5c92ef" providerId="ADAL" clId="{EA12993D-4E26-4F5F-8234-BDBE4E7504E1}" dt="2023-06-07T07:56:48.780" v="203" actId="22"/>
          <ac:spMkLst>
            <pc:docMk/>
            <pc:sldMk cId="2554285180" sldId="257"/>
            <ac:spMk id="20" creationId="{B0016A0C-C839-D6BE-B3EB-9F85714E8DEF}"/>
          </ac:spMkLst>
        </pc:spChg>
        <pc:spChg chg="add del">
          <ac:chgData name="Quang-Viet TA" userId="f8f901be-04cd-401e-a105-648dda5c92ef" providerId="ADAL" clId="{EA12993D-4E26-4F5F-8234-BDBE4E7504E1}" dt="2023-06-07T07:56:51.531" v="205" actId="22"/>
          <ac:spMkLst>
            <pc:docMk/>
            <pc:sldMk cId="2554285180" sldId="257"/>
            <ac:spMk id="22" creationId="{218F43E6-DB9F-B826-ECFD-775243D3122C}"/>
          </ac:spMkLst>
        </pc:spChg>
        <pc:spChg chg="add mod">
          <ac:chgData name="Quang-Viet TA" userId="f8f901be-04cd-401e-a105-648dda5c92ef" providerId="ADAL" clId="{EA12993D-4E26-4F5F-8234-BDBE4E7504E1}" dt="2023-06-07T07:59:10.724" v="213" actId="2711"/>
          <ac:spMkLst>
            <pc:docMk/>
            <pc:sldMk cId="2554285180" sldId="257"/>
            <ac:spMk id="24" creationId="{C213AB02-E9EB-4DB7-B7E6-CBA0D63422BE}"/>
          </ac:spMkLst>
        </pc:spChg>
        <pc:spChg chg="mod">
          <ac:chgData name="Quang-Viet TA" userId="f8f901be-04cd-401e-a105-648dda5c92ef" providerId="ADAL" clId="{EA12993D-4E26-4F5F-8234-BDBE4E7504E1}" dt="2023-06-07T07:56:28.897" v="199" actId="20577"/>
          <ac:spMkLst>
            <pc:docMk/>
            <pc:sldMk cId="2554285180" sldId="257"/>
            <ac:spMk id="29" creationId="{EF4B90B1-D6E3-270D-9AA9-D47261F294B1}"/>
          </ac:spMkLst>
        </pc:spChg>
        <pc:spChg chg="mod">
          <ac:chgData name="Quang-Viet TA" userId="f8f901be-04cd-401e-a105-648dda5c92ef" providerId="ADAL" clId="{EA12993D-4E26-4F5F-8234-BDBE4E7504E1}" dt="2023-06-07T07:59:10.724" v="213" actId="2711"/>
          <ac:spMkLst>
            <pc:docMk/>
            <pc:sldMk cId="2554285180" sldId="257"/>
            <ac:spMk id="30" creationId="{E1DCFF9A-C57B-27E6-459B-C54842E4A18A}"/>
          </ac:spMkLst>
        </pc:spChg>
        <pc:spChg chg="mod">
          <ac:chgData name="Quang-Viet TA" userId="f8f901be-04cd-401e-a105-648dda5c92ef" providerId="ADAL" clId="{EA12993D-4E26-4F5F-8234-BDBE4E7504E1}" dt="2023-06-07T07:59:10.724" v="213" actId="2711"/>
          <ac:spMkLst>
            <pc:docMk/>
            <pc:sldMk cId="2554285180" sldId="257"/>
            <ac:spMk id="31" creationId="{034C35F8-2E3C-F4B2-8CE8-8481AE715D68}"/>
          </ac:spMkLst>
        </pc:spChg>
        <pc:spChg chg="mod">
          <ac:chgData name="Quang-Viet TA" userId="f8f901be-04cd-401e-a105-648dda5c92ef" providerId="ADAL" clId="{EA12993D-4E26-4F5F-8234-BDBE4E7504E1}" dt="2023-06-07T08:02:08.320" v="219" actId="1076"/>
          <ac:spMkLst>
            <pc:docMk/>
            <pc:sldMk cId="2554285180" sldId="257"/>
            <ac:spMk id="32" creationId="{E93E749C-6266-C058-ED9C-E0EB02D8DCD6}"/>
          </ac:spMkLst>
        </pc:spChg>
        <pc:spChg chg="add mod">
          <ac:chgData name="Quang-Viet TA" userId="f8f901be-04cd-401e-a105-648dda5c92ef" providerId="ADAL" clId="{EA12993D-4E26-4F5F-8234-BDBE4E7504E1}" dt="2023-06-07T08:06:29.671" v="247" actId="1076"/>
          <ac:spMkLst>
            <pc:docMk/>
            <pc:sldMk cId="2554285180" sldId="257"/>
            <ac:spMk id="35" creationId="{B92CA885-D4C1-36EB-8B47-1A1A22BAB186}"/>
          </ac:spMkLst>
        </pc:spChg>
        <pc:spChg chg="mod">
          <ac:chgData name="Quang-Viet TA" userId="f8f901be-04cd-401e-a105-648dda5c92ef" providerId="ADAL" clId="{EA12993D-4E26-4F5F-8234-BDBE4E7504E1}" dt="2023-06-07T08:08:05.346" v="252" actId="20577"/>
          <ac:spMkLst>
            <pc:docMk/>
            <pc:sldMk cId="2554285180" sldId="257"/>
            <ac:spMk id="40" creationId="{D4A95062-81C6-08AC-0BCC-D603D2E6DEEF}"/>
          </ac:spMkLst>
        </pc:spChg>
        <pc:spChg chg="mod">
          <ac:chgData name="Quang-Viet TA" userId="f8f901be-04cd-401e-a105-648dda5c92ef" providerId="ADAL" clId="{EA12993D-4E26-4F5F-8234-BDBE4E7504E1}" dt="2023-06-07T08:02:12.909" v="221" actId="20577"/>
          <ac:spMkLst>
            <pc:docMk/>
            <pc:sldMk cId="2554285180" sldId="257"/>
            <ac:spMk id="52" creationId="{DAEE1C55-6327-13DC-8477-1F49BCAFE6BE}"/>
          </ac:spMkLst>
        </pc:spChg>
        <pc:spChg chg="mod">
          <ac:chgData name="Quang-Viet TA" userId="f8f901be-04cd-401e-a105-648dda5c92ef" providerId="ADAL" clId="{EA12993D-4E26-4F5F-8234-BDBE4E7504E1}" dt="2023-06-07T07:59:10.724" v="213" actId="2711"/>
          <ac:spMkLst>
            <pc:docMk/>
            <pc:sldMk cId="2554285180" sldId="257"/>
            <ac:spMk id="58" creationId="{00000000-0000-0000-0000-000000000000}"/>
          </ac:spMkLst>
        </pc:spChg>
        <pc:spChg chg="mod">
          <ac:chgData name="Quang-Viet TA" userId="f8f901be-04cd-401e-a105-648dda5c92ef" providerId="ADAL" clId="{EA12993D-4E26-4F5F-8234-BDBE4E7504E1}" dt="2023-06-07T07:59:10.724" v="213" actId="2711"/>
          <ac:spMkLst>
            <pc:docMk/>
            <pc:sldMk cId="2554285180" sldId="257"/>
            <ac:spMk id="59" creationId="{00000000-0000-0000-0000-000000000000}"/>
          </ac:spMkLst>
        </pc:spChg>
        <pc:spChg chg="mod">
          <ac:chgData name="Quang-Viet TA" userId="f8f901be-04cd-401e-a105-648dda5c92ef" providerId="ADAL" clId="{EA12993D-4E26-4F5F-8234-BDBE4E7504E1}" dt="2023-06-07T07:59:10.724" v="213" actId="2711"/>
          <ac:spMkLst>
            <pc:docMk/>
            <pc:sldMk cId="2554285180" sldId="257"/>
            <ac:spMk id="137" creationId="{D21AF736-7ABE-184E-D331-BC542F473AC7}"/>
          </ac:spMkLst>
        </pc:spChg>
        <pc:spChg chg="mod">
          <ac:chgData name="Quang-Viet TA" userId="f8f901be-04cd-401e-a105-648dda5c92ef" providerId="ADAL" clId="{EA12993D-4E26-4F5F-8234-BDBE4E7504E1}" dt="2023-06-07T07:59:10.724" v="213" actId="2711"/>
          <ac:spMkLst>
            <pc:docMk/>
            <pc:sldMk cId="2554285180" sldId="257"/>
            <ac:spMk id="138" creationId="{4AA8AE36-740D-BB8E-C738-B76C116909C1}"/>
          </ac:spMkLst>
        </pc:spChg>
        <pc:spChg chg="mod">
          <ac:chgData name="Quang-Viet TA" userId="f8f901be-04cd-401e-a105-648dda5c92ef" providerId="ADAL" clId="{EA12993D-4E26-4F5F-8234-BDBE4E7504E1}" dt="2023-06-07T07:59:10.724" v="213" actId="2711"/>
          <ac:spMkLst>
            <pc:docMk/>
            <pc:sldMk cId="2554285180" sldId="257"/>
            <ac:spMk id="141" creationId="{67DFD77E-519B-4756-09D0-31EE91DFA01D}"/>
          </ac:spMkLst>
        </pc:spChg>
        <pc:spChg chg="mod">
          <ac:chgData name="Quang-Viet TA" userId="f8f901be-04cd-401e-a105-648dda5c92ef" providerId="ADAL" clId="{EA12993D-4E26-4F5F-8234-BDBE4E7504E1}" dt="2023-06-07T07:59:10.724" v="213" actId="2711"/>
          <ac:spMkLst>
            <pc:docMk/>
            <pc:sldMk cId="2554285180" sldId="257"/>
            <ac:spMk id="142" creationId="{8E543AB1-A142-8607-1A25-9C27B7D85175}"/>
          </ac:spMkLst>
        </pc:spChg>
        <pc:spChg chg="mod">
          <ac:chgData name="Quang-Viet TA" userId="f8f901be-04cd-401e-a105-648dda5c92ef" providerId="ADAL" clId="{EA12993D-4E26-4F5F-8234-BDBE4E7504E1}" dt="2023-06-07T07:59:10.724" v="213" actId="2711"/>
          <ac:spMkLst>
            <pc:docMk/>
            <pc:sldMk cId="2554285180" sldId="257"/>
            <ac:spMk id="144" creationId="{41F1E421-C639-106A-F642-6EA7D60902A9}"/>
          </ac:spMkLst>
        </pc:spChg>
        <pc:spChg chg="mod">
          <ac:chgData name="Quang-Viet TA" userId="f8f901be-04cd-401e-a105-648dda5c92ef" providerId="ADAL" clId="{EA12993D-4E26-4F5F-8234-BDBE4E7504E1}" dt="2023-06-07T07:59:10.724" v="213" actId="2711"/>
          <ac:spMkLst>
            <pc:docMk/>
            <pc:sldMk cId="2554285180" sldId="257"/>
            <ac:spMk id="148" creationId="{30B4CB0B-2652-C106-EC0A-C016BC088F1D}"/>
          </ac:spMkLst>
        </pc:spChg>
        <pc:spChg chg="mod topLvl">
          <ac:chgData name="Quang-Viet TA" userId="f8f901be-04cd-401e-a105-648dda5c92ef" providerId="ADAL" clId="{EA12993D-4E26-4F5F-8234-BDBE4E7504E1}" dt="2023-06-07T08:06:11.469" v="241" actId="165"/>
          <ac:spMkLst>
            <pc:docMk/>
            <pc:sldMk cId="2554285180" sldId="257"/>
            <ac:spMk id="264" creationId="{E488DE6E-0170-9FB1-4C21-E9A438596231}"/>
          </ac:spMkLst>
        </pc:spChg>
        <pc:spChg chg="mod topLvl">
          <ac:chgData name="Quang-Viet TA" userId="f8f901be-04cd-401e-a105-648dda5c92ef" providerId="ADAL" clId="{EA12993D-4E26-4F5F-8234-BDBE4E7504E1}" dt="2023-06-07T08:06:11.469" v="241" actId="165"/>
          <ac:spMkLst>
            <pc:docMk/>
            <pc:sldMk cId="2554285180" sldId="257"/>
            <ac:spMk id="265" creationId="{AA401A64-EAB5-B142-E783-DFA103E274CA}"/>
          </ac:spMkLst>
        </pc:spChg>
        <pc:spChg chg="mod topLvl">
          <ac:chgData name="Quang-Viet TA" userId="f8f901be-04cd-401e-a105-648dda5c92ef" providerId="ADAL" clId="{EA12993D-4E26-4F5F-8234-BDBE4E7504E1}" dt="2023-06-07T08:06:11.469" v="241" actId="165"/>
          <ac:spMkLst>
            <pc:docMk/>
            <pc:sldMk cId="2554285180" sldId="257"/>
            <ac:spMk id="266" creationId="{0A723039-D64E-74BF-1F9B-935668BABFF7}"/>
          </ac:spMkLst>
        </pc:spChg>
        <pc:spChg chg="mod topLvl">
          <ac:chgData name="Quang-Viet TA" userId="f8f901be-04cd-401e-a105-648dda5c92ef" providerId="ADAL" clId="{EA12993D-4E26-4F5F-8234-BDBE4E7504E1}" dt="2023-06-07T08:06:11.469" v="241" actId="165"/>
          <ac:spMkLst>
            <pc:docMk/>
            <pc:sldMk cId="2554285180" sldId="257"/>
            <ac:spMk id="269" creationId="{12D0F4DF-B697-EC0A-A161-2ACEFDCAA0F5}"/>
          </ac:spMkLst>
        </pc:spChg>
        <pc:spChg chg="mod topLvl">
          <ac:chgData name="Quang-Viet TA" userId="f8f901be-04cd-401e-a105-648dda5c92ef" providerId="ADAL" clId="{EA12993D-4E26-4F5F-8234-BDBE4E7504E1}" dt="2023-06-07T08:06:11.469" v="241" actId="165"/>
          <ac:spMkLst>
            <pc:docMk/>
            <pc:sldMk cId="2554285180" sldId="257"/>
            <ac:spMk id="270" creationId="{515038FC-D8B5-E60C-971F-E43589A8C8EA}"/>
          </ac:spMkLst>
        </pc:spChg>
        <pc:spChg chg="mod topLvl">
          <ac:chgData name="Quang-Viet TA" userId="f8f901be-04cd-401e-a105-648dda5c92ef" providerId="ADAL" clId="{EA12993D-4E26-4F5F-8234-BDBE4E7504E1}" dt="2023-06-07T08:06:11.469" v="241" actId="165"/>
          <ac:spMkLst>
            <pc:docMk/>
            <pc:sldMk cId="2554285180" sldId="257"/>
            <ac:spMk id="272" creationId="{31DF446E-6877-5D06-21EA-021F75D01802}"/>
          </ac:spMkLst>
        </pc:spChg>
        <pc:spChg chg="mod topLvl">
          <ac:chgData name="Quang-Viet TA" userId="f8f901be-04cd-401e-a105-648dda5c92ef" providerId="ADAL" clId="{EA12993D-4E26-4F5F-8234-BDBE4E7504E1}" dt="2023-06-07T08:06:20.288" v="244" actId="1076"/>
          <ac:spMkLst>
            <pc:docMk/>
            <pc:sldMk cId="2554285180" sldId="257"/>
            <ac:spMk id="273" creationId="{8562053F-1B54-AD1F-42F7-B2BDFDEFD7E0}"/>
          </ac:spMkLst>
        </pc:spChg>
        <pc:spChg chg="mod topLvl">
          <ac:chgData name="Quang-Viet TA" userId="f8f901be-04cd-401e-a105-648dda5c92ef" providerId="ADAL" clId="{EA12993D-4E26-4F5F-8234-BDBE4E7504E1}" dt="2023-06-07T08:06:11.469" v="241" actId="165"/>
          <ac:spMkLst>
            <pc:docMk/>
            <pc:sldMk cId="2554285180" sldId="257"/>
            <ac:spMk id="274" creationId="{D6F444B3-F052-4589-8BA5-0EE9B7EA1C38}"/>
          </ac:spMkLst>
        </pc:spChg>
        <pc:spChg chg="mod">
          <ac:chgData name="Quang-Viet TA" userId="f8f901be-04cd-401e-a105-648dda5c92ef" providerId="ADAL" clId="{EA12993D-4E26-4F5F-8234-BDBE4E7504E1}" dt="2023-06-07T07:59:10.724" v="213" actId="2711"/>
          <ac:spMkLst>
            <pc:docMk/>
            <pc:sldMk cId="2554285180" sldId="257"/>
            <ac:spMk id="275" creationId="{31DF7A1F-7072-E39B-1B70-621D456A0E3A}"/>
          </ac:spMkLst>
        </pc:spChg>
        <pc:spChg chg="mod">
          <ac:chgData name="Quang-Viet TA" userId="f8f901be-04cd-401e-a105-648dda5c92ef" providerId="ADAL" clId="{EA12993D-4E26-4F5F-8234-BDBE4E7504E1}" dt="2023-06-07T07:59:10.724" v="213" actId="2711"/>
          <ac:spMkLst>
            <pc:docMk/>
            <pc:sldMk cId="2554285180" sldId="257"/>
            <ac:spMk id="276" creationId="{37301DD3-1618-88A7-EA9F-8868175A838D}"/>
          </ac:spMkLst>
        </pc:spChg>
        <pc:spChg chg="mod">
          <ac:chgData name="Quang-Viet TA" userId="f8f901be-04cd-401e-a105-648dda5c92ef" providerId="ADAL" clId="{EA12993D-4E26-4F5F-8234-BDBE4E7504E1}" dt="2023-06-07T07:59:10.724" v="213" actId="2711"/>
          <ac:spMkLst>
            <pc:docMk/>
            <pc:sldMk cId="2554285180" sldId="257"/>
            <ac:spMk id="277" creationId="{62E8DADD-12E7-2AF0-755A-3D11C8140092}"/>
          </ac:spMkLst>
        </pc:spChg>
        <pc:spChg chg="mod">
          <ac:chgData name="Quang-Viet TA" userId="f8f901be-04cd-401e-a105-648dda5c92ef" providerId="ADAL" clId="{EA12993D-4E26-4F5F-8234-BDBE4E7504E1}" dt="2023-06-07T07:59:10.724" v="213" actId="2711"/>
          <ac:spMkLst>
            <pc:docMk/>
            <pc:sldMk cId="2554285180" sldId="257"/>
            <ac:spMk id="278" creationId="{DE477C4A-0483-5601-1C68-72DC9271CC07}"/>
          </ac:spMkLst>
        </pc:spChg>
        <pc:spChg chg="mod">
          <ac:chgData name="Quang-Viet TA" userId="f8f901be-04cd-401e-a105-648dda5c92ef" providerId="ADAL" clId="{EA12993D-4E26-4F5F-8234-BDBE4E7504E1}" dt="2023-06-07T07:59:10.724" v="213" actId="2711"/>
          <ac:spMkLst>
            <pc:docMk/>
            <pc:sldMk cId="2554285180" sldId="257"/>
            <ac:spMk id="279" creationId="{D959310D-97E6-B779-9D2A-E17B47AA2BA6}"/>
          </ac:spMkLst>
        </pc:spChg>
        <pc:spChg chg="mod">
          <ac:chgData name="Quang-Viet TA" userId="f8f901be-04cd-401e-a105-648dda5c92ef" providerId="ADAL" clId="{EA12993D-4E26-4F5F-8234-BDBE4E7504E1}" dt="2023-06-07T07:59:10.724" v="213" actId="2711"/>
          <ac:spMkLst>
            <pc:docMk/>
            <pc:sldMk cId="2554285180" sldId="257"/>
            <ac:spMk id="281" creationId="{E8992BF9-6B7C-55B4-8A0E-06D1A5E1CA8C}"/>
          </ac:spMkLst>
        </pc:spChg>
        <pc:spChg chg="mod">
          <ac:chgData name="Quang-Viet TA" userId="f8f901be-04cd-401e-a105-648dda5c92ef" providerId="ADAL" clId="{EA12993D-4E26-4F5F-8234-BDBE4E7504E1}" dt="2023-06-07T07:59:10.724" v="213" actId="2711"/>
          <ac:spMkLst>
            <pc:docMk/>
            <pc:sldMk cId="2554285180" sldId="257"/>
            <ac:spMk id="282" creationId="{8B7BA0AE-6F4D-8D81-BE1A-8561088B4073}"/>
          </ac:spMkLst>
        </pc:spChg>
        <pc:spChg chg="mod">
          <ac:chgData name="Quang-Viet TA" userId="f8f901be-04cd-401e-a105-648dda5c92ef" providerId="ADAL" clId="{EA12993D-4E26-4F5F-8234-BDBE4E7504E1}" dt="2023-06-07T07:59:10.724" v="213" actId="2711"/>
          <ac:spMkLst>
            <pc:docMk/>
            <pc:sldMk cId="2554285180" sldId="257"/>
            <ac:spMk id="283" creationId="{EEE92FB9-825B-E1CA-5B0B-FBFC1B399CC4}"/>
          </ac:spMkLst>
        </pc:spChg>
        <pc:spChg chg="mod">
          <ac:chgData name="Quang-Viet TA" userId="f8f901be-04cd-401e-a105-648dda5c92ef" providerId="ADAL" clId="{EA12993D-4E26-4F5F-8234-BDBE4E7504E1}" dt="2023-06-07T07:59:10.724" v="213" actId="2711"/>
          <ac:spMkLst>
            <pc:docMk/>
            <pc:sldMk cId="2554285180" sldId="257"/>
            <ac:spMk id="284" creationId="{434CFCDC-B58B-D86B-676A-7D0847F3B0EC}"/>
          </ac:spMkLst>
        </pc:spChg>
        <pc:spChg chg="mod">
          <ac:chgData name="Quang-Viet TA" userId="f8f901be-04cd-401e-a105-648dda5c92ef" providerId="ADAL" clId="{EA12993D-4E26-4F5F-8234-BDBE4E7504E1}" dt="2023-06-07T07:59:10.724" v="213" actId="2711"/>
          <ac:spMkLst>
            <pc:docMk/>
            <pc:sldMk cId="2554285180" sldId="257"/>
            <ac:spMk id="285" creationId="{2D0442AE-1067-67F4-5BB2-493854209CE5}"/>
          </ac:spMkLst>
        </pc:spChg>
        <pc:spChg chg="mod">
          <ac:chgData name="Quang-Viet TA" userId="f8f901be-04cd-401e-a105-648dda5c92ef" providerId="ADAL" clId="{EA12993D-4E26-4F5F-8234-BDBE4E7504E1}" dt="2023-06-07T07:59:10.724" v="213" actId="2711"/>
          <ac:spMkLst>
            <pc:docMk/>
            <pc:sldMk cId="2554285180" sldId="257"/>
            <ac:spMk id="286" creationId="{F2AE3383-9E8F-AD22-C2FE-26A37F637818}"/>
          </ac:spMkLst>
        </pc:spChg>
        <pc:spChg chg="mod">
          <ac:chgData name="Quang-Viet TA" userId="f8f901be-04cd-401e-a105-648dda5c92ef" providerId="ADAL" clId="{EA12993D-4E26-4F5F-8234-BDBE4E7504E1}" dt="2023-06-07T07:59:10.724" v="213" actId="2711"/>
          <ac:spMkLst>
            <pc:docMk/>
            <pc:sldMk cId="2554285180" sldId="257"/>
            <ac:spMk id="287" creationId="{432B13EF-C292-5232-518D-30C3D94F0CCD}"/>
          </ac:spMkLst>
        </pc:spChg>
        <pc:spChg chg="mod">
          <ac:chgData name="Quang-Viet TA" userId="f8f901be-04cd-401e-a105-648dda5c92ef" providerId="ADAL" clId="{EA12993D-4E26-4F5F-8234-BDBE4E7504E1}" dt="2023-06-07T07:59:10.724" v="213" actId="2711"/>
          <ac:spMkLst>
            <pc:docMk/>
            <pc:sldMk cId="2554285180" sldId="257"/>
            <ac:spMk id="288" creationId="{84DF2877-0AE6-1F32-890C-3B8F8C3CA487}"/>
          </ac:spMkLst>
        </pc:spChg>
        <pc:spChg chg="mod">
          <ac:chgData name="Quang-Viet TA" userId="f8f901be-04cd-401e-a105-648dda5c92ef" providerId="ADAL" clId="{EA12993D-4E26-4F5F-8234-BDBE4E7504E1}" dt="2023-06-07T07:59:10.724" v="213" actId="2711"/>
          <ac:spMkLst>
            <pc:docMk/>
            <pc:sldMk cId="2554285180" sldId="257"/>
            <ac:spMk id="289" creationId="{4DDC8D1E-6D4A-5DB9-ACFD-72FDF34A3B35}"/>
          </ac:spMkLst>
        </pc:spChg>
        <pc:spChg chg="mod">
          <ac:chgData name="Quang-Viet TA" userId="f8f901be-04cd-401e-a105-648dda5c92ef" providerId="ADAL" clId="{EA12993D-4E26-4F5F-8234-BDBE4E7504E1}" dt="2023-06-07T07:59:10.724" v="213" actId="2711"/>
          <ac:spMkLst>
            <pc:docMk/>
            <pc:sldMk cId="2554285180" sldId="257"/>
            <ac:spMk id="296" creationId="{3E0771D7-E864-4BA5-5A6F-C814ECAE4AF8}"/>
          </ac:spMkLst>
        </pc:spChg>
        <pc:spChg chg="mod">
          <ac:chgData name="Quang-Viet TA" userId="f8f901be-04cd-401e-a105-648dda5c92ef" providerId="ADAL" clId="{EA12993D-4E26-4F5F-8234-BDBE4E7504E1}" dt="2023-06-07T07:59:10.724" v="213" actId="2711"/>
          <ac:spMkLst>
            <pc:docMk/>
            <pc:sldMk cId="2554285180" sldId="257"/>
            <ac:spMk id="297" creationId="{FA0A6BD9-4D07-6151-0A28-A4D6E22AC8EE}"/>
          </ac:spMkLst>
        </pc:spChg>
        <pc:spChg chg="mod">
          <ac:chgData name="Quang-Viet TA" userId="f8f901be-04cd-401e-a105-648dda5c92ef" providerId="ADAL" clId="{EA12993D-4E26-4F5F-8234-BDBE4E7504E1}" dt="2023-06-07T07:59:10.724" v="213" actId="2711"/>
          <ac:spMkLst>
            <pc:docMk/>
            <pc:sldMk cId="2554285180" sldId="257"/>
            <ac:spMk id="309" creationId="{3A416BEC-8713-35BF-A4E9-2B01C8B2A480}"/>
          </ac:spMkLst>
        </pc:spChg>
        <pc:spChg chg="mod">
          <ac:chgData name="Quang-Viet TA" userId="f8f901be-04cd-401e-a105-648dda5c92ef" providerId="ADAL" clId="{EA12993D-4E26-4F5F-8234-BDBE4E7504E1}" dt="2023-06-07T08:02:48.236" v="224" actId="1076"/>
          <ac:spMkLst>
            <pc:docMk/>
            <pc:sldMk cId="2554285180" sldId="257"/>
            <ac:spMk id="311" creationId="{2DA780C0-9BC4-25C1-B7AC-7A4D86FF6D0E}"/>
          </ac:spMkLst>
        </pc:spChg>
        <pc:spChg chg="mod">
          <ac:chgData name="Quang-Viet TA" userId="f8f901be-04cd-401e-a105-648dda5c92ef" providerId="ADAL" clId="{EA12993D-4E26-4F5F-8234-BDBE4E7504E1}" dt="2023-06-07T08:13:06.304" v="268" actId="20577"/>
          <ac:spMkLst>
            <pc:docMk/>
            <pc:sldMk cId="2554285180" sldId="257"/>
            <ac:spMk id="315" creationId="{9D61FEFF-7E31-702A-1B12-78D8762E687C}"/>
          </ac:spMkLst>
        </pc:spChg>
        <pc:spChg chg="mod">
          <ac:chgData name="Quang-Viet TA" userId="f8f901be-04cd-401e-a105-648dda5c92ef" providerId="ADAL" clId="{EA12993D-4E26-4F5F-8234-BDBE4E7504E1}" dt="2023-06-07T07:59:10.724" v="213" actId="2711"/>
          <ac:spMkLst>
            <pc:docMk/>
            <pc:sldMk cId="2554285180" sldId="257"/>
            <ac:spMk id="321" creationId="{FD63D400-041A-8285-3815-7A29D490EAC8}"/>
          </ac:spMkLst>
        </pc:spChg>
        <pc:spChg chg="mod">
          <ac:chgData name="Quang-Viet TA" userId="f8f901be-04cd-401e-a105-648dda5c92ef" providerId="ADAL" clId="{EA12993D-4E26-4F5F-8234-BDBE4E7504E1}" dt="2023-06-07T07:59:10.724" v="213" actId="2711"/>
          <ac:spMkLst>
            <pc:docMk/>
            <pc:sldMk cId="2554285180" sldId="257"/>
            <ac:spMk id="325" creationId="{9C720C51-3463-B75A-DB12-8B190F64483C}"/>
          </ac:spMkLst>
        </pc:spChg>
        <pc:spChg chg="mod">
          <ac:chgData name="Quang-Viet TA" userId="f8f901be-04cd-401e-a105-648dda5c92ef" providerId="ADAL" clId="{EA12993D-4E26-4F5F-8234-BDBE4E7504E1}" dt="2023-06-07T07:59:10.724" v="213" actId="2711"/>
          <ac:spMkLst>
            <pc:docMk/>
            <pc:sldMk cId="2554285180" sldId="257"/>
            <ac:spMk id="329" creationId="{AA225B1E-DDB4-D44D-765F-D9A6732D4E9B}"/>
          </ac:spMkLst>
        </pc:spChg>
        <pc:spChg chg="mod">
          <ac:chgData name="Quang-Viet TA" userId="f8f901be-04cd-401e-a105-648dda5c92ef" providerId="ADAL" clId="{EA12993D-4E26-4F5F-8234-BDBE4E7504E1}" dt="2023-06-07T07:59:10.724" v="213" actId="2711"/>
          <ac:spMkLst>
            <pc:docMk/>
            <pc:sldMk cId="2554285180" sldId="257"/>
            <ac:spMk id="333" creationId="{E2C72A27-D8BC-37E4-2FC8-18A3F3D54350}"/>
          </ac:spMkLst>
        </pc:spChg>
        <pc:spChg chg="mod">
          <ac:chgData name="Quang-Viet TA" userId="f8f901be-04cd-401e-a105-648dda5c92ef" providerId="ADAL" clId="{EA12993D-4E26-4F5F-8234-BDBE4E7504E1}" dt="2023-06-07T07:59:10.724" v="213" actId="2711"/>
          <ac:spMkLst>
            <pc:docMk/>
            <pc:sldMk cId="2554285180" sldId="257"/>
            <ac:spMk id="335" creationId="{4FD1E644-6AF9-3950-90DA-D7FA5A8538D4}"/>
          </ac:spMkLst>
        </pc:spChg>
        <pc:spChg chg="mod">
          <ac:chgData name="Quang-Viet TA" userId="f8f901be-04cd-401e-a105-648dda5c92ef" providerId="ADAL" clId="{EA12993D-4E26-4F5F-8234-BDBE4E7504E1}" dt="2023-06-07T07:59:10.724" v="213" actId="2711"/>
          <ac:spMkLst>
            <pc:docMk/>
            <pc:sldMk cId="2554285180" sldId="257"/>
            <ac:spMk id="336" creationId="{C1BF3E71-2D10-D7EA-FAC0-A60F082362B6}"/>
          </ac:spMkLst>
        </pc:spChg>
        <pc:spChg chg="mod">
          <ac:chgData name="Quang-Viet TA" userId="f8f901be-04cd-401e-a105-648dda5c92ef" providerId="ADAL" clId="{EA12993D-4E26-4F5F-8234-BDBE4E7504E1}" dt="2023-06-07T07:59:10.724" v="213" actId="2711"/>
          <ac:spMkLst>
            <pc:docMk/>
            <pc:sldMk cId="2554285180" sldId="257"/>
            <ac:spMk id="337" creationId="{07EC2EE3-561E-AE0C-DF51-74A9BE252F9C}"/>
          </ac:spMkLst>
        </pc:spChg>
        <pc:spChg chg="mod">
          <ac:chgData name="Quang-Viet TA" userId="f8f901be-04cd-401e-a105-648dda5c92ef" providerId="ADAL" clId="{EA12993D-4E26-4F5F-8234-BDBE4E7504E1}" dt="2023-06-07T07:59:10.724" v="213" actId="2711"/>
          <ac:spMkLst>
            <pc:docMk/>
            <pc:sldMk cId="2554285180" sldId="257"/>
            <ac:spMk id="338" creationId="{037DF94A-9F6A-6EAE-1CAF-C49BEE1866EF}"/>
          </ac:spMkLst>
        </pc:spChg>
        <pc:spChg chg="mod">
          <ac:chgData name="Quang-Viet TA" userId="f8f901be-04cd-401e-a105-648dda5c92ef" providerId="ADAL" clId="{EA12993D-4E26-4F5F-8234-BDBE4E7504E1}" dt="2023-06-07T07:59:10.724" v="213" actId="2711"/>
          <ac:spMkLst>
            <pc:docMk/>
            <pc:sldMk cId="2554285180" sldId="257"/>
            <ac:spMk id="339" creationId="{11548F50-ED9C-8E86-FD74-6F9C18FA215B}"/>
          </ac:spMkLst>
        </pc:spChg>
        <pc:spChg chg="mod">
          <ac:chgData name="Quang-Viet TA" userId="f8f901be-04cd-401e-a105-648dda5c92ef" providerId="ADAL" clId="{EA12993D-4E26-4F5F-8234-BDBE4E7504E1}" dt="2023-06-07T07:59:10.724" v="213" actId="2711"/>
          <ac:spMkLst>
            <pc:docMk/>
            <pc:sldMk cId="2554285180" sldId="257"/>
            <ac:spMk id="340" creationId="{94CAB24C-0961-2737-0FE1-DAFD27E64A6F}"/>
          </ac:spMkLst>
        </pc:spChg>
        <pc:spChg chg="mod">
          <ac:chgData name="Quang-Viet TA" userId="f8f901be-04cd-401e-a105-648dda5c92ef" providerId="ADAL" clId="{EA12993D-4E26-4F5F-8234-BDBE4E7504E1}" dt="2023-06-07T07:59:10.724" v="213" actId="2711"/>
          <ac:spMkLst>
            <pc:docMk/>
            <pc:sldMk cId="2554285180" sldId="257"/>
            <ac:spMk id="341" creationId="{6B12E192-14AE-4D90-0727-C8A47AAAE948}"/>
          </ac:spMkLst>
        </pc:spChg>
        <pc:spChg chg="mod">
          <ac:chgData name="Quang-Viet TA" userId="f8f901be-04cd-401e-a105-648dda5c92ef" providerId="ADAL" clId="{EA12993D-4E26-4F5F-8234-BDBE4E7504E1}" dt="2023-06-07T07:59:10.724" v="213" actId="2711"/>
          <ac:spMkLst>
            <pc:docMk/>
            <pc:sldMk cId="2554285180" sldId="257"/>
            <ac:spMk id="345" creationId="{ABAA073E-A77E-7DF0-168B-002563E9BA2E}"/>
          </ac:spMkLst>
        </pc:spChg>
        <pc:spChg chg="mod">
          <ac:chgData name="Quang-Viet TA" userId="f8f901be-04cd-401e-a105-648dda5c92ef" providerId="ADAL" clId="{EA12993D-4E26-4F5F-8234-BDBE4E7504E1}" dt="2023-06-07T07:59:10.724" v="213" actId="2711"/>
          <ac:spMkLst>
            <pc:docMk/>
            <pc:sldMk cId="2554285180" sldId="257"/>
            <ac:spMk id="346" creationId="{4CC3469E-97A4-DE1D-A9B1-B99C57021E33}"/>
          </ac:spMkLst>
        </pc:spChg>
        <pc:spChg chg="mod">
          <ac:chgData name="Quang-Viet TA" userId="f8f901be-04cd-401e-a105-648dda5c92ef" providerId="ADAL" clId="{EA12993D-4E26-4F5F-8234-BDBE4E7504E1}" dt="2023-06-07T07:59:10.724" v="213" actId="2711"/>
          <ac:spMkLst>
            <pc:docMk/>
            <pc:sldMk cId="2554285180" sldId="257"/>
            <ac:spMk id="347" creationId="{2F318AE1-B8F7-E462-34E7-496B9C2D03FB}"/>
          </ac:spMkLst>
        </pc:spChg>
        <pc:spChg chg="mod">
          <ac:chgData name="Quang-Viet TA" userId="f8f901be-04cd-401e-a105-648dda5c92ef" providerId="ADAL" clId="{EA12993D-4E26-4F5F-8234-BDBE4E7504E1}" dt="2023-06-07T07:59:10.724" v="213" actId="2711"/>
          <ac:spMkLst>
            <pc:docMk/>
            <pc:sldMk cId="2554285180" sldId="257"/>
            <ac:spMk id="348" creationId="{321B6175-96BD-B8A4-5E96-25F88CDB7810}"/>
          </ac:spMkLst>
        </pc:spChg>
        <pc:spChg chg="mod">
          <ac:chgData name="Quang-Viet TA" userId="f8f901be-04cd-401e-a105-648dda5c92ef" providerId="ADAL" clId="{EA12993D-4E26-4F5F-8234-BDBE4E7504E1}" dt="2023-06-07T07:59:10.724" v="213" actId="2711"/>
          <ac:spMkLst>
            <pc:docMk/>
            <pc:sldMk cId="2554285180" sldId="257"/>
            <ac:spMk id="349" creationId="{3DC85FEF-19A3-9D73-83B3-2278EC940D5E}"/>
          </ac:spMkLst>
        </pc:spChg>
        <pc:spChg chg="mod">
          <ac:chgData name="Quang-Viet TA" userId="f8f901be-04cd-401e-a105-648dda5c92ef" providerId="ADAL" clId="{EA12993D-4E26-4F5F-8234-BDBE4E7504E1}" dt="2023-06-07T07:59:10.724" v="213" actId="2711"/>
          <ac:spMkLst>
            <pc:docMk/>
            <pc:sldMk cId="2554285180" sldId="257"/>
            <ac:spMk id="350" creationId="{773E4D54-64A0-B035-5C44-3A8C3241C652}"/>
          </ac:spMkLst>
        </pc:spChg>
        <pc:spChg chg="mod">
          <ac:chgData name="Quang-Viet TA" userId="f8f901be-04cd-401e-a105-648dda5c92ef" providerId="ADAL" clId="{EA12993D-4E26-4F5F-8234-BDBE4E7504E1}" dt="2023-06-07T07:59:10.724" v="213" actId="2711"/>
          <ac:spMkLst>
            <pc:docMk/>
            <pc:sldMk cId="2554285180" sldId="257"/>
            <ac:spMk id="351" creationId="{91E4DDF8-AC1F-856D-BE61-531BAE001AE4}"/>
          </ac:spMkLst>
        </pc:spChg>
        <pc:spChg chg="mod">
          <ac:chgData name="Quang-Viet TA" userId="f8f901be-04cd-401e-a105-648dda5c92ef" providerId="ADAL" clId="{EA12993D-4E26-4F5F-8234-BDBE4E7504E1}" dt="2023-06-07T07:59:10.724" v="213" actId="2711"/>
          <ac:spMkLst>
            <pc:docMk/>
            <pc:sldMk cId="2554285180" sldId="257"/>
            <ac:spMk id="353" creationId="{7EFCB799-EDD4-AEE7-A642-4FF095675E7A}"/>
          </ac:spMkLst>
        </pc:spChg>
        <pc:spChg chg="mod">
          <ac:chgData name="Quang-Viet TA" userId="f8f901be-04cd-401e-a105-648dda5c92ef" providerId="ADAL" clId="{EA12993D-4E26-4F5F-8234-BDBE4E7504E1}" dt="2023-06-07T07:59:10.724" v="213" actId="2711"/>
          <ac:spMkLst>
            <pc:docMk/>
            <pc:sldMk cId="2554285180" sldId="257"/>
            <ac:spMk id="355" creationId="{EAFE1DA1-406C-EC77-9812-D516421A4ACC}"/>
          </ac:spMkLst>
        </pc:spChg>
        <pc:spChg chg="mod">
          <ac:chgData name="Quang-Viet TA" userId="f8f901be-04cd-401e-a105-648dda5c92ef" providerId="ADAL" clId="{EA12993D-4E26-4F5F-8234-BDBE4E7504E1}" dt="2023-06-07T07:59:10.724" v="213" actId="2711"/>
          <ac:spMkLst>
            <pc:docMk/>
            <pc:sldMk cId="2554285180" sldId="257"/>
            <ac:spMk id="356" creationId="{C363B32A-DEEF-8836-A9D7-5AE7F8762916}"/>
          </ac:spMkLst>
        </pc:spChg>
        <pc:spChg chg="mod">
          <ac:chgData name="Quang-Viet TA" userId="f8f901be-04cd-401e-a105-648dda5c92ef" providerId="ADAL" clId="{EA12993D-4E26-4F5F-8234-BDBE4E7504E1}" dt="2023-06-07T07:59:10.724" v="213" actId="2711"/>
          <ac:spMkLst>
            <pc:docMk/>
            <pc:sldMk cId="2554285180" sldId="257"/>
            <ac:spMk id="357" creationId="{690167D4-B50C-2A32-F2F7-9249A606A142}"/>
          </ac:spMkLst>
        </pc:spChg>
        <pc:spChg chg="mod">
          <ac:chgData name="Quang-Viet TA" userId="f8f901be-04cd-401e-a105-648dda5c92ef" providerId="ADAL" clId="{EA12993D-4E26-4F5F-8234-BDBE4E7504E1}" dt="2023-06-07T07:59:10.724" v="213" actId="2711"/>
          <ac:spMkLst>
            <pc:docMk/>
            <pc:sldMk cId="2554285180" sldId="257"/>
            <ac:spMk id="359" creationId="{A3B6F006-C476-88FB-6F6B-D0765F629262}"/>
          </ac:spMkLst>
        </pc:spChg>
        <pc:spChg chg="mod">
          <ac:chgData name="Quang-Viet TA" userId="f8f901be-04cd-401e-a105-648dda5c92ef" providerId="ADAL" clId="{EA12993D-4E26-4F5F-8234-BDBE4E7504E1}" dt="2023-06-07T07:59:10.724" v="213" actId="2711"/>
          <ac:spMkLst>
            <pc:docMk/>
            <pc:sldMk cId="2554285180" sldId="257"/>
            <ac:spMk id="360" creationId="{0910B827-72F8-806F-623C-C41C5020FF55}"/>
          </ac:spMkLst>
        </pc:spChg>
        <pc:spChg chg="mod">
          <ac:chgData name="Quang-Viet TA" userId="f8f901be-04cd-401e-a105-648dda5c92ef" providerId="ADAL" clId="{EA12993D-4E26-4F5F-8234-BDBE4E7504E1}" dt="2023-06-07T08:04:32.708" v="240" actId="20577"/>
          <ac:spMkLst>
            <pc:docMk/>
            <pc:sldMk cId="2554285180" sldId="257"/>
            <ac:spMk id="361" creationId="{EFBBB213-E4B0-282E-3F32-22446CDA0B09}"/>
          </ac:spMkLst>
        </pc:spChg>
        <pc:spChg chg="mod">
          <ac:chgData name="Quang-Viet TA" userId="f8f901be-04cd-401e-a105-648dda5c92ef" providerId="ADAL" clId="{EA12993D-4E26-4F5F-8234-BDBE4E7504E1}" dt="2023-06-07T07:59:54.332" v="216" actId="1076"/>
          <ac:spMkLst>
            <pc:docMk/>
            <pc:sldMk cId="2554285180" sldId="257"/>
            <ac:spMk id="362" creationId="{19584263-37C8-7128-60C0-32F89CFA3817}"/>
          </ac:spMkLst>
        </pc:spChg>
        <pc:spChg chg="mod">
          <ac:chgData name="Quang-Viet TA" userId="f8f901be-04cd-401e-a105-648dda5c92ef" providerId="ADAL" clId="{EA12993D-4E26-4F5F-8234-BDBE4E7504E1}" dt="2023-06-07T08:09:15.167" v="267" actId="20577"/>
          <ac:spMkLst>
            <pc:docMk/>
            <pc:sldMk cId="2554285180" sldId="257"/>
            <ac:spMk id="371" creationId="{461B27A8-70D7-3AFC-3BBF-A004604A041A}"/>
          </ac:spMkLst>
        </pc:spChg>
        <pc:grpChg chg="add mod">
          <ac:chgData name="Quang-Viet TA" userId="f8f901be-04cd-401e-a105-648dda5c92ef" providerId="ADAL" clId="{EA12993D-4E26-4F5F-8234-BDBE4E7504E1}" dt="2023-06-07T07:59:10.724" v="213" actId="2711"/>
          <ac:grpSpMkLst>
            <pc:docMk/>
            <pc:sldMk cId="2554285180" sldId="257"/>
            <ac:grpSpMk id="7" creationId="{573F11FA-5428-98C0-2F42-6B8FA04CAB81}"/>
          </ac:grpSpMkLst>
        </pc:grpChg>
        <pc:grpChg chg="mod">
          <ac:chgData name="Quang-Viet TA" userId="f8f901be-04cd-401e-a105-648dda5c92ef" providerId="ADAL" clId="{EA12993D-4E26-4F5F-8234-BDBE4E7504E1}" dt="2023-06-07T07:55:39.352" v="122"/>
          <ac:grpSpMkLst>
            <pc:docMk/>
            <pc:sldMk cId="2554285180" sldId="257"/>
            <ac:grpSpMk id="14" creationId="{08D23211-B7F3-609A-5B05-4B3FD9A2FF82}"/>
          </ac:grpSpMkLst>
        </pc:grpChg>
        <pc:grpChg chg="mod">
          <ac:chgData name="Quang-Viet TA" userId="f8f901be-04cd-401e-a105-648dda5c92ef" providerId="ADAL" clId="{EA12993D-4E26-4F5F-8234-BDBE4E7504E1}" dt="2023-06-07T08:02:29.523" v="222" actId="14100"/>
          <ac:grpSpMkLst>
            <pc:docMk/>
            <pc:sldMk cId="2554285180" sldId="257"/>
            <ac:grpSpMk id="25" creationId="{1F4E5D3B-DD78-B583-9473-4A32568AFAE2}"/>
          </ac:grpSpMkLst>
        </pc:grpChg>
        <pc:grpChg chg="mod">
          <ac:chgData name="Quang-Viet TA" userId="f8f901be-04cd-401e-a105-648dda5c92ef" providerId="ADAL" clId="{EA12993D-4E26-4F5F-8234-BDBE4E7504E1}" dt="2023-06-07T07:59:10.724" v="213" actId="2711"/>
          <ac:grpSpMkLst>
            <pc:docMk/>
            <pc:sldMk cId="2554285180" sldId="257"/>
            <ac:grpSpMk id="64" creationId="{612B32B9-68FA-5A2D-49F4-A588491489B6}"/>
          </ac:grpSpMkLst>
        </pc:grpChg>
        <pc:grpChg chg="mod">
          <ac:chgData name="Quang-Viet TA" userId="f8f901be-04cd-401e-a105-648dda5c92ef" providerId="ADAL" clId="{EA12993D-4E26-4F5F-8234-BDBE4E7504E1}" dt="2023-06-07T07:59:10.724" v="213" actId="2711"/>
          <ac:grpSpMkLst>
            <pc:docMk/>
            <pc:sldMk cId="2554285180" sldId="257"/>
            <ac:grpSpMk id="69" creationId="{CA00556B-D17C-FCC6-5717-3FCE7D930EA9}"/>
          </ac:grpSpMkLst>
        </pc:grpChg>
        <pc:grpChg chg="mod">
          <ac:chgData name="Quang-Viet TA" userId="f8f901be-04cd-401e-a105-648dda5c92ef" providerId="ADAL" clId="{EA12993D-4E26-4F5F-8234-BDBE4E7504E1}" dt="2023-06-07T07:59:10.724" v="213" actId="2711"/>
          <ac:grpSpMkLst>
            <pc:docMk/>
            <pc:sldMk cId="2554285180" sldId="257"/>
            <ac:grpSpMk id="258" creationId="{69C26D32-1D1F-3EEA-79DA-C64F26379BCB}"/>
          </ac:grpSpMkLst>
        </pc:grpChg>
        <pc:grpChg chg="del mod">
          <ac:chgData name="Quang-Viet TA" userId="f8f901be-04cd-401e-a105-648dda5c92ef" providerId="ADAL" clId="{EA12993D-4E26-4F5F-8234-BDBE4E7504E1}" dt="2023-06-07T08:06:11.469" v="241" actId="165"/>
          <ac:grpSpMkLst>
            <pc:docMk/>
            <pc:sldMk cId="2554285180" sldId="257"/>
            <ac:grpSpMk id="263" creationId="{BE6BEDDB-ED0B-55BD-A5AA-51FA7C3534E3}"/>
          </ac:grpSpMkLst>
        </pc:grpChg>
        <pc:grpChg chg="mod">
          <ac:chgData name="Quang-Viet TA" userId="f8f901be-04cd-401e-a105-648dda5c92ef" providerId="ADAL" clId="{EA12993D-4E26-4F5F-8234-BDBE4E7504E1}" dt="2023-06-07T07:59:10.724" v="213" actId="2711"/>
          <ac:grpSpMkLst>
            <pc:docMk/>
            <pc:sldMk cId="2554285180" sldId="257"/>
            <ac:grpSpMk id="300" creationId="{A1A98D4F-2B77-FEDE-D9E5-5F9C8F6CB462}"/>
          </ac:grpSpMkLst>
        </pc:grpChg>
        <pc:grpChg chg="mod">
          <ac:chgData name="Quang-Viet TA" userId="f8f901be-04cd-401e-a105-648dda5c92ef" providerId="ADAL" clId="{EA12993D-4E26-4F5F-8234-BDBE4E7504E1}" dt="2023-06-07T07:59:10.724" v="213" actId="2711"/>
          <ac:grpSpMkLst>
            <pc:docMk/>
            <pc:sldMk cId="2554285180" sldId="257"/>
            <ac:grpSpMk id="334" creationId="{4BB96625-5564-06DF-60FE-04E293CC89C2}"/>
          </ac:grpSpMkLst>
        </pc:grpChg>
        <pc:grpChg chg="mod">
          <ac:chgData name="Quang-Viet TA" userId="f8f901be-04cd-401e-a105-648dda5c92ef" providerId="ADAL" clId="{EA12993D-4E26-4F5F-8234-BDBE4E7504E1}" dt="2023-06-07T07:59:10.724" v="213" actId="2711"/>
          <ac:grpSpMkLst>
            <pc:docMk/>
            <pc:sldMk cId="2554285180" sldId="257"/>
            <ac:grpSpMk id="344" creationId="{D90E0679-8651-CFB9-620F-BDAA917145DA}"/>
          </ac:grpSpMkLst>
        </pc:grpChg>
        <pc:grpChg chg="mod">
          <ac:chgData name="Quang-Viet TA" userId="f8f901be-04cd-401e-a105-648dda5c92ef" providerId="ADAL" clId="{EA12993D-4E26-4F5F-8234-BDBE4E7504E1}" dt="2023-06-07T07:59:10.724" v="213" actId="2711"/>
          <ac:grpSpMkLst>
            <pc:docMk/>
            <pc:sldMk cId="2554285180" sldId="257"/>
            <ac:grpSpMk id="354" creationId="{A78699C5-D352-B30C-8BC2-B6743841B845}"/>
          </ac:grpSpMkLst>
        </pc:grpChg>
        <pc:graphicFrameChg chg="mod">
          <ac:chgData name="Quang-Viet TA" userId="f8f901be-04cd-401e-a105-648dda5c92ef" providerId="ADAL" clId="{EA12993D-4E26-4F5F-8234-BDBE4E7504E1}" dt="2023-06-07T07:59:10.724" v="213" actId="2711"/>
          <ac:graphicFrameMkLst>
            <pc:docMk/>
            <pc:sldMk cId="2554285180" sldId="257"/>
            <ac:graphicFrameMk id="33" creationId="{71B28791-8329-9586-04B5-488AEAB6A601}"/>
          </ac:graphicFrameMkLst>
        </pc:graphicFrameChg>
        <pc:graphicFrameChg chg="mod modGraphic">
          <ac:chgData name="Quang-Viet TA" userId="f8f901be-04cd-401e-a105-648dda5c92ef" providerId="ADAL" clId="{EA12993D-4E26-4F5F-8234-BDBE4E7504E1}" dt="2023-06-07T08:03:40.795" v="239" actId="20577"/>
          <ac:graphicFrameMkLst>
            <pc:docMk/>
            <pc:sldMk cId="2554285180" sldId="257"/>
            <ac:graphicFrameMk id="147" creationId="{B3FCB02E-4262-F2DB-3F95-09B445B55298}"/>
          </ac:graphicFrameMkLst>
        </pc:graphicFrameChg>
        <pc:graphicFrameChg chg="mod modGraphic">
          <ac:chgData name="Quang-Viet TA" userId="f8f901be-04cd-401e-a105-648dda5c92ef" providerId="ADAL" clId="{EA12993D-4E26-4F5F-8234-BDBE4E7504E1}" dt="2023-06-07T07:59:46.574" v="215" actId="2711"/>
          <ac:graphicFrameMkLst>
            <pc:docMk/>
            <pc:sldMk cId="2554285180" sldId="257"/>
            <ac:graphicFrameMk id="257" creationId="{E8C2FECD-16D2-182B-16C0-623C12656CCA}"/>
          </ac:graphicFrameMkLst>
        </pc:graphicFrameChg>
        <pc:graphicFrameChg chg="mod">
          <ac:chgData name="Quang-Viet TA" userId="f8f901be-04cd-401e-a105-648dda5c92ef" providerId="ADAL" clId="{EA12993D-4E26-4F5F-8234-BDBE4E7504E1}" dt="2023-06-07T07:59:10.724" v="213" actId="2711"/>
          <ac:graphicFrameMkLst>
            <pc:docMk/>
            <pc:sldMk cId="2554285180" sldId="257"/>
            <ac:graphicFrameMk id="299" creationId="{E2D9E0FF-0115-2249-738B-B1B512925529}"/>
          </ac:graphicFrameMkLst>
        </pc:graphicFrameChg>
        <pc:graphicFrameChg chg="mod modGraphic">
          <ac:chgData name="Quang-Viet TA" userId="f8f901be-04cd-401e-a105-648dda5c92ef" providerId="ADAL" clId="{EA12993D-4E26-4F5F-8234-BDBE4E7504E1}" dt="2023-06-07T08:00:16.071" v="218" actId="2711"/>
          <ac:graphicFrameMkLst>
            <pc:docMk/>
            <pc:sldMk cId="2554285180" sldId="257"/>
            <ac:graphicFrameMk id="316" creationId="{B0E72604-BCC1-284E-6D03-1A5B0F109B05}"/>
          </ac:graphicFrameMkLst>
        </pc:graphicFrameChg>
        <pc:graphicFrameChg chg="mod">
          <ac:chgData name="Quang-Viet TA" userId="f8f901be-04cd-401e-a105-648dda5c92ef" providerId="ADAL" clId="{EA12993D-4E26-4F5F-8234-BDBE4E7504E1}" dt="2023-06-07T07:59:10.724" v="213" actId="2711"/>
          <ac:graphicFrameMkLst>
            <pc:docMk/>
            <pc:sldMk cId="2554285180" sldId="257"/>
            <ac:graphicFrameMk id="318" creationId="{1EBE79A5-FD51-7DBB-66C1-0F9D1E7E168F}"/>
          </ac:graphicFrameMkLst>
        </pc:graphicFrameChg>
        <pc:graphicFrameChg chg="mod">
          <ac:chgData name="Quang-Viet TA" userId="f8f901be-04cd-401e-a105-648dda5c92ef" providerId="ADAL" clId="{EA12993D-4E26-4F5F-8234-BDBE4E7504E1}" dt="2023-06-07T07:59:10.724" v="213" actId="2711"/>
          <ac:graphicFrameMkLst>
            <pc:docMk/>
            <pc:sldMk cId="2554285180" sldId="257"/>
            <ac:graphicFrameMk id="322" creationId="{BB760863-75D1-6F4B-95A2-F7DD09572CD2}"/>
          </ac:graphicFrameMkLst>
        </pc:graphicFrameChg>
        <pc:graphicFrameChg chg="mod">
          <ac:chgData name="Quang-Viet TA" userId="f8f901be-04cd-401e-a105-648dda5c92ef" providerId="ADAL" clId="{EA12993D-4E26-4F5F-8234-BDBE4E7504E1}" dt="2023-06-07T07:59:10.724" v="213" actId="2711"/>
          <ac:graphicFrameMkLst>
            <pc:docMk/>
            <pc:sldMk cId="2554285180" sldId="257"/>
            <ac:graphicFrameMk id="326" creationId="{47F309C9-03C4-7A96-09E1-F90B8575F995}"/>
          </ac:graphicFrameMkLst>
        </pc:graphicFrameChg>
        <pc:graphicFrameChg chg="mod">
          <ac:chgData name="Quang-Viet TA" userId="f8f901be-04cd-401e-a105-648dda5c92ef" providerId="ADAL" clId="{EA12993D-4E26-4F5F-8234-BDBE4E7504E1}" dt="2023-06-07T07:59:10.724" v="213" actId="2711"/>
          <ac:graphicFrameMkLst>
            <pc:docMk/>
            <pc:sldMk cId="2554285180" sldId="257"/>
            <ac:graphicFrameMk id="330" creationId="{06BDD0F7-EBDC-7ACB-51BB-7751DF564331}"/>
          </ac:graphicFrameMkLst>
        </pc:graphicFrameChg>
        <pc:picChg chg="mod">
          <ac:chgData name="Quang-Viet TA" userId="f8f901be-04cd-401e-a105-648dda5c92ef" providerId="ADAL" clId="{EA12993D-4E26-4F5F-8234-BDBE4E7504E1}" dt="2023-06-07T07:59:10.724" v="213" actId="2711"/>
          <ac:picMkLst>
            <pc:docMk/>
            <pc:sldMk cId="2554285180" sldId="257"/>
            <ac:picMk id="8" creationId="{49511F3D-C841-8C85-F146-875ADD90A3F0}"/>
          </ac:picMkLst>
        </pc:picChg>
        <pc:picChg chg="mod">
          <ac:chgData name="Quang-Viet TA" userId="f8f901be-04cd-401e-a105-648dda5c92ef" providerId="ADAL" clId="{EA12993D-4E26-4F5F-8234-BDBE4E7504E1}" dt="2023-06-07T07:59:10.724" v="213" actId="2711"/>
          <ac:picMkLst>
            <pc:docMk/>
            <pc:sldMk cId="2554285180" sldId="257"/>
            <ac:picMk id="53" creationId="{E6D9FF06-441A-E7D9-EFD0-01A864CF1F8C}"/>
          </ac:picMkLst>
        </pc:picChg>
        <pc:picChg chg="mod">
          <ac:chgData name="Quang-Viet TA" userId="f8f901be-04cd-401e-a105-648dda5c92ef" providerId="ADAL" clId="{EA12993D-4E26-4F5F-8234-BDBE4E7504E1}" dt="2023-06-07T07:59:10.724" v="213" actId="2711"/>
          <ac:picMkLst>
            <pc:docMk/>
            <pc:sldMk cId="2554285180" sldId="257"/>
            <ac:picMk id="54" creationId="{1DE5B199-D45F-4135-963D-398F4E8260BE}"/>
          </ac:picMkLst>
        </pc:picChg>
        <pc:picChg chg="mod">
          <ac:chgData name="Quang-Viet TA" userId="f8f901be-04cd-401e-a105-648dda5c92ef" providerId="ADAL" clId="{EA12993D-4E26-4F5F-8234-BDBE4E7504E1}" dt="2023-06-07T07:59:10.724" v="213" actId="2711"/>
          <ac:picMkLst>
            <pc:docMk/>
            <pc:sldMk cId="2554285180" sldId="257"/>
            <ac:picMk id="57" creationId="{AC1F9B0C-A284-3E33-8B74-15818B813A31}"/>
          </ac:picMkLst>
        </pc:picChg>
        <pc:picChg chg="mod">
          <ac:chgData name="Quang-Viet TA" userId="f8f901be-04cd-401e-a105-648dda5c92ef" providerId="ADAL" clId="{EA12993D-4E26-4F5F-8234-BDBE4E7504E1}" dt="2023-06-07T07:59:10.724" v="213" actId="2711"/>
          <ac:picMkLst>
            <pc:docMk/>
            <pc:sldMk cId="2554285180" sldId="257"/>
            <ac:picMk id="60" creationId="{BAEB0869-AB08-2DD6-DADB-DB9A1F19A10A}"/>
          </ac:picMkLst>
        </pc:picChg>
        <pc:picChg chg="mod">
          <ac:chgData name="Quang-Viet TA" userId="f8f901be-04cd-401e-a105-648dda5c92ef" providerId="ADAL" clId="{EA12993D-4E26-4F5F-8234-BDBE4E7504E1}" dt="2023-06-07T07:59:10.724" v="213" actId="2711"/>
          <ac:picMkLst>
            <pc:docMk/>
            <pc:sldMk cId="2554285180" sldId="257"/>
            <ac:picMk id="61" creationId="{4860BCBC-91D4-3F3D-9661-689142CEDD7F}"/>
          </ac:picMkLst>
        </pc:picChg>
        <pc:picChg chg="mod">
          <ac:chgData name="Quang-Viet TA" userId="f8f901be-04cd-401e-a105-648dda5c92ef" providerId="ADAL" clId="{EA12993D-4E26-4F5F-8234-BDBE4E7504E1}" dt="2023-06-07T07:59:10.724" v="213" actId="2711"/>
          <ac:picMkLst>
            <pc:docMk/>
            <pc:sldMk cId="2554285180" sldId="257"/>
            <ac:picMk id="62" creationId="{E9A20D2C-3500-5030-22D2-4605B24B328A}"/>
          </ac:picMkLst>
        </pc:picChg>
        <pc:picChg chg="mod">
          <ac:chgData name="Quang-Viet TA" userId="f8f901be-04cd-401e-a105-648dda5c92ef" providerId="ADAL" clId="{EA12993D-4E26-4F5F-8234-BDBE4E7504E1}" dt="2023-06-07T07:59:10.724" v="213" actId="2711"/>
          <ac:picMkLst>
            <pc:docMk/>
            <pc:sldMk cId="2554285180" sldId="257"/>
            <ac:picMk id="280" creationId="{2FEC336D-2C9C-249C-AE68-2703BA510EA1}"/>
          </ac:picMkLst>
        </pc:picChg>
        <pc:picChg chg="mod">
          <ac:chgData name="Quang-Viet TA" userId="f8f901be-04cd-401e-a105-648dda5c92ef" providerId="ADAL" clId="{EA12993D-4E26-4F5F-8234-BDBE4E7504E1}" dt="2023-06-07T07:59:10.724" v="213" actId="2711"/>
          <ac:picMkLst>
            <pc:docMk/>
            <pc:sldMk cId="2554285180" sldId="257"/>
            <ac:picMk id="307" creationId="{8243880E-6BE4-1671-E264-4C75E1C17BDD}"/>
          </ac:picMkLst>
        </pc:picChg>
        <pc:picChg chg="mod">
          <ac:chgData name="Quang-Viet TA" userId="f8f901be-04cd-401e-a105-648dda5c92ef" providerId="ADAL" clId="{EA12993D-4E26-4F5F-8234-BDBE4E7504E1}" dt="2023-06-07T07:59:10.724" v="213" actId="2711"/>
          <ac:picMkLst>
            <pc:docMk/>
            <pc:sldMk cId="2554285180" sldId="257"/>
            <ac:picMk id="363" creationId="{C270AB32-2E19-9883-5859-D4495ED8A587}"/>
          </ac:picMkLst>
        </pc:picChg>
        <pc:picChg chg="mod">
          <ac:chgData name="Quang-Viet TA" userId="f8f901be-04cd-401e-a105-648dda5c92ef" providerId="ADAL" clId="{EA12993D-4E26-4F5F-8234-BDBE4E7504E1}" dt="2023-06-07T07:59:10.724" v="213" actId="2711"/>
          <ac:picMkLst>
            <pc:docMk/>
            <pc:sldMk cId="2554285180" sldId="257"/>
            <ac:picMk id="364" creationId="{9E7A7B97-5B09-5CD4-1068-5A397C4E2D06}"/>
          </ac:picMkLst>
        </pc:picChg>
        <pc:picChg chg="mod">
          <ac:chgData name="Quang-Viet TA" userId="f8f901be-04cd-401e-a105-648dda5c92ef" providerId="ADAL" clId="{EA12993D-4E26-4F5F-8234-BDBE4E7504E1}" dt="2023-06-07T07:59:10.724" v="213" actId="2711"/>
          <ac:picMkLst>
            <pc:docMk/>
            <pc:sldMk cId="2554285180" sldId="257"/>
            <ac:picMk id="365" creationId="{1A56A8E7-BC1D-4302-329C-07FEB54DD702}"/>
          </ac:picMkLst>
        </pc:picChg>
        <pc:picChg chg="mod">
          <ac:chgData name="Quang-Viet TA" userId="f8f901be-04cd-401e-a105-648dda5c92ef" providerId="ADAL" clId="{EA12993D-4E26-4F5F-8234-BDBE4E7504E1}" dt="2023-06-07T07:59:10.724" v="213" actId="2711"/>
          <ac:picMkLst>
            <pc:docMk/>
            <pc:sldMk cId="2554285180" sldId="257"/>
            <ac:picMk id="366" creationId="{342ADC84-B127-7552-39C8-25023A5332B5}"/>
          </ac:picMkLst>
        </pc:picChg>
        <pc:cxnChg chg="mod">
          <ac:chgData name="Quang-Viet TA" userId="f8f901be-04cd-401e-a105-648dda5c92ef" providerId="ADAL" clId="{EA12993D-4E26-4F5F-8234-BDBE4E7504E1}" dt="2023-06-07T07:59:10.724" v="213" actId="2711"/>
          <ac:cxnSpMkLst>
            <pc:docMk/>
            <pc:sldMk cId="2554285180" sldId="257"/>
            <ac:cxnSpMk id="6" creationId="{81F5AC5D-786C-A245-6986-E97DE6F1CF5F}"/>
          </ac:cxnSpMkLst>
        </pc:cxnChg>
        <pc:cxnChg chg="mod">
          <ac:chgData name="Quang-Viet TA" userId="f8f901be-04cd-401e-a105-648dda5c92ef" providerId="ADAL" clId="{EA12993D-4E26-4F5F-8234-BDBE4E7504E1}" dt="2023-06-07T07:59:10.724" v="213" actId="2711"/>
          <ac:cxnSpMkLst>
            <pc:docMk/>
            <pc:sldMk cId="2554285180" sldId="257"/>
            <ac:cxnSpMk id="9" creationId="{35C0B3B7-899A-25E7-D0E7-901E8664CC27}"/>
          </ac:cxnSpMkLst>
        </pc:cxnChg>
        <pc:cxnChg chg="mod">
          <ac:chgData name="Quang-Viet TA" userId="f8f901be-04cd-401e-a105-648dda5c92ef" providerId="ADAL" clId="{EA12993D-4E26-4F5F-8234-BDBE4E7504E1}" dt="2023-06-07T07:59:10.724" v="213" actId="2711"/>
          <ac:cxnSpMkLst>
            <pc:docMk/>
            <pc:sldMk cId="2554285180" sldId="257"/>
            <ac:cxnSpMk id="10" creationId="{644E2871-068A-8CF3-F3E0-726B8CF19620}"/>
          </ac:cxnSpMkLst>
        </pc:cxnChg>
        <pc:cxnChg chg="mod">
          <ac:chgData name="Quang-Viet TA" userId="f8f901be-04cd-401e-a105-648dda5c92ef" providerId="ADAL" clId="{EA12993D-4E26-4F5F-8234-BDBE4E7504E1}" dt="2023-06-07T07:59:10.724" v="213" actId="2711"/>
          <ac:cxnSpMkLst>
            <pc:docMk/>
            <pc:sldMk cId="2554285180" sldId="257"/>
            <ac:cxnSpMk id="13" creationId="{61972BB4-1A80-09D9-5E84-3C6A9C4407BA}"/>
          </ac:cxnSpMkLst>
        </pc:cxnChg>
        <pc:cxnChg chg="mod">
          <ac:chgData name="Quang-Viet TA" userId="f8f901be-04cd-401e-a105-648dda5c92ef" providerId="ADAL" clId="{EA12993D-4E26-4F5F-8234-BDBE4E7504E1}" dt="2023-06-07T07:55:39.352" v="122"/>
          <ac:cxnSpMkLst>
            <pc:docMk/>
            <pc:sldMk cId="2554285180" sldId="257"/>
            <ac:cxnSpMk id="15" creationId="{124EB66E-61D4-7A85-6AAD-448D13EC15C9}"/>
          </ac:cxnSpMkLst>
        </pc:cxnChg>
        <pc:cxnChg chg="mod">
          <ac:chgData name="Quang-Viet TA" userId="f8f901be-04cd-401e-a105-648dda5c92ef" providerId="ADAL" clId="{EA12993D-4E26-4F5F-8234-BDBE4E7504E1}" dt="2023-06-07T07:59:10.724" v="213" actId="2711"/>
          <ac:cxnSpMkLst>
            <pc:docMk/>
            <pc:sldMk cId="2554285180" sldId="257"/>
            <ac:cxnSpMk id="19" creationId="{A18313FB-C78B-50C1-81A3-6DE7C32F45D7}"/>
          </ac:cxnSpMkLst>
        </pc:cxnChg>
        <pc:cxnChg chg="mod">
          <ac:chgData name="Quang-Viet TA" userId="f8f901be-04cd-401e-a105-648dda5c92ef" providerId="ADAL" clId="{EA12993D-4E26-4F5F-8234-BDBE4E7504E1}" dt="2023-06-07T07:59:10.724" v="213" actId="2711"/>
          <ac:cxnSpMkLst>
            <pc:docMk/>
            <pc:sldMk cId="2554285180" sldId="257"/>
            <ac:cxnSpMk id="34" creationId="{E20014BE-1AAB-23E4-C696-7217BFEA3927}"/>
          </ac:cxnSpMkLst>
        </pc:cxnChg>
        <pc:cxnChg chg="mod">
          <ac:chgData name="Quang-Viet TA" userId="f8f901be-04cd-401e-a105-648dda5c92ef" providerId="ADAL" clId="{EA12993D-4E26-4F5F-8234-BDBE4E7504E1}" dt="2023-06-07T07:59:10.724" v="213" actId="2711"/>
          <ac:cxnSpMkLst>
            <pc:docMk/>
            <pc:sldMk cId="2554285180" sldId="257"/>
            <ac:cxnSpMk id="63" creationId="{FE0FD44F-6A05-2985-C6DB-2E8F1729172E}"/>
          </ac:cxnSpMkLst>
        </pc:cxnChg>
        <pc:cxnChg chg="mod">
          <ac:chgData name="Quang-Viet TA" userId="f8f901be-04cd-401e-a105-648dda5c92ef" providerId="ADAL" clId="{EA12993D-4E26-4F5F-8234-BDBE4E7504E1}" dt="2023-06-07T07:59:10.724" v="213" actId="2711"/>
          <ac:cxnSpMkLst>
            <pc:docMk/>
            <pc:sldMk cId="2554285180" sldId="257"/>
            <ac:cxnSpMk id="139" creationId="{C5B8C4DE-EBB5-AD60-5A63-EBE41309DF79}"/>
          </ac:cxnSpMkLst>
        </pc:cxnChg>
        <pc:cxnChg chg="mod">
          <ac:chgData name="Quang-Viet TA" userId="f8f901be-04cd-401e-a105-648dda5c92ef" providerId="ADAL" clId="{EA12993D-4E26-4F5F-8234-BDBE4E7504E1}" dt="2023-06-07T07:59:10.724" v="213" actId="2711"/>
          <ac:cxnSpMkLst>
            <pc:docMk/>
            <pc:sldMk cId="2554285180" sldId="257"/>
            <ac:cxnSpMk id="140" creationId="{56621CDD-5F63-21F4-ED0C-B3A6D6AB1DAD}"/>
          </ac:cxnSpMkLst>
        </pc:cxnChg>
        <pc:cxnChg chg="mod">
          <ac:chgData name="Quang-Viet TA" userId="f8f901be-04cd-401e-a105-648dda5c92ef" providerId="ADAL" clId="{EA12993D-4E26-4F5F-8234-BDBE4E7504E1}" dt="2023-06-07T07:59:10.724" v="213" actId="2711"/>
          <ac:cxnSpMkLst>
            <pc:docMk/>
            <pc:sldMk cId="2554285180" sldId="257"/>
            <ac:cxnSpMk id="143" creationId="{C6094645-C91B-50CB-63C3-4D63E2880C6E}"/>
          </ac:cxnSpMkLst>
        </pc:cxnChg>
        <pc:cxnChg chg="mod topLvl">
          <ac:chgData name="Quang-Viet TA" userId="f8f901be-04cd-401e-a105-648dda5c92ef" providerId="ADAL" clId="{EA12993D-4E26-4F5F-8234-BDBE4E7504E1}" dt="2023-06-07T08:06:11.469" v="241" actId="165"/>
          <ac:cxnSpMkLst>
            <pc:docMk/>
            <pc:sldMk cId="2554285180" sldId="257"/>
            <ac:cxnSpMk id="267" creationId="{F3F3DC26-BF60-4670-46BC-3479980352F9}"/>
          </ac:cxnSpMkLst>
        </pc:cxnChg>
        <pc:cxnChg chg="mod topLvl">
          <ac:chgData name="Quang-Viet TA" userId="f8f901be-04cd-401e-a105-648dda5c92ef" providerId="ADAL" clId="{EA12993D-4E26-4F5F-8234-BDBE4E7504E1}" dt="2023-06-07T08:06:11.469" v="241" actId="165"/>
          <ac:cxnSpMkLst>
            <pc:docMk/>
            <pc:sldMk cId="2554285180" sldId="257"/>
            <ac:cxnSpMk id="268" creationId="{785D7C1E-C886-2370-7CDC-443CAC3FE9A3}"/>
          </ac:cxnSpMkLst>
        </pc:cxnChg>
        <pc:cxnChg chg="mod topLvl">
          <ac:chgData name="Quang-Viet TA" userId="f8f901be-04cd-401e-a105-648dda5c92ef" providerId="ADAL" clId="{EA12993D-4E26-4F5F-8234-BDBE4E7504E1}" dt="2023-06-07T08:06:11.469" v="241" actId="165"/>
          <ac:cxnSpMkLst>
            <pc:docMk/>
            <pc:sldMk cId="2554285180" sldId="257"/>
            <ac:cxnSpMk id="271" creationId="{72263A89-49AB-4206-EC54-0CCEAD767DE7}"/>
          </ac:cxnSpMkLst>
        </pc:cxnChg>
        <pc:cxnChg chg="mod">
          <ac:chgData name="Quang-Viet TA" userId="f8f901be-04cd-401e-a105-648dda5c92ef" providerId="ADAL" clId="{EA12993D-4E26-4F5F-8234-BDBE4E7504E1}" dt="2023-06-07T07:59:10.724" v="213" actId="2711"/>
          <ac:cxnSpMkLst>
            <pc:docMk/>
            <pc:sldMk cId="2554285180" sldId="257"/>
            <ac:cxnSpMk id="290" creationId="{C7C31EE1-0EE4-0122-50EB-30A9D9E5E595}"/>
          </ac:cxnSpMkLst>
        </pc:cxnChg>
        <pc:cxnChg chg="mod">
          <ac:chgData name="Quang-Viet TA" userId="f8f901be-04cd-401e-a105-648dda5c92ef" providerId="ADAL" clId="{EA12993D-4E26-4F5F-8234-BDBE4E7504E1}" dt="2023-06-07T07:59:10.724" v="213" actId="2711"/>
          <ac:cxnSpMkLst>
            <pc:docMk/>
            <pc:sldMk cId="2554285180" sldId="257"/>
            <ac:cxnSpMk id="291" creationId="{A690E829-0CB7-6238-CBB9-F2FB1EAB06F6}"/>
          </ac:cxnSpMkLst>
        </pc:cxnChg>
        <pc:cxnChg chg="mod">
          <ac:chgData name="Quang-Viet TA" userId="f8f901be-04cd-401e-a105-648dda5c92ef" providerId="ADAL" clId="{EA12993D-4E26-4F5F-8234-BDBE4E7504E1}" dt="2023-06-07T07:59:10.724" v="213" actId="2711"/>
          <ac:cxnSpMkLst>
            <pc:docMk/>
            <pc:sldMk cId="2554285180" sldId="257"/>
            <ac:cxnSpMk id="292" creationId="{425D7253-7250-C183-164F-BFA3FB4B4BA9}"/>
          </ac:cxnSpMkLst>
        </pc:cxnChg>
        <pc:cxnChg chg="mod">
          <ac:chgData name="Quang-Viet TA" userId="f8f901be-04cd-401e-a105-648dda5c92ef" providerId="ADAL" clId="{EA12993D-4E26-4F5F-8234-BDBE4E7504E1}" dt="2023-06-07T07:59:10.724" v="213" actId="2711"/>
          <ac:cxnSpMkLst>
            <pc:docMk/>
            <pc:sldMk cId="2554285180" sldId="257"/>
            <ac:cxnSpMk id="293" creationId="{B456206A-5093-6840-3776-D39E71C68611}"/>
          </ac:cxnSpMkLst>
        </pc:cxnChg>
        <pc:cxnChg chg="mod">
          <ac:chgData name="Quang-Viet TA" userId="f8f901be-04cd-401e-a105-648dda5c92ef" providerId="ADAL" clId="{EA12993D-4E26-4F5F-8234-BDBE4E7504E1}" dt="2023-06-07T07:59:10.724" v="213" actId="2711"/>
          <ac:cxnSpMkLst>
            <pc:docMk/>
            <pc:sldMk cId="2554285180" sldId="257"/>
            <ac:cxnSpMk id="294" creationId="{89BE15BB-B060-9894-70CE-3AA9EDE7097E}"/>
          </ac:cxnSpMkLst>
        </pc:cxnChg>
        <pc:cxnChg chg="mod">
          <ac:chgData name="Quang-Viet TA" userId="f8f901be-04cd-401e-a105-648dda5c92ef" providerId="ADAL" clId="{EA12993D-4E26-4F5F-8234-BDBE4E7504E1}" dt="2023-06-07T07:59:10.724" v="213" actId="2711"/>
          <ac:cxnSpMkLst>
            <pc:docMk/>
            <pc:sldMk cId="2554285180" sldId="257"/>
            <ac:cxnSpMk id="295" creationId="{DF9B9B2C-BB7A-96B4-CEBE-9B299C39165C}"/>
          </ac:cxnSpMkLst>
        </pc:cxnChg>
        <pc:cxnChg chg="mod">
          <ac:chgData name="Quang-Viet TA" userId="f8f901be-04cd-401e-a105-648dda5c92ef" providerId="ADAL" clId="{EA12993D-4E26-4F5F-8234-BDBE4E7504E1}" dt="2023-06-07T07:59:10.724" v="213" actId="2711"/>
          <ac:cxnSpMkLst>
            <pc:docMk/>
            <pc:sldMk cId="2554285180" sldId="257"/>
            <ac:cxnSpMk id="298" creationId="{9B498F19-E1B8-08FC-44D1-D0F04BBC9B7F}"/>
          </ac:cxnSpMkLst>
        </pc:cxnChg>
        <pc:cxnChg chg="mod">
          <ac:chgData name="Quang-Viet TA" userId="f8f901be-04cd-401e-a105-648dda5c92ef" providerId="ADAL" clId="{EA12993D-4E26-4F5F-8234-BDBE4E7504E1}" dt="2023-06-07T07:59:10.724" v="213" actId="2711"/>
          <ac:cxnSpMkLst>
            <pc:docMk/>
            <pc:sldMk cId="2554285180" sldId="257"/>
            <ac:cxnSpMk id="319" creationId="{CF9EDA4E-1240-7A28-93B9-74D9A2127CC3}"/>
          </ac:cxnSpMkLst>
        </pc:cxnChg>
        <pc:cxnChg chg="mod">
          <ac:chgData name="Quang-Viet TA" userId="f8f901be-04cd-401e-a105-648dda5c92ef" providerId="ADAL" clId="{EA12993D-4E26-4F5F-8234-BDBE4E7504E1}" dt="2023-06-07T07:59:10.724" v="213" actId="2711"/>
          <ac:cxnSpMkLst>
            <pc:docMk/>
            <pc:sldMk cId="2554285180" sldId="257"/>
            <ac:cxnSpMk id="320" creationId="{DE8D575E-9C9D-49B3-06A3-736F4953D808}"/>
          </ac:cxnSpMkLst>
        </pc:cxnChg>
        <pc:cxnChg chg="mod">
          <ac:chgData name="Quang-Viet TA" userId="f8f901be-04cd-401e-a105-648dda5c92ef" providerId="ADAL" clId="{EA12993D-4E26-4F5F-8234-BDBE4E7504E1}" dt="2023-06-07T07:59:10.724" v="213" actId="2711"/>
          <ac:cxnSpMkLst>
            <pc:docMk/>
            <pc:sldMk cId="2554285180" sldId="257"/>
            <ac:cxnSpMk id="323" creationId="{00A4847C-B754-C671-B427-D50845DB3538}"/>
          </ac:cxnSpMkLst>
        </pc:cxnChg>
        <pc:cxnChg chg="mod">
          <ac:chgData name="Quang-Viet TA" userId="f8f901be-04cd-401e-a105-648dda5c92ef" providerId="ADAL" clId="{EA12993D-4E26-4F5F-8234-BDBE4E7504E1}" dt="2023-06-07T07:59:10.724" v="213" actId="2711"/>
          <ac:cxnSpMkLst>
            <pc:docMk/>
            <pc:sldMk cId="2554285180" sldId="257"/>
            <ac:cxnSpMk id="324" creationId="{CBE8B0A1-1CEC-608B-B2CE-7A7F191412AA}"/>
          </ac:cxnSpMkLst>
        </pc:cxnChg>
        <pc:cxnChg chg="mod">
          <ac:chgData name="Quang-Viet TA" userId="f8f901be-04cd-401e-a105-648dda5c92ef" providerId="ADAL" clId="{EA12993D-4E26-4F5F-8234-BDBE4E7504E1}" dt="2023-06-07T07:59:10.724" v="213" actId="2711"/>
          <ac:cxnSpMkLst>
            <pc:docMk/>
            <pc:sldMk cId="2554285180" sldId="257"/>
            <ac:cxnSpMk id="327" creationId="{DDB7AF74-576D-5F9F-317C-A2CFBE461D58}"/>
          </ac:cxnSpMkLst>
        </pc:cxnChg>
        <pc:cxnChg chg="mod">
          <ac:chgData name="Quang-Viet TA" userId="f8f901be-04cd-401e-a105-648dda5c92ef" providerId="ADAL" clId="{EA12993D-4E26-4F5F-8234-BDBE4E7504E1}" dt="2023-06-07T07:59:10.724" v="213" actId="2711"/>
          <ac:cxnSpMkLst>
            <pc:docMk/>
            <pc:sldMk cId="2554285180" sldId="257"/>
            <ac:cxnSpMk id="328" creationId="{D5259532-3B3F-7439-1651-A28BE09DEDA3}"/>
          </ac:cxnSpMkLst>
        </pc:cxnChg>
        <pc:cxnChg chg="mod">
          <ac:chgData name="Quang-Viet TA" userId="f8f901be-04cd-401e-a105-648dda5c92ef" providerId="ADAL" clId="{EA12993D-4E26-4F5F-8234-BDBE4E7504E1}" dt="2023-06-07T07:59:10.724" v="213" actId="2711"/>
          <ac:cxnSpMkLst>
            <pc:docMk/>
            <pc:sldMk cId="2554285180" sldId="257"/>
            <ac:cxnSpMk id="331" creationId="{05AB130E-B06D-A6FB-B3A4-96EE8ED23F23}"/>
          </ac:cxnSpMkLst>
        </pc:cxnChg>
        <pc:cxnChg chg="mod">
          <ac:chgData name="Quang-Viet TA" userId="f8f901be-04cd-401e-a105-648dda5c92ef" providerId="ADAL" clId="{EA12993D-4E26-4F5F-8234-BDBE4E7504E1}" dt="2023-06-07T07:59:10.724" v="213" actId="2711"/>
          <ac:cxnSpMkLst>
            <pc:docMk/>
            <pc:sldMk cId="2554285180" sldId="257"/>
            <ac:cxnSpMk id="332" creationId="{427849DC-2EE5-CFBF-815B-E01FA80FC42F}"/>
          </ac:cxnSpMkLst>
        </pc:cxnChg>
        <pc:cxnChg chg="mod">
          <ac:chgData name="Quang-Viet TA" userId="f8f901be-04cd-401e-a105-648dda5c92ef" providerId="ADAL" clId="{EA12993D-4E26-4F5F-8234-BDBE4E7504E1}" dt="2023-06-07T07:59:10.724" v="213" actId="2711"/>
          <ac:cxnSpMkLst>
            <pc:docMk/>
            <pc:sldMk cId="2554285180" sldId="257"/>
            <ac:cxnSpMk id="342" creationId="{3E659D27-488B-847D-0D02-B9354157C5AC}"/>
          </ac:cxnSpMkLst>
        </pc:cxnChg>
        <pc:cxnChg chg="mod">
          <ac:chgData name="Quang-Viet TA" userId="f8f901be-04cd-401e-a105-648dda5c92ef" providerId="ADAL" clId="{EA12993D-4E26-4F5F-8234-BDBE4E7504E1}" dt="2023-06-07T07:59:10.724" v="213" actId="2711"/>
          <ac:cxnSpMkLst>
            <pc:docMk/>
            <pc:sldMk cId="2554285180" sldId="257"/>
            <ac:cxnSpMk id="343" creationId="{F723C88B-F5E1-AA3E-168B-8B4AB96206A0}"/>
          </ac:cxnSpMkLst>
        </pc:cxnChg>
        <pc:cxnChg chg="mod">
          <ac:chgData name="Quang-Viet TA" userId="f8f901be-04cd-401e-a105-648dda5c92ef" providerId="ADAL" clId="{EA12993D-4E26-4F5F-8234-BDBE4E7504E1}" dt="2023-06-07T07:59:10.724" v="213" actId="2711"/>
          <ac:cxnSpMkLst>
            <pc:docMk/>
            <pc:sldMk cId="2554285180" sldId="257"/>
            <ac:cxnSpMk id="352" creationId="{2DF1C6E1-47CD-D629-AAF4-CA8AA8061CBF}"/>
          </ac:cxnSpMkLst>
        </pc:cxnChg>
        <pc:cxnChg chg="mod">
          <ac:chgData name="Quang-Viet TA" userId="f8f901be-04cd-401e-a105-648dda5c92ef" providerId="ADAL" clId="{EA12993D-4E26-4F5F-8234-BDBE4E7504E1}" dt="2023-06-07T07:59:10.724" v="213" actId="2711"/>
          <ac:cxnSpMkLst>
            <pc:docMk/>
            <pc:sldMk cId="2554285180" sldId="257"/>
            <ac:cxnSpMk id="358" creationId="{8F5C32DD-C25E-C61A-25CB-9711E2E90F27}"/>
          </ac:cxnSpMkLst>
        </pc:cxnChg>
        <pc:cxnChg chg="mod">
          <ac:chgData name="Quang-Viet TA" userId="f8f901be-04cd-401e-a105-648dda5c92ef" providerId="ADAL" clId="{EA12993D-4E26-4F5F-8234-BDBE4E7504E1}" dt="2023-06-07T07:59:10.724" v="213" actId="2711"/>
          <ac:cxnSpMkLst>
            <pc:docMk/>
            <pc:sldMk cId="2554285180" sldId="257"/>
            <ac:cxnSpMk id="369" creationId="{5B2A9A72-ECC9-E5A1-EEEF-99FB4F14A20D}"/>
          </ac:cxnSpMkLst>
        </pc:cxnChg>
        <pc:cxnChg chg="mod">
          <ac:chgData name="Quang-Viet TA" userId="f8f901be-04cd-401e-a105-648dda5c92ef" providerId="ADAL" clId="{EA12993D-4E26-4F5F-8234-BDBE4E7504E1}" dt="2023-06-07T07:59:10.724" v="213" actId="2711"/>
          <ac:cxnSpMkLst>
            <pc:docMk/>
            <pc:sldMk cId="2554285180" sldId="257"/>
            <ac:cxnSpMk id="370" creationId="{782A15CA-516D-67DA-27B8-BCC9529FA053}"/>
          </ac:cxnSpMkLst>
        </pc:cxnChg>
      </pc:sldChg>
      <pc:sldMasterChg chg="delSldLayout">
        <pc:chgData name="Quang-Viet TA" userId="f8f901be-04cd-401e-a105-648dda5c92ef" providerId="ADAL" clId="{EA12993D-4E26-4F5F-8234-BDBE4E7504E1}" dt="2023-06-07T08:07:12.394" v="248" actId="47"/>
        <pc:sldMasterMkLst>
          <pc:docMk/>
          <pc:sldMasterMk cId="0" sldId="2147483660"/>
        </pc:sldMasterMkLst>
        <pc:sldLayoutChg chg="del">
          <pc:chgData name="Quang-Viet TA" userId="f8f901be-04cd-401e-a105-648dda5c92ef" providerId="ADAL" clId="{EA12993D-4E26-4F5F-8234-BDBE4E7504E1}" dt="2023-06-07T08:07:12.394" v="248" actId="47"/>
          <pc:sldLayoutMkLst>
            <pc:docMk/>
            <pc:sldMasterMk cId="0" sldId="2147483660"/>
            <pc:sldLayoutMk cId="0" sldId="2147483648"/>
          </pc:sldLayoutMkLst>
        </pc:sldLayoutChg>
      </pc:sldMasterChg>
    </pc:docChg>
  </pc:docChgLst>
  <pc:docChgLst>
    <pc:chgData name="Quang-Viet TA" userId="f8f901be-04cd-401e-a105-648dda5c92ef" providerId="ADAL" clId="{4047EC54-CAA1-48F0-80B9-D4430FB795EE}"/>
    <pc:docChg chg="undo redo custSel modSld">
      <pc:chgData name="Quang-Viet TA" userId="f8f901be-04cd-401e-a105-648dda5c92ef" providerId="ADAL" clId="{4047EC54-CAA1-48F0-80B9-D4430FB795EE}" dt="2023-06-09T14:52:53.633" v="2455"/>
      <pc:docMkLst>
        <pc:docMk/>
      </pc:docMkLst>
      <pc:sldChg chg="addSp delSp modSp mod modCm">
        <pc:chgData name="Quang-Viet TA" userId="f8f901be-04cd-401e-a105-648dda5c92ef" providerId="ADAL" clId="{4047EC54-CAA1-48F0-80B9-D4430FB795EE}" dt="2023-06-09T14:52:53.633" v="2455"/>
        <pc:sldMkLst>
          <pc:docMk/>
          <pc:sldMk cId="2554285180" sldId="257"/>
        </pc:sldMkLst>
        <pc:spChg chg="mod">
          <ac:chgData name="Quang-Viet TA" userId="f8f901be-04cd-401e-a105-648dda5c92ef" providerId="ADAL" clId="{4047EC54-CAA1-48F0-80B9-D4430FB795EE}" dt="2023-06-09T14:43:47.076" v="2452" actId="20577"/>
          <ac:spMkLst>
            <pc:docMk/>
            <pc:sldMk cId="2554285180" sldId="257"/>
            <ac:spMk id="2" creationId="{5178BD99-1194-EF5E-C3F9-F90DF95B86F1}"/>
          </ac:spMkLst>
        </pc:spChg>
        <pc:spChg chg="add mod">
          <ac:chgData name="Quang-Viet TA" userId="f8f901be-04cd-401e-a105-648dda5c92ef" providerId="ADAL" clId="{4047EC54-CAA1-48F0-80B9-D4430FB795EE}" dt="2023-06-09T13:53:37.396" v="2055" actId="1036"/>
          <ac:spMkLst>
            <pc:docMk/>
            <pc:sldMk cId="2554285180" sldId="257"/>
            <ac:spMk id="3" creationId="{CC63971E-98C5-4151-23FA-B340BDD20A6B}"/>
          </ac:spMkLst>
        </pc:spChg>
        <pc:spChg chg="mod">
          <ac:chgData name="Quang-Viet TA" userId="f8f901be-04cd-401e-a105-648dda5c92ef" providerId="ADAL" clId="{4047EC54-CAA1-48F0-80B9-D4430FB795EE}" dt="2023-06-09T13:53:37.396" v="2055" actId="1036"/>
          <ac:spMkLst>
            <pc:docMk/>
            <pc:sldMk cId="2554285180" sldId="257"/>
            <ac:spMk id="5" creationId="{4605E7C2-F13B-937E-4FFB-A930D383AB3A}"/>
          </ac:spMkLst>
        </pc:spChg>
        <pc:spChg chg="mod">
          <ac:chgData name="Quang-Viet TA" userId="f8f901be-04cd-401e-a105-648dda5c92ef" providerId="ADAL" clId="{4047EC54-CAA1-48F0-80B9-D4430FB795EE}" dt="2023-06-09T13:53:37.396" v="2055" actId="1036"/>
          <ac:spMkLst>
            <pc:docMk/>
            <pc:sldMk cId="2554285180" sldId="257"/>
            <ac:spMk id="11" creationId="{02070B73-0D6B-A809-9A7F-051B98C9B888}"/>
          </ac:spMkLst>
        </pc:spChg>
        <pc:spChg chg="mod">
          <ac:chgData name="Quang-Viet TA" userId="f8f901be-04cd-401e-a105-648dda5c92ef" providerId="ADAL" clId="{4047EC54-CAA1-48F0-80B9-D4430FB795EE}" dt="2023-06-09T13:53:37.396" v="2055" actId="1036"/>
          <ac:spMkLst>
            <pc:docMk/>
            <pc:sldMk cId="2554285180" sldId="257"/>
            <ac:spMk id="12" creationId="{B7AB1081-2C4B-BFFD-3EEC-30DB91DE1E32}"/>
          </ac:spMkLst>
        </pc:spChg>
        <pc:spChg chg="mod">
          <ac:chgData name="Quang-Viet TA" userId="f8f901be-04cd-401e-a105-648dda5c92ef" providerId="ADAL" clId="{4047EC54-CAA1-48F0-80B9-D4430FB795EE}" dt="2023-06-09T13:53:37.396" v="2055" actId="1036"/>
          <ac:spMkLst>
            <pc:docMk/>
            <pc:sldMk cId="2554285180" sldId="257"/>
            <ac:spMk id="16" creationId="{7499E91C-94B6-3CBA-C216-96FB96684370}"/>
          </ac:spMkLst>
        </pc:spChg>
        <pc:spChg chg="mod">
          <ac:chgData name="Quang-Viet TA" userId="f8f901be-04cd-401e-a105-648dda5c92ef" providerId="ADAL" clId="{4047EC54-CAA1-48F0-80B9-D4430FB795EE}" dt="2023-06-09T13:53:37.396" v="2055" actId="1036"/>
          <ac:spMkLst>
            <pc:docMk/>
            <pc:sldMk cId="2554285180" sldId="257"/>
            <ac:spMk id="17" creationId="{75B6EE90-BA39-CF44-0E02-7902FCFB2233}"/>
          </ac:spMkLst>
        </pc:spChg>
        <pc:spChg chg="add mod">
          <ac:chgData name="Quang-Viet TA" userId="f8f901be-04cd-401e-a105-648dda5c92ef" providerId="ADAL" clId="{4047EC54-CAA1-48F0-80B9-D4430FB795EE}" dt="2023-06-09T13:53:37.396" v="2055" actId="1036"/>
          <ac:spMkLst>
            <pc:docMk/>
            <pc:sldMk cId="2554285180" sldId="257"/>
            <ac:spMk id="18" creationId="{1BBE53C8-0F50-EA52-041B-AC6E12B12199}"/>
          </ac:spMkLst>
        </pc:spChg>
        <pc:spChg chg="add mod">
          <ac:chgData name="Quang-Viet TA" userId="f8f901be-04cd-401e-a105-648dda5c92ef" providerId="ADAL" clId="{4047EC54-CAA1-48F0-80B9-D4430FB795EE}" dt="2023-06-09T13:53:37.396" v="2055" actId="1036"/>
          <ac:spMkLst>
            <pc:docMk/>
            <pc:sldMk cId="2554285180" sldId="257"/>
            <ac:spMk id="20" creationId="{E6C59759-4D88-75DD-02F1-5F2943CECAD5}"/>
          </ac:spMkLst>
        </pc:spChg>
        <pc:spChg chg="mod">
          <ac:chgData name="Quang-Viet TA" userId="f8f901be-04cd-401e-a105-648dda5c92ef" providerId="ADAL" clId="{4047EC54-CAA1-48F0-80B9-D4430FB795EE}" dt="2023-06-09T13:53:37.396" v="2055" actId="1036"/>
          <ac:spMkLst>
            <pc:docMk/>
            <pc:sldMk cId="2554285180" sldId="257"/>
            <ac:spMk id="24" creationId="{C213AB02-E9EB-4DB7-B7E6-CBA0D63422BE}"/>
          </ac:spMkLst>
        </pc:spChg>
        <pc:spChg chg="mod">
          <ac:chgData name="Quang-Viet TA" userId="f8f901be-04cd-401e-a105-648dda5c92ef" providerId="ADAL" clId="{4047EC54-CAA1-48F0-80B9-D4430FB795EE}" dt="2023-06-09T13:53:37.396" v="2055" actId="1036"/>
          <ac:spMkLst>
            <pc:docMk/>
            <pc:sldMk cId="2554285180" sldId="257"/>
            <ac:spMk id="28" creationId="{D8280D27-0907-83DD-6ACC-97645DF46267}"/>
          </ac:spMkLst>
        </pc:spChg>
        <pc:spChg chg="mod">
          <ac:chgData name="Quang-Viet TA" userId="f8f901be-04cd-401e-a105-648dda5c92ef" providerId="ADAL" clId="{4047EC54-CAA1-48F0-80B9-D4430FB795EE}" dt="2023-06-09T13:53:37.396" v="2055" actId="1036"/>
          <ac:spMkLst>
            <pc:docMk/>
            <pc:sldMk cId="2554285180" sldId="257"/>
            <ac:spMk id="29" creationId="{EF4B90B1-D6E3-270D-9AA9-D47261F294B1}"/>
          </ac:spMkLst>
        </pc:spChg>
        <pc:spChg chg="mod">
          <ac:chgData name="Quang-Viet TA" userId="f8f901be-04cd-401e-a105-648dda5c92ef" providerId="ADAL" clId="{4047EC54-CAA1-48F0-80B9-D4430FB795EE}" dt="2023-06-09T13:53:37.396" v="2055" actId="1036"/>
          <ac:spMkLst>
            <pc:docMk/>
            <pc:sldMk cId="2554285180" sldId="257"/>
            <ac:spMk id="30" creationId="{E1DCFF9A-C57B-27E6-459B-C54842E4A18A}"/>
          </ac:spMkLst>
        </pc:spChg>
        <pc:spChg chg="mod">
          <ac:chgData name="Quang-Viet TA" userId="f8f901be-04cd-401e-a105-648dda5c92ef" providerId="ADAL" clId="{4047EC54-CAA1-48F0-80B9-D4430FB795EE}" dt="2023-06-09T13:53:37.396" v="2055" actId="1036"/>
          <ac:spMkLst>
            <pc:docMk/>
            <pc:sldMk cId="2554285180" sldId="257"/>
            <ac:spMk id="31" creationId="{034C35F8-2E3C-F4B2-8CE8-8481AE715D68}"/>
          </ac:spMkLst>
        </pc:spChg>
        <pc:spChg chg="mod">
          <ac:chgData name="Quang-Viet TA" userId="f8f901be-04cd-401e-a105-648dda5c92ef" providerId="ADAL" clId="{4047EC54-CAA1-48F0-80B9-D4430FB795EE}" dt="2023-06-09T13:53:37.396" v="2055" actId="1036"/>
          <ac:spMkLst>
            <pc:docMk/>
            <pc:sldMk cId="2554285180" sldId="257"/>
            <ac:spMk id="32" creationId="{E93E749C-6266-C058-ED9C-E0EB02D8DCD6}"/>
          </ac:spMkLst>
        </pc:spChg>
        <pc:spChg chg="mod">
          <ac:chgData name="Quang-Viet TA" userId="f8f901be-04cd-401e-a105-648dda5c92ef" providerId="ADAL" clId="{4047EC54-CAA1-48F0-80B9-D4430FB795EE}" dt="2023-06-09T13:53:37.396" v="2055" actId="1036"/>
          <ac:spMkLst>
            <pc:docMk/>
            <pc:sldMk cId="2554285180" sldId="257"/>
            <ac:spMk id="35" creationId="{B92CA885-D4C1-36EB-8B47-1A1A22BAB186}"/>
          </ac:spMkLst>
        </pc:spChg>
        <pc:spChg chg="mod">
          <ac:chgData name="Quang-Viet TA" userId="f8f901be-04cd-401e-a105-648dda5c92ef" providerId="ADAL" clId="{4047EC54-CAA1-48F0-80B9-D4430FB795EE}" dt="2023-06-09T13:53:37.396" v="2055" actId="1036"/>
          <ac:spMkLst>
            <pc:docMk/>
            <pc:sldMk cId="2554285180" sldId="257"/>
            <ac:spMk id="40" creationId="{D4A95062-81C6-08AC-0BCC-D603D2E6DEEF}"/>
          </ac:spMkLst>
        </pc:spChg>
        <pc:spChg chg="add mod">
          <ac:chgData name="Quang-Viet TA" userId="f8f901be-04cd-401e-a105-648dda5c92ef" providerId="ADAL" clId="{4047EC54-CAA1-48F0-80B9-D4430FB795EE}" dt="2023-06-09T13:53:37.396" v="2055" actId="1036"/>
          <ac:spMkLst>
            <pc:docMk/>
            <pc:sldMk cId="2554285180" sldId="257"/>
            <ac:spMk id="41" creationId="{60476013-DBF8-3783-969C-9A5FFE9FEF98}"/>
          </ac:spMkLst>
        </pc:spChg>
        <pc:spChg chg="add mod">
          <ac:chgData name="Quang-Viet TA" userId="f8f901be-04cd-401e-a105-648dda5c92ef" providerId="ADAL" clId="{4047EC54-CAA1-48F0-80B9-D4430FB795EE}" dt="2023-06-09T13:53:37.396" v="2055" actId="1036"/>
          <ac:spMkLst>
            <pc:docMk/>
            <pc:sldMk cId="2554285180" sldId="257"/>
            <ac:spMk id="42" creationId="{FE5792C7-8501-17D0-B26F-5EDF3E499E4D}"/>
          </ac:spMkLst>
        </pc:spChg>
        <pc:spChg chg="add mod">
          <ac:chgData name="Quang-Viet TA" userId="f8f901be-04cd-401e-a105-648dda5c92ef" providerId="ADAL" clId="{4047EC54-CAA1-48F0-80B9-D4430FB795EE}" dt="2023-06-09T13:53:37.396" v="2055" actId="1036"/>
          <ac:spMkLst>
            <pc:docMk/>
            <pc:sldMk cId="2554285180" sldId="257"/>
            <ac:spMk id="43" creationId="{DA24D131-3338-C88A-A9CD-3D72AC26FDF0}"/>
          </ac:spMkLst>
        </pc:spChg>
        <pc:spChg chg="add mod">
          <ac:chgData name="Quang-Viet TA" userId="f8f901be-04cd-401e-a105-648dda5c92ef" providerId="ADAL" clId="{4047EC54-CAA1-48F0-80B9-D4430FB795EE}" dt="2023-06-09T13:53:37.396" v="2055" actId="1036"/>
          <ac:spMkLst>
            <pc:docMk/>
            <pc:sldMk cId="2554285180" sldId="257"/>
            <ac:spMk id="44" creationId="{93C104EB-618A-2635-8DA9-49E191D228C3}"/>
          </ac:spMkLst>
        </pc:spChg>
        <pc:spChg chg="add del mod">
          <ac:chgData name="Quang-Viet TA" userId="f8f901be-04cd-401e-a105-648dda5c92ef" providerId="ADAL" clId="{4047EC54-CAA1-48F0-80B9-D4430FB795EE}" dt="2023-06-09T13:56:58.794" v="2247"/>
          <ac:spMkLst>
            <pc:docMk/>
            <pc:sldMk cId="2554285180" sldId="257"/>
            <ac:spMk id="48" creationId="{891DB297-452E-F27B-1F89-D5B1D6E13E1F}"/>
          </ac:spMkLst>
        </pc:spChg>
        <pc:spChg chg="mod">
          <ac:chgData name="Quang-Viet TA" userId="f8f901be-04cd-401e-a105-648dda5c92ef" providerId="ADAL" clId="{4047EC54-CAA1-48F0-80B9-D4430FB795EE}" dt="2023-06-09T13:53:37.396" v="2055" actId="1036"/>
          <ac:spMkLst>
            <pc:docMk/>
            <pc:sldMk cId="2554285180" sldId="257"/>
            <ac:spMk id="52" creationId="{DAEE1C55-6327-13DC-8477-1F49BCAFE6BE}"/>
          </ac:spMkLst>
        </pc:spChg>
        <pc:spChg chg="mod">
          <ac:chgData name="Quang-Viet TA" userId="f8f901be-04cd-401e-a105-648dda5c92ef" providerId="ADAL" clId="{4047EC54-CAA1-48F0-80B9-D4430FB795EE}" dt="2023-06-09T13:53:37.396" v="2055" actId="1036"/>
          <ac:spMkLst>
            <pc:docMk/>
            <pc:sldMk cId="2554285180" sldId="257"/>
            <ac:spMk id="67" creationId="{3DD1528F-A77C-06CE-65D7-01565A3C3514}"/>
          </ac:spMkLst>
        </pc:spChg>
        <pc:spChg chg="mod">
          <ac:chgData name="Quang-Viet TA" userId="f8f901be-04cd-401e-a105-648dda5c92ef" providerId="ADAL" clId="{4047EC54-CAA1-48F0-80B9-D4430FB795EE}" dt="2023-06-09T13:53:37.396" v="2055" actId="1036"/>
          <ac:spMkLst>
            <pc:docMk/>
            <pc:sldMk cId="2554285180" sldId="257"/>
            <ac:spMk id="68" creationId="{A77D8B6C-D49F-B4F5-2775-26E6A8877D13}"/>
          </ac:spMkLst>
        </pc:spChg>
        <pc:spChg chg="mod topLvl">
          <ac:chgData name="Quang-Viet TA" userId="f8f901be-04cd-401e-a105-648dda5c92ef" providerId="ADAL" clId="{4047EC54-CAA1-48F0-80B9-D4430FB795EE}" dt="2023-06-09T13:53:37.396" v="2055" actId="1036"/>
          <ac:spMkLst>
            <pc:docMk/>
            <pc:sldMk cId="2554285180" sldId="257"/>
            <ac:spMk id="71" creationId="{B64E10BB-FC96-6F39-3FB8-28ED088D218B}"/>
          </ac:spMkLst>
        </pc:spChg>
        <pc:spChg chg="mod topLvl">
          <ac:chgData name="Quang-Viet TA" userId="f8f901be-04cd-401e-a105-648dda5c92ef" providerId="ADAL" clId="{4047EC54-CAA1-48F0-80B9-D4430FB795EE}" dt="2023-06-09T13:53:37.396" v="2055" actId="1036"/>
          <ac:spMkLst>
            <pc:docMk/>
            <pc:sldMk cId="2554285180" sldId="257"/>
            <ac:spMk id="73" creationId="{E5CBEC14-C216-B80A-3B99-3A6E599DBBC1}"/>
          </ac:spMkLst>
        </pc:spChg>
        <pc:spChg chg="mod topLvl">
          <ac:chgData name="Quang-Viet TA" userId="f8f901be-04cd-401e-a105-648dda5c92ef" providerId="ADAL" clId="{4047EC54-CAA1-48F0-80B9-D4430FB795EE}" dt="2023-06-09T13:53:37.396" v="2055" actId="1036"/>
          <ac:spMkLst>
            <pc:docMk/>
            <pc:sldMk cId="2554285180" sldId="257"/>
            <ac:spMk id="74" creationId="{BF8382C9-582E-0302-6A64-441A22709B5C}"/>
          </ac:spMkLst>
        </pc:spChg>
        <pc:spChg chg="add mod">
          <ac:chgData name="Quang-Viet TA" userId="f8f901be-04cd-401e-a105-648dda5c92ef" providerId="ADAL" clId="{4047EC54-CAA1-48F0-80B9-D4430FB795EE}" dt="2023-06-09T13:59:47.155" v="2359" actId="1076"/>
          <ac:spMkLst>
            <pc:docMk/>
            <pc:sldMk cId="2554285180" sldId="257"/>
            <ac:spMk id="77" creationId="{4807E42A-2039-8D8A-F290-F6F4C7147B03}"/>
          </ac:spMkLst>
        </pc:spChg>
        <pc:spChg chg="add mod">
          <ac:chgData name="Quang-Viet TA" userId="f8f901be-04cd-401e-a105-648dda5c92ef" providerId="ADAL" clId="{4047EC54-CAA1-48F0-80B9-D4430FB795EE}" dt="2023-06-09T13:59:08.925" v="2302" actId="20577"/>
          <ac:spMkLst>
            <pc:docMk/>
            <pc:sldMk cId="2554285180" sldId="257"/>
            <ac:spMk id="78" creationId="{C635AA4B-10A4-893F-2EE4-117EBC370DE4}"/>
          </ac:spMkLst>
        </pc:spChg>
        <pc:spChg chg="add mod">
          <ac:chgData name="Quang-Viet TA" userId="f8f901be-04cd-401e-a105-648dda5c92ef" providerId="ADAL" clId="{4047EC54-CAA1-48F0-80B9-D4430FB795EE}" dt="2023-06-09T14:00:08.349" v="2382" actId="20577"/>
          <ac:spMkLst>
            <pc:docMk/>
            <pc:sldMk cId="2554285180" sldId="257"/>
            <ac:spMk id="79" creationId="{2D53A5A7-0A22-E4DA-8A20-69ABE5752D54}"/>
          </ac:spMkLst>
        </pc:spChg>
        <pc:spChg chg="add mod">
          <ac:chgData name="Quang-Viet TA" userId="f8f901be-04cd-401e-a105-648dda5c92ef" providerId="ADAL" clId="{4047EC54-CAA1-48F0-80B9-D4430FB795EE}" dt="2023-06-09T14:00:23.048" v="2398" actId="20577"/>
          <ac:spMkLst>
            <pc:docMk/>
            <pc:sldMk cId="2554285180" sldId="257"/>
            <ac:spMk id="80" creationId="{3DE89662-1BB7-DD1E-B846-F62B0BE52F89}"/>
          </ac:spMkLst>
        </pc:spChg>
        <pc:spChg chg="add mod">
          <ac:chgData name="Quang-Viet TA" userId="f8f901be-04cd-401e-a105-648dda5c92ef" providerId="ADAL" clId="{4047EC54-CAA1-48F0-80B9-D4430FB795EE}" dt="2023-06-09T14:00:41.602" v="2414" actId="20577"/>
          <ac:spMkLst>
            <pc:docMk/>
            <pc:sldMk cId="2554285180" sldId="257"/>
            <ac:spMk id="81" creationId="{420112C9-C025-C68F-8388-DF1663EA4C06}"/>
          </ac:spMkLst>
        </pc:spChg>
        <pc:spChg chg="mod topLvl">
          <ac:chgData name="Quang-Viet TA" userId="f8f901be-04cd-401e-a105-648dda5c92ef" providerId="ADAL" clId="{4047EC54-CAA1-48F0-80B9-D4430FB795EE}" dt="2023-06-09T13:53:37.396" v="2055" actId="1036"/>
          <ac:spMkLst>
            <pc:docMk/>
            <pc:sldMk cId="2554285180" sldId="257"/>
            <ac:spMk id="87" creationId="{97ABB3BC-3392-ABDA-CFB9-31E834F4573D}"/>
          </ac:spMkLst>
        </pc:spChg>
        <pc:spChg chg="mod topLvl">
          <ac:chgData name="Quang-Viet TA" userId="f8f901be-04cd-401e-a105-648dda5c92ef" providerId="ADAL" clId="{4047EC54-CAA1-48F0-80B9-D4430FB795EE}" dt="2023-06-09T13:53:37.396" v="2055" actId="1036"/>
          <ac:spMkLst>
            <pc:docMk/>
            <pc:sldMk cId="2554285180" sldId="257"/>
            <ac:spMk id="94" creationId="{BDF11C4F-781C-1FA7-34F0-5DC8B68BDBB4}"/>
          </ac:spMkLst>
        </pc:spChg>
        <pc:spChg chg="mod topLvl">
          <ac:chgData name="Quang-Viet TA" userId="f8f901be-04cd-401e-a105-648dda5c92ef" providerId="ADAL" clId="{4047EC54-CAA1-48F0-80B9-D4430FB795EE}" dt="2023-06-09T13:53:37.396" v="2055" actId="1036"/>
          <ac:spMkLst>
            <pc:docMk/>
            <pc:sldMk cId="2554285180" sldId="257"/>
            <ac:spMk id="96" creationId="{79A11ED8-4CC2-D42B-383E-A347DC526578}"/>
          </ac:spMkLst>
        </pc:spChg>
        <pc:spChg chg="mod topLvl">
          <ac:chgData name="Quang-Viet TA" userId="f8f901be-04cd-401e-a105-648dda5c92ef" providerId="ADAL" clId="{4047EC54-CAA1-48F0-80B9-D4430FB795EE}" dt="2023-06-09T13:53:37.396" v="2055" actId="1036"/>
          <ac:spMkLst>
            <pc:docMk/>
            <pc:sldMk cId="2554285180" sldId="257"/>
            <ac:spMk id="97" creationId="{FC60CE1B-3155-3E5C-320C-7FB7E483CC1F}"/>
          </ac:spMkLst>
        </pc:spChg>
        <pc:spChg chg="mod topLvl">
          <ac:chgData name="Quang-Viet TA" userId="f8f901be-04cd-401e-a105-648dda5c92ef" providerId="ADAL" clId="{4047EC54-CAA1-48F0-80B9-D4430FB795EE}" dt="2023-06-09T13:53:37.396" v="2055" actId="1036"/>
          <ac:spMkLst>
            <pc:docMk/>
            <pc:sldMk cId="2554285180" sldId="257"/>
            <ac:spMk id="100" creationId="{CA7D4A61-319B-F221-C5D8-7EAA4D85AFA4}"/>
          </ac:spMkLst>
        </pc:spChg>
        <pc:spChg chg="mod topLvl">
          <ac:chgData name="Quang-Viet TA" userId="f8f901be-04cd-401e-a105-648dda5c92ef" providerId="ADAL" clId="{4047EC54-CAA1-48F0-80B9-D4430FB795EE}" dt="2023-06-09T13:53:37.396" v="2055" actId="1036"/>
          <ac:spMkLst>
            <pc:docMk/>
            <pc:sldMk cId="2554285180" sldId="257"/>
            <ac:spMk id="101" creationId="{98FEFC3C-9CEF-0180-BC06-8B59168FC8E0}"/>
          </ac:spMkLst>
        </pc:spChg>
        <pc:spChg chg="mod topLvl">
          <ac:chgData name="Quang-Viet TA" userId="f8f901be-04cd-401e-a105-648dda5c92ef" providerId="ADAL" clId="{4047EC54-CAA1-48F0-80B9-D4430FB795EE}" dt="2023-06-09T13:53:37.396" v="2055" actId="1036"/>
          <ac:spMkLst>
            <pc:docMk/>
            <pc:sldMk cId="2554285180" sldId="257"/>
            <ac:spMk id="102" creationId="{A89B9195-6C71-3033-81B3-CC37F5990597}"/>
          </ac:spMkLst>
        </pc:spChg>
        <pc:spChg chg="mod topLvl">
          <ac:chgData name="Quang-Viet TA" userId="f8f901be-04cd-401e-a105-648dda5c92ef" providerId="ADAL" clId="{4047EC54-CAA1-48F0-80B9-D4430FB795EE}" dt="2023-06-09T13:53:37.396" v="2055" actId="1036"/>
          <ac:spMkLst>
            <pc:docMk/>
            <pc:sldMk cId="2554285180" sldId="257"/>
            <ac:spMk id="103" creationId="{4E955B91-211D-C5E4-94D6-D7F2B709F63B}"/>
          </ac:spMkLst>
        </pc:spChg>
        <pc:spChg chg="mod topLvl">
          <ac:chgData name="Quang-Viet TA" userId="f8f901be-04cd-401e-a105-648dda5c92ef" providerId="ADAL" clId="{4047EC54-CAA1-48F0-80B9-D4430FB795EE}" dt="2023-06-09T13:53:37.396" v="2055" actId="1036"/>
          <ac:spMkLst>
            <pc:docMk/>
            <pc:sldMk cId="2554285180" sldId="257"/>
            <ac:spMk id="104" creationId="{4FB88C80-D78F-1A94-E63D-135C00A0D5B8}"/>
          </ac:spMkLst>
        </pc:spChg>
        <pc:spChg chg="mod topLvl">
          <ac:chgData name="Quang-Viet TA" userId="f8f901be-04cd-401e-a105-648dda5c92ef" providerId="ADAL" clId="{4047EC54-CAA1-48F0-80B9-D4430FB795EE}" dt="2023-06-09T13:53:37.396" v="2055" actId="1036"/>
          <ac:spMkLst>
            <pc:docMk/>
            <pc:sldMk cId="2554285180" sldId="257"/>
            <ac:spMk id="105" creationId="{F7E25470-1F3E-DBA4-F9EB-DB3C419F603B}"/>
          </ac:spMkLst>
        </pc:spChg>
        <pc:spChg chg="mod topLvl">
          <ac:chgData name="Quang-Viet TA" userId="f8f901be-04cd-401e-a105-648dda5c92ef" providerId="ADAL" clId="{4047EC54-CAA1-48F0-80B9-D4430FB795EE}" dt="2023-06-09T13:53:37.396" v="2055" actId="1036"/>
          <ac:spMkLst>
            <pc:docMk/>
            <pc:sldMk cId="2554285180" sldId="257"/>
            <ac:spMk id="107" creationId="{D6E6DE93-F533-719B-3060-5F99963EF591}"/>
          </ac:spMkLst>
        </pc:spChg>
        <pc:spChg chg="mod topLvl">
          <ac:chgData name="Quang-Viet TA" userId="f8f901be-04cd-401e-a105-648dda5c92ef" providerId="ADAL" clId="{4047EC54-CAA1-48F0-80B9-D4430FB795EE}" dt="2023-06-09T13:53:37.396" v="2055" actId="1036"/>
          <ac:spMkLst>
            <pc:docMk/>
            <pc:sldMk cId="2554285180" sldId="257"/>
            <ac:spMk id="108" creationId="{C4317498-DBE2-DD00-D451-D78300B5AD1E}"/>
          </ac:spMkLst>
        </pc:spChg>
        <pc:spChg chg="mod topLvl">
          <ac:chgData name="Quang-Viet TA" userId="f8f901be-04cd-401e-a105-648dda5c92ef" providerId="ADAL" clId="{4047EC54-CAA1-48F0-80B9-D4430FB795EE}" dt="2023-06-09T13:53:37.396" v="2055" actId="1036"/>
          <ac:spMkLst>
            <pc:docMk/>
            <pc:sldMk cId="2554285180" sldId="257"/>
            <ac:spMk id="109" creationId="{3191315F-CCEA-F530-B844-6EBF57B99F14}"/>
          </ac:spMkLst>
        </pc:spChg>
        <pc:spChg chg="mod topLvl">
          <ac:chgData name="Quang-Viet TA" userId="f8f901be-04cd-401e-a105-648dda5c92ef" providerId="ADAL" clId="{4047EC54-CAA1-48F0-80B9-D4430FB795EE}" dt="2023-06-09T13:53:37.396" v="2055" actId="1036"/>
          <ac:spMkLst>
            <pc:docMk/>
            <pc:sldMk cId="2554285180" sldId="257"/>
            <ac:spMk id="110" creationId="{708FB41E-8EE0-86C6-D8BB-6FAC92DE89F6}"/>
          </ac:spMkLst>
        </pc:spChg>
        <pc:spChg chg="mod topLvl">
          <ac:chgData name="Quang-Viet TA" userId="f8f901be-04cd-401e-a105-648dda5c92ef" providerId="ADAL" clId="{4047EC54-CAA1-48F0-80B9-D4430FB795EE}" dt="2023-06-09T13:53:37.396" v="2055" actId="1036"/>
          <ac:spMkLst>
            <pc:docMk/>
            <pc:sldMk cId="2554285180" sldId="257"/>
            <ac:spMk id="112" creationId="{6D46E130-019C-DA0D-3DAC-ED27836BDBB0}"/>
          </ac:spMkLst>
        </pc:spChg>
        <pc:spChg chg="mod topLvl">
          <ac:chgData name="Quang-Viet TA" userId="f8f901be-04cd-401e-a105-648dda5c92ef" providerId="ADAL" clId="{4047EC54-CAA1-48F0-80B9-D4430FB795EE}" dt="2023-06-09T13:53:37.396" v="2055" actId="1036"/>
          <ac:spMkLst>
            <pc:docMk/>
            <pc:sldMk cId="2554285180" sldId="257"/>
            <ac:spMk id="113" creationId="{7DD4FA84-EE0B-81E3-7331-41007E184E50}"/>
          </ac:spMkLst>
        </pc:spChg>
        <pc:spChg chg="mod topLvl">
          <ac:chgData name="Quang-Viet TA" userId="f8f901be-04cd-401e-a105-648dda5c92ef" providerId="ADAL" clId="{4047EC54-CAA1-48F0-80B9-D4430FB795EE}" dt="2023-06-09T13:53:37.396" v="2055" actId="1036"/>
          <ac:spMkLst>
            <pc:docMk/>
            <pc:sldMk cId="2554285180" sldId="257"/>
            <ac:spMk id="114" creationId="{9B91EB16-6B90-C481-0FB0-8AAD0E80B3EF}"/>
          </ac:spMkLst>
        </pc:spChg>
        <pc:spChg chg="mod topLvl">
          <ac:chgData name="Quang-Viet TA" userId="f8f901be-04cd-401e-a105-648dda5c92ef" providerId="ADAL" clId="{4047EC54-CAA1-48F0-80B9-D4430FB795EE}" dt="2023-06-09T13:53:37.396" v="2055" actId="1036"/>
          <ac:spMkLst>
            <pc:docMk/>
            <pc:sldMk cId="2554285180" sldId="257"/>
            <ac:spMk id="115" creationId="{6A7CE917-C8D2-EC48-5003-8DC4F721600A}"/>
          </ac:spMkLst>
        </pc:spChg>
        <pc:spChg chg="mod topLvl">
          <ac:chgData name="Quang-Viet TA" userId="f8f901be-04cd-401e-a105-648dda5c92ef" providerId="ADAL" clId="{4047EC54-CAA1-48F0-80B9-D4430FB795EE}" dt="2023-06-09T13:53:37.396" v="2055" actId="1036"/>
          <ac:spMkLst>
            <pc:docMk/>
            <pc:sldMk cId="2554285180" sldId="257"/>
            <ac:spMk id="118" creationId="{8BEC6A24-804E-FFBD-A7CA-7825796D072D}"/>
          </ac:spMkLst>
        </pc:spChg>
        <pc:spChg chg="mod topLvl">
          <ac:chgData name="Quang-Viet TA" userId="f8f901be-04cd-401e-a105-648dda5c92ef" providerId="ADAL" clId="{4047EC54-CAA1-48F0-80B9-D4430FB795EE}" dt="2023-06-09T13:53:37.396" v="2055" actId="1036"/>
          <ac:spMkLst>
            <pc:docMk/>
            <pc:sldMk cId="2554285180" sldId="257"/>
            <ac:spMk id="119" creationId="{EA662509-8EA1-2146-96FB-6A648C83DB04}"/>
          </ac:spMkLst>
        </pc:spChg>
        <pc:spChg chg="mod topLvl">
          <ac:chgData name="Quang-Viet TA" userId="f8f901be-04cd-401e-a105-648dda5c92ef" providerId="ADAL" clId="{4047EC54-CAA1-48F0-80B9-D4430FB795EE}" dt="2023-06-09T13:53:37.396" v="2055" actId="1036"/>
          <ac:spMkLst>
            <pc:docMk/>
            <pc:sldMk cId="2554285180" sldId="257"/>
            <ac:spMk id="120" creationId="{B4453506-5909-B998-1937-0CB5F8C501B0}"/>
          </ac:spMkLst>
        </pc:spChg>
        <pc:spChg chg="mod topLvl">
          <ac:chgData name="Quang-Viet TA" userId="f8f901be-04cd-401e-a105-648dda5c92ef" providerId="ADAL" clId="{4047EC54-CAA1-48F0-80B9-D4430FB795EE}" dt="2023-06-09T13:53:37.396" v="2055" actId="1036"/>
          <ac:spMkLst>
            <pc:docMk/>
            <pc:sldMk cId="2554285180" sldId="257"/>
            <ac:spMk id="121" creationId="{76CB2A31-D6D3-DA42-CEC4-5B1D35D01E25}"/>
          </ac:spMkLst>
        </pc:spChg>
        <pc:spChg chg="mod topLvl">
          <ac:chgData name="Quang-Viet TA" userId="f8f901be-04cd-401e-a105-648dda5c92ef" providerId="ADAL" clId="{4047EC54-CAA1-48F0-80B9-D4430FB795EE}" dt="2023-06-09T13:53:37.396" v="2055" actId="1036"/>
          <ac:spMkLst>
            <pc:docMk/>
            <pc:sldMk cId="2554285180" sldId="257"/>
            <ac:spMk id="122" creationId="{E8BE211C-AA3D-532E-C54A-0B2C098534D9}"/>
          </ac:spMkLst>
        </pc:spChg>
        <pc:spChg chg="mod topLvl">
          <ac:chgData name="Quang-Viet TA" userId="f8f901be-04cd-401e-a105-648dda5c92ef" providerId="ADAL" clId="{4047EC54-CAA1-48F0-80B9-D4430FB795EE}" dt="2023-06-09T13:53:37.396" v="2055" actId="1036"/>
          <ac:spMkLst>
            <pc:docMk/>
            <pc:sldMk cId="2554285180" sldId="257"/>
            <ac:spMk id="124" creationId="{63B6D75A-DC83-44FD-A695-07F578F11FFA}"/>
          </ac:spMkLst>
        </pc:spChg>
        <pc:spChg chg="mod">
          <ac:chgData name="Quang-Viet TA" userId="f8f901be-04cd-401e-a105-648dda5c92ef" providerId="ADAL" clId="{4047EC54-CAA1-48F0-80B9-D4430FB795EE}" dt="2023-06-09T13:53:37.396" v="2055" actId="1036"/>
          <ac:spMkLst>
            <pc:docMk/>
            <pc:sldMk cId="2554285180" sldId="257"/>
            <ac:spMk id="137" creationId="{D21AF736-7ABE-184E-D331-BC542F473AC7}"/>
          </ac:spMkLst>
        </pc:spChg>
        <pc:spChg chg="mod">
          <ac:chgData name="Quang-Viet TA" userId="f8f901be-04cd-401e-a105-648dda5c92ef" providerId="ADAL" clId="{4047EC54-CAA1-48F0-80B9-D4430FB795EE}" dt="2023-06-09T13:53:37.396" v="2055" actId="1036"/>
          <ac:spMkLst>
            <pc:docMk/>
            <pc:sldMk cId="2554285180" sldId="257"/>
            <ac:spMk id="138" creationId="{4AA8AE36-740D-BB8E-C738-B76C116909C1}"/>
          </ac:spMkLst>
        </pc:spChg>
        <pc:spChg chg="mod">
          <ac:chgData name="Quang-Viet TA" userId="f8f901be-04cd-401e-a105-648dda5c92ef" providerId="ADAL" clId="{4047EC54-CAA1-48F0-80B9-D4430FB795EE}" dt="2023-06-09T13:53:37.396" v="2055" actId="1036"/>
          <ac:spMkLst>
            <pc:docMk/>
            <pc:sldMk cId="2554285180" sldId="257"/>
            <ac:spMk id="141" creationId="{67DFD77E-519B-4756-09D0-31EE91DFA01D}"/>
          </ac:spMkLst>
        </pc:spChg>
        <pc:spChg chg="mod">
          <ac:chgData name="Quang-Viet TA" userId="f8f901be-04cd-401e-a105-648dda5c92ef" providerId="ADAL" clId="{4047EC54-CAA1-48F0-80B9-D4430FB795EE}" dt="2023-06-09T13:53:37.396" v="2055" actId="1036"/>
          <ac:spMkLst>
            <pc:docMk/>
            <pc:sldMk cId="2554285180" sldId="257"/>
            <ac:spMk id="142" creationId="{8E543AB1-A142-8607-1A25-9C27B7D85175}"/>
          </ac:spMkLst>
        </pc:spChg>
        <pc:spChg chg="mod">
          <ac:chgData name="Quang-Viet TA" userId="f8f901be-04cd-401e-a105-648dda5c92ef" providerId="ADAL" clId="{4047EC54-CAA1-48F0-80B9-D4430FB795EE}" dt="2023-06-09T13:53:37.396" v="2055" actId="1036"/>
          <ac:spMkLst>
            <pc:docMk/>
            <pc:sldMk cId="2554285180" sldId="257"/>
            <ac:spMk id="144" creationId="{41F1E421-C639-106A-F642-6EA7D60902A9}"/>
          </ac:spMkLst>
        </pc:spChg>
        <pc:spChg chg="mod">
          <ac:chgData name="Quang-Viet TA" userId="f8f901be-04cd-401e-a105-648dda5c92ef" providerId="ADAL" clId="{4047EC54-CAA1-48F0-80B9-D4430FB795EE}" dt="2023-06-09T13:53:37.396" v="2055" actId="1036"/>
          <ac:spMkLst>
            <pc:docMk/>
            <pc:sldMk cId="2554285180" sldId="257"/>
            <ac:spMk id="148" creationId="{30B4CB0B-2652-C106-EC0A-C016BC088F1D}"/>
          </ac:spMkLst>
        </pc:spChg>
        <pc:spChg chg="mod">
          <ac:chgData name="Quang-Viet TA" userId="f8f901be-04cd-401e-a105-648dda5c92ef" providerId="ADAL" clId="{4047EC54-CAA1-48F0-80B9-D4430FB795EE}" dt="2023-06-09T13:53:37.396" v="2055" actId="1036"/>
          <ac:spMkLst>
            <pc:docMk/>
            <pc:sldMk cId="2554285180" sldId="257"/>
            <ac:spMk id="259" creationId="{D5123C14-2FEE-6ABF-D097-AADFCB6FF70C}"/>
          </ac:spMkLst>
        </pc:spChg>
        <pc:spChg chg="mod">
          <ac:chgData name="Quang-Viet TA" userId="f8f901be-04cd-401e-a105-648dda5c92ef" providerId="ADAL" clId="{4047EC54-CAA1-48F0-80B9-D4430FB795EE}" dt="2023-06-09T13:53:37.396" v="2055" actId="1036"/>
          <ac:spMkLst>
            <pc:docMk/>
            <pc:sldMk cId="2554285180" sldId="257"/>
            <ac:spMk id="260" creationId="{38657222-2995-F6B4-C97B-6EB77E7366B3}"/>
          </ac:spMkLst>
        </pc:spChg>
        <pc:spChg chg="mod">
          <ac:chgData name="Quang-Viet TA" userId="f8f901be-04cd-401e-a105-648dda5c92ef" providerId="ADAL" clId="{4047EC54-CAA1-48F0-80B9-D4430FB795EE}" dt="2023-06-09T13:53:37.396" v="2055" actId="1036"/>
          <ac:spMkLst>
            <pc:docMk/>
            <pc:sldMk cId="2554285180" sldId="257"/>
            <ac:spMk id="262" creationId="{76D149B8-D910-433B-45D3-954A3F25FFAA}"/>
          </ac:spMkLst>
        </pc:spChg>
        <pc:spChg chg="mod">
          <ac:chgData name="Quang-Viet TA" userId="f8f901be-04cd-401e-a105-648dda5c92ef" providerId="ADAL" clId="{4047EC54-CAA1-48F0-80B9-D4430FB795EE}" dt="2023-06-09T13:53:37.396" v="2055" actId="1036"/>
          <ac:spMkLst>
            <pc:docMk/>
            <pc:sldMk cId="2554285180" sldId="257"/>
            <ac:spMk id="264" creationId="{E488DE6E-0170-9FB1-4C21-E9A438596231}"/>
          </ac:spMkLst>
        </pc:spChg>
        <pc:spChg chg="mod">
          <ac:chgData name="Quang-Viet TA" userId="f8f901be-04cd-401e-a105-648dda5c92ef" providerId="ADAL" clId="{4047EC54-CAA1-48F0-80B9-D4430FB795EE}" dt="2023-06-09T13:53:37.396" v="2055" actId="1036"/>
          <ac:spMkLst>
            <pc:docMk/>
            <pc:sldMk cId="2554285180" sldId="257"/>
            <ac:spMk id="265" creationId="{AA401A64-EAB5-B142-E783-DFA103E274CA}"/>
          </ac:spMkLst>
        </pc:spChg>
        <pc:spChg chg="mod">
          <ac:chgData name="Quang-Viet TA" userId="f8f901be-04cd-401e-a105-648dda5c92ef" providerId="ADAL" clId="{4047EC54-CAA1-48F0-80B9-D4430FB795EE}" dt="2023-06-09T13:53:37.396" v="2055" actId="1036"/>
          <ac:spMkLst>
            <pc:docMk/>
            <pc:sldMk cId="2554285180" sldId="257"/>
            <ac:spMk id="266" creationId="{0A723039-D64E-74BF-1F9B-935668BABFF7}"/>
          </ac:spMkLst>
        </pc:spChg>
        <pc:spChg chg="mod">
          <ac:chgData name="Quang-Viet TA" userId="f8f901be-04cd-401e-a105-648dda5c92ef" providerId="ADAL" clId="{4047EC54-CAA1-48F0-80B9-D4430FB795EE}" dt="2023-06-09T13:53:37.396" v="2055" actId="1036"/>
          <ac:spMkLst>
            <pc:docMk/>
            <pc:sldMk cId="2554285180" sldId="257"/>
            <ac:spMk id="269" creationId="{12D0F4DF-B697-EC0A-A161-2ACEFDCAA0F5}"/>
          </ac:spMkLst>
        </pc:spChg>
        <pc:spChg chg="mod">
          <ac:chgData name="Quang-Viet TA" userId="f8f901be-04cd-401e-a105-648dda5c92ef" providerId="ADAL" clId="{4047EC54-CAA1-48F0-80B9-D4430FB795EE}" dt="2023-06-09T13:53:37.396" v="2055" actId="1036"/>
          <ac:spMkLst>
            <pc:docMk/>
            <pc:sldMk cId="2554285180" sldId="257"/>
            <ac:spMk id="270" creationId="{515038FC-D8B5-E60C-971F-E43589A8C8EA}"/>
          </ac:spMkLst>
        </pc:spChg>
        <pc:spChg chg="mod">
          <ac:chgData name="Quang-Viet TA" userId="f8f901be-04cd-401e-a105-648dda5c92ef" providerId="ADAL" clId="{4047EC54-CAA1-48F0-80B9-D4430FB795EE}" dt="2023-06-09T13:53:37.396" v="2055" actId="1036"/>
          <ac:spMkLst>
            <pc:docMk/>
            <pc:sldMk cId="2554285180" sldId="257"/>
            <ac:spMk id="272" creationId="{31DF446E-6877-5D06-21EA-021F75D01802}"/>
          </ac:spMkLst>
        </pc:spChg>
        <pc:spChg chg="mod">
          <ac:chgData name="Quang-Viet TA" userId="f8f901be-04cd-401e-a105-648dda5c92ef" providerId="ADAL" clId="{4047EC54-CAA1-48F0-80B9-D4430FB795EE}" dt="2023-06-09T13:53:37.396" v="2055" actId="1036"/>
          <ac:spMkLst>
            <pc:docMk/>
            <pc:sldMk cId="2554285180" sldId="257"/>
            <ac:spMk id="273" creationId="{8562053F-1B54-AD1F-42F7-B2BDFDEFD7E0}"/>
          </ac:spMkLst>
        </pc:spChg>
        <pc:spChg chg="mod">
          <ac:chgData name="Quang-Viet TA" userId="f8f901be-04cd-401e-a105-648dda5c92ef" providerId="ADAL" clId="{4047EC54-CAA1-48F0-80B9-D4430FB795EE}" dt="2023-06-09T13:53:37.396" v="2055" actId="1036"/>
          <ac:spMkLst>
            <pc:docMk/>
            <pc:sldMk cId="2554285180" sldId="257"/>
            <ac:spMk id="274" creationId="{D6F444B3-F052-4589-8BA5-0EE9B7EA1C38}"/>
          </ac:spMkLst>
        </pc:spChg>
        <pc:spChg chg="mod">
          <ac:chgData name="Quang-Viet TA" userId="f8f901be-04cd-401e-a105-648dda5c92ef" providerId="ADAL" clId="{4047EC54-CAA1-48F0-80B9-D4430FB795EE}" dt="2023-06-09T13:53:37.396" v="2055" actId="1036"/>
          <ac:spMkLst>
            <pc:docMk/>
            <pc:sldMk cId="2554285180" sldId="257"/>
            <ac:spMk id="275" creationId="{31DF7A1F-7072-E39B-1B70-621D456A0E3A}"/>
          </ac:spMkLst>
        </pc:spChg>
        <pc:spChg chg="mod">
          <ac:chgData name="Quang-Viet TA" userId="f8f901be-04cd-401e-a105-648dda5c92ef" providerId="ADAL" clId="{4047EC54-CAA1-48F0-80B9-D4430FB795EE}" dt="2023-06-09T13:53:37.396" v="2055" actId="1036"/>
          <ac:spMkLst>
            <pc:docMk/>
            <pc:sldMk cId="2554285180" sldId="257"/>
            <ac:spMk id="276" creationId="{37301DD3-1618-88A7-EA9F-8868175A838D}"/>
          </ac:spMkLst>
        </pc:spChg>
        <pc:spChg chg="mod">
          <ac:chgData name="Quang-Viet TA" userId="f8f901be-04cd-401e-a105-648dda5c92ef" providerId="ADAL" clId="{4047EC54-CAA1-48F0-80B9-D4430FB795EE}" dt="2023-06-09T13:53:37.396" v="2055" actId="1036"/>
          <ac:spMkLst>
            <pc:docMk/>
            <pc:sldMk cId="2554285180" sldId="257"/>
            <ac:spMk id="277" creationId="{62E8DADD-12E7-2AF0-755A-3D11C8140092}"/>
          </ac:spMkLst>
        </pc:spChg>
        <pc:spChg chg="mod">
          <ac:chgData name="Quang-Viet TA" userId="f8f901be-04cd-401e-a105-648dda5c92ef" providerId="ADAL" clId="{4047EC54-CAA1-48F0-80B9-D4430FB795EE}" dt="2023-06-09T13:53:37.396" v="2055" actId="1036"/>
          <ac:spMkLst>
            <pc:docMk/>
            <pc:sldMk cId="2554285180" sldId="257"/>
            <ac:spMk id="278" creationId="{DE477C4A-0483-5601-1C68-72DC9271CC07}"/>
          </ac:spMkLst>
        </pc:spChg>
        <pc:spChg chg="mod">
          <ac:chgData name="Quang-Viet TA" userId="f8f901be-04cd-401e-a105-648dda5c92ef" providerId="ADAL" clId="{4047EC54-CAA1-48F0-80B9-D4430FB795EE}" dt="2023-06-09T13:53:37.396" v="2055" actId="1036"/>
          <ac:spMkLst>
            <pc:docMk/>
            <pc:sldMk cId="2554285180" sldId="257"/>
            <ac:spMk id="279" creationId="{D959310D-97E6-B779-9D2A-E17B47AA2BA6}"/>
          </ac:spMkLst>
        </pc:spChg>
        <pc:spChg chg="mod">
          <ac:chgData name="Quang-Viet TA" userId="f8f901be-04cd-401e-a105-648dda5c92ef" providerId="ADAL" clId="{4047EC54-CAA1-48F0-80B9-D4430FB795EE}" dt="2023-06-09T13:53:37.396" v="2055" actId="1036"/>
          <ac:spMkLst>
            <pc:docMk/>
            <pc:sldMk cId="2554285180" sldId="257"/>
            <ac:spMk id="281" creationId="{E8992BF9-6B7C-55B4-8A0E-06D1A5E1CA8C}"/>
          </ac:spMkLst>
        </pc:spChg>
        <pc:spChg chg="mod">
          <ac:chgData name="Quang-Viet TA" userId="f8f901be-04cd-401e-a105-648dda5c92ef" providerId="ADAL" clId="{4047EC54-CAA1-48F0-80B9-D4430FB795EE}" dt="2023-06-09T13:53:37.396" v="2055" actId="1036"/>
          <ac:spMkLst>
            <pc:docMk/>
            <pc:sldMk cId="2554285180" sldId="257"/>
            <ac:spMk id="282" creationId="{8B7BA0AE-6F4D-8D81-BE1A-8561088B4073}"/>
          </ac:spMkLst>
        </pc:spChg>
        <pc:spChg chg="mod">
          <ac:chgData name="Quang-Viet TA" userId="f8f901be-04cd-401e-a105-648dda5c92ef" providerId="ADAL" clId="{4047EC54-CAA1-48F0-80B9-D4430FB795EE}" dt="2023-06-09T13:53:37.396" v="2055" actId="1036"/>
          <ac:spMkLst>
            <pc:docMk/>
            <pc:sldMk cId="2554285180" sldId="257"/>
            <ac:spMk id="283" creationId="{EEE92FB9-825B-E1CA-5B0B-FBFC1B399CC4}"/>
          </ac:spMkLst>
        </pc:spChg>
        <pc:spChg chg="mod">
          <ac:chgData name="Quang-Viet TA" userId="f8f901be-04cd-401e-a105-648dda5c92ef" providerId="ADAL" clId="{4047EC54-CAA1-48F0-80B9-D4430FB795EE}" dt="2023-06-09T13:53:37.396" v="2055" actId="1036"/>
          <ac:spMkLst>
            <pc:docMk/>
            <pc:sldMk cId="2554285180" sldId="257"/>
            <ac:spMk id="284" creationId="{434CFCDC-B58B-D86B-676A-7D0847F3B0EC}"/>
          </ac:spMkLst>
        </pc:spChg>
        <pc:spChg chg="mod">
          <ac:chgData name="Quang-Viet TA" userId="f8f901be-04cd-401e-a105-648dda5c92ef" providerId="ADAL" clId="{4047EC54-CAA1-48F0-80B9-D4430FB795EE}" dt="2023-06-09T13:53:37.396" v="2055" actId="1036"/>
          <ac:spMkLst>
            <pc:docMk/>
            <pc:sldMk cId="2554285180" sldId="257"/>
            <ac:spMk id="285" creationId="{2D0442AE-1067-67F4-5BB2-493854209CE5}"/>
          </ac:spMkLst>
        </pc:spChg>
        <pc:spChg chg="mod">
          <ac:chgData name="Quang-Viet TA" userId="f8f901be-04cd-401e-a105-648dda5c92ef" providerId="ADAL" clId="{4047EC54-CAA1-48F0-80B9-D4430FB795EE}" dt="2023-06-09T13:53:37.396" v="2055" actId="1036"/>
          <ac:spMkLst>
            <pc:docMk/>
            <pc:sldMk cId="2554285180" sldId="257"/>
            <ac:spMk id="286" creationId="{F2AE3383-9E8F-AD22-C2FE-26A37F637818}"/>
          </ac:spMkLst>
        </pc:spChg>
        <pc:spChg chg="mod">
          <ac:chgData name="Quang-Viet TA" userId="f8f901be-04cd-401e-a105-648dda5c92ef" providerId="ADAL" clId="{4047EC54-CAA1-48F0-80B9-D4430FB795EE}" dt="2023-06-09T13:53:37.396" v="2055" actId="1036"/>
          <ac:spMkLst>
            <pc:docMk/>
            <pc:sldMk cId="2554285180" sldId="257"/>
            <ac:spMk id="287" creationId="{432B13EF-C292-5232-518D-30C3D94F0CCD}"/>
          </ac:spMkLst>
        </pc:spChg>
        <pc:spChg chg="mod">
          <ac:chgData name="Quang-Viet TA" userId="f8f901be-04cd-401e-a105-648dda5c92ef" providerId="ADAL" clId="{4047EC54-CAA1-48F0-80B9-D4430FB795EE}" dt="2023-06-09T13:53:37.396" v="2055" actId="1036"/>
          <ac:spMkLst>
            <pc:docMk/>
            <pc:sldMk cId="2554285180" sldId="257"/>
            <ac:spMk id="288" creationId="{84DF2877-0AE6-1F32-890C-3B8F8C3CA487}"/>
          </ac:spMkLst>
        </pc:spChg>
        <pc:spChg chg="mod">
          <ac:chgData name="Quang-Viet TA" userId="f8f901be-04cd-401e-a105-648dda5c92ef" providerId="ADAL" clId="{4047EC54-CAA1-48F0-80B9-D4430FB795EE}" dt="2023-06-09T13:53:37.396" v="2055" actId="1036"/>
          <ac:spMkLst>
            <pc:docMk/>
            <pc:sldMk cId="2554285180" sldId="257"/>
            <ac:spMk id="289" creationId="{4DDC8D1E-6D4A-5DB9-ACFD-72FDF34A3B35}"/>
          </ac:spMkLst>
        </pc:spChg>
        <pc:spChg chg="mod">
          <ac:chgData name="Quang-Viet TA" userId="f8f901be-04cd-401e-a105-648dda5c92ef" providerId="ADAL" clId="{4047EC54-CAA1-48F0-80B9-D4430FB795EE}" dt="2023-06-09T13:53:37.396" v="2055" actId="1036"/>
          <ac:spMkLst>
            <pc:docMk/>
            <pc:sldMk cId="2554285180" sldId="257"/>
            <ac:spMk id="296" creationId="{3E0771D7-E864-4BA5-5A6F-C814ECAE4AF8}"/>
          </ac:spMkLst>
        </pc:spChg>
        <pc:spChg chg="mod">
          <ac:chgData name="Quang-Viet TA" userId="f8f901be-04cd-401e-a105-648dda5c92ef" providerId="ADAL" clId="{4047EC54-CAA1-48F0-80B9-D4430FB795EE}" dt="2023-06-09T13:53:37.396" v="2055" actId="1036"/>
          <ac:spMkLst>
            <pc:docMk/>
            <pc:sldMk cId="2554285180" sldId="257"/>
            <ac:spMk id="297" creationId="{FA0A6BD9-4D07-6151-0A28-A4D6E22AC8EE}"/>
          </ac:spMkLst>
        </pc:spChg>
        <pc:spChg chg="mod topLvl">
          <ac:chgData name="Quang-Viet TA" userId="f8f901be-04cd-401e-a105-648dda5c92ef" providerId="ADAL" clId="{4047EC54-CAA1-48F0-80B9-D4430FB795EE}" dt="2023-06-09T13:53:37.396" v="2055" actId="1036"/>
          <ac:spMkLst>
            <pc:docMk/>
            <pc:sldMk cId="2554285180" sldId="257"/>
            <ac:spMk id="301" creationId="{850C30B8-6D2B-369F-ABAC-A9B2B53DA979}"/>
          </ac:spMkLst>
        </pc:spChg>
        <pc:spChg chg="del mod topLvl">
          <ac:chgData name="Quang-Viet TA" userId="f8f901be-04cd-401e-a105-648dda5c92ef" providerId="ADAL" clId="{4047EC54-CAA1-48F0-80B9-D4430FB795EE}" dt="2023-06-09T12:14:02.783" v="1468" actId="478"/>
          <ac:spMkLst>
            <pc:docMk/>
            <pc:sldMk cId="2554285180" sldId="257"/>
            <ac:spMk id="302" creationId="{FCC8454A-73C8-F7F6-B34F-F00197A55A44}"/>
          </ac:spMkLst>
        </pc:spChg>
        <pc:spChg chg="mod topLvl">
          <ac:chgData name="Quang-Viet TA" userId="f8f901be-04cd-401e-a105-648dda5c92ef" providerId="ADAL" clId="{4047EC54-CAA1-48F0-80B9-D4430FB795EE}" dt="2023-06-09T13:53:37.396" v="2055" actId="1036"/>
          <ac:spMkLst>
            <pc:docMk/>
            <pc:sldMk cId="2554285180" sldId="257"/>
            <ac:spMk id="303" creationId="{6780D6DE-87E9-766A-1962-A58B55B33B16}"/>
          </ac:spMkLst>
        </pc:spChg>
        <pc:spChg chg="mod topLvl">
          <ac:chgData name="Quang-Viet TA" userId="f8f901be-04cd-401e-a105-648dda5c92ef" providerId="ADAL" clId="{4047EC54-CAA1-48F0-80B9-D4430FB795EE}" dt="2023-06-09T13:53:37.396" v="2055" actId="1036"/>
          <ac:spMkLst>
            <pc:docMk/>
            <pc:sldMk cId="2554285180" sldId="257"/>
            <ac:spMk id="304" creationId="{1C4CF191-81D2-4D79-D764-59AE2B8E4BB6}"/>
          </ac:spMkLst>
        </pc:spChg>
        <pc:spChg chg="del mod topLvl">
          <ac:chgData name="Quang-Viet TA" userId="f8f901be-04cd-401e-a105-648dda5c92ef" providerId="ADAL" clId="{4047EC54-CAA1-48F0-80B9-D4430FB795EE}" dt="2023-06-09T12:14:00.342" v="1467" actId="478"/>
          <ac:spMkLst>
            <pc:docMk/>
            <pc:sldMk cId="2554285180" sldId="257"/>
            <ac:spMk id="305" creationId="{93FF2082-3EC1-2DA3-0D51-3E0875A1B1C9}"/>
          </ac:spMkLst>
        </pc:spChg>
        <pc:spChg chg="mod topLvl">
          <ac:chgData name="Quang-Viet TA" userId="f8f901be-04cd-401e-a105-648dda5c92ef" providerId="ADAL" clId="{4047EC54-CAA1-48F0-80B9-D4430FB795EE}" dt="2023-06-09T13:53:37.396" v="2055" actId="1036"/>
          <ac:spMkLst>
            <pc:docMk/>
            <pc:sldMk cId="2554285180" sldId="257"/>
            <ac:spMk id="306" creationId="{33577D57-BFA7-F72F-4741-8BCF9A975636}"/>
          </ac:spMkLst>
        </pc:spChg>
        <pc:spChg chg="mod">
          <ac:chgData name="Quang-Viet TA" userId="f8f901be-04cd-401e-a105-648dda5c92ef" providerId="ADAL" clId="{4047EC54-CAA1-48F0-80B9-D4430FB795EE}" dt="2023-06-09T14:52:53.633" v="2455"/>
          <ac:spMkLst>
            <pc:docMk/>
            <pc:sldMk cId="2554285180" sldId="257"/>
            <ac:spMk id="309" creationId="{3A416BEC-8713-35BF-A4E9-2B01C8B2A480}"/>
          </ac:spMkLst>
        </pc:spChg>
        <pc:spChg chg="mod">
          <ac:chgData name="Quang-Viet TA" userId="f8f901be-04cd-401e-a105-648dda5c92ef" providerId="ADAL" clId="{4047EC54-CAA1-48F0-80B9-D4430FB795EE}" dt="2023-06-09T14:17:22.409" v="2448" actId="20577"/>
          <ac:spMkLst>
            <pc:docMk/>
            <pc:sldMk cId="2554285180" sldId="257"/>
            <ac:spMk id="311" creationId="{2DA780C0-9BC4-25C1-B7AC-7A4D86FF6D0E}"/>
          </ac:spMkLst>
        </pc:spChg>
        <pc:spChg chg="mod">
          <ac:chgData name="Quang-Viet TA" userId="f8f901be-04cd-401e-a105-648dda5c92ef" providerId="ADAL" clId="{4047EC54-CAA1-48F0-80B9-D4430FB795EE}" dt="2023-06-09T13:53:37.396" v="2055" actId="1036"/>
          <ac:spMkLst>
            <pc:docMk/>
            <pc:sldMk cId="2554285180" sldId="257"/>
            <ac:spMk id="315" creationId="{9D61FEFF-7E31-702A-1B12-78D8762E687C}"/>
          </ac:spMkLst>
        </pc:spChg>
        <pc:spChg chg="del mod">
          <ac:chgData name="Quang-Viet TA" userId="f8f901be-04cd-401e-a105-648dda5c92ef" providerId="ADAL" clId="{4047EC54-CAA1-48F0-80B9-D4430FB795EE}" dt="2023-06-09T13:58:00.877" v="2262" actId="478"/>
          <ac:spMkLst>
            <pc:docMk/>
            <pc:sldMk cId="2554285180" sldId="257"/>
            <ac:spMk id="321" creationId="{FD63D400-041A-8285-3815-7A29D490EAC8}"/>
          </ac:spMkLst>
        </pc:spChg>
        <pc:spChg chg="mod">
          <ac:chgData name="Quang-Viet TA" userId="f8f901be-04cd-401e-a105-648dda5c92ef" providerId="ADAL" clId="{4047EC54-CAA1-48F0-80B9-D4430FB795EE}" dt="2023-06-09T13:53:37.396" v="2055" actId="1036"/>
          <ac:spMkLst>
            <pc:docMk/>
            <pc:sldMk cId="2554285180" sldId="257"/>
            <ac:spMk id="325" creationId="{9C720C51-3463-B75A-DB12-8B190F64483C}"/>
          </ac:spMkLst>
        </pc:spChg>
        <pc:spChg chg="mod">
          <ac:chgData name="Quang-Viet TA" userId="f8f901be-04cd-401e-a105-648dda5c92ef" providerId="ADAL" clId="{4047EC54-CAA1-48F0-80B9-D4430FB795EE}" dt="2023-06-09T13:53:37.396" v="2055" actId="1036"/>
          <ac:spMkLst>
            <pc:docMk/>
            <pc:sldMk cId="2554285180" sldId="257"/>
            <ac:spMk id="329" creationId="{AA225B1E-DDB4-D44D-765F-D9A6732D4E9B}"/>
          </ac:spMkLst>
        </pc:spChg>
        <pc:spChg chg="mod">
          <ac:chgData name="Quang-Viet TA" userId="f8f901be-04cd-401e-a105-648dda5c92ef" providerId="ADAL" clId="{4047EC54-CAA1-48F0-80B9-D4430FB795EE}" dt="2023-06-09T14:01:00.753" v="2447" actId="1076"/>
          <ac:spMkLst>
            <pc:docMk/>
            <pc:sldMk cId="2554285180" sldId="257"/>
            <ac:spMk id="333" creationId="{E2C72A27-D8BC-37E4-2FC8-18A3F3D54350}"/>
          </ac:spMkLst>
        </pc:spChg>
        <pc:spChg chg="mod">
          <ac:chgData name="Quang-Viet TA" userId="f8f901be-04cd-401e-a105-648dda5c92ef" providerId="ADAL" clId="{4047EC54-CAA1-48F0-80B9-D4430FB795EE}" dt="2023-06-09T13:53:37.396" v="2055" actId="1036"/>
          <ac:spMkLst>
            <pc:docMk/>
            <pc:sldMk cId="2554285180" sldId="257"/>
            <ac:spMk id="335" creationId="{4FD1E644-6AF9-3950-90DA-D7FA5A8538D4}"/>
          </ac:spMkLst>
        </pc:spChg>
        <pc:spChg chg="mod">
          <ac:chgData name="Quang-Viet TA" userId="f8f901be-04cd-401e-a105-648dda5c92ef" providerId="ADAL" clId="{4047EC54-CAA1-48F0-80B9-D4430FB795EE}" dt="2023-06-09T13:53:37.396" v="2055" actId="1036"/>
          <ac:spMkLst>
            <pc:docMk/>
            <pc:sldMk cId="2554285180" sldId="257"/>
            <ac:spMk id="336" creationId="{C1BF3E71-2D10-D7EA-FAC0-A60F082362B6}"/>
          </ac:spMkLst>
        </pc:spChg>
        <pc:spChg chg="mod">
          <ac:chgData name="Quang-Viet TA" userId="f8f901be-04cd-401e-a105-648dda5c92ef" providerId="ADAL" clId="{4047EC54-CAA1-48F0-80B9-D4430FB795EE}" dt="2023-06-09T13:53:37.396" v="2055" actId="1036"/>
          <ac:spMkLst>
            <pc:docMk/>
            <pc:sldMk cId="2554285180" sldId="257"/>
            <ac:spMk id="337" creationId="{07EC2EE3-561E-AE0C-DF51-74A9BE252F9C}"/>
          </ac:spMkLst>
        </pc:spChg>
        <pc:spChg chg="mod">
          <ac:chgData name="Quang-Viet TA" userId="f8f901be-04cd-401e-a105-648dda5c92ef" providerId="ADAL" clId="{4047EC54-CAA1-48F0-80B9-D4430FB795EE}" dt="2023-06-09T13:53:37.396" v="2055" actId="1036"/>
          <ac:spMkLst>
            <pc:docMk/>
            <pc:sldMk cId="2554285180" sldId="257"/>
            <ac:spMk id="338" creationId="{037DF94A-9F6A-6EAE-1CAF-C49BEE1866EF}"/>
          </ac:spMkLst>
        </pc:spChg>
        <pc:spChg chg="mod">
          <ac:chgData name="Quang-Viet TA" userId="f8f901be-04cd-401e-a105-648dda5c92ef" providerId="ADAL" clId="{4047EC54-CAA1-48F0-80B9-D4430FB795EE}" dt="2023-06-09T13:53:37.396" v="2055" actId="1036"/>
          <ac:spMkLst>
            <pc:docMk/>
            <pc:sldMk cId="2554285180" sldId="257"/>
            <ac:spMk id="339" creationId="{11548F50-ED9C-8E86-FD74-6F9C18FA215B}"/>
          </ac:spMkLst>
        </pc:spChg>
        <pc:spChg chg="mod">
          <ac:chgData name="Quang-Viet TA" userId="f8f901be-04cd-401e-a105-648dda5c92ef" providerId="ADAL" clId="{4047EC54-CAA1-48F0-80B9-D4430FB795EE}" dt="2023-06-09T13:53:37.396" v="2055" actId="1036"/>
          <ac:spMkLst>
            <pc:docMk/>
            <pc:sldMk cId="2554285180" sldId="257"/>
            <ac:spMk id="340" creationId="{94CAB24C-0961-2737-0FE1-DAFD27E64A6F}"/>
          </ac:spMkLst>
        </pc:spChg>
        <pc:spChg chg="mod">
          <ac:chgData name="Quang-Viet TA" userId="f8f901be-04cd-401e-a105-648dda5c92ef" providerId="ADAL" clId="{4047EC54-CAA1-48F0-80B9-D4430FB795EE}" dt="2023-06-09T13:53:37.396" v="2055" actId="1036"/>
          <ac:spMkLst>
            <pc:docMk/>
            <pc:sldMk cId="2554285180" sldId="257"/>
            <ac:spMk id="341" creationId="{6B12E192-14AE-4D90-0727-C8A47AAAE948}"/>
          </ac:spMkLst>
        </pc:spChg>
        <pc:spChg chg="mod">
          <ac:chgData name="Quang-Viet TA" userId="f8f901be-04cd-401e-a105-648dda5c92ef" providerId="ADAL" clId="{4047EC54-CAA1-48F0-80B9-D4430FB795EE}" dt="2023-06-09T13:53:37.396" v="2055" actId="1036"/>
          <ac:spMkLst>
            <pc:docMk/>
            <pc:sldMk cId="2554285180" sldId="257"/>
            <ac:spMk id="345" creationId="{ABAA073E-A77E-7DF0-168B-002563E9BA2E}"/>
          </ac:spMkLst>
        </pc:spChg>
        <pc:spChg chg="mod">
          <ac:chgData name="Quang-Viet TA" userId="f8f901be-04cd-401e-a105-648dda5c92ef" providerId="ADAL" clId="{4047EC54-CAA1-48F0-80B9-D4430FB795EE}" dt="2023-06-09T13:53:37.396" v="2055" actId="1036"/>
          <ac:spMkLst>
            <pc:docMk/>
            <pc:sldMk cId="2554285180" sldId="257"/>
            <ac:spMk id="346" creationId="{4CC3469E-97A4-DE1D-A9B1-B99C57021E33}"/>
          </ac:spMkLst>
        </pc:spChg>
        <pc:spChg chg="mod">
          <ac:chgData name="Quang-Viet TA" userId="f8f901be-04cd-401e-a105-648dda5c92ef" providerId="ADAL" clId="{4047EC54-CAA1-48F0-80B9-D4430FB795EE}" dt="2023-06-09T13:53:37.396" v="2055" actId="1036"/>
          <ac:spMkLst>
            <pc:docMk/>
            <pc:sldMk cId="2554285180" sldId="257"/>
            <ac:spMk id="347" creationId="{2F318AE1-B8F7-E462-34E7-496B9C2D03FB}"/>
          </ac:spMkLst>
        </pc:spChg>
        <pc:spChg chg="mod">
          <ac:chgData name="Quang-Viet TA" userId="f8f901be-04cd-401e-a105-648dda5c92ef" providerId="ADAL" clId="{4047EC54-CAA1-48F0-80B9-D4430FB795EE}" dt="2023-06-09T13:53:37.396" v="2055" actId="1036"/>
          <ac:spMkLst>
            <pc:docMk/>
            <pc:sldMk cId="2554285180" sldId="257"/>
            <ac:spMk id="348" creationId="{321B6175-96BD-B8A4-5E96-25F88CDB7810}"/>
          </ac:spMkLst>
        </pc:spChg>
        <pc:spChg chg="mod">
          <ac:chgData name="Quang-Viet TA" userId="f8f901be-04cd-401e-a105-648dda5c92ef" providerId="ADAL" clId="{4047EC54-CAA1-48F0-80B9-D4430FB795EE}" dt="2023-06-09T13:53:37.396" v="2055" actId="1036"/>
          <ac:spMkLst>
            <pc:docMk/>
            <pc:sldMk cId="2554285180" sldId="257"/>
            <ac:spMk id="349" creationId="{3DC85FEF-19A3-9D73-83B3-2278EC940D5E}"/>
          </ac:spMkLst>
        </pc:spChg>
        <pc:spChg chg="mod">
          <ac:chgData name="Quang-Viet TA" userId="f8f901be-04cd-401e-a105-648dda5c92ef" providerId="ADAL" clId="{4047EC54-CAA1-48F0-80B9-D4430FB795EE}" dt="2023-06-09T13:53:37.396" v="2055" actId="1036"/>
          <ac:spMkLst>
            <pc:docMk/>
            <pc:sldMk cId="2554285180" sldId="257"/>
            <ac:spMk id="350" creationId="{773E4D54-64A0-B035-5C44-3A8C3241C652}"/>
          </ac:spMkLst>
        </pc:spChg>
        <pc:spChg chg="mod">
          <ac:chgData name="Quang-Viet TA" userId="f8f901be-04cd-401e-a105-648dda5c92ef" providerId="ADAL" clId="{4047EC54-CAA1-48F0-80B9-D4430FB795EE}" dt="2023-06-09T13:53:37.396" v="2055" actId="1036"/>
          <ac:spMkLst>
            <pc:docMk/>
            <pc:sldMk cId="2554285180" sldId="257"/>
            <ac:spMk id="351" creationId="{91E4DDF8-AC1F-856D-BE61-531BAE001AE4}"/>
          </ac:spMkLst>
        </pc:spChg>
        <pc:spChg chg="mod">
          <ac:chgData name="Quang-Viet TA" userId="f8f901be-04cd-401e-a105-648dda5c92ef" providerId="ADAL" clId="{4047EC54-CAA1-48F0-80B9-D4430FB795EE}" dt="2023-06-09T13:53:37.396" v="2055" actId="1036"/>
          <ac:spMkLst>
            <pc:docMk/>
            <pc:sldMk cId="2554285180" sldId="257"/>
            <ac:spMk id="353" creationId="{7EFCB799-EDD4-AEE7-A642-4FF095675E7A}"/>
          </ac:spMkLst>
        </pc:spChg>
        <pc:spChg chg="mod">
          <ac:chgData name="Quang-Viet TA" userId="f8f901be-04cd-401e-a105-648dda5c92ef" providerId="ADAL" clId="{4047EC54-CAA1-48F0-80B9-D4430FB795EE}" dt="2023-06-09T13:53:37.396" v="2055" actId="1036"/>
          <ac:spMkLst>
            <pc:docMk/>
            <pc:sldMk cId="2554285180" sldId="257"/>
            <ac:spMk id="355" creationId="{EAFE1DA1-406C-EC77-9812-D516421A4ACC}"/>
          </ac:spMkLst>
        </pc:spChg>
        <pc:spChg chg="mod">
          <ac:chgData name="Quang-Viet TA" userId="f8f901be-04cd-401e-a105-648dda5c92ef" providerId="ADAL" clId="{4047EC54-CAA1-48F0-80B9-D4430FB795EE}" dt="2023-06-09T13:53:37.396" v="2055" actId="1036"/>
          <ac:spMkLst>
            <pc:docMk/>
            <pc:sldMk cId="2554285180" sldId="257"/>
            <ac:spMk id="356" creationId="{C363B32A-DEEF-8836-A9D7-5AE7F8762916}"/>
          </ac:spMkLst>
        </pc:spChg>
        <pc:spChg chg="mod">
          <ac:chgData name="Quang-Viet TA" userId="f8f901be-04cd-401e-a105-648dda5c92ef" providerId="ADAL" clId="{4047EC54-CAA1-48F0-80B9-D4430FB795EE}" dt="2023-06-09T13:53:37.396" v="2055" actId="1036"/>
          <ac:spMkLst>
            <pc:docMk/>
            <pc:sldMk cId="2554285180" sldId="257"/>
            <ac:spMk id="357" creationId="{690167D4-B50C-2A32-F2F7-9249A606A142}"/>
          </ac:spMkLst>
        </pc:spChg>
        <pc:spChg chg="mod">
          <ac:chgData name="Quang-Viet TA" userId="f8f901be-04cd-401e-a105-648dda5c92ef" providerId="ADAL" clId="{4047EC54-CAA1-48F0-80B9-D4430FB795EE}" dt="2023-06-09T13:53:37.396" v="2055" actId="1036"/>
          <ac:spMkLst>
            <pc:docMk/>
            <pc:sldMk cId="2554285180" sldId="257"/>
            <ac:spMk id="359" creationId="{A3B6F006-C476-88FB-6F6B-D0765F629262}"/>
          </ac:spMkLst>
        </pc:spChg>
        <pc:spChg chg="mod">
          <ac:chgData name="Quang-Viet TA" userId="f8f901be-04cd-401e-a105-648dda5c92ef" providerId="ADAL" clId="{4047EC54-CAA1-48F0-80B9-D4430FB795EE}" dt="2023-06-09T13:53:37.396" v="2055" actId="1036"/>
          <ac:spMkLst>
            <pc:docMk/>
            <pc:sldMk cId="2554285180" sldId="257"/>
            <ac:spMk id="360" creationId="{0910B827-72F8-806F-623C-C41C5020FF55}"/>
          </ac:spMkLst>
        </pc:spChg>
        <pc:spChg chg="mod">
          <ac:chgData name="Quang-Viet TA" userId="f8f901be-04cd-401e-a105-648dda5c92ef" providerId="ADAL" clId="{4047EC54-CAA1-48F0-80B9-D4430FB795EE}" dt="2023-06-09T13:53:37.396" v="2055" actId="1036"/>
          <ac:spMkLst>
            <pc:docMk/>
            <pc:sldMk cId="2554285180" sldId="257"/>
            <ac:spMk id="361" creationId="{EFBBB213-E4B0-282E-3F32-22446CDA0B09}"/>
          </ac:spMkLst>
        </pc:spChg>
        <pc:spChg chg="mod">
          <ac:chgData name="Quang-Viet TA" userId="f8f901be-04cd-401e-a105-648dda5c92ef" providerId="ADAL" clId="{4047EC54-CAA1-48F0-80B9-D4430FB795EE}" dt="2023-06-09T13:53:37.396" v="2055" actId="1036"/>
          <ac:spMkLst>
            <pc:docMk/>
            <pc:sldMk cId="2554285180" sldId="257"/>
            <ac:spMk id="362" creationId="{19584263-37C8-7128-60C0-32F89CFA3817}"/>
          </ac:spMkLst>
        </pc:spChg>
        <pc:spChg chg="mod">
          <ac:chgData name="Quang-Viet TA" userId="f8f901be-04cd-401e-a105-648dda5c92ef" providerId="ADAL" clId="{4047EC54-CAA1-48F0-80B9-D4430FB795EE}" dt="2023-06-09T13:53:53.771" v="2057" actId="1036"/>
          <ac:spMkLst>
            <pc:docMk/>
            <pc:sldMk cId="2554285180" sldId="257"/>
            <ac:spMk id="371" creationId="{461B27A8-70D7-3AFC-3BBF-A004604A041A}"/>
          </ac:spMkLst>
        </pc:spChg>
        <pc:grpChg chg="mod">
          <ac:chgData name="Quang-Viet TA" userId="f8f901be-04cd-401e-a105-648dda5c92ef" providerId="ADAL" clId="{4047EC54-CAA1-48F0-80B9-D4430FB795EE}" dt="2023-06-09T13:54:13.320" v="2059" actId="1036"/>
          <ac:grpSpMkLst>
            <pc:docMk/>
            <pc:sldMk cId="2554285180" sldId="257"/>
            <ac:grpSpMk id="7" creationId="{573F11FA-5428-98C0-2F42-6B8FA04CAB81}"/>
          </ac:grpSpMkLst>
        </pc:grpChg>
        <pc:grpChg chg="mod">
          <ac:chgData name="Quang-Viet TA" userId="f8f901be-04cd-401e-a105-648dda5c92ef" providerId="ADAL" clId="{4047EC54-CAA1-48F0-80B9-D4430FB795EE}" dt="2023-06-09T13:53:37.396" v="2055" actId="1036"/>
          <ac:grpSpMkLst>
            <pc:docMk/>
            <pc:sldMk cId="2554285180" sldId="257"/>
            <ac:grpSpMk id="14" creationId="{08D23211-B7F3-609A-5B05-4B3FD9A2FF82}"/>
          </ac:grpSpMkLst>
        </pc:grpChg>
        <pc:grpChg chg="mod">
          <ac:chgData name="Quang-Viet TA" userId="f8f901be-04cd-401e-a105-648dda5c92ef" providerId="ADAL" clId="{4047EC54-CAA1-48F0-80B9-D4430FB795EE}" dt="2023-06-09T13:54:13.320" v="2059" actId="1036"/>
          <ac:grpSpMkLst>
            <pc:docMk/>
            <pc:sldMk cId="2554285180" sldId="257"/>
            <ac:grpSpMk id="25" creationId="{1F4E5D3B-DD78-B583-9473-4A32568AFAE2}"/>
          </ac:grpSpMkLst>
        </pc:grpChg>
        <pc:grpChg chg="mod">
          <ac:chgData name="Quang-Viet TA" userId="f8f901be-04cd-401e-a105-648dda5c92ef" providerId="ADAL" clId="{4047EC54-CAA1-48F0-80B9-D4430FB795EE}" dt="2023-06-09T13:53:37.396" v="2055" actId="1036"/>
          <ac:grpSpMkLst>
            <pc:docMk/>
            <pc:sldMk cId="2554285180" sldId="257"/>
            <ac:grpSpMk id="26" creationId="{86D962CC-F6F4-2B07-640F-CF00956AE249}"/>
          </ac:grpSpMkLst>
        </pc:grpChg>
        <pc:grpChg chg="add mod">
          <ac:chgData name="Quang-Viet TA" userId="f8f901be-04cd-401e-a105-648dda5c92ef" providerId="ADAL" clId="{4047EC54-CAA1-48F0-80B9-D4430FB795EE}" dt="2023-06-09T13:59:58.527" v="2365" actId="1076"/>
          <ac:grpSpMkLst>
            <pc:docMk/>
            <pc:sldMk cId="2554285180" sldId="257"/>
            <ac:grpSpMk id="49" creationId="{19A30590-3343-C8D0-31CB-824B1591F372}"/>
          </ac:grpSpMkLst>
        </pc:grpChg>
        <pc:grpChg chg="mod">
          <ac:chgData name="Quang-Viet TA" userId="f8f901be-04cd-401e-a105-648dda5c92ef" providerId="ADAL" clId="{4047EC54-CAA1-48F0-80B9-D4430FB795EE}" dt="2023-06-09T13:53:37.396" v="2055" actId="1036"/>
          <ac:grpSpMkLst>
            <pc:docMk/>
            <pc:sldMk cId="2554285180" sldId="257"/>
            <ac:grpSpMk id="64" creationId="{612B32B9-68FA-5A2D-49F4-A588491489B6}"/>
          </ac:grpSpMkLst>
        </pc:grpChg>
        <pc:grpChg chg="del mod">
          <ac:chgData name="Quang-Viet TA" userId="f8f901be-04cd-401e-a105-648dda5c92ef" providerId="ADAL" clId="{4047EC54-CAA1-48F0-80B9-D4430FB795EE}" dt="2023-06-09T08:42:05.425" v="477" actId="165"/>
          <ac:grpSpMkLst>
            <pc:docMk/>
            <pc:sldMk cId="2554285180" sldId="257"/>
            <ac:grpSpMk id="69" creationId="{CA00556B-D17C-FCC6-5717-3FCE7D930EA9}"/>
          </ac:grpSpMkLst>
        </pc:grpChg>
        <pc:grpChg chg="mod">
          <ac:chgData name="Quang-Viet TA" userId="f8f901be-04cd-401e-a105-648dda5c92ef" providerId="ADAL" clId="{4047EC54-CAA1-48F0-80B9-D4430FB795EE}" dt="2023-06-09T13:53:37.396" v="2055" actId="1036"/>
          <ac:grpSpMkLst>
            <pc:docMk/>
            <pc:sldMk cId="2554285180" sldId="257"/>
            <ac:grpSpMk id="258" creationId="{69C26D32-1D1F-3EEA-79DA-C64F26379BCB}"/>
          </ac:grpSpMkLst>
        </pc:grpChg>
        <pc:grpChg chg="del">
          <ac:chgData name="Quang-Viet TA" userId="f8f901be-04cd-401e-a105-648dda5c92ef" providerId="ADAL" clId="{4047EC54-CAA1-48F0-80B9-D4430FB795EE}" dt="2023-06-09T12:13:52.771" v="1466" actId="165"/>
          <ac:grpSpMkLst>
            <pc:docMk/>
            <pc:sldMk cId="2554285180" sldId="257"/>
            <ac:grpSpMk id="300" creationId="{A1A98D4F-2B77-FEDE-D9E5-5F9C8F6CB462}"/>
          </ac:grpSpMkLst>
        </pc:grpChg>
        <pc:grpChg chg="mod">
          <ac:chgData name="Quang-Viet TA" userId="f8f901be-04cd-401e-a105-648dda5c92ef" providerId="ADAL" clId="{4047EC54-CAA1-48F0-80B9-D4430FB795EE}" dt="2023-06-09T13:53:37.396" v="2055" actId="1036"/>
          <ac:grpSpMkLst>
            <pc:docMk/>
            <pc:sldMk cId="2554285180" sldId="257"/>
            <ac:grpSpMk id="334" creationId="{4BB96625-5564-06DF-60FE-04E293CC89C2}"/>
          </ac:grpSpMkLst>
        </pc:grpChg>
        <pc:grpChg chg="mod">
          <ac:chgData name="Quang-Viet TA" userId="f8f901be-04cd-401e-a105-648dda5c92ef" providerId="ADAL" clId="{4047EC54-CAA1-48F0-80B9-D4430FB795EE}" dt="2023-06-09T13:53:37.396" v="2055" actId="1036"/>
          <ac:grpSpMkLst>
            <pc:docMk/>
            <pc:sldMk cId="2554285180" sldId="257"/>
            <ac:grpSpMk id="344" creationId="{D90E0679-8651-CFB9-620F-BDAA917145DA}"/>
          </ac:grpSpMkLst>
        </pc:grpChg>
        <pc:grpChg chg="mod">
          <ac:chgData name="Quang-Viet TA" userId="f8f901be-04cd-401e-a105-648dda5c92ef" providerId="ADAL" clId="{4047EC54-CAA1-48F0-80B9-D4430FB795EE}" dt="2023-06-09T13:53:37.396" v="2055" actId="1036"/>
          <ac:grpSpMkLst>
            <pc:docMk/>
            <pc:sldMk cId="2554285180" sldId="257"/>
            <ac:grpSpMk id="354" creationId="{A78699C5-D352-B30C-8BC2-B6743841B845}"/>
          </ac:grpSpMkLst>
        </pc:grpChg>
        <pc:graphicFrameChg chg="mod">
          <ac:chgData name="Quang-Viet TA" userId="f8f901be-04cd-401e-a105-648dda5c92ef" providerId="ADAL" clId="{4047EC54-CAA1-48F0-80B9-D4430FB795EE}" dt="2023-06-09T13:53:37.396" v="2055" actId="1036"/>
          <ac:graphicFrameMkLst>
            <pc:docMk/>
            <pc:sldMk cId="2554285180" sldId="257"/>
            <ac:graphicFrameMk id="33" creationId="{71B28791-8329-9586-04B5-488AEAB6A601}"/>
          </ac:graphicFrameMkLst>
        </pc:graphicFrameChg>
        <pc:graphicFrameChg chg="mod">
          <ac:chgData name="Quang-Viet TA" userId="f8f901be-04cd-401e-a105-648dda5c92ef" providerId="ADAL" clId="{4047EC54-CAA1-48F0-80B9-D4430FB795EE}" dt="2023-06-09T13:59:41.912" v="2358" actId="20577"/>
          <ac:graphicFrameMkLst>
            <pc:docMk/>
            <pc:sldMk cId="2554285180" sldId="257"/>
            <ac:graphicFrameMk id="50" creationId="{4105E364-305E-0AEF-14E1-41786B8C6708}"/>
          </ac:graphicFrameMkLst>
        </pc:graphicFrameChg>
        <pc:graphicFrameChg chg="mod modGraphic">
          <ac:chgData name="Quang-Viet TA" userId="f8f901be-04cd-401e-a105-648dda5c92ef" providerId="ADAL" clId="{4047EC54-CAA1-48F0-80B9-D4430FB795EE}" dt="2023-06-09T13:53:37.396" v="2055" actId="1036"/>
          <ac:graphicFrameMkLst>
            <pc:docMk/>
            <pc:sldMk cId="2554285180" sldId="257"/>
            <ac:graphicFrameMk id="147" creationId="{B3FCB02E-4262-F2DB-3F95-09B445B55298}"/>
          </ac:graphicFrameMkLst>
        </pc:graphicFrameChg>
        <pc:graphicFrameChg chg="mod modGraphic">
          <ac:chgData name="Quang-Viet TA" userId="f8f901be-04cd-401e-a105-648dda5c92ef" providerId="ADAL" clId="{4047EC54-CAA1-48F0-80B9-D4430FB795EE}" dt="2023-06-09T13:53:37.396" v="2055" actId="1036"/>
          <ac:graphicFrameMkLst>
            <pc:docMk/>
            <pc:sldMk cId="2554285180" sldId="257"/>
            <ac:graphicFrameMk id="257" creationId="{E8C2FECD-16D2-182B-16C0-623C12656CCA}"/>
          </ac:graphicFrameMkLst>
        </pc:graphicFrameChg>
        <pc:graphicFrameChg chg="mod">
          <ac:chgData name="Quang-Viet TA" userId="f8f901be-04cd-401e-a105-648dda5c92ef" providerId="ADAL" clId="{4047EC54-CAA1-48F0-80B9-D4430FB795EE}" dt="2023-06-09T13:53:37.396" v="2055" actId="1036"/>
          <ac:graphicFrameMkLst>
            <pc:docMk/>
            <pc:sldMk cId="2554285180" sldId="257"/>
            <ac:graphicFrameMk id="299" creationId="{E2D9E0FF-0115-2249-738B-B1B512925529}"/>
          </ac:graphicFrameMkLst>
        </pc:graphicFrameChg>
        <pc:graphicFrameChg chg="mod modGraphic">
          <ac:chgData name="Quang-Viet TA" userId="f8f901be-04cd-401e-a105-648dda5c92ef" providerId="ADAL" clId="{4047EC54-CAA1-48F0-80B9-D4430FB795EE}" dt="2023-06-09T13:53:37.396" v="2055" actId="1036"/>
          <ac:graphicFrameMkLst>
            <pc:docMk/>
            <pc:sldMk cId="2554285180" sldId="257"/>
            <ac:graphicFrameMk id="316" creationId="{B0E72604-BCC1-284E-6D03-1A5B0F109B05}"/>
          </ac:graphicFrameMkLst>
        </pc:graphicFrameChg>
        <pc:graphicFrameChg chg="del mod">
          <ac:chgData name="Quang-Viet TA" userId="f8f901be-04cd-401e-a105-648dda5c92ef" providerId="ADAL" clId="{4047EC54-CAA1-48F0-80B9-D4430FB795EE}" dt="2023-06-09T13:57:28.601" v="2253" actId="478"/>
          <ac:graphicFrameMkLst>
            <pc:docMk/>
            <pc:sldMk cId="2554285180" sldId="257"/>
            <ac:graphicFrameMk id="318" creationId="{1EBE79A5-FD51-7DBB-66C1-0F9D1E7E168F}"/>
          </ac:graphicFrameMkLst>
        </pc:graphicFrameChg>
        <pc:graphicFrameChg chg="mod">
          <ac:chgData name="Quang-Viet TA" userId="f8f901be-04cd-401e-a105-648dda5c92ef" providerId="ADAL" clId="{4047EC54-CAA1-48F0-80B9-D4430FB795EE}" dt="2023-06-09T13:53:37.396" v="2055" actId="1036"/>
          <ac:graphicFrameMkLst>
            <pc:docMk/>
            <pc:sldMk cId="2554285180" sldId="257"/>
            <ac:graphicFrameMk id="322" creationId="{BB760863-75D1-6F4B-95A2-F7DD09572CD2}"/>
          </ac:graphicFrameMkLst>
        </pc:graphicFrameChg>
        <pc:graphicFrameChg chg="mod">
          <ac:chgData name="Quang-Viet TA" userId="f8f901be-04cd-401e-a105-648dda5c92ef" providerId="ADAL" clId="{4047EC54-CAA1-48F0-80B9-D4430FB795EE}" dt="2023-06-09T13:53:37.396" v="2055" actId="1036"/>
          <ac:graphicFrameMkLst>
            <pc:docMk/>
            <pc:sldMk cId="2554285180" sldId="257"/>
            <ac:graphicFrameMk id="326" creationId="{47F309C9-03C4-7A96-09E1-F90B8575F995}"/>
          </ac:graphicFrameMkLst>
        </pc:graphicFrameChg>
        <pc:graphicFrameChg chg="mod">
          <ac:chgData name="Quang-Viet TA" userId="f8f901be-04cd-401e-a105-648dda5c92ef" providerId="ADAL" clId="{4047EC54-CAA1-48F0-80B9-D4430FB795EE}" dt="2023-06-09T14:00:51.737" v="2446" actId="20577"/>
          <ac:graphicFrameMkLst>
            <pc:docMk/>
            <pc:sldMk cId="2554285180" sldId="257"/>
            <ac:graphicFrameMk id="330" creationId="{06BDD0F7-EBDC-7ACB-51BB-7751DF564331}"/>
          </ac:graphicFrameMkLst>
        </pc:graphicFrameChg>
        <pc:picChg chg="mod">
          <ac:chgData name="Quang-Viet TA" userId="f8f901be-04cd-401e-a105-648dda5c92ef" providerId="ADAL" clId="{4047EC54-CAA1-48F0-80B9-D4430FB795EE}" dt="2023-06-09T13:53:37.396" v="2055" actId="1036"/>
          <ac:picMkLst>
            <pc:docMk/>
            <pc:sldMk cId="2554285180" sldId="257"/>
            <ac:picMk id="8" creationId="{49511F3D-C841-8C85-F146-875ADD90A3F0}"/>
          </ac:picMkLst>
        </pc:picChg>
        <pc:picChg chg="mod">
          <ac:chgData name="Quang-Viet TA" userId="f8f901be-04cd-401e-a105-648dda5c92ef" providerId="ADAL" clId="{4047EC54-CAA1-48F0-80B9-D4430FB795EE}" dt="2023-06-09T13:53:37.396" v="2055" actId="1036"/>
          <ac:picMkLst>
            <pc:docMk/>
            <pc:sldMk cId="2554285180" sldId="257"/>
            <ac:picMk id="53" creationId="{E6D9FF06-441A-E7D9-EFD0-01A864CF1F8C}"/>
          </ac:picMkLst>
        </pc:picChg>
        <pc:picChg chg="mod">
          <ac:chgData name="Quang-Viet TA" userId="f8f901be-04cd-401e-a105-648dda5c92ef" providerId="ADAL" clId="{4047EC54-CAA1-48F0-80B9-D4430FB795EE}" dt="2023-06-09T13:53:37.396" v="2055" actId="1036"/>
          <ac:picMkLst>
            <pc:docMk/>
            <pc:sldMk cId="2554285180" sldId="257"/>
            <ac:picMk id="54" creationId="{1DE5B199-D45F-4135-963D-398F4E8260BE}"/>
          </ac:picMkLst>
        </pc:picChg>
        <pc:picChg chg="mod">
          <ac:chgData name="Quang-Viet TA" userId="f8f901be-04cd-401e-a105-648dda5c92ef" providerId="ADAL" clId="{4047EC54-CAA1-48F0-80B9-D4430FB795EE}" dt="2023-06-09T13:53:37.396" v="2055" actId="1036"/>
          <ac:picMkLst>
            <pc:docMk/>
            <pc:sldMk cId="2554285180" sldId="257"/>
            <ac:picMk id="57" creationId="{AC1F9B0C-A284-3E33-8B74-15818B813A31}"/>
          </ac:picMkLst>
        </pc:picChg>
        <pc:picChg chg="mod">
          <ac:chgData name="Quang-Viet TA" userId="f8f901be-04cd-401e-a105-648dda5c92ef" providerId="ADAL" clId="{4047EC54-CAA1-48F0-80B9-D4430FB795EE}" dt="2023-06-09T13:53:37.396" v="2055" actId="1036"/>
          <ac:picMkLst>
            <pc:docMk/>
            <pc:sldMk cId="2554285180" sldId="257"/>
            <ac:picMk id="60" creationId="{BAEB0869-AB08-2DD6-DADB-DB9A1F19A10A}"/>
          </ac:picMkLst>
        </pc:picChg>
        <pc:picChg chg="mod">
          <ac:chgData name="Quang-Viet TA" userId="f8f901be-04cd-401e-a105-648dda5c92ef" providerId="ADAL" clId="{4047EC54-CAA1-48F0-80B9-D4430FB795EE}" dt="2023-06-09T13:53:37.396" v="2055" actId="1036"/>
          <ac:picMkLst>
            <pc:docMk/>
            <pc:sldMk cId="2554285180" sldId="257"/>
            <ac:picMk id="61" creationId="{4860BCBC-91D4-3F3D-9661-689142CEDD7F}"/>
          </ac:picMkLst>
        </pc:picChg>
        <pc:picChg chg="mod">
          <ac:chgData name="Quang-Viet TA" userId="f8f901be-04cd-401e-a105-648dda5c92ef" providerId="ADAL" clId="{4047EC54-CAA1-48F0-80B9-D4430FB795EE}" dt="2023-06-09T13:53:37.396" v="2055" actId="1036"/>
          <ac:picMkLst>
            <pc:docMk/>
            <pc:sldMk cId="2554285180" sldId="257"/>
            <ac:picMk id="62" creationId="{E9A20D2C-3500-5030-22D2-4605B24B328A}"/>
          </ac:picMkLst>
        </pc:picChg>
        <pc:picChg chg="mod">
          <ac:chgData name="Quang-Viet TA" userId="f8f901be-04cd-401e-a105-648dda5c92ef" providerId="ADAL" clId="{4047EC54-CAA1-48F0-80B9-D4430FB795EE}" dt="2023-06-09T13:53:37.396" v="2055" actId="1036"/>
          <ac:picMkLst>
            <pc:docMk/>
            <pc:sldMk cId="2554285180" sldId="257"/>
            <ac:picMk id="65" creationId="{3086AA03-A914-CBD9-5231-7FE658682BBD}"/>
          </ac:picMkLst>
        </pc:picChg>
        <pc:picChg chg="mod topLvl">
          <ac:chgData name="Quang-Viet TA" userId="f8f901be-04cd-401e-a105-648dda5c92ef" providerId="ADAL" clId="{4047EC54-CAA1-48F0-80B9-D4430FB795EE}" dt="2023-06-09T13:53:37.396" v="2055" actId="1036"/>
          <ac:picMkLst>
            <pc:docMk/>
            <pc:sldMk cId="2554285180" sldId="257"/>
            <ac:picMk id="123" creationId="{4166E5D5-2853-0D7A-89B7-A395C2F8AFAA}"/>
          </ac:picMkLst>
        </pc:picChg>
        <pc:picChg chg="mod topLvl">
          <ac:chgData name="Quang-Viet TA" userId="f8f901be-04cd-401e-a105-648dda5c92ef" providerId="ADAL" clId="{4047EC54-CAA1-48F0-80B9-D4430FB795EE}" dt="2023-06-09T13:53:37.396" v="2055" actId="1036"/>
          <ac:picMkLst>
            <pc:docMk/>
            <pc:sldMk cId="2554285180" sldId="257"/>
            <ac:picMk id="125" creationId="{4E9063CB-3D68-DCB8-889E-69BB1DA64062}"/>
          </ac:picMkLst>
        </pc:picChg>
        <pc:picChg chg="mod topLvl">
          <ac:chgData name="Quang-Viet TA" userId="f8f901be-04cd-401e-a105-648dda5c92ef" providerId="ADAL" clId="{4047EC54-CAA1-48F0-80B9-D4430FB795EE}" dt="2023-06-09T13:53:37.396" v="2055" actId="1036"/>
          <ac:picMkLst>
            <pc:docMk/>
            <pc:sldMk cId="2554285180" sldId="257"/>
            <ac:picMk id="126" creationId="{FBD5F05E-56D6-B6AD-E48E-15AB369D2E75}"/>
          </ac:picMkLst>
        </pc:picChg>
        <pc:picChg chg="mod topLvl">
          <ac:chgData name="Quang-Viet TA" userId="f8f901be-04cd-401e-a105-648dda5c92ef" providerId="ADAL" clId="{4047EC54-CAA1-48F0-80B9-D4430FB795EE}" dt="2023-06-09T13:53:37.396" v="2055" actId="1036"/>
          <ac:picMkLst>
            <pc:docMk/>
            <pc:sldMk cId="2554285180" sldId="257"/>
            <ac:picMk id="127" creationId="{753B8353-D4B0-4FFE-4053-73F6D31C9C60}"/>
          </ac:picMkLst>
        </pc:picChg>
        <pc:picChg chg="mod topLvl">
          <ac:chgData name="Quang-Viet TA" userId="f8f901be-04cd-401e-a105-648dda5c92ef" providerId="ADAL" clId="{4047EC54-CAA1-48F0-80B9-D4430FB795EE}" dt="2023-06-09T13:53:37.396" v="2055" actId="1036"/>
          <ac:picMkLst>
            <pc:docMk/>
            <pc:sldMk cId="2554285180" sldId="257"/>
            <ac:picMk id="128" creationId="{B5494623-0992-C444-DC52-2DE5469D6CCE}"/>
          </ac:picMkLst>
        </pc:picChg>
        <pc:picChg chg="mod topLvl">
          <ac:chgData name="Quang-Viet TA" userId="f8f901be-04cd-401e-a105-648dda5c92ef" providerId="ADAL" clId="{4047EC54-CAA1-48F0-80B9-D4430FB795EE}" dt="2023-06-09T13:53:37.396" v="2055" actId="1036"/>
          <ac:picMkLst>
            <pc:docMk/>
            <pc:sldMk cId="2554285180" sldId="257"/>
            <ac:picMk id="129" creationId="{0A9A953E-C235-2B5B-CD5B-008EACA452E4}"/>
          </ac:picMkLst>
        </pc:picChg>
        <pc:picChg chg="mod topLvl">
          <ac:chgData name="Quang-Viet TA" userId="f8f901be-04cd-401e-a105-648dda5c92ef" providerId="ADAL" clId="{4047EC54-CAA1-48F0-80B9-D4430FB795EE}" dt="2023-06-09T13:53:37.396" v="2055" actId="1036"/>
          <ac:picMkLst>
            <pc:docMk/>
            <pc:sldMk cId="2554285180" sldId="257"/>
            <ac:picMk id="130" creationId="{7675054B-1091-7095-B281-32D52E8CB789}"/>
          </ac:picMkLst>
        </pc:picChg>
        <pc:picChg chg="mod topLvl">
          <ac:chgData name="Quang-Viet TA" userId="f8f901be-04cd-401e-a105-648dda5c92ef" providerId="ADAL" clId="{4047EC54-CAA1-48F0-80B9-D4430FB795EE}" dt="2023-06-09T13:53:37.396" v="2055" actId="1036"/>
          <ac:picMkLst>
            <pc:docMk/>
            <pc:sldMk cId="2554285180" sldId="257"/>
            <ac:picMk id="131" creationId="{C9A199D0-F48F-6F66-CC6C-CA1DB85ADD6E}"/>
          </ac:picMkLst>
        </pc:picChg>
        <pc:picChg chg="mod topLvl">
          <ac:chgData name="Quang-Viet TA" userId="f8f901be-04cd-401e-a105-648dda5c92ef" providerId="ADAL" clId="{4047EC54-CAA1-48F0-80B9-D4430FB795EE}" dt="2023-06-09T13:53:37.396" v="2055" actId="1036"/>
          <ac:picMkLst>
            <pc:docMk/>
            <pc:sldMk cId="2554285180" sldId="257"/>
            <ac:picMk id="132" creationId="{B16A92A2-45F1-328A-5451-786619931723}"/>
          </ac:picMkLst>
        </pc:picChg>
        <pc:picChg chg="mod topLvl">
          <ac:chgData name="Quang-Viet TA" userId="f8f901be-04cd-401e-a105-648dda5c92ef" providerId="ADAL" clId="{4047EC54-CAA1-48F0-80B9-D4430FB795EE}" dt="2023-06-09T13:53:37.396" v="2055" actId="1036"/>
          <ac:picMkLst>
            <pc:docMk/>
            <pc:sldMk cId="2554285180" sldId="257"/>
            <ac:picMk id="133" creationId="{5C5B3093-4E73-31A6-DE03-746C3030000D}"/>
          </ac:picMkLst>
        </pc:picChg>
        <pc:picChg chg="mod topLvl">
          <ac:chgData name="Quang-Viet TA" userId="f8f901be-04cd-401e-a105-648dda5c92ef" providerId="ADAL" clId="{4047EC54-CAA1-48F0-80B9-D4430FB795EE}" dt="2023-06-09T13:53:37.396" v="2055" actId="1036"/>
          <ac:picMkLst>
            <pc:docMk/>
            <pc:sldMk cId="2554285180" sldId="257"/>
            <ac:picMk id="134" creationId="{4CE10BBA-A235-4467-6F66-A88D7D13923B}"/>
          </ac:picMkLst>
        </pc:picChg>
        <pc:picChg chg="mod topLvl">
          <ac:chgData name="Quang-Viet TA" userId="f8f901be-04cd-401e-a105-648dda5c92ef" providerId="ADAL" clId="{4047EC54-CAA1-48F0-80B9-D4430FB795EE}" dt="2023-06-09T13:53:37.396" v="2055" actId="1036"/>
          <ac:picMkLst>
            <pc:docMk/>
            <pc:sldMk cId="2554285180" sldId="257"/>
            <ac:picMk id="135" creationId="{06BC1B44-541F-183E-6C56-B91F3EB64FC4}"/>
          </ac:picMkLst>
        </pc:picChg>
        <pc:picChg chg="mod topLvl">
          <ac:chgData name="Quang-Viet TA" userId="f8f901be-04cd-401e-a105-648dda5c92ef" providerId="ADAL" clId="{4047EC54-CAA1-48F0-80B9-D4430FB795EE}" dt="2023-06-09T13:53:37.396" v="2055" actId="1036"/>
          <ac:picMkLst>
            <pc:docMk/>
            <pc:sldMk cId="2554285180" sldId="257"/>
            <ac:picMk id="136" creationId="{A320F059-512B-415D-0563-B2D2150F07BF}"/>
          </ac:picMkLst>
        </pc:picChg>
        <pc:picChg chg="mod">
          <ac:chgData name="Quang-Viet TA" userId="f8f901be-04cd-401e-a105-648dda5c92ef" providerId="ADAL" clId="{4047EC54-CAA1-48F0-80B9-D4430FB795EE}" dt="2023-06-09T13:53:37.396" v="2055" actId="1036"/>
          <ac:picMkLst>
            <pc:docMk/>
            <pc:sldMk cId="2554285180" sldId="257"/>
            <ac:picMk id="280" creationId="{2FEC336D-2C9C-249C-AE68-2703BA510EA1}"/>
          </ac:picMkLst>
        </pc:picChg>
        <pc:picChg chg="mod">
          <ac:chgData name="Quang-Viet TA" userId="f8f901be-04cd-401e-a105-648dda5c92ef" providerId="ADAL" clId="{4047EC54-CAA1-48F0-80B9-D4430FB795EE}" dt="2023-06-09T13:53:37.396" v="2055" actId="1036"/>
          <ac:picMkLst>
            <pc:docMk/>
            <pc:sldMk cId="2554285180" sldId="257"/>
            <ac:picMk id="307" creationId="{8243880E-6BE4-1671-E264-4C75E1C17BDD}"/>
          </ac:picMkLst>
        </pc:picChg>
        <pc:cxnChg chg="mod">
          <ac:chgData name="Quang-Viet TA" userId="f8f901be-04cd-401e-a105-648dda5c92ef" providerId="ADAL" clId="{4047EC54-CAA1-48F0-80B9-D4430FB795EE}" dt="2023-06-09T13:53:37.396" v="2055" actId="1036"/>
          <ac:cxnSpMkLst>
            <pc:docMk/>
            <pc:sldMk cId="2554285180" sldId="257"/>
            <ac:cxnSpMk id="9" creationId="{35C0B3B7-899A-25E7-D0E7-901E8664CC27}"/>
          </ac:cxnSpMkLst>
        </pc:cxnChg>
        <pc:cxnChg chg="mod">
          <ac:chgData name="Quang-Viet TA" userId="f8f901be-04cd-401e-a105-648dda5c92ef" providerId="ADAL" clId="{4047EC54-CAA1-48F0-80B9-D4430FB795EE}" dt="2023-06-09T13:53:37.396" v="2055" actId="1036"/>
          <ac:cxnSpMkLst>
            <pc:docMk/>
            <pc:sldMk cId="2554285180" sldId="257"/>
            <ac:cxnSpMk id="10" creationId="{644E2871-068A-8CF3-F3E0-726B8CF19620}"/>
          </ac:cxnSpMkLst>
        </pc:cxnChg>
        <pc:cxnChg chg="mod">
          <ac:chgData name="Quang-Viet TA" userId="f8f901be-04cd-401e-a105-648dda5c92ef" providerId="ADAL" clId="{4047EC54-CAA1-48F0-80B9-D4430FB795EE}" dt="2023-06-09T13:53:37.396" v="2055" actId="1036"/>
          <ac:cxnSpMkLst>
            <pc:docMk/>
            <pc:sldMk cId="2554285180" sldId="257"/>
            <ac:cxnSpMk id="13" creationId="{61972BB4-1A80-09D9-5E84-3C6A9C4407BA}"/>
          </ac:cxnSpMkLst>
        </pc:cxnChg>
        <pc:cxnChg chg="mod">
          <ac:chgData name="Quang-Viet TA" userId="f8f901be-04cd-401e-a105-648dda5c92ef" providerId="ADAL" clId="{4047EC54-CAA1-48F0-80B9-D4430FB795EE}" dt="2023-06-09T13:53:37.396" v="2055" actId="1036"/>
          <ac:cxnSpMkLst>
            <pc:docMk/>
            <pc:sldMk cId="2554285180" sldId="257"/>
            <ac:cxnSpMk id="15" creationId="{124EB66E-61D4-7A85-6AAD-448D13EC15C9}"/>
          </ac:cxnSpMkLst>
        </pc:cxnChg>
        <pc:cxnChg chg="mod">
          <ac:chgData name="Quang-Viet TA" userId="f8f901be-04cd-401e-a105-648dda5c92ef" providerId="ADAL" clId="{4047EC54-CAA1-48F0-80B9-D4430FB795EE}" dt="2023-06-09T13:53:37.396" v="2055" actId="1036"/>
          <ac:cxnSpMkLst>
            <pc:docMk/>
            <pc:sldMk cId="2554285180" sldId="257"/>
            <ac:cxnSpMk id="19" creationId="{A18313FB-C78B-50C1-81A3-6DE7C32F45D7}"/>
          </ac:cxnSpMkLst>
        </pc:cxnChg>
        <pc:cxnChg chg="add mod">
          <ac:chgData name="Quang-Viet TA" userId="f8f901be-04cd-401e-a105-648dda5c92ef" providerId="ADAL" clId="{4047EC54-CAA1-48F0-80B9-D4430FB795EE}" dt="2023-06-09T13:53:37.396" v="2055" actId="1036"/>
          <ac:cxnSpMkLst>
            <pc:docMk/>
            <pc:sldMk cId="2554285180" sldId="257"/>
            <ac:cxnSpMk id="22" creationId="{33639CA8-70C1-B3FD-2A09-1719E72B46A6}"/>
          </ac:cxnSpMkLst>
        </pc:cxnChg>
        <pc:cxnChg chg="mod">
          <ac:chgData name="Quang-Viet TA" userId="f8f901be-04cd-401e-a105-648dda5c92ef" providerId="ADAL" clId="{4047EC54-CAA1-48F0-80B9-D4430FB795EE}" dt="2023-06-09T13:53:37.396" v="2055" actId="1036"/>
          <ac:cxnSpMkLst>
            <pc:docMk/>
            <pc:sldMk cId="2554285180" sldId="257"/>
            <ac:cxnSpMk id="27" creationId="{8E2A02C1-9480-952F-D9E4-E5AD091DA173}"/>
          </ac:cxnSpMkLst>
        </pc:cxnChg>
        <pc:cxnChg chg="mod">
          <ac:chgData name="Quang-Viet TA" userId="f8f901be-04cd-401e-a105-648dda5c92ef" providerId="ADAL" clId="{4047EC54-CAA1-48F0-80B9-D4430FB795EE}" dt="2023-06-09T13:53:37.396" v="2055" actId="1036"/>
          <ac:cxnSpMkLst>
            <pc:docMk/>
            <pc:sldMk cId="2554285180" sldId="257"/>
            <ac:cxnSpMk id="34" creationId="{E20014BE-1AAB-23E4-C696-7217BFEA3927}"/>
          </ac:cxnSpMkLst>
        </pc:cxnChg>
        <pc:cxnChg chg="add mod">
          <ac:chgData name="Quang-Viet TA" userId="f8f901be-04cd-401e-a105-648dda5c92ef" providerId="ADAL" clId="{4047EC54-CAA1-48F0-80B9-D4430FB795EE}" dt="2023-06-09T13:53:37.396" v="2055" actId="1036"/>
          <ac:cxnSpMkLst>
            <pc:docMk/>
            <pc:sldMk cId="2554285180" sldId="257"/>
            <ac:cxnSpMk id="37" creationId="{3806CA28-1B0B-C893-56F5-D52240E60F77}"/>
          </ac:cxnSpMkLst>
        </pc:cxnChg>
        <pc:cxnChg chg="add mod">
          <ac:chgData name="Quang-Viet TA" userId="f8f901be-04cd-401e-a105-648dda5c92ef" providerId="ADAL" clId="{4047EC54-CAA1-48F0-80B9-D4430FB795EE}" dt="2023-06-09T13:53:37.396" v="2055" actId="1036"/>
          <ac:cxnSpMkLst>
            <pc:docMk/>
            <pc:sldMk cId="2554285180" sldId="257"/>
            <ac:cxnSpMk id="39" creationId="{82615CE0-34E6-3465-70F0-1880368126C2}"/>
          </ac:cxnSpMkLst>
        </pc:cxnChg>
        <pc:cxnChg chg="add mod">
          <ac:chgData name="Quang-Viet TA" userId="f8f901be-04cd-401e-a105-648dda5c92ef" providerId="ADAL" clId="{4047EC54-CAA1-48F0-80B9-D4430FB795EE}" dt="2023-06-09T13:57:11.475" v="2251" actId="693"/>
          <ac:cxnSpMkLst>
            <pc:docMk/>
            <pc:sldMk cId="2554285180" sldId="257"/>
            <ac:cxnSpMk id="45" creationId="{95BD5FAD-9086-58A2-2A83-C22FD3F4E900}"/>
          </ac:cxnSpMkLst>
        </pc:cxnChg>
        <pc:cxnChg chg="mod">
          <ac:chgData name="Quang-Viet TA" userId="f8f901be-04cd-401e-a105-648dda5c92ef" providerId="ADAL" clId="{4047EC54-CAA1-48F0-80B9-D4430FB795EE}" dt="2023-06-09T13:59:51.394" v="2362" actId="1037"/>
          <ac:cxnSpMkLst>
            <pc:docMk/>
            <pc:sldMk cId="2554285180" sldId="257"/>
            <ac:cxnSpMk id="51" creationId="{29118431-1096-FE66-CF44-19CE512ECDA4}"/>
          </ac:cxnSpMkLst>
        </pc:cxnChg>
        <pc:cxnChg chg="mod">
          <ac:chgData name="Quang-Viet TA" userId="f8f901be-04cd-401e-a105-648dda5c92ef" providerId="ADAL" clId="{4047EC54-CAA1-48F0-80B9-D4430FB795EE}" dt="2023-06-09T13:58:45.759" v="2282" actId="14100"/>
          <ac:cxnSpMkLst>
            <pc:docMk/>
            <pc:sldMk cId="2554285180" sldId="257"/>
            <ac:cxnSpMk id="55" creationId="{0AD30F20-D4FD-3897-74DE-6E47F2A9D900}"/>
          </ac:cxnSpMkLst>
        </pc:cxnChg>
        <pc:cxnChg chg="mod">
          <ac:chgData name="Quang-Viet TA" userId="f8f901be-04cd-401e-a105-648dda5c92ef" providerId="ADAL" clId="{4047EC54-CAA1-48F0-80B9-D4430FB795EE}" dt="2023-06-09T13:53:37.396" v="2055" actId="1036"/>
          <ac:cxnSpMkLst>
            <pc:docMk/>
            <pc:sldMk cId="2554285180" sldId="257"/>
            <ac:cxnSpMk id="63" creationId="{FE0FD44F-6A05-2985-C6DB-2E8F1729172E}"/>
          </ac:cxnSpMkLst>
        </pc:cxnChg>
        <pc:cxnChg chg="mod topLvl">
          <ac:chgData name="Quang-Viet TA" userId="f8f901be-04cd-401e-a105-648dda5c92ef" providerId="ADAL" clId="{4047EC54-CAA1-48F0-80B9-D4430FB795EE}" dt="2023-06-09T13:53:37.396" v="2055" actId="1036"/>
          <ac:cxnSpMkLst>
            <pc:docMk/>
            <pc:sldMk cId="2554285180" sldId="257"/>
            <ac:cxnSpMk id="70" creationId="{D054F2A3-05A3-370D-3E57-6BCC2ABB233A}"/>
          </ac:cxnSpMkLst>
        </pc:cxnChg>
        <pc:cxnChg chg="mod topLvl">
          <ac:chgData name="Quang-Viet TA" userId="f8f901be-04cd-401e-a105-648dda5c92ef" providerId="ADAL" clId="{4047EC54-CAA1-48F0-80B9-D4430FB795EE}" dt="2023-06-09T13:53:37.396" v="2055" actId="1036"/>
          <ac:cxnSpMkLst>
            <pc:docMk/>
            <pc:sldMk cId="2554285180" sldId="257"/>
            <ac:cxnSpMk id="72" creationId="{9F7B7610-EC10-F704-458F-066821B711B5}"/>
          </ac:cxnSpMkLst>
        </pc:cxnChg>
        <pc:cxnChg chg="mod topLvl">
          <ac:chgData name="Quang-Viet TA" userId="f8f901be-04cd-401e-a105-648dda5c92ef" providerId="ADAL" clId="{4047EC54-CAA1-48F0-80B9-D4430FB795EE}" dt="2023-06-09T13:53:37.396" v="2055" actId="1036"/>
          <ac:cxnSpMkLst>
            <pc:docMk/>
            <pc:sldMk cId="2554285180" sldId="257"/>
            <ac:cxnSpMk id="92" creationId="{7E774CA3-A0EF-766B-4B6D-C8616BAAEE43}"/>
          </ac:cxnSpMkLst>
        </pc:cxnChg>
        <pc:cxnChg chg="mod topLvl">
          <ac:chgData name="Quang-Viet TA" userId="f8f901be-04cd-401e-a105-648dda5c92ef" providerId="ADAL" clId="{4047EC54-CAA1-48F0-80B9-D4430FB795EE}" dt="2023-06-09T13:53:37.396" v="2055" actId="1036"/>
          <ac:cxnSpMkLst>
            <pc:docMk/>
            <pc:sldMk cId="2554285180" sldId="257"/>
            <ac:cxnSpMk id="93" creationId="{34854207-16E4-F600-53B8-248C49060B5E}"/>
          </ac:cxnSpMkLst>
        </pc:cxnChg>
        <pc:cxnChg chg="mod topLvl">
          <ac:chgData name="Quang-Viet TA" userId="f8f901be-04cd-401e-a105-648dda5c92ef" providerId="ADAL" clId="{4047EC54-CAA1-48F0-80B9-D4430FB795EE}" dt="2023-06-09T13:53:37.396" v="2055" actId="1036"/>
          <ac:cxnSpMkLst>
            <pc:docMk/>
            <pc:sldMk cId="2554285180" sldId="257"/>
            <ac:cxnSpMk id="95" creationId="{10A6D9FD-54BE-173A-31E9-A3A3F9641D0F}"/>
          </ac:cxnSpMkLst>
        </pc:cxnChg>
        <pc:cxnChg chg="mod topLvl">
          <ac:chgData name="Quang-Viet TA" userId="f8f901be-04cd-401e-a105-648dda5c92ef" providerId="ADAL" clId="{4047EC54-CAA1-48F0-80B9-D4430FB795EE}" dt="2023-06-09T13:53:37.396" v="2055" actId="1036"/>
          <ac:cxnSpMkLst>
            <pc:docMk/>
            <pc:sldMk cId="2554285180" sldId="257"/>
            <ac:cxnSpMk id="98" creationId="{9F2315B5-9EB5-2085-28F8-F6599591236D}"/>
          </ac:cxnSpMkLst>
        </pc:cxnChg>
        <pc:cxnChg chg="mod topLvl">
          <ac:chgData name="Quang-Viet TA" userId="f8f901be-04cd-401e-a105-648dda5c92ef" providerId="ADAL" clId="{4047EC54-CAA1-48F0-80B9-D4430FB795EE}" dt="2023-06-09T13:53:37.396" v="2055" actId="1036"/>
          <ac:cxnSpMkLst>
            <pc:docMk/>
            <pc:sldMk cId="2554285180" sldId="257"/>
            <ac:cxnSpMk id="99" creationId="{12C04160-A5CF-3A77-278A-DF9CE36D6326}"/>
          </ac:cxnSpMkLst>
        </pc:cxnChg>
        <pc:cxnChg chg="mod topLvl">
          <ac:chgData name="Quang-Viet TA" userId="f8f901be-04cd-401e-a105-648dda5c92ef" providerId="ADAL" clId="{4047EC54-CAA1-48F0-80B9-D4430FB795EE}" dt="2023-06-09T13:53:37.396" v="2055" actId="1036"/>
          <ac:cxnSpMkLst>
            <pc:docMk/>
            <pc:sldMk cId="2554285180" sldId="257"/>
            <ac:cxnSpMk id="106" creationId="{0D17B4B2-804D-553A-4A06-2C65997BA2EA}"/>
          </ac:cxnSpMkLst>
        </pc:cxnChg>
        <pc:cxnChg chg="mod topLvl">
          <ac:chgData name="Quang-Viet TA" userId="f8f901be-04cd-401e-a105-648dda5c92ef" providerId="ADAL" clId="{4047EC54-CAA1-48F0-80B9-D4430FB795EE}" dt="2023-06-09T13:53:37.396" v="2055" actId="1036"/>
          <ac:cxnSpMkLst>
            <pc:docMk/>
            <pc:sldMk cId="2554285180" sldId="257"/>
            <ac:cxnSpMk id="111" creationId="{4EB1EF23-F9D4-50CD-0673-BD2D2741E5FE}"/>
          </ac:cxnSpMkLst>
        </pc:cxnChg>
        <pc:cxnChg chg="mod topLvl">
          <ac:chgData name="Quang-Viet TA" userId="f8f901be-04cd-401e-a105-648dda5c92ef" providerId="ADAL" clId="{4047EC54-CAA1-48F0-80B9-D4430FB795EE}" dt="2023-06-09T13:53:37.396" v="2055" actId="1036"/>
          <ac:cxnSpMkLst>
            <pc:docMk/>
            <pc:sldMk cId="2554285180" sldId="257"/>
            <ac:cxnSpMk id="116" creationId="{166BEC81-FDB8-4791-B13C-ABC9255B0EB6}"/>
          </ac:cxnSpMkLst>
        </pc:cxnChg>
        <pc:cxnChg chg="mod topLvl">
          <ac:chgData name="Quang-Viet TA" userId="f8f901be-04cd-401e-a105-648dda5c92ef" providerId="ADAL" clId="{4047EC54-CAA1-48F0-80B9-D4430FB795EE}" dt="2023-06-09T13:53:37.396" v="2055" actId="1036"/>
          <ac:cxnSpMkLst>
            <pc:docMk/>
            <pc:sldMk cId="2554285180" sldId="257"/>
            <ac:cxnSpMk id="117" creationId="{E1015D0F-AA0E-5551-C00B-4A5711762DD0}"/>
          </ac:cxnSpMkLst>
        </pc:cxnChg>
        <pc:cxnChg chg="mod">
          <ac:chgData name="Quang-Viet TA" userId="f8f901be-04cd-401e-a105-648dda5c92ef" providerId="ADAL" clId="{4047EC54-CAA1-48F0-80B9-D4430FB795EE}" dt="2023-06-09T13:53:37.396" v="2055" actId="1036"/>
          <ac:cxnSpMkLst>
            <pc:docMk/>
            <pc:sldMk cId="2554285180" sldId="257"/>
            <ac:cxnSpMk id="139" creationId="{C5B8C4DE-EBB5-AD60-5A63-EBE41309DF79}"/>
          </ac:cxnSpMkLst>
        </pc:cxnChg>
        <pc:cxnChg chg="mod">
          <ac:chgData name="Quang-Viet TA" userId="f8f901be-04cd-401e-a105-648dda5c92ef" providerId="ADAL" clId="{4047EC54-CAA1-48F0-80B9-D4430FB795EE}" dt="2023-06-09T13:53:37.396" v="2055" actId="1036"/>
          <ac:cxnSpMkLst>
            <pc:docMk/>
            <pc:sldMk cId="2554285180" sldId="257"/>
            <ac:cxnSpMk id="140" creationId="{56621CDD-5F63-21F4-ED0C-B3A6D6AB1DAD}"/>
          </ac:cxnSpMkLst>
        </pc:cxnChg>
        <pc:cxnChg chg="mod">
          <ac:chgData name="Quang-Viet TA" userId="f8f901be-04cd-401e-a105-648dda5c92ef" providerId="ADAL" clId="{4047EC54-CAA1-48F0-80B9-D4430FB795EE}" dt="2023-06-09T13:53:37.396" v="2055" actId="1036"/>
          <ac:cxnSpMkLst>
            <pc:docMk/>
            <pc:sldMk cId="2554285180" sldId="257"/>
            <ac:cxnSpMk id="143" creationId="{C6094645-C91B-50CB-63C3-4D63E2880C6E}"/>
          </ac:cxnSpMkLst>
        </pc:cxnChg>
        <pc:cxnChg chg="mod">
          <ac:chgData name="Quang-Viet TA" userId="f8f901be-04cd-401e-a105-648dda5c92ef" providerId="ADAL" clId="{4047EC54-CAA1-48F0-80B9-D4430FB795EE}" dt="2023-06-09T13:53:37.396" v="2055" actId="1036"/>
          <ac:cxnSpMkLst>
            <pc:docMk/>
            <pc:sldMk cId="2554285180" sldId="257"/>
            <ac:cxnSpMk id="261" creationId="{64A74817-E943-D2DA-C058-73FC63F88CA1}"/>
          </ac:cxnSpMkLst>
        </pc:cxnChg>
        <pc:cxnChg chg="mod">
          <ac:chgData name="Quang-Viet TA" userId="f8f901be-04cd-401e-a105-648dda5c92ef" providerId="ADAL" clId="{4047EC54-CAA1-48F0-80B9-D4430FB795EE}" dt="2023-06-09T13:53:37.396" v="2055" actId="1036"/>
          <ac:cxnSpMkLst>
            <pc:docMk/>
            <pc:sldMk cId="2554285180" sldId="257"/>
            <ac:cxnSpMk id="267" creationId="{F3F3DC26-BF60-4670-46BC-3479980352F9}"/>
          </ac:cxnSpMkLst>
        </pc:cxnChg>
        <pc:cxnChg chg="mod">
          <ac:chgData name="Quang-Viet TA" userId="f8f901be-04cd-401e-a105-648dda5c92ef" providerId="ADAL" clId="{4047EC54-CAA1-48F0-80B9-D4430FB795EE}" dt="2023-06-09T13:53:37.396" v="2055" actId="1036"/>
          <ac:cxnSpMkLst>
            <pc:docMk/>
            <pc:sldMk cId="2554285180" sldId="257"/>
            <ac:cxnSpMk id="268" creationId="{785D7C1E-C886-2370-7CDC-443CAC3FE9A3}"/>
          </ac:cxnSpMkLst>
        </pc:cxnChg>
        <pc:cxnChg chg="mod">
          <ac:chgData name="Quang-Viet TA" userId="f8f901be-04cd-401e-a105-648dda5c92ef" providerId="ADAL" clId="{4047EC54-CAA1-48F0-80B9-D4430FB795EE}" dt="2023-06-09T13:53:37.396" v="2055" actId="1036"/>
          <ac:cxnSpMkLst>
            <pc:docMk/>
            <pc:sldMk cId="2554285180" sldId="257"/>
            <ac:cxnSpMk id="271" creationId="{72263A89-49AB-4206-EC54-0CCEAD767DE7}"/>
          </ac:cxnSpMkLst>
        </pc:cxnChg>
        <pc:cxnChg chg="mod">
          <ac:chgData name="Quang-Viet TA" userId="f8f901be-04cd-401e-a105-648dda5c92ef" providerId="ADAL" clId="{4047EC54-CAA1-48F0-80B9-D4430FB795EE}" dt="2023-06-09T13:53:37.396" v="2055" actId="1036"/>
          <ac:cxnSpMkLst>
            <pc:docMk/>
            <pc:sldMk cId="2554285180" sldId="257"/>
            <ac:cxnSpMk id="290" creationId="{C7C31EE1-0EE4-0122-50EB-30A9D9E5E595}"/>
          </ac:cxnSpMkLst>
        </pc:cxnChg>
        <pc:cxnChg chg="mod">
          <ac:chgData name="Quang-Viet TA" userId="f8f901be-04cd-401e-a105-648dda5c92ef" providerId="ADAL" clId="{4047EC54-CAA1-48F0-80B9-D4430FB795EE}" dt="2023-06-09T13:53:37.396" v="2055" actId="1036"/>
          <ac:cxnSpMkLst>
            <pc:docMk/>
            <pc:sldMk cId="2554285180" sldId="257"/>
            <ac:cxnSpMk id="291" creationId="{A690E829-0CB7-6238-CBB9-F2FB1EAB06F6}"/>
          </ac:cxnSpMkLst>
        </pc:cxnChg>
        <pc:cxnChg chg="mod">
          <ac:chgData name="Quang-Viet TA" userId="f8f901be-04cd-401e-a105-648dda5c92ef" providerId="ADAL" clId="{4047EC54-CAA1-48F0-80B9-D4430FB795EE}" dt="2023-06-09T13:53:37.396" v="2055" actId="1036"/>
          <ac:cxnSpMkLst>
            <pc:docMk/>
            <pc:sldMk cId="2554285180" sldId="257"/>
            <ac:cxnSpMk id="292" creationId="{425D7253-7250-C183-164F-BFA3FB4B4BA9}"/>
          </ac:cxnSpMkLst>
        </pc:cxnChg>
        <pc:cxnChg chg="mod">
          <ac:chgData name="Quang-Viet TA" userId="f8f901be-04cd-401e-a105-648dda5c92ef" providerId="ADAL" clId="{4047EC54-CAA1-48F0-80B9-D4430FB795EE}" dt="2023-06-09T13:53:37.396" v="2055" actId="1036"/>
          <ac:cxnSpMkLst>
            <pc:docMk/>
            <pc:sldMk cId="2554285180" sldId="257"/>
            <ac:cxnSpMk id="293" creationId="{B456206A-5093-6840-3776-D39E71C68611}"/>
          </ac:cxnSpMkLst>
        </pc:cxnChg>
        <pc:cxnChg chg="mod">
          <ac:chgData name="Quang-Viet TA" userId="f8f901be-04cd-401e-a105-648dda5c92ef" providerId="ADAL" clId="{4047EC54-CAA1-48F0-80B9-D4430FB795EE}" dt="2023-06-09T13:53:37.396" v="2055" actId="1036"/>
          <ac:cxnSpMkLst>
            <pc:docMk/>
            <pc:sldMk cId="2554285180" sldId="257"/>
            <ac:cxnSpMk id="294" creationId="{89BE15BB-B060-9894-70CE-3AA9EDE7097E}"/>
          </ac:cxnSpMkLst>
        </pc:cxnChg>
        <pc:cxnChg chg="mod">
          <ac:chgData name="Quang-Viet TA" userId="f8f901be-04cd-401e-a105-648dda5c92ef" providerId="ADAL" clId="{4047EC54-CAA1-48F0-80B9-D4430FB795EE}" dt="2023-06-09T13:53:37.396" v="2055" actId="1036"/>
          <ac:cxnSpMkLst>
            <pc:docMk/>
            <pc:sldMk cId="2554285180" sldId="257"/>
            <ac:cxnSpMk id="295" creationId="{DF9B9B2C-BB7A-96B4-CEBE-9B299C39165C}"/>
          </ac:cxnSpMkLst>
        </pc:cxnChg>
        <pc:cxnChg chg="mod">
          <ac:chgData name="Quang-Viet TA" userId="f8f901be-04cd-401e-a105-648dda5c92ef" providerId="ADAL" clId="{4047EC54-CAA1-48F0-80B9-D4430FB795EE}" dt="2023-06-09T13:53:37.396" v="2055" actId="1036"/>
          <ac:cxnSpMkLst>
            <pc:docMk/>
            <pc:sldMk cId="2554285180" sldId="257"/>
            <ac:cxnSpMk id="298" creationId="{9B498F19-E1B8-08FC-44D1-D0F04BBC9B7F}"/>
          </ac:cxnSpMkLst>
        </pc:cxnChg>
        <pc:cxnChg chg="del mod">
          <ac:chgData name="Quang-Viet TA" userId="f8f901be-04cd-401e-a105-648dda5c92ef" providerId="ADAL" clId="{4047EC54-CAA1-48F0-80B9-D4430FB795EE}" dt="2023-06-09T13:58:02.451" v="2263" actId="478"/>
          <ac:cxnSpMkLst>
            <pc:docMk/>
            <pc:sldMk cId="2554285180" sldId="257"/>
            <ac:cxnSpMk id="319" creationId="{CF9EDA4E-1240-7A28-93B9-74D9A2127CC3}"/>
          </ac:cxnSpMkLst>
        </pc:cxnChg>
        <pc:cxnChg chg="del mod">
          <ac:chgData name="Quang-Viet TA" userId="f8f901be-04cd-401e-a105-648dda5c92ef" providerId="ADAL" clId="{4047EC54-CAA1-48F0-80B9-D4430FB795EE}" dt="2023-06-09T13:58:05.750" v="2264" actId="478"/>
          <ac:cxnSpMkLst>
            <pc:docMk/>
            <pc:sldMk cId="2554285180" sldId="257"/>
            <ac:cxnSpMk id="320" creationId="{DE8D575E-9C9D-49B3-06A3-736F4953D808}"/>
          </ac:cxnSpMkLst>
        </pc:cxnChg>
        <pc:cxnChg chg="mod">
          <ac:chgData name="Quang-Viet TA" userId="f8f901be-04cd-401e-a105-648dda5c92ef" providerId="ADAL" clId="{4047EC54-CAA1-48F0-80B9-D4430FB795EE}" dt="2023-06-09T13:53:37.396" v="2055" actId="1036"/>
          <ac:cxnSpMkLst>
            <pc:docMk/>
            <pc:sldMk cId="2554285180" sldId="257"/>
            <ac:cxnSpMk id="323" creationId="{00A4847C-B754-C671-B427-D50845DB3538}"/>
          </ac:cxnSpMkLst>
        </pc:cxnChg>
        <pc:cxnChg chg="mod">
          <ac:chgData name="Quang-Viet TA" userId="f8f901be-04cd-401e-a105-648dda5c92ef" providerId="ADAL" clId="{4047EC54-CAA1-48F0-80B9-D4430FB795EE}" dt="2023-06-09T13:53:37.396" v="2055" actId="1036"/>
          <ac:cxnSpMkLst>
            <pc:docMk/>
            <pc:sldMk cId="2554285180" sldId="257"/>
            <ac:cxnSpMk id="324" creationId="{CBE8B0A1-1CEC-608B-B2CE-7A7F191412AA}"/>
          </ac:cxnSpMkLst>
        </pc:cxnChg>
        <pc:cxnChg chg="mod">
          <ac:chgData name="Quang-Viet TA" userId="f8f901be-04cd-401e-a105-648dda5c92ef" providerId="ADAL" clId="{4047EC54-CAA1-48F0-80B9-D4430FB795EE}" dt="2023-06-09T13:53:37.396" v="2055" actId="1036"/>
          <ac:cxnSpMkLst>
            <pc:docMk/>
            <pc:sldMk cId="2554285180" sldId="257"/>
            <ac:cxnSpMk id="327" creationId="{DDB7AF74-576D-5F9F-317C-A2CFBE461D58}"/>
          </ac:cxnSpMkLst>
        </pc:cxnChg>
        <pc:cxnChg chg="mod">
          <ac:chgData name="Quang-Viet TA" userId="f8f901be-04cd-401e-a105-648dda5c92ef" providerId="ADAL" clId="{4047EC54-CAA1-48F0-80B9-D4430FB795EE}" dt="2023-06-09T13:53:37.396" v="2055" actId="1036"/>
          <ac:cxnSpMkLst>
            <pc:docMk/>
            <pc:sldMk cId="2554285180" sldId="257"/>
            <ac:cxnSpMk id="328" creationId="{D5259532-3B3F-7439-1651-A28BE09DEDA3}"/>
          </ac:cxnSpMkLst>
        </pc:cxnChg>
        <pc:cxnChg chg="mod">
          <ac:chgData name="Quang-Viet TA" userId="f8f901be-04cd-401e-a105-648dda5c92ef" providerId="ADAL" clId="{4047EC54-CAA1-48F0-80B9-D4430FB795EE}" dt="2023-06-09T13:53:37.396" v="2055" actId="1036"/>
          <ac:cxnSpMkLst>
            <pc:docMk/>
            <pc:sldMk cId="2554285180" sldId="257"/>
            <ac:cxnSpMk id="331" creationId="{05AB130E-B06D-A6FB-B3A4-96EE8ED23F23}"/>
          </ac:cxnSpMkLst>
        </pc:cxnChg>
        <pc:cxnChg chg="mod">
          <ac:chgData name="Quang-Viet TA" userId="f8f901be-04cd-401e-a105-648dda5c92ef" providerId="ADAL" clId="{4047EC54-CAA1-48F0-80B9-D4430FB795EE}" dt="2023-06-09T13:53:37.396" v="2055" actId="1036"/>
          <ac:cxnSpMkLst>
            <pc:docMk/>
            <pc:sldMk cId="2554285180" sldId="257"/>
            <ac:cxnSpMk id="332" creationId="{427849DC-2EE5-CFBF-815B-E01FA80FC42F}"/>
          </ac:cxnSpMkLst>
        </pc:cxnChg>
        <pc:cxnChg chg="mod">
          <ac:chgData name="Quang-Viet TA" userId="f8f901be-04cd-401e-a105-648dda5c92ef" providerId="ADAL" clId="{4047EC54-CAA1-48F0-80B9-D4430FB795EE}" dt="2023-06-09T13:53:37.396" v="2055" actId="1036"/>
          <ac:cxnSpMkLst>
            <pc:docMk/>
            <pc:sldMk cId="2554285180" sldId="257"/>
            <ac:cxnSpMk id="342" creationId="{3E659D27-488B-847D-0D02-B9354157C5AC}"/>
          </ac:cxnSpMkLst>
        </pc:cxnChg>
        <pc:cxnChg chg="mod">
          <ac:chgData name="Quang-Viet TA" userId="f8f901be-04cd-401e-a105-648dda5c92ef" providerId="ADAL" clId="{4047EC54-CAA1-48F0-80B9-D4430FB795EE}" dt="2023-06-09T13:53:37.396" v="2055" actId="1036"/>
          <ac:cxnSpMkLst>
            <pc:docMk/>
            <pc:sldMk cId="2554285180" sldId="257"/>
            <ac:cxnSpMk id="343" creationId="{F723C88B-F5E1-AA3E-168B-8B4AB96206A0}"/>
          </ac:cxnSpMkLst>
        </pc:cxnChg>
        <pc:cxnChg chg="mod">
          <ac:chgData name="Quang-Viet TA" userId="f8f901be-04cd-401e-a105-648dda5c92ef" providerId="ADAL" clId="{4047EC54-CAA1-48F0-80B9-D4430FB795EE}" dt="2023-06-09T13:53:37.396" v="2055" actId="1036"/>
          <ac:cxnSpMkLst>
            <pc:docMk/>
            <pc:sldMk cId="2554285180" sldId="257"/>
            <ac:cxnSpMk id="352" creationId="{2DF1C6E1-47CD-D629-AAF4-CA8AA8061CBF}"/>
          </ac:cxnSpMkLst>
        </pc:cxnChg>
        <pc:cxnChg chg="mod">
          <ac:chgData name="Quang-Viet TA" userId="f8f901be-04cd-401e-a105-648dda5c92ef" providerId="ADAL" clId="{4047EC54-CAA1-48F0-80B9-D4430FB795EE}" dt="2023-06-09T13:53:37.396" v="2055" actId="1036"/>
          <ac:cxnSpMkLst>
            <pc:docMk/>
            <pc:sldMk cId="2554285180" sldId="257"/>
            <ac:cxnSpMk id="358" creationId="{8F5C32DD-C25E-C61A-25CB-9711E2E90F27}"/>
          </ac:cxnSpMkLst>
        </pc:cxnChg>
        <pc:cxnChg chg="mod">
          <ac:chgData name="Quang-Viet TA" userId="f8f901be-04cd-401e-a105-648dda5c92ef" providerId="ADAL" clId="{4047EC54-CAA1-48F0-80B9-D4430FB795EE}" dt="2023-06-09T13:53:37.396" v="2055" actId="1036"/>
          <ac:cxnSpMkLst>
            <pc:docMk/>
            <pc:sldMk cId="2554285180" sldId="257"/>
            <ac:cxnSpMk id="369" creationId="{5B2A9A72-ECC9-E5A1-EEEF-99FB4F14A20D}"/>
          </ac:cxnSpMkLst>
        </pc:cxnChg>
        <pc:cxnChg chg="mod">
          <ac:chgData name="Quang-Viet TA" userId="f8f901be-04cd-401e-a105-648dda5c92ef" providerId="ADAL" clId="{4047EC54-CAA1-48F0-80B9-D4430FB795EE}" dt="2023-06-09T13:53:57.698" v="2058" actId="1035"/>
          <ac:cxnSpMkLst>
            <pc:docMk/>
            <pc:sldMk cId="2554285180" sldId="257"/>
            <ac:cxnSpMk id="370" creationId="{782A15CA-516D-67DA-27B8-BCC9529FA053}"/>
          </ac:cxnSpMkLst>
        </pc:cxnChg>
      </pc:sldChg>
    </pc:docChg>
  </pc:docChgLst>
  <pc:docChgLst>
    <pc:chgData name="Utilisateur invité" userId="S::urn:spo:anon#8dfdffb75ba32f3d9df5823cd468b6dd5fe65cbacb93708f1c9e3ee8a9989223::" providerId="AD" clId="Web-{2BFD2B45-ADDC-A84A-BDC0-A749193CBC03}"/>
    <pc:docChg chg="modSld">
      <pc:chgData name="Utilisateur invité" userId="S::urn:spo:anon#8dfdffb75ba32f3d9df5823cd468b6dd5fe65cbacb93708f1c9e3ee8a9989223::" providerId="AD" clId="Web-{2BFD2B45-ADDC-A84A-BDC0-A749193CBC03}" dt="2023-06-09T07:54:14.399" v="0" actId="20577"/>
      <pc:docMkLst>
        <pc:docMk/>
      </pc:docMkLst>
      <pc:sldChg chg="modSp">
        <pc:chgData name="Utilisateur invité" userId="S::urn:spo:anon#8dfdffb75ba32f3d9df5823cd468b6dd5fe65cbacb93708f1c9e3ee8a9989223::" providerId="AD" clId="Web-{2BFD2B45-ADDC-A84A-BDC0-A749193CBC03}" dt="2023-06-09T07:54:14.399" v="0" actId="20577"/>
        <pc:sldMkLst>
          <pc:docMk/>
          <pc:sldMk cId="2554285180" sldId="257"/>
        </pc:sldMkLst>
        <pc:spChg chg="mod">
          <ac:chgData name="Utilisateur invité" userId="S::urn:spo:anon#8dfdffb75ba32f3d9df5823cd468b6dd5fe65cbacb93708f1c9e3ee8a9989223::" providerId="AD" clId="Web-{2BFD2B45-ADDC-A84A-BDC0-A749193CBC03}" dt="2023-06-09T07:54:14.399" v="0" actId="20577"/>
          <ac:spMkLst>
            <pc:docMk/>
            <pc:sldMk cId="2554285180" sldId="257"/>
            <ac:spMk id="2" creationId="{5178BD99-1194-EF5E-C3F9-F90DF95B86F1}"/>
          </ac:spMkLst>
        </pc:spChg>
      </pc:sldChg>
    </pc:docChg>
  </pc:docChgLst>
  <pc:docChgLst>
    <pc:chgData name="Elizabeth COLIN" userId="5ddcb1cb-36a8-453c-af02-38dc2ad2573a" providerId="ADAL" clId="{B64B1C69-F833-6C49-BBB2-256298BF6663}"/>
    <pc:docChg chg="">
      <pc:chgData name="Elizabeth COLIN" userId="5ddcb1cb-36a8-453c-af02-38dc2ad2573a" providerId="ADAL" clId="{B64B1C69-F833-6C49-BBB2-256298BF6663}" dt="2023-06-09T07:02:21.083" v="1" actId="1589"/>
      <pc:docMkLst>
        <pc:docMk/>
      </pc:docMkLst>
      <pc:sldChg chg="addCm">
        <pc:chgData name="Elizabeth COLIN" userId="5ddcb1cb-36a8-453c-af02-38dc2ad2573a" providerId="ADAL" clId="{B64B1C69-F833-6C49-BBB2-256298BF6663}" dt="2023-06-09T07:02:21.083" v="1" actId="1589"/>
        <pc:sldMkLst>
          <pc:docMk/>
          <pc:sldMk cId="2554285180" sldId="25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efrei365net-my.sharepoint.com/personal/quang-viet_ta_efrei_net/Documents/donnees_attenuation_transmiss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aquang-vi\Documents\thesis\donnees_attenua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aquang-vi\Documents\thesis\fsp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aquang-vi\Documents\thesis\donnees_attenuatio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a:latin typeface="Signika" pitchFamily="2" charset="0"/>
              </a:rPr>
              <a:t>Atténuation de transmission </a:t>
            </a:r>
          </a:p>
          <a:p>
            <a:pPr>
              <a:defRPr/>
            </a:pPr>
            <a:r>
              <a:rPr lang="fr-FR" dirty="0">
                <a:latin typeface="Signika" pitchFamily="2" charset="0"/>
              </a:rPr>
              <a:t>en fonction de la fréquence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smoothMarker"/>
        <c:varyColors val="0"/>
        <c:ser>
          <c:idx val="0"/>
          <c:order val="0"/>
          <c:tx>
            <c:strRef>
              <c:f>Sheet1!$C$1</c:f>
              <c:strCache>
                <c:ptCount val="1"/>
                <c:pt idx="0">
                  <c:v>Perte de transmission</c:v>
                </c:pt>
              </c:strCache>
            </c:strRef>
          </c:tx>
          <c:spPr>
            <a:ln w="19050" cap="rnd">
              <a:solidFill>
                <a:srgbClr val="FF0000"/>
              </a:solidFill>
              <a:round/>
            </a:ln>
            <a:effectLst/>
          </c:spPr>
          <c:marker>
            <c:symbol val="none"/>
          </c:marker>
          <c:xVal>
            <c:numRef>
              <c:f>Sheet1!$A$2:$A$501</c:f>
              <c:numCache>
                <c:formatCode>General</c:formatCode>
                <c:ptCount val="500"/>
                <c:pt idx="0">
                  <c:v>10</c:v>
                </c:pt>
                <c:pt idx="1">
                  <c:v>10.424040070215559</c:v>
                </c:pt>
                <c:pt idx="2">
                  <c:v>10.86606113854597</c:v>
                </c:pt>
                <c:pt idx="3">
                  <c:v>11.32682567136154</c:v>
                </c:pt>
                <c:pt idx="4">
                  <c:v>11.807128466661901</c:v>
                </c:pt>
                <c:pt idx="5">
                  <c:v>12.307798025066649</c:v>
                </c:pt>
                <c:pt idx="6">
                  <c:v>12.82969797894147</c:v>
                </c:pt>
                <c:pt idx="7">
                  <c:v>13.37372858212496</c:v>
                </c:pt>
                <c:pt idx="8">
                  <c:v>13.94082826282578</c:v>
                </c:pt>
                <c:pt idx="9">
                  <c:v>14.53197524236896</c:v>
                </c:pt>
                <c:pt idx="10">
                  <c:v>15.14818922258346</c:v>
                </c:pt>
                <c:pt idx="11">
                  <c:v>15.79053314474176</c:v>
                </c:pt>
                <c:pt idx="12">
                  <c:v>16.46011502308551</c:v>
                </c:pt>
                <c:pt idx="13">
                  <c:v>17.158089856100052</c:v>
                </c:pt>
                <c:pt idx="14">
                  <c:v>17.885661618834622</c:v>
                </c:pt>
                <c:pt idx="15">
                  <c:v>18.644085339704858</c:v>
                </c:pt>
                <c:pt idx="16">
                  <c:v>19.43466926536021</c:v>
                </c:pt>
                <c:pt idx="17">
                  <c:v>20.258777117350171</c:v>
                </c:pt>
                <c:pt idx="18">
                  <c:v>21.11783044448244</c:v>
                </c:pt>
                <c:pt idx="19">
                  <c:v>22.013311074930311</c:v>
                </c:pt>
                <c:pt idx="20">
                  <c:v>22.94676367231936</c:v>
                </c:pt>
                <c:pt idx="21">
                  <c:v>23.919798400202399</c:v>
                </c:pt>
                <c:pt idx="22">
                  <c:v>24.93409369951879</c:v>
                </c:pt>
                <c:pt idx="23">
                  <c:v>25.991399183829341</c:v>
                </c:pt>
                <c:pt idx="24">
                  <c:v>27.093538657320519</c:v>
                </c:pt>
                <c:pt idx="25">
                  <c:v>28.24241326078436</c:v>
                </c:pt>
                <c:pt idx="26">
                  <c:v>29.440004751000352</c:v>
                </c:pt>
                <c:pt idx="27">
                  <c:v>30.688378919176419</c:v>
                </c:pt>
                <c:pt idx="28">
                  <c:v>31.989689154345381</c:v>
                </c:pt>
                <c:pt idx="29">
                  <c:v>33.346180157863643</c:v>
                </c:pt>
                <c:pt idx="30">
                  <c:v>34.760191815419773</c:v>
                </c:pt>
                <c:pt idx="31">
                  <c:v>36.234163233231499</c:v>
                </c:pt>
                <c:pt idx="32">
                  <c:v>37.770636945393683</c:v>
                </c:pt>
                <c:pt idx="33">
                  <c:v>39.37226329963481</c:v>
                </c:pt>
                <c:pt idx="34">
                  <c:v>41.04180502904709</c:v>
                </c:pt>
                <c:pt idx="35">
                  <c:v>42.782142017676172</c:v>
                </c:pt>
                <c:pt idx="36">
                  <c:v>44.596276268190927</c:v>
                </c:pt>
                <c:pt idx="37">
                  <c:v>46.487337080202558</c:v>
                </c:pt>
                <c:pt idx="38">
                  <c:v>48.458586448164958</c:v>
                </c:pt>
                <c:pt idx="39">
                  <c:v>50.51342468816766</c:v>
                </c:pt>
                <c:pt idx="40">
                  <c:v>52.655396303327578</c:v>
                </c:pt>
                <c:pt idx="41">
                  <c:v>54.888196097896717</c:v>
                </c:pt>
                <c:pt idx="42">
                  <c:v>57.215675550632518</c:v>
                </c:pt>
                <c:pt idx="43">
                  <c:v>59.64184945842463</c:v>
                </c:pt>
                <c:pt idx="44">
                  <c:v>62.170902861638268</c:v>
                </c:pt>
                <c:pt idx="45">
                  <c:v>64.807198263119716</c:v>
                </c:pt>
                <c:pt idx="46">
                  <c:v>67.555283153316466</c:v>
                </c:pt>
                <c:pt idx="47">
                  <c:v>70.419897854492916</c:v>
                </c:pt>
                <c:pt idx="48">
                  <c:v>73.405983697572125</c:v>
                </c:pt>
                <c:pt idx="49">
                  <c:v>76.518691545708251</c:v>
                </c:pt>
                <c:pt idx="50">
                  <c:v>79.763390679292769</c:v>
                </c:pt>
                <c:pt idx="51">
                  <c:v>83.145678057720644</c:v>
                </c:pt>
                <c:pt idx="52">
                  <c:v>86.671387973892337</c:v>
                </c:pt>
                <c:pt idx="53">
                  <c:v>90.346602118105338</c:v>
                </c:pt>
                <c:pt idx="54">
                  <c:v>94.177660068695232</c:v>
                </c:pt>
                <c:pt idx="55">
                  <c:v>98.171170227521941</c:v>
                </c:pt>
                <c:pt idx="56">
                  <c:v>102.3340212191642</c:v>
                </c:pt>
                <c:pt idx="57">
                  <c:v>106.6733937734857</c:v>
                </c:pt>
                <c:pt idx="58">
                  <c:v>111.19677311206991</c:v>
                </c:pt>
                <c:pt idx="59">
                  <c:v>115.91196185988861</c:v>
                </c:pt>
                <c:pt idx="60">
                  <c:v>120.8270935044776</c:v>
                </c:pt>
                <c:pt idx="61">
                  <c:v>125.9506464258359</c:v>
                </c:pt>
                <c:pt idx="62">
                  <c:v>131.29145852124651</c:v>
                </c:pt>
                <c:pt idx="63">
                  <c:v>136.8587424502519</c:v>
                </c:pt>
                <c:pt idx="64">
                  <c:v>142.6621015260738</c:v>
                </c:pt>
                <c:pt idx="65">
                  <c:v>148.71154628089539</c:v>
                </c:pt>
                <c:pt idx="66">
                  <c:v>155.01751173357701</c:v>
                </c:pt>
                <c:pt idx="67">
                  <c:v>161.5908753895919</c:v>
                </c:pt>
                <c:pt idx="68">
                  <c:v>168.4429760042315</c:v>
                </c:pt>
                <c:pt idx="69">
                  <c:v>175.58563314144689</c:v>
                </c:pt>
                <c:pt idx="70">
                  <c:v>183.03116756206131</c:v>
                </c:pt>
                <c:pt idx="71">
                  <c:v>190.7924224765265</c:v>
                </c:pt>
                <c:pt idx="72">
                  <c:v>198.88278569888101</c:v>
                </c:pt>
                <c:pt idx="73">
                  <c:v>207.31621274012309</c:v>
                </c:pt>
                <c:pt idx="74">
                  <c:v>216.10725088083771</c:v>
                </c:pt>
                <c:pt idx="75">
                  <c:v>225.27106426459829</c:v>
                </c:pt>
                <c:pt idx="76">
                  <c:v>234.8234600554276</c:v>
                </c:pt>
                <c:pt idx="77">
                  <c:v>244.780915704444</c:v>
                </c:pt>
                <c:pt idx="78">
                  <c:v>255.1606073727186</c:v>
                </c:pt>
                <c:pt idx="79">
                  <c:v>265.98043955937578</c:v>
                </c:pt>
                <c:pt idx="80">
                  <c:v>277.2590759860484</c:v>
                </c:pt>
                <c:pt idx="81">
                  <c:v>289.01597179095108</c:v>
                </c:pt>
                <c:pt idx="82">
                  <c:v>301.2714070881164</c:v>
                </c:pt>
                <c:pt idx="83">
                  <c:v>314.04652194967531</c:v>
                </c:pt>
                <c:pt idx="84">
                  <c:v>327.36335287152468</c:v>
                </c:pt>
                <c:pt idx="85">
                  <c:v>341.24487078528892</c:v>
                </c:pt>
                <c:pt idx="86">
                  <c:v>355.71502068213857</c:v>
                </c:pt>
                <c:pt idx="87">
                  <c:v>370.79876291681722</c:v>
                </c:pt>
                <c:pt idx="88">
                  <c:v>386.52211626312618</c:v>
                </c:pt>
                <c:pt idx="89">
                  <c:v>402.91220279513522</c:v>
                </c:pt>
                <c:pt idx="90">
                  <c:v>419.9972946715306</c:v>
                </c:pt>
                <c:pt idx="91">
                  <c:v>437.80686290381658</c:v>
                </c:pt>
                <c:pt idx="92">
                  <c:v>456.37162819247641</c:v>
                </c:pt>
                <c:pt idx="93">
                  <c:v>475.72361391878889</c:v>
                </c:pt>
                <c:pt idx="94">
                  <c:v>495.89620138372169</c:v>
                </c:pt>
                <c:pt idx="95">
                  <c:v>516.92418738916035</c:v>
                </c:pt>
                <c:pt idx="96">
                  <c:v>538.84384426082238</c:v>
                </c:pt>
                <c:pt idx="97">
                  <c:v>561.69298241638091</c:v>
                </c:pt>
                <c:pt idx="98">
                  <c:v>585.5110155867244</c:v>
                </c:pt>
                <c:pt idx="99">
                  <c:v>610.33902880286212</c:v>
                </c:pt>
                <c:pt idx="100">
                  <c:v>636.21984926574885</c:v>
                </c:pt>
                <c:pt idx="101">
                  <c:v>663.19812022126757</c:v>
                </c:pt>
                <c:pt idx="102">
                  <c:v>691.32037796781276</c:v>
                </c:pt>
                <c:pt idx="103">
                  <c:v>720.63513212930525</c:v>
                </c:pt>
                <c:pt idx="104">
                  <c:v>751.19294933209687</c:v>
                </c:pt>
                <c:pt idx="105">
                  <c:v>783.04654043011828</c:v>
                </c:pt>
                <c:pt idx="106">
                  <c:v>816.25085142872365</c:v>
                </c:pt>
                <c:pt idx="107">
                  <c:v>850.86315826405814</c:v>
                </c:pt>
                <c:pt idx="108">
                  <c:v>886.94316560147138</c:v>
                </c:pt>
                <c:pt idx="109">
                  <c:v>924.553109823358</c:v>
                </c:pt>
                <c:pt idx="110">
                  <c:v>963.75786638410887</c:v>
                </c:pt>
                <c:pt idx="111">
                  <c:v>1004.6250617173411</c:v>
                </c:pt>
                <c:pt idx="112">
                  <c:v>1047.2251898884349</c:v>
                </c:pt>
                <c:pt idx="113">
                  <c:v>1091.6317341936151</c:v>
                </c:pt>
                <c:pt idx="114">
                  <c:v>1137.9212939153149</c:v>
                </c:pt>
                <c:pt idx="115">
                  <c:v>1186.1737164524791</c:v>
                </c:pt>
                <c:pt idx="116">
                  <c:v>1236.4722350537149</c:v>
                </c:pt>
                <c:pt idx="117">
                  <c:v>1288.9036123908929</c:v>
                </c:pt>
                <c:pt idx="118">
                  <c:v>1343.5582902208259</c:v>
                </c:pt>
                <c:pt idx="119">
                  <c:v>1400.530545393221</c:v>
                </c:pt>
                <c:pt idx="120">
                  <c:v>1459.9186524739789</c:v>
                </c:pt>
                <c:pt idx="121">
                  <c:v>1521.825053264387</c:v>
                </c:pt>
                <c:pt idx="122">
                  <c:v>1586.3565335085909</c:v>
                </c:pt>
                <c:pt idx="123">
                  <c:v>1653.62440709418</c:v>
                </c:pt>
                <c:pt idx="124">
                  <c:v>1723.74470806362</c:v>
                </c:pt>
                <c:pt idx="125">
                  <c:v>1796.838390767721</c:v>
                </c:pt>
                <c:pt idx="126">
                  <c:v>1873.031538506438</c:v>
                </c:pt>
                <c:pt idx="127">
                  <c:v>1952.4555810168611</c:v>
                </c:pt>
                <c:pt idx="128">
                  <c:v>2035.2475211835781</c:v>
                </c:pt>
                <c:pt idx="129">
                  <c:v>2121.5501713624531</c:v>
                </c:pt>
                <c:pt idx="130">
                  <c:v>2211.5123997254891</c:v>
                </c:pt>
                <c:pt idx="131">
                  <c:v>2305.2893870517082</c:v>
                </c:pt>
                <c:pt idx="132">
                  <c:v>2403.042894406969</c:v>
                </c:pt>
                <c:pt idx="133">
                  <c:v>2504.9415421745048</c:v>
                </c:pt>
                <c:pt idx="134">
                  <c:v>2611.161100917459</c:v>
                </c:pt>
                <c:pt idx="135">
                  <c:v>2721.88479457518</c:v>
                </c:pt>
                <c:pt idx="136">
                  <c:v>2837.3036165162139</c:v>
                </c:pt>
                <c:pt idx="137">
                  <c:v>2957.6166589932541</c:v>
                </c:pt>
                <c:pt idx="138">
                  <c:v>3083.031456568277</c:v>
                </c:pt>
                <c:pt idx="139">
                  <c:v>3213.7643441002788</c:v>
                </c:pt>
                <c:pt idx="140">
                  <c:v>3350.0408299131359</c:v>
                </c:pt>
                <c:pt idx="141">
                  <c:v>3492.0959847872709</c:v>
                </c:pt>
                <c:pt idx="142">
                  <c:v>3640.174847446141</c:v>
                </c:pt>
                <c:pt idx="143">
                  <c:v>3794.532847236942</c:v>
                </c:pt>
                <c:pt idx="144">
                  <c:v>3955.4362447347021</c:v>
                </c:pt>
                <c:pt idx="145">
                  <c:v>4123.1625910297525</c:v>
                </c:pt>
                <c:pt idx="146">
                  <c:v>4298.0012064907987</c:v>
                </c:pt>
                <c:pt idx="147">
                  <c:v>4480.2536798294941</c:v>
                </c:pt>
                <c:pt idx="148">
                  <c:v>4670.2343883273352</c:v>
                </c:pt>
                <c:pt idx="149">
                  <c:v>4868.2710401222839</c:v>
                </c:pt>
                <c:pt idx="150">
                  <c:v>5074.7052394904713</c:v>
                </c:pt>
                <c:pt idx="151">
                  <c:v>5289.8930760981511</c:v>
                </c:pt>
                <c:pt idx="152">
                  <c:v>5514.2057392403021</c:v>
                </c:pt>
                <c:pt idx="153">
                  <c:v>5748.030158125357</c:v>
                </c:pt>
                <c:pt idx="154">
                  <c:v>5991.7696693106191</c:v>
                </c:pt>
                <c:pt idx="155">
                  <c:v>6245.844712439618</c:v>
                </c:pt>
                <c:pt idx="156">
                  <c:v>6510.6935554814609</c:v>
                </c:pt>
                <c:pt idx="157">
                  <c:v>6786.7730507233018</c:v>
                </c:pt>
                <c:pt idx="158">
                  <c:v>7074.5594228198788</c:v>
                </c:pt>
                <c:pt idx="159">
                  <c:v>7374.5490902595539</c:v>
                </c:pt>
                <c:pt idx="160">
                  <c:v>7687.2595216637365</c:v>
                </c:pt>
                <c:pt idx="161">
                  <c:v>8013.2301283968864</c:v>
                </c:pt>
                <c:pt idx="162">
                  <c:v>8353.0231950267789</c:v>
                </c:pt>
                <c:pt idx="163">
                  <c:v>8707.2248492399212</c:v>
                </c:pt>
                <c:pt idx="164">
                  <c:v>9076.4460728853664</c:v>
                </c:pt>
                <c:pt idx="165">
                  <c:v>9461.3237558907695</c:v>
                </c:pt>
                <c:pt idx="166">
                  <c:v>9862.5217948687841</c:v>
                </c:pt>
                <c:pt idx="167">
                  <c:v>10280.73223830865</c:v>
                </c:pt>
                <c:pt idx="168">
                  <c:v>10716.676480328641</c:v>
                </c:pt>
                <c:pt idx="169">
                  <c:v>11171.106505048239</c:v>
                </c:pt>
                <c:pt idx="170">
                  <c:v>11644.806183726851</c:v>
                </c:pt>
                <c:pt idx="171">
                  <c:v>12138.592626906289</c:v>
                </c:pt>
                <c:pt idx="172">
                  <c:v>12653.317593889429</c:v>
                </c:pt>
                <c:pt idx="173">
                  <c:v>13189.868961986689</c:v>
                </c:pt>
                <c:pt idx="174">
                  <c:v>13749.172258064211</c:v>
                </c:pt>
                <c:pt idx="175">
                  <c:v>14332.192255035739</c:v>
                </c:pt>
                <c:pt idx="176">
                  <c:v>14939.93463605256</c:v>
                </c:pt>
                <c:pt idx="177">
                  <c:v>15573.44772926135</c:v>
                </c:pt>
                <c:pt idx="178">
                  <c:v>16233.824316122809</c:v>
                </c:pt>
                <c:pt idx="179">
                  <c:v>16922.203516410351</c:v>
                </c:pt>
                <c:pt idx="180">
                  <c:v>17639.772753140449</c:v>
                </c:pt>
                <c:pt idx="181">
                  <c:v>18387.769800823309</c:v>
                </c:pt>
                <c:pt idx="182">
                  <c:v>19167.484920568131</c:v>
                </c:pt>
                <c:pt idx="183">
                  <c:v>19980.26308572551</c:v>
                </c:pt>
                <c:pt idx="184">
                  <c:v>20827.506301905181</c:v>
                </c:pt>
                <c:pt idx="185">
                  <c:v>21710.676025372672</c:v>
                </c:pt>
                <c:pt idx="186">
                  <c:v>22631.2956839953</c:v>
                </c:pt>
                <c:pt idx="187">
                  <c:v>23590.95330508639</c:v>
                </c:pt>
                <c:pt idx="188">
                  <c:v>24591.304254680461</c:v>
                </c:pt>
                <c:pt idx="189">
                  <c:v>25634.074092965151</c:v>
                </c:pt>
                <c:pt idx="190">
                  <c:v>26721.06155079438</c:v>
                </c:pt>
                <c:pt idx="191">
                  <c:v>27854.14163241769</c:v>
                </c:pt>
                <c:pt idx="192">
                  <c:v>29035.268849778138</c:v>
                </c:pt>
                <c:pt idx="193">
                  <c:v>30266.480593956949</c:v>
                </c:pt>
                <c:pt idx="194">
                  <c:v>31549.90064958089</c:v>
                </c:pt>
                <c:pt idx="195">
                  <c:v>32887.7428582551</c:v>
                </c:pt>
                <c:pt idx="196">
                  <c:v>34282.314937339739</c:v>
                </c:pt>
                <c:pt idx="197">
                  <c:v>35736.022460657878</c:v>
                </c:pt>
                <c:pt idx="198">
                  <c:v>37251.373008002098</c:v>
                </c:pt>
                <c:pt idx="199">
                  <c:v>38830.980490596092</c:v>
                </c:pt>
                <c:pt idx="200">
                  <c:v>40477.569659973233</c:v>
                </c:pt>
                <c:pt idx="201">
                  <c:v>42193.980808050241</c:v>
                </c:pt>
                <c:pt idx="202">
                  <c:v>43983.17466650228</c:v>
                </c:pt>
                <c:pt idx="203">
                  <c:v>45848.237513890963</c:v>
                </c:pt>
                <c:pt idx="204">
                  <c:v>47792.386499355947</c:v>
                </c:pt>
                <c:pt idx="205">
                  <c:v>49818.97519205165</c:v>
                </c:pt>
                <c:pt idx="206">
                  <c:v>51931.49936590212</c:v>
                </c:pt>
                <c:pt idx="207">
                  <c:v>54133.603029653757</c:v>
                </c:pt>
                <c:pt idx="208">
                  <c:v>56429.084712625423</c:v>
                </c:pt>
                <c:pt idx="209">
                  <c:v>58821.904016999681</c:v>
                </c:pt>
                <c:pt idx="210">
                  <c:v>61316.188447957691</c:v>
                </c:pt>
                <c:pt idx="211">
                  <c:v>63916.240533440046</c:v>
                </c:pt>
                <c:pt idx="212">
                  <c:v>66626.545245811634</c:v>
                </c:pt>
                <c:pt idx="213">
                  <c:v>69451.777738236895</c:v>
                </c:pt>
                <c:pt idx="214">
                  <c:v>72396.811409108763</c:v>
                </c:pt>
                <c:pt idx="215">
                  <c:v>75466.726308439029</c:v>
                </c:pt>
                <c:pt idx="216">
                  <c:v>78666.817900715905</c:v>
                </c:pt>
                <c:pt idx="217">
                  <c:v>82002.606199341302</c:v>
                </c:pt>
                <c:pt idx="218">
                  <c:v>85479.84528840422</c:v>
                </c:pt>
                <c:pt idx="219">
                  <c:v>89104.533248215215</c:v>
                </c:pt>
                <c:pt idx="220">
                  <c:v>92882.922501724985</c:v>
                </c:pt>
                <c:pt idx="221">
                  <c:v>96821.53059967095</c:v>
                </c:pt>
                <c:pt idx="222">
                  <c:v>100927.15146305721</c:v>
                </c:pt>
                <c:pt idx="223">
                  <c:v>105206.8671023623</c:v>
                </c:pt>
                <c:pt idx="224">
                  <c:v>109668.059833687</c:v>
                </c:pt>
                <c:pt idx="225">
                  <c:v>114318.425012915</c:v>
                </c:pt>
                <c:pt idx="226">
                  <c:v>119165.98430985591</c:v>
                </c:pt>
                <c:pt idx="227">
                  <c:v>124219.0995452619</c:v>
                </c:pt>
                <c:pt idx="228">
                  <c:v>129486.48711459051</c:v>
                </c:pt>
                <c:pt idx="229">
                  <c:v>134977.23302339419</c:v>
                </c:pt>
                <c:pt idx="230">
                  <c:v>140700.8085602686</c:v>
                </c:pt>
                <c:pt idx="231">
                  <c:v>146667.0866343969</c:v>
                </c:pt>
                <c:pt idx="232">
                  <c:v>152886.35880587291</c:v>
                </c:pt>
                <c:pt idx="233">
                  <c:v>159369.35303817759</c:v>
                </c:pt>
                <c:pt idx="234">
                  <c:v>166127.25220342929</c:v>
                </c:pt>
                <c:pt idx="235">
                  <c:v>173171.71337233559</c:v>
                </c:pt>
                <c:pt idx="236">
                  <c:v>180514.887922111</c:v>
                </c:pt>
                <c:pt idx="237">
                  <c:v>188169.4424970556</c:v>
                </c:pt>
                <c:pt idx="238">
                  <c:v>196148.58085794331</c:v>
                </c:pt>
                <c:pt idx="239">
                  <c:v>204466.06665791181</c:v>
                </c:pt>
                <c:pt idx="240">
                  <c:v>213136.24718414381</c:v>
                </c:pt>
                <c:pt idx="241">
                  <c:v>222174.07810628871</c:v>
                </c:pt>
                <c:pt idx="242">
                  <c:v>231595.14927431551</c:v>
                </c:pt>
                <c:pt idx="243">
                  <c:v>241415.71161030181</c:v>
                </c:pt>
                <c:pt idx="244">
                  <c:v>251652.70514053939</c:v>
                </c:pt>
                <c:pt idx="245">
                  <c:v>262323.78821631242</c:v>
                </c:pt>
                <c:pt idx="246">
                  <c:v>273447.36797375802</c:v>
                </c:pt>
                <c:pt idx="247">
                  <c:v>285042.63208534382</c:v>
                </c:pt>
                <c:pt idx="248">
                  <c:v>297129.58185773343</c:v>
                </c:pt>
                <c:pt idx="249">
                  <c:v>309729.06673314131</c:v>
                </c:pt>
                <c:pt idx="250">
                  <c:v>322862.82025367342</c:v>
                </c:pt>
                <c:pt idx="251">
                  <c:v>336553.49755070941</c:v>
                </c:pt>
                <c:pt idx="252">
                  <c:v>350824.71442397957</c:v>
                </c:pt>
                <c:pt idx="253">
                  <c:v>365701.0880777493</c:v>
                </c:pt>
                <c:pt idx="254">
                  <c:v>381208.27958438877</c:v>
                </c:pt>
                <c:pt idx="255">
                  <c:v>397373.03814856132</c:v>
                </c:pt>
                <c:pt idx="256">
                  <c:v>414223.24724838982</c:v>
                </c:pt>
                <c:pt idx="257">
                  <c:v>431787.97273320222</c:v>
                </c:pt>
                <c:pt idx="258">
                  <c:v>450097.51296080509</c:v>
                </c:pt>
                <c:pt idx="259">
                  <c:v>469183.45106077992</c:v>
                </c:pt>
                <c:pt idx="260">
                  <c:v>489078.709413959</c:v>
                </c:pt>
                <c:pt idx="261">
                  <c:v>509817.60644204298</c:v>
                </c:pt>
                <c:pt idx="262">
                  <c:v>531435.9158053241</c:v>
                </c:pt>
                <c:pt idx="263">
                  <c:v>553970.92811064003</c:v>
                </c:pt>
                <c:pt idx="264">
                  <c:v>577461.5152359826</c:v>
                </c:pt>
                <c:pt idx="265">
                  <c:v>601948.19738272741</c:v>
                </c:pt>
                <c:pt idx="266">
                  <c:v>627473.21297115879</c:v>
                </c:pt>
                <c:pt idx="267">
                  <c:v>654080.59149982594</c:v>
                </c:pt>
                <c:pt idx="268">
                  <c:v>681816.22949444794</c:v>
                </c:pt>
                <c:pt idx="269">
                  <c:v>710727.96967734268</c:v>
                </c:pt>
                <c:pt idx="270">
                  <c:v>740865.68349395681</c:v>
                </c:pt>
                <c:pt idx="271">
                  <c:v>772281.35713886423</c:v>
                </c:pt>
                <c:pt idx="272">
                  <c:v>805029.18122959894</c:v>
                </c:pt>
                <c:pt idx="273">
                  <c:v>839165.6442830161</c:v>
                </c:pt>
                <c:pt idx="274">
                  <c:v>874749.63015544158</c:v>
                </c:pt>
                <c:pt idx="275">
                  <c:v>911842.51961465809</c:v>
                </c:pt>
                <c:pt idx="276">
                  <c:v>950508.29621895112</c:v>
                </c:pt>
                <c:pt idx="277">
                  <c:v>990813.65668586665</c:v>
                </c:pt>
                <c:pt idx="278">
                  <c:v>1032828.12594103</c:v>
                </c:pt>
                <c:pt idx="279">
                  <c:v>1076624.1770454929</c:v>
                </c:pt>
                <c:pt idx="280">
                  <c:v>1122277.35620851</c:v>
                </c:pt>
                <c:pt idx="281">
                  <c:v>1169866.413101308</c:v>
                </c:pt>
                <c:pt idx="282">
                  <c:v>1219473.436696738</c:v>
                </c:pt>
                <c:pt idx="283">
                  <c:v>1271183.9968690299</c:v>
                </c:pt>
                <c:pt idx="284">
                  <c:v>1325087.291997954</c:v>
                </c:pt>
                <c:pt idx="285">
                  <c:v>1381276.30283201</c:v>
                </c:pt>
                <c:pt idx="286">
                  <c:v>1439847.95287601</c:v>
                </c:pt>
                <c:pt idx="287">
                  <c:v>1500903.275579737</c:v>
                </c:pt>
                <c:pt idx="288">
                  <c:v>1564547.5886160959</c:v>
                </c:pt>
                <c:pt idx="289">
                  <c:v>1630890.6755493339</c:v>
                </c:pt>
                <c:pt idx="290">
                  <c:v>1700046.9752067181</c:v>
                </c:pt>
                <c:pt idx="291">
                  <c:v>1772135.779080359</c:v>
                </c:pt>
                <c:pt idx="292">
                  <c:v>1847281.4370996361</c:v>
                </c:pt>
                <c:pt idx="293">
                  <c:v>1925613.572129199</c:v>
                </c:pt>
                <c:pt idx="294">
                  <c:v>2007267.303562572</c:v>
                </c:pt>
                <c:pt idx="295">
                  <c:v>2092383.480396979</c:v>
                </c:pt>
                <c:pt idx="296">
                  <c:v>2181108.9241915201</c:v>
                </c:pt>
                <c:pt idx="297">
                  <c:v>2273596.6823277199</c:v>
                </c:pt>
                <c:pt idx="298">
                  <c:v>2370006.2920093299</c:v>
                </c:pt>
                <c:pt idx="299">
                  <c:v>2470504.055456826</c:v>
                </c:pt>
                <c:pt idx="300">
                  <c:v>2575263.3267712039</c:v>
                </c:pt>
                <c:pt idx="301">
                  <c:v>2684464.810961965</c:v>
                </c:pt>
                <c:pt idx="302">
                  <c:v>2798296.875655116</c:v>
                </c:pt>
                <c:pt idx="303">
                  <c:v>2916955.8760187989</c:v>
                </c:pt>
                <c:pt idx="304">
                  <c:v>3040646.4934670692</c:v>
                </c:pt>
                <c:pt idx="305">
                  <c:v>3169582.0887261149</c:v>
                </c:pt>
                <c:pt idx="306">
                  <c:v>3303985.069871861</c:v>
                </c:pt>
                <c:pt idx="307">
                  <c:v>3444087.2759738229</c:v>
                </c:pt>
                <c:pt idx="308">
                  <c:v>3590130.3770070691</c:v>
                </c:pt>
                <c:pt idx="309">
                  <c:v>3742366.290721985</c:v>
                </c:pt>
                <c:pt idx="310">
                  <c:v>3901057.6171909929</c:v>
                </c:pt>
                <c:pt idx="311">
                  <c:v>4066478.0917818621</c:v>
                </c:pt>
                <c:pt idx="312">
                  <c:v>4238913.0573387844</c:v>
                </c:pt>
                <c:pt idx="313">
                  <c:v>4418659.9563859412</c:v>
                </c:pt>
                <c:pt idx="314">
                  <c:v>4606028.8442024076</c:v>
                </c:pt>
                <c:pt idx="315">
                  <c:v>4801342.9236534555</c:v>
                </c:pt>
                <c:pt idx="316">
                  <c:v>5004939.1027009534</c:v>
                </c:pt>
                <c:pt idx="317">
                  <c:v>5217168.5755543541</c:v>
                </c:pt>
                <c:pt idx="318">
                  <c:v>5438397.4284648011</c:v>
                </c:pt>
                <c:pt idx="319">
                  <c:v>5669007.2712074341</c:v>
                </c:pt>
                <c:pt idx="320">
                  <c:v>5909395.8953409772</c:v>
                </c:pt>
                <c:pt idx="321">
                  <c:v>6159977.9603801686</c:v>
                </c:pt>
                <c:pt idx="322">
                  <c:v>6421185.7090647584</c:v>
                </c:pt>
                <c:pt idx="323">
                  <c:v>6693469.7129586674</c:v>
                </c:pt>
                <c:pt idx="324">
                  <c:v>6977299.6496655382</c:v>
                </c:pt>
                <c:pt idx="325">
                  <c:v>7273165.1130014705</c:v>
                </c:pt>
                <c:pt idx="326">
                  <c:v>7581576.4575221185</c:v>
                </c:pt>
                <c:pt idx="327">
                  <c:v>7903065.678861348</c:v>
                </c:pt>
                <c:pt idx="328">
                  <c:v>8238187.3313996177</c:v>
                </c:pt>
                <c:pt idx="329">
                  <c:v>8587519.4848451801</c:v>
                </c:pt>
                <c:pt idx="330">
                  <c:v>8951664.7213783022</c:v>
                </c:pt>
                <c:pt idx="331">
                  <c:v>9331251.1750782598</c:v>
                </c:pt>
                <c:pt idx="332">
                  <c:v>9726933.615426179</c:v>
                </c:pt>
                <c:pt idx="333">
                  <c:v>10139394.57675292</c:v>
                </c:pt>
                <c:pt idx="334">
                  <c:v>10569345.53557989</c:v>
                </c:pt>
                <c:pt idx="335">
                  <c:v>11017528.13788387</c:v>
                </c:pt>
                <c:pt idx="336">
                  <c:v>11484715.47840289</c:v>
                </c:pt>
                <c:pt idx="337">
                  <c:v>11971713.434189679</c:v>
                </c:pt>
                <c:pt idx="338">
                  <c:v>12479362.05471311</c:v>
                </c:pt>
                <c:pt idx="339">
                  <c:v>13008537.01090573</c:v>
                </c:pt>
                <c:pt idx="340">
                  <c:v>13560151.10565635</c:v>
                </c:pt>
                <c:pt idx="341">
                  <c:v>14135155.84835396</c:v>
                </c:pt>
                <c:pt idx="342">
                  <c:v>14734543.096198371</c:v>
                </c:pt>
                <c:pt idx="343">
                  <c:v>15359346.76510899</c:v>
                </c:pt>
                <c:pt idx="344">
                  <c:v>16010644.61318318</c:v>
                </c:pt>
                <c:pt idx="345">
                  <c:v>16689560.099780271</c:v>
                </c:pt>
                <c:pt idx="346">
                  <c:v>17397264.32343803</c:v>
                </c:pt>
                <c:pt idx="347">
                  <c:v>18134978.041964948</c:v>
                </c:pt>
                <c:pt idx="348">
                  <c:v>18903973.77819223</c:v>
                </c:pt>
                <c:pt idx="349">
                  <c:v>19705578.015018001</c:v>
                </c:pt>
                <c:pt idx="350">
                  <c:v>20541173.483530641</c:v>
                </c:pt>
                <c:pt idx="351">
                  <c:v>21412201.548157319</c:v>
                </c:pt>
                <c:pt idx="352">
                  <c:v>22320164.69295235</c:v>
                </c:pt>
                <c:pt idx="353">
                  <c:v>23266629.11331458</c:v>
                </c:pt>
                <c:pt idx="354">
                  <c:v>24253227.41760356</c:v>
                </c:pt>
                <c:pt idx="355">
                  <c:v>25281661.443315011</c:v>
                </c:pt>
                <c:pt idx="356">
                  <c:v>26353705.192673981</c:v>
                </c:pt>
                <c:pt idx="357">
                  <c:v>27471207.892708149</c:v>
                </c:pt>
                <c:pt idx="358">
                  <c:v>28636097.185081162</c:v>
                </c:pt>
                <c:pt idx="359">
                  <c:v>29850382.45118735</c:v>
                </c:pt>
                <c:pt idx="360">
                  <c:v>31116158.278243631</c:v>
                </c:pt>
                <c:pt idx="361">
                  <c:v>32435608.072358109</c:v>
                </c:pt>
                <c:pt idx="362">
                  <c:v>33811007.824806891</c:v>
                </c:pt>
                <c:pt idx="363">
                  <c:v>35244730.03801588</c:v>
                </c:pt>
                <c:pt idx="364">
                  <c:v>36739247.818020739</c:v>
                </c:pt>
                <c:pt idx="365">
                  <c:v>38297139.140462853</c:v>
                </c:pt>
                <c:pt idx="366">
                  <c:v>39921091.297480538</c:v>
                </c:pt>
                <c:pt idx="367">
                  <c:v>41613905.533167072</c:v>
                </c:pt>
                <c:pt idx="368">
                  <c:v>43378501.875589937</c:v>
                </c:pt>
                <c:pt idx="369">
                  <c:v>45217924.173707023</c:v>
                </c:pt>
                <c:pt idx="370">
                  <c:v>47135345.347869173</c:v>
                </c:pt>
                <c:pt idx="371">
                  <c:v>49134072.862963669</c:v>
                </c:pt>
                <c:pt idx="372">
                  <c:v>51217554.43364241</c:v>
                </c:pt>
                <c:pt idx="373">
                  <c:v>53389383.971473612</c:v>
                </c:pt>
                <c:pt idx="374">
                  <c:v>55653307.784276523</c:v>
                </c:pt>
                <c:pt idx="375">
                  <c:v>58013231.038333781</c:v>
                </c:pt>
                <c:pt idx="376">
                  <c:v>60473224.494626552</c:v>
                </c:pt>
                <c:pt idx="377">
                  <c:v>63037531.530712813</c:v>
                </c:pt>
                <c:pt idx="378">
                  <c:v>65710575.460362703</c:v>
                </c:pt>
                <c:pt idx="379">
                  <c:v>68496967.163574532</c:v>
                </c:pt>
                <c:pt idx="380">
                  <c:v>71401513.040134028</c:v>
                </c:pt>
                <c:pt idx="381">
                  <c:v>74429223.300437585</c:v>
                </c:pt>
                <c:pt idx="382">
                  <c:v>77585320.607878432</c:v>
                </c:pt>
                <c:pt idx="383">
                  <c:v>80875249.087704569</c:v>
                </c:pt>
                <c:pt idx="384">
                  <c:v>84304683.717889667</c:v>
                </c:pt>
                <c:pt idx="385">
                  <c:v>87879540.118213281</c:v>
                </c:pt>
                <c:pt idx="386">
                  <c:v>91605984.754437089</c:v>
                </c:pt>
                <c:pt idx="387">
                  <c:v>95490445.575180978</c:v>
                </c:pt>
                <c:pt idx="388">
                  <c:v>99539623.099842444</c:v>
                </c:pt>
                <c:pt idx="389">
                  <c:v>103760501.9766914</c:v>
                </c:pt>
                <c:pt idx="390">
                  <c:v>108160363.0310709</c:v>
                </c:pt>
                <c:pt idx="391">
                  <c:v>112746795.8244947</c:v>
                </c:pt>
                <c:pt idx="392">
                  <c:v>117527711.7462948</c:v>
                </c:pt>
                <c:pt idx="393">
                  <c:v>122511357.6604118</c:v>
                </c:pt>
                <c:pt idx="394">
                  <c:v>127706330.1308645</c:v>
                </c:pt>
                <c:pt idx="395">
                  <c:v>133121590.250431</c:v>
                </c:pt>
                <c:pt idx="396">
                  <c:v>138766479.0981307</c:v>
                </c:pt>
                <c:pt idx="397">
                  <c:v>144650733.85216469</c:v>
                </c:pt>
                <c:pt idx="398">
                  <c:v>150784504.58610541</c:v>
                </c:pt>
                <c:pt idx="399">
                  <c:v>157178371.77731609</c:v>
                </c:pt>
                <c:pt idx="400">
                  <c:v>163843364.5577985</c:v>
                </c:pt>
                <c:pt idx="401">
                  <c:v>170790979.73894301</c:v>
                </c:pt>
                <c:pt idx="402">
                  <c:v>178033201.64301121</c:v>
                </c:pt>
                <c:pt idx="403">
                  <c:v>185582522.77555189</c:v>
                </c:pt>
                <c:pt idx="404">
                  <c:v>193451965.37440479</c:v>
                </c:pt>
                <c:pt idx="405">
                  <c:v>201655103.8724744</c:v>
                </c:pt>
                <c:pt idx="406">
                  <c:v>210206088.31301579</c:v>
                </c:pt>
                <c:pt idx="407">
                  <c:v>219119668.75781521</c:v>
                </c:pt>
                <c:pt idx="408">
                  <c:v>228411220.73038211</c:v>
                </c:pt>
                <c:pt idx="409">
                  <c:v>238096771.7380358</c:v>
                </c:pt>
                <c:pt idx="410">
                  <c:v>248193028.9186258</c:v>
                </c:pt>
                <c:pt idx="411">
                  <c:v>258717407.8595919</c:v>
                </c:pt>
                <c:pt idx="412">
                  <c:v>269688062.63906932</c:v>
                </c:pt>
                <c:pt idx="413">
                  <c:v>281123917.14084673</c:v>
                </c:pt>
                <c:pt idx="414">
                  <c:v>293044697.69721383</c:v>
                </c:pt>
                <c:pt idx="415">
                  <c:v>305470967.11599803</c:v>
                </c:pt>
                <c:pt idx="416">
                  <c:v>318424160.15046561</c:v>
                </c:pt>
                <c:pt idx="417">
                  <c:v>331926620.47331828</c:v>
                </c:pt>
                <c:pt idx="418">
                  <c:v>346001639.2185123</c:v>
                </c:pt>
                <c:pt idx="419">
                  <c:v>360673495.15740317</c:v>
                </c:pt>
                <c:pt idx="420">
                  <c:v>375967496.57854599</c:v>
                </c:pt>
                <c:pt idx="421">
                  <c:v>391910024.94334179</c:v>
                </c:pt>
                <c:pt idx="422">
                  <c:v>408528580.39285648</c:v>
                </c:pt>
                <c:pt idx="423">
                  <c:v>425851829.1843406</c:v>
                </c:pt>
                <c:pt idx="424">
                  <c:v>443909653.13921839</c:v>
                </c:pt>
                <c:pt idx="425">
                  <c:v>462733201.18786931</c:v>
                </c:pt>
                <c:pt idx="426">
                  <c:v>482354943.10014582</c:v>
                </c:pt>
                <c:pt idx="427">
                  <c:v>502808725.49424958</c:v>
                </c:pt>
                <c:pt idx="428">
                  <c:v>524129830.22060609</c:v>
                </c:pt>
                <c:pt idx="429">
                  <c:v>546355035.22148645</c:v>
                </c:pt>
                <c:pt idx="430">
                  <c:v>569522677.97128427</c:v>
                </c:pt>
                <c:pt idx="431">
                  <c:v>593672721.60691261</c:v>
                </c:pt>
                <c:pt idx="432">
                  <c:v>618846823.86243951</c:v>
                </c:pt>
                <c:pt idx="433">
                  <c:v>645088408.92677128</c:v>
                </c:pt>
                <c:pt idx="434">
                  <c:v>672442742.34842491</c:v>
                </c:pt>
                <c:pt idx="435">
                  <c:v>700957009.1165632</c:v>
                </c:pt>
                <c:pt idx="436">
                  <c:v>730680395.05295217</c:v>
                </c:pt>
                <c:pt idx="437">
                  <c:v>761664171.65528917</c:v>
                </c:pt>
                <c:pt idx="438">
                  <c:v>793961784.53822923</c:v>
                </c:pt>
                <c:pt idx="439">
                  <c:v>827628945.62463689</c:v>
                </c:pt>
                <c:pt idx="440">
                  <c:v>862723729.24614501</c:v>
                </c:pt>
                <c:pt idx="441">
                  <c:v>899306672.31876326</c:v>
                </c:pt>
                <c:pt idx="442">
                  <c:v>937440878.76630199</c:v>
                </c:pt>
                <c:pt idx="443">
                  <c:v>977192128.37179971</c:v>
                </c:pt>
                <c:pt idx="444">
                  <c:v>1018628990.244689</c:v>
                </c:pt>
                <c:pt idx="445">
                  <c:v>1061822941.099387</c:v>
                </c:pt>
                <c:pt idx="446">
                  <c:v>1106848488.549412</c:v>
                </c:pt>
                <c:pt idx="447">
                  <c:v>1153783299.629662</c:v>
                </c:pt>
                <c:pt idx="448">
                  <c:v>1202708334.7685139</c:v>
                </c:pt>
                <c:pt idx="449">
                  <c:v>1253707987.4409201</c:v>
                </c:pt>
                <c:pt idx="450">
                  <c:v>1306870229.7433479</c:v>
                </c:pt>
                <c:pt idx="451">
                  <c:v>1362286764.14165</c:v>
                </c:pt>
                <c:pt idx="452">
                  <c:v>1420053181.653682</c:v>
                </c:pt>
                <c:pt idx="453">
                  <c:v>1480269126.7395101</c:v>
                </c:pt>
                <c:pt idx="454">
                  <c:v>1543038469.183568</c:v>
                </c:pt>
                <c:pt idx="455">
                  <c:v>1608469483.2653551</c:v>
                </c:pt>
                <c:pt idx="456">
                  <c:v>1676675034.5277009</c:v>
                </c:pt>
                <c:pt idx="457">
                  <c:v>1747772774.464684</c:v>
                </c:pt>
                <c:pt idx="458">
                  <c:v>1821885343.4651649</c:v>
                </c:pt>
                <c:pt idx="459">
                  <c:v>1899140582.3619361</c:v>
                </c:pt>
                <c:pt idx="460">
                  <c:v>1979671752.9513371</c:v>
                </c:pt>
                <c:pt idx="461">
                  <c:v>2063617767.863857</c:v>
                </c:pt>
                <c:pt idx="462">
                  <c:v>2151123430.1821671</c:v>
                </c:pt>
                <c:pt idx="463">
                  <c:v>2242339683.2198501</c:v>
                </c:pt>
                <c:pt idx="464">
                  <c:v>2337423870.8918118</c:v>
                </c:pt>
                <c:pt idx="465">
                  <c:v>2436540009.1254659</c:v>
                </c:pt>
                <c:pt idx="466">
                  <c:v>2539859068.7807288</c:v>
                </c:pt>
                <c:pt idx="467">
                  <c:v>2647559270.5670748</c:v>
                </c:pt>
                <c:pt idx="468">
                  <c:v>2759826392.4661798</c:v>
                </c:pt>
                <c:pt idx="469">
                  <c:v>2876854090.1905971</c:v>
                </c:pt>
                <c:pt idx="470">
                  <c:v>2998844231.2310371</c:v>
                </c:pt>
                <c:pt idx="471">
                  <c:v>3126007243.0687041</c:v>
                </c:pt>
                <c:pt idx="472">
                  <c:v>3258562476.1532302</c:v>
                </c:pt>
                <c:pt idx="473">
                  <c:v>3396738582.2722158</c:v>
                </c:pt>
                <c:pt idx="474">
                  <c:v>3540773908.96527</c:v>
                </c:pt>
                <c:pt idx="475">
                  <c:v>3690916910.6627822</c:v>
                </c:pt>
                <c:pt idx="476">
                  <c:v>3847426577.258513</c:v>
                </c:pt>
                <c:pt idx="477">
                  <c:v>4010572880.8554959</c:v>
                </c:pt>
                <c:pt idx="478">
                  <c:v>4180637241.4557619</c:v>
                </c:pt>
                <c:pt idx="479">
                  <c:v>4357913012.3970385</c:v>
                </c:pt>
                <c:pt idx="480">
                  <c:v>4542705986.3740435</c:v>
                </c:pt>
                <c:pt idx="481">
                  <c:v>4735334922.9171209</c:v>
                </c:pt>
                <c:pt idx="482">
                  <c:v>4936132098.2379274</c:v>
                </c:pt>
                <c:pt idx="483">
                  <c:v>5145443878.3909245</c:v>
                </c:pt>
                <c:pt idx="484">
                  <c:v>5363631316.7392454</c:v>
                </c:pt>
                <c:pt idx="485">
                  <c:v>5591070776.7553043</c:v>
                </c:pt>
                <c:pt idx="486">
                  <c:v>5828154581.2308397</c:v>
                </c:pt>
                <c:pt idx="487">
                  <c:v>6075291689.016077</c:v>
                </c:pt>
                <c:pt idx="488">
                  <c:v>6332908400.4551277</c:v>
                </c:pt>
                <c:pt idx="489">
                  <c:v>6601449092.7348833</c:v>
                </c:pt>
                <c:pt idx="490">
                  <c:v>6881376986.4156704</c:v>
                </c:pt>
                <c:pt idx="491">
                  <c:v>7173174944.4656277</c:v>
                </c:pt>
                <c:pt idx="492">
                  <c:v>7477346305.1775808</c:v>
                </c:pt>
                <c:pt idx="493">
                  <c:v>7794415750.4049511</c:v>
                </c:pt>
                <c:pt idx="494">
                  <c:v>8124930210.6140642</c:v>
                </c:pt>
                <c:pt idx="495">
                  <c:v>8469459808.3145761</c:v>
                </c:pt>
                <c:pt idx="496">
                  <c:v>8828598841.4951496</c:v>
                </c:pt>
                <c:pt idx="497">
                  <c:v>9202966808.7604294</c:v>
                </c:pt>
                <c:pt idx="498">
                  <c:v>9593209477.9382706</c:v>
                </c:pt>
                <c:pt idx="499">
                  <c:v>10000000000</c:v>
                </c:pt>
              </c:numCache>
            </c:numRef>
          </c:xVal>
          <c:yVal>
            <c:numRef>
              <c:f>Sheet1!$C$2:$C$501</c:f>
              <c:numCache>
                <c:formatCode>General</c:formatCode>
                <c:ptCount val="500"/>
                <c:pt idx="0">
                  <c:v>-4.4148693418518592</c:v>
                </c:pt>
                <c:pt idx="1">
                  <c:v>-4.4148693418518592</c:v>
                </c:pt>
                <c:pt idx="2">
                  <c:v>-4.4148693418518592</c:v>
                </c:pt>
                <c:pt idx="3">
                  <c:v>-4.4148693418518592</c:v>
                </c:pt>
                <c:pt idx="4">
                  <c:v>-4.4148693418518592</c:v>
                </c:pt>
                <c:pt idx="5">
                  <c:v>-4.4148693418518592</c:v>
                </c:pt>
                <c:pt idx="6">
                  <c:v>-4.4148693418518592</c:v>
                </c:pt>
                <c:pt idx="7">
                  <c:v>-4.4148693418518592</c:v>
                </c:pt>
                <c:pt idx="8">
                  <c:v>-4.4148693418518592</c:v>
                </c:pt>
                <c:pt idx="9">
                  <c:v>-4.4148693418518592</c:v>
                </c:pt>
                <c:pt idx="10">
                  <c:v>-4.4148693418518592</c:v>
                </c:pt>
                <c:pt idx="11">
                  <c:v>-4.4148693418518592</c:v>
                </c:pt>
                <c:pt idx="12">
                  <c:v>-4.4148693418518592</c:v>
                </c:pt>
                <c:pt idx="13">
                  <c:v>-4.4148693418518592</c:v>
                </c:pt>
                <c:pt idx="14">
                  <c:v>-4.4148693418518592</c:v>
                </c:pt>
                <c:pt idx="15">
                  <c:v>-4.4148693418518592</c:v>
                </c:pt>
                <c:pt idx="16">
                  <c:v>-4.4148693418518592</c:v>
                </c:pt>
                <c:pt idx="17">
                  <c:v>-4.4148693418518592</c:v>
                </c:pt>
                <c:pt idx="18">
                  <c:v>-4.4148693418518592</c:v>
                </c:pt>
                <c:pt idx="19">
                  <c:v>-4.4148693418518592</c:v>
                </c:pt>
                <c:pt idx="20">
                  <c:v>-4.4148693418518592</c:v>
                </c:pt>
                <c:pt idx="21">
                  <c:v>-4.4148693418518592</c:v>
                </c:pt>
                <c:pt idx="22">
                  <c:v>-4.4148693418518592</c:v>
                </c:pt>
                <c:pt idx="23">
                  <c:v>-4.4148693418518592</c:v>
                </c:pt>
                <c:pt idx="24">
                  <c:v>-4.4148693418518592</c:v>
                </c:pt>
                <c:pt idx="25">
                  <c:v>-4.4148693418518592</c:v>
                </c:pt>
                <c:pt idx="26">
                  <c:v>-4.4148693418518592</c:v>
                </c:pt>
                <c:pt idx="27">
                  <c:v>-4.4148693418518592</c:v>
                </c:pt>
                <c:pt idx="28">
                  <c:v>-4.4148693418518592</c:v>
                </c:pt>
                <c:pt idx="29">
                  <c:v>-4.4148693418518592</c:v>
                </c:pt>
                <c:pt idx="30">
                  <c:v>-4.4148693418518592</c:v>
                </c:pt>
                <c:pt idx="31">
                  <c:v>-4.4148693418518592</c:v>
                </c:pt>
                <c:pt idx="32">
                  <c:v>-4.4148693418518592</c:v>
                </c:pt>
                <c:pt idx="33">
                  <c:v>-4.4148693418518592</c:v>
                </c:pt>
                <c:pt idx="34">
                  <c:v>-4.4148693418518592</c:v>
                </c:pt>
                <c:pt idx="35">
                  <c:v>-4.4148693418518592</c:v>
                </c:pt>
                <c:pt idx="36">
                  <c:v>-4.4148693418518592</c:v>
                </c:pt>
                <c:pt idx="37">
                  <c:v>-4.4148693418518592</c:v>
                </c:pt>
                <c:pt idx="38">
                  <c:v>-4.4148693418518592</c:v>
                </c:pt>
                <c:pt idx="39">
                  <c:v>-4.4148693418518592</c:v>
                </c:pt>
                <c:pt idx="40">
                  <c:v>-4.4148693418518592</c:v>
                </c:pt>
                <c:pt idx="41">
                  <c:v>-4.4148693418518592</c:v>
                </c:pt>
                <c:pt idx="42">
                  <c:v>-4.4148693418518592</c:v>
                </c:pt>
                <c:pt idx="43">
                  <c:v>-4.4148693418518592</c:v>
                </c:pt>
                <c:pt idx="44">
                  <c:v>-4.4148693418518592</c:v>
                </c:pt>
                <c:pt idx="45">
                  <c:v>-4.4148693418518592</c:v>
                </c:pt>
                <c:pt idx="46">
                  <c:v>-4.4148693418518592</c:v>
                </c:pt>
                <c:pt idx="47">
                  <c:v>-4.4148693418518592</c:v>
                </c:pt>
                <c:pt idx="48">
                  <c:v>-4.4148693418518592</c:v>
                </c:pt>
                <c:pt idx="49">
                  <c:v>-4.4148693418518592</c:v>
                </c:pt>
                <c:pt idx="50">
                  <c:v>-4.4148693418518592</c:v>
                </c:pt>
                <c:pt idx="51">
                  <c:v>-4.4148693418518592</c:v>
                </c:pt>
                <c:pt idx="52">
                  <c:v>-4.4148693418518592</c:v>
                </c:pt>
                <c:pt idx="53">
                  <c:v>-4.4148693418518592</c:v>
                </c:pt>
                <c:pt idx="54">
                  <c:v>-4.4148693418518592</c:v>
                </c:pt>
                <c:pt idx="55">
                  <c:v>-4.4148693418518592</c:v>
                </c:pt>
                <c:pt idx="56">
                  <c:v>-4.4148693418518592</c:v>
                </c:pt>
                <c:pt idx="57">
                  <c:v>-4.4148693418518592</c:v>
                </c:pt>
                <c:pt idx="58">
                  <c:v>-4.4148693418518592</c:v>
                </c:pt>
                <c:pt idx="59">
                  <c:v>-4.4148693418518592</c:v>
                </c:pt>
                <c:pt idx="60">
                  <c:v>-4.4148693418518592</c:v>
                </c:pt>
                <c:pt idx="61">
                  <c:v>-4.4148693418518592</c:v>
                </c:pt>
                <c:pt idx="62">
                  <c:v>-4.4148693418518592</c:v>
                </c:pt>
                <c:pt idx="63">
                  <c:v>-4.4148693418518592</c:v>
                </c:pt>
                <c:pt idx="64">
                  <c:v>-4.4148693418518592</c:v>
                </c:pt>
                <c:pt idx="65">
                  <c:v>-4.4148693418518592</c:v>
                </c:pt>
                <c:pt idx="66">
                  <c:v>-4.4148693418518592</c:v>
                </c:pt>
                <c:pt idx="67">
                  <c:v>-4.4148693418518592</c:v>
                </c:pt>
                <c:pt idx="68">
                  <c:v>-4.4148693418518592</c:v>
                </c:pt>
                <c:pt idx="69">
                  <c:v>-4.4148693418518592</c:v>
                </c:pt>
                <c:pt idx="70">
                  <c:v>-4.4148693418518592</c:v>
                </c:pt>
                <c:pt idx="71">
                  <c:v>-4.4148693418518601</c:v>
                </c:pt>
                <c:pt idx="72">
                  <c:v>-4.4148693418518601</c:v>
                </c:pt>
                <c:pt idx="73">
                  <c:v>-4.4148693418518601</c:v>
                </c:pt>
                <c:pt idx="74">
                  <c:v>-4.4148693418518601</c:v>
                </c:pt>
                <c:pt idx="75">
                  <c:v>-4.4148693418518601</c:v>
                </c:pt>
                <c:pt idx="76">
                  <c:v>-4.4148693418518601</c:v>
                </c:pt>
                <c:pt idx="77">
                  <c:v>-4.4148693418518601</c:v>
                </c:pt>
                <c:pt idx="78">
                  <c:v>-4.4148693418518601</c:v>
                </c:pt>
                <c:pt idx="79">
                  <c:v>-4.4148693418518601</c:v>
                </c:pt>
                <c:pt idx="80">
                  <c:v>-4.4148693418518601</c:v>
                </c:pt>
                <c:pt idx="81">
                  <c:v>-4.4148693418518601</c:v>
                </c:pt>
                <c:pt idx="82">
                  <c:v>-4.4148693418518601</c:v>
                </c:pt>
                <c:pt idx="83">
                  <c:v>-4.4148693418518601</c:v>
                </c:pt>
                <c:pt idx="84">
                  <c:v>-4.4148693418518601</c:v>
                </c:pt>
                <c:pt idx="85">
                  <c:v>-4.4148693418518601</c:v>
                </c:pt>
                <c:pt idx="86">
                  <c:v>-4.4148693418518601</c:v>
                </c:pt>
                <c:pt idx="87">
                  <c:v>-4.4148693418518601</c:v>
                </c:pt>
                <c:pt idx="88">
                  <c:v>-4.4148693418518601</c:v>
                </c:pt>
                <c:pt idx="89">
                  <c:v>-4.4148693418518601</c:v>
                </c:pt>
                <c:pt idx="90">
                  <c:v>-4.4148693418518583</c:v>
                </c:pt>
                <c:pt idx="91">
                  <c:v>-4.4148693418518583</c:v>
                </c:pt>
                <c:pt idx="92">
                  <c:v>-4.4148693418518583</c:v>
                </c:pt>
                <c:pt idx="93">
                  <c:v>-4.4148693418518583</c:v>
                </c:pt>
                <c:pt idx="94">
                  <c:v>-4.4148693418518574</c:v>
                </c:pt>
                <c:pt idx="95">
                  <c:v>-4.4148693418518574</c:v>
                </c:pt>
                <c:pt idx="96">
                  <c:v>-4.4148693418518574</c:v>
                </c:pt>
                <c:pt idx="97">
                  <c:v>-4.4148693418518574</c:v>
                </c:pt>
                <c:pt idx="98">
                  <c:v>-4.4148693418518574</c:v>
                </c:pt>
                <c:pt idx="99">
                  <c:v>-4.4148693418518574</c:v>
                </c:pt>
                <c:pt idx="100">
                  <c:v>-4.4148693418518574</c:v>
                </c:pt>
                <c:pt idx="101">
                  <c:v>-4.4148693418518574</c:v>
                </c:pt>
                <c:pt idx="102">
                  <c:v>-4.4148693418518574</c:v>
                </c:pt>
                <c:pt idx="103">
                  <c:v>-4.4148693418518574</c:v>
                </c:pt>
                <c:pt idx="104">
                  <c:v>-4.4148693418518574</c:v>
                </c:pt>
                <c:pt idx="105">
                  <c:v>-4.4148693418518556</c:v>
                </c:pt>
                <c:pt idx="106">
                  <c:v>-4.4148693418518556</c:v>
                </c:pt>
                <c:pt idx="107">
                  <c:v>-4.4148693418518556</c:v>
                </c:pt>
                <c:pt idx="108">
                  <c:v>-4.4148693418518539</c:v>
                </c:pt>
                <c:pt idx="109">
                  <c:v>-4.4148693418518539</c:v>
                </c:pt>
                <c:pt idx="110">
                  <c:v>-4.4148693418518539</c:v>
                </c:pt>
                <c:pt idx="111">
                  <c:v>-4.4148693418518539</c:v>
                </c:pt>
                <c:pt idx="112">
                  <c:v>-4.4148693418518539</c:v>
                </c:pt>
                <c:pt idx="113">
                  <c:v>-4.414869341851853</c:v>
                </c:pt>
                <c:pt idx="114">
                  <c:v>-4.414869341851853</c:v>
                </c:pt>
                <c:pt idx="115">
                  <c:v>-4.4148693418518521</c:v>
                </c:pt>
                <c:pt idx="116">
                  <c:v>-4.4148693418518512</c:v>
                </c:pt>
                <c:pt idx="117">
                  <c:v>-4.4148693418518494</c:v>
                </c:pt>
                <c:pt idx="118">
                  <c:v>-4.4148693418518503</c:v>
                </c:pt>
                <c:pt idx="119">
                  <c:v>-4.4148693418518494</c:v>
                </c:pt>
                <c:pt idx="120">
                  <c:v>-4.4148693418518477</c:v>
                </c:pt>
                <c:pt idx="121">
                  <c:v>-4.4148693418518468</c:v>
                </c:pt>
                <c:pt idx="122">
                  <c:v>-4.4148693418518459</c:v>
                </c:pt>
                <c:pt idx="123">
                  <c:v>-4.4148693418518459</c:v>
                </c:pt>
                <c:pt idx="124">
                  <c:v>-4.4148693418518441</c:v>
                </c:pt>
                <c:pt idx="125">
                  <c:v>-4.4148693418518423</c:v>
                </c:pt>
                <c:pt idx="126">
                  <c:v>-4.4148693418518414</c:v>
                </c:pt>
                <c:pt idx="127">
                  <c:v>-4.4148693418518397</c:v>
                </c:pt>
                <c:pt idx="128">
                  <c:v>-4.4148693418518379</c:v>
                </c:pt>
                <c:pt idx="129">
                  <c:v>-4.4148693418518361</c:v>
                </c:pt>
                <c:pt idx="130">
                  <c:v>-4.4148693418518334</c:v>
                </c:pt>
                <c:pt idx="131">
                  <c:v>-4.4148693418518308</c:v>
                </c:pt>
                <c:pt idx="132">
                  <c:v>-4.4148693418518272</c:v>
                </c:pt>
                <c:pt idx="133">
                  <c:v>-4.4148693418518263</c:v>
                </c:pt>
                <c:pt idx="134">
                  <c:v>-4.4148693418518228</c:v>
                </c:pt>
                <c:pt idx="135">
                  <c:v>-4.4148693418518192</c:v>
                </c:pt>
                <c:pt idx="136">
                  <c:v>-4.4148693418518157</c:v>
                </c:pt>
                <c:pt idx="137">
                  <c:v>-4.414869341851813</c:v>
                </c:pt>
                <c:pt idx="138">
                  <c:v>-4.4148693418518068</c:v>
                </c:pt>
                <c:pt idx="139">
                  <c:v>-4.4148693418518024</c:v>
                </c:pt>
                <c:pt idx="140">
                  <c:v>-4.4148693418517979</c:v>
                </c:pt>
                <c:pt idx="141">
                  <c:v>-4.4148693418517944</c:v>
                </c:pt>
                <c:pt idx="142">
                  <c:v>-4.414869341851789</c:v>
                </c:pt>
                <c:pt idx="143">
                  <c:v>-4.4148693418517819</c:v>
                </c:pt>
                <c:pt idx="144">
                  <c:v>-4.4148693418517757</c:v>
                </c:pt>
                <c:pt idx="145">
                  <c:v>-4.4148693418517668</c:v>
                </c:pt>
                <c:pt idx="146">
                  <c:v>-4.4148693418517588</c:v>
                </c:pt>
                <c:pt idx="147">
                  <c:v>-4.41486934185175</c:v>
                </c:pt>
                <c:pt idx="148">
                  <c:v>-4.414869341851742</c:v>
                </c:pt>
                <c:pt idx="149">
                  <c:v>-4.4148693418517313</c:v>
                </c:pt>
                <c:pt idx="150">
                  <c:v>-4.4148693418517198</c:v>
                </c:pt>
                <c:pt idx="151">
                  <c:v>-4.4148693418517073</c:v>
                </c:pt>
                <c:pt idx="152">
                  <c:v>-4.4148693418516958</c:v>
                </c:pt>
                <c:pt idx="153">
                  <c:v>-4.4148693418516807</c:v>
                </c:pt>
                <c:pt idx="154">
                  <c:v>-4.4148693418516647</c:v>
                </c:pt>
                <c:pt idx="155">
                  <c:v>-4.4148693418516478</c:v>
                </c:pt>
                <c:pt idx="156">
                  <c:v>-4.4148693418516292</c:v>
                </c:pt>
                <c:pt idx="157">
                  <c:v>-4.4148693418516096</c:v>
                </c:pt>
                <c:pt idx="158">
                  <c:v>-4.4148693418515874</c:v>
                </c:pt>
                <c:pt idx="159">
                  <c:v>-4.4148693418515634</c:v>
                </c:pt>
                <c:pt idx="160">
                  <c:v>-4.4148693418515386</c:v>
                </c:pt>
                <c:pt idx="161">
                  <c:v>-4.4148693418515119</c:v>
                </c:pt>
                <c:pt idx="162">
                  <c:v>-4.4148693418514808</c:v>
                </c:pt>
                <c:pt idx="163">
                  <c:v>-4.4148693418514471</c:v>
                </c:pt>
                <c:pt idx="164">
                  <c:v>-4.4148693418514133</c:v>
                </c:pt>
                <c:pt idx="165">
                  <c:v>-4.4148693418513734</c:v>
                </c:pt>
                <c:pt idx="166">
                  <c:v>-4.4148693418513316</c:v>
                </c:pt>
                <c:pt idx="167">
                  <c:v>-4.4148693418512863</c:v>
                </c:pt>
                <c:pt idx="168">
                  <c:v>-4.4148693418512348</c:v>
                </c:pt>
                <c:pt idx="169">
                  <c:v>-4.4148693418511833</c:v>
                </c:pt>
                <c:pt idx="170">
                  <c:v>-4.4148693418511238</c:v>
                </c:pt>
                <c:pt idx="171">
                  <c:v>-4.4148693418510598</c:v>
                </c:pt>
                <c:pt idx="172">
                  <c:v>-4.4148693418509906</c:v>
                </c:pt>
                <c:pt idx="173">
                  <c:v>-4.4148693418509151</c:v>
                </c:pt>
                <c:pt idx="174">
                  <c:v>-4.4148693418508342</c:v>
                </c:pt>
                <c:pt idx="175">
                  <c:v>-4.4148693418507454</c:v>
                </c:pt>
                <c:pt idx="176">
                  <c:v>-4.4148693418506486</c:v>
                </c:pt>
                <c:pt idx="177">
                  <c:v>-4.414869341850542</c:v>
                </c:pt>
                <c:pt idx="178">
                  <c:v>-4.4148693418504301</c:v>
                </c:pt>
                <c:pt idx="179">
                  <c:v>-4.4148693418503049</c:v>
                </c:pt>
                <c:pt idx="180">
                  <c:v>-4.4148693418501708</c:v>
                </c:pt>
                <c:pt idx="181">
                  <c:v>-4.4148693418500242</c:v>
                </c:pt>
                <c:pt idx="182">
                  <c:v>-4.4148693418498661</c:v>
                </c:pt>
                <c:pt idx="183">
                  <c:v>-4.4148693418496929</c:v>
                </c:pt>
                <c:pt idx="184">
                  <c:v>-4.4148693418495046</c:v>
                </c:pt>
                <c:pt idx="185">
                  <c:v>-4.4148693418493012</c:v>
                </c:pt>
                <c:pt idx="186">
                  <c:v>-4.4148693418490792</c:v>
                </c:pt>
                <c:pt idx="187">
                  <c:v>-4.4148693418488394</c:v>
                </c:pt>
                <c:pt idx="188">
                  <c:v>-4.4148693418485756</c:v>
                </c:pt>
                <c:pt idx="189">
                  <c:v>-4.4148693418482923</c:v>
                </c:pt>
                <c:pt idx="190">
                  <c:v>-4.4148693418479841</c:v>
                </c:pt>
                <c:pt idx="191">
                  <c:v>-4.4148693418476492</c:v>
                </c:pt>
                <c:pt idx="192">
                  <c:v>-4.4148693418472842</c:v>
                </c:pt>
                <c:pt idx="193">
                  <c:v>-4.4148693418468881</c:v>
                </c:pt>
                <c:pt idx="194">
                  <c:v>-4.4148693418464564</c:v>
                </c:pt>
                <c:pt idx="195">
                  <c:v>-4.4148693418459901</c:v>
                </c:pt>
                <c:pt idx="196">
                  <c:v>-4.4148693418454812</c:v>
                </c:pt>
                <c:pt idx="197">
                  <c:v>-4.4148693418449279</c:v>
                </c:pt>
                <c:pt idx="198">
                  <c:v>-4.4148693418443283</c:v>
                </c:pt>
                <c:pt idx="199">
                  <c:v>-4.4148693418436764</c:v>
                </c:pt>
                <c:pt idx="200">
                  <c:v>-4.4148693418429676</c:v>
                </c:pt>
                <c:pt idx="201">
                  <c:v>-4.4148693418421967</c:v>
                </c:pt>
                <c:pt idx="202">
                  <c:v>-4.41486934184136</c:v>
                </c:pt>
                <c:pt idx="203">
                  <c:v>-4.4148693418404497</c:v>
                </c:pt>
                <c:pt idx="204">
                  <c:v>-4.4148693418394638</c:v>
                </c:pt>
                <c:pt idx="205">
                  <c:v>-4.41486934183839</c:v>
                </c:pt>
                <c:pt idx="206">
                  <c:v>-4.4148693418372229</c:v>
                </c:pt>
                <c:pt idx="207">
                  <c:v>-4.4148693418359546</c:v>
                </c:pt>
                <c:pt idx="208">
                  <c:v>-4.4148693418345779</c:v>
                </c:pt>
                <c:pt idx="209">
                  <c:v>-4.4148693418330822</c:v>
                </c:pt>
                <c:pt idx="210">
                  <c:v>-4.4148693418314542</c:v>
                </c:pt>
                <c:pt idx="211">
                  <c:v>-4.4148693418296876</c:v>
                </c:pt>
                <c:pt idx="212">
                  <c:v>-4.4148693418277682</c:v>
                </c:pt>
                <c:pt idx="213">
                  <c:v>-4.414869341825681</c:v>
                </c:pt>
                <c:pt idx="214">
                  <c:v>-4.4148693418234144</c:v>
                </c:pt>
                <c:pt idx="215">
                  <c:v>-4.4148693418209506</c:v>
                </c:pt>
                <c:pt idx="216">
                  <c:v>-4.4148693418182736</c:v>
                </c:pt>
                <c:pt idx="217">
                  <c:v>-4.4148693418153631</c:v>
                </c:pt>
                <c:pt idx="218">
                  <c:v>-4.414869341812202</c:v>
                </c:pt>
                <c:pt idx="219">
                  <c:v>-4.4148693418087683</c:v>
                </c:pt>
                <c:pt idx="220">
                  <c:v>-4.4148693418050362</c:v>
                </c:pt>
                <c:pt idx="221">
                  <c:v>-4.4148693418009826</c:v>
                </c:pt>
                <c:pt idx="222">
                  <c:v>-4.4148693417965754</c:v>
                </c:pt>
                <c:pt idx="223">
                  <c:v>-4.4148693417917872</c:v>
                </c:pt>
                <c:pt idx="224">
                  <c:v>-4.4148693417865843</c:v>
                </c:pt>
                <c:pt idx="225">
                  <c:v>-4.4148693417809319</c:v>
                </c:pt>
                <c:pt idx="226">
                  <c:v>-4.4148693417747884</c:v>
                </c:pt>
                <c:pt idx="227">
                  <c:v>-4.4148693417681137</c:v>
                </c:pt>
                <c:pt idx="228">
                  <c:v>-4.4148693417608609</c:v>
                </c:pt>
                <c:pt idx="229">
                  <c:v>-4.4148693417529792</c:v>
                </c:pt>
                <c:pt idx="230">
                  <c:v>-4.4148693417444163</c:v>
                </c:pt>
                <c:pt idx="231">
                  <c:v>-4.4148693417351108</c:v>
                </c:pt>
                <c:pt idx="232">
                  <c:v>-4.4148693417249998</c:v>
                </c:pt>
                <c:pt idx="233">
                  <c:v>-4.414869341714013</c:v>
                </c:pt>
                <c:pt idx="234">
                  <c:v>-4.4148693417020741</c:v>
                </c:pt>
                <c:pt idx="235">
                  <c:v>-4.4148693416891023</c:v>
                </c:pt>
                <c:pt idx="236">
                  <c:v>-4.4148693416750078</c:v>
                </c:pt>
                <c:pt idx="237">
                  <c:v>-4.4148693416596902</c:v>
                </c:pt>
                <c:pt idx="238">
                  <c:v>-4.4148693416430467</c:v>
                </c:pt>
                <c:pt idx="239">
                  <c:v>-4.4148693416249616</c:v>
                </c:pt>
                <c:pt idx="240">
                  <c:v>-4.4148693416053124</c:v>
                </c:pt>
                <c:pt idx="241">
                  <c:v>-4.4148693415839606</c:v>
                </c:pt>
                <c:pt idx="242">
                  <c:v>-4.4148693415607569</c:v>
                </c:pt>
                <c:pt idx="243">
                  <c:v>-4.414869341535546</c:v>
                </c:pt>
                <c:pt idx="244">
                  <c:v>-4.4148693415081528</c:v>
                </c:pt>
                <c:pt idx="245">
                  <c:v>-4.4148693414783846</c:v>
                </c:pt>
                <c:pt idx="246">
                  <c:v>-4.4148693414460407</c:v>
                </c:pt>
                <c:pt idx="247">
                  <c:v>-4.4148693414108928</c:v>
                </c:pt>
                <c:pt idx="248">
                  <c:v>-4.414869341372702</c:v>
                </c:pt>
                <c:pt idx="249">
                  <c:v>-4.4148693413312046</c:v>
                </c:pt>
                <c:pt idx="250">
                  <c:v>-4.4148693412861126</c:v>
                </c:pt>
                <c:pt idx="251">
                  <c:v>-4.4148693412371154</c:v>
                </c:pt>
                <c:pt idx="252">
                  <c:v>-4.4148693411838753</c:v>
                </c:pt>
                <c:pt idx="253">
                  <c:v>-4.4148693411260229</c:v>
                </c:pt>
                <c:pt idx="254">
                  <c:v>-4.4148693410631621</c:v>
                </c:pt>
                <c:pt idx="255">
                  <c:v>-4.4148693409948541</c:v>
                </c:pt>
                <c:pt idx="256">
                  <c:v>-4.4148693409206343</c:v>
                </c:pt>
                <c:pt idx="257">
                  <c:v>-4.4148693408399842</c:v>
                </c:pt>
                <c:pt idx="258">
                  <c:v>-4.4148693407523467</c:v>
                </c:pt>
                <c:pt idx="259">
                  <c:v>-4.4148693406571242</c:v>
                </c:pt>
                <c:pt idx="260">
                  <c:v>-4.4148693405536541</c:v>
                </c:pt>
                <c:pt idx="261">
                  <c:v>-4.4148693404412214</c:v>
                </c:pt>
                <c:pt idx="262">
                  <c:v>-4.4148693403190507</c:v>
                </c:pt>
                <c:pt idx="263">
                  <c:v>-4.4148693401862991</c:v>
                </c:pt>
                <c:pt idx="264">
                  <c:v>-4.4148693400420527</c:v>
                </c:pt>
                <c:pt idx="265">
                  <c:v>-4.4148693398853123</c:v>
                </c:pt>
                <c:pt idx="266">
                  <c:v>-4.414869339714997</c:v>
                </c:pt>
                <c:pt idx="267">
                  <c:v>-4.4148693395299334</c:v>
                </c:pt>
                <c:pt idx="268">
                  <c:v>-4.4148693393288383</c:v>
                </c:pt>
                <c:pt idx="269">
                  <c:v>-4.4148693391103304</c:v>
                </c:pt>
                <c:pt idx="270">
                  <c:v>-4.4148693388728946</c:v>
                </c:pt>
                <c:pt idx="271">
                  <c:v>-4.4148693386148992</c:v>
                </c:pt>
                <c:pt idx="272">
                  <c:v>-4.4148693383345599</c:v>
                </c:pt>
                <c:pt idx="273">
                  <c:v>-4.4148693380299404</c:v>
                </c:pt>
                <c:pt idx="274">
                  <c:v>-4.4148693376989376</c:v>
                </c:pt>
                <c:pt idx="275">
                  <c:v>-4.4148693373392698</c:v>
                </c:pt>
                <c:pt idx="276">
                  <c:v>-4.4148693369484517</c:v>
                </c:pt>
                <c:pt idx="277">
                  <c:v>-4.4148693365237861</c:v>
                </c:pt>
                <c:pt idx="278">
                  <c:v>-4.4148693360623428</c:v>
                </c:pt>
                <c:pt idx="279">
                  <c:v>-4.414869335560935</c:v>
                </c:pt>
                <c:pt idx="280">
                  <c:v>-4.4148693350161023</c:v>
                </c:pt>
                <c:pt idx="281">
                  <c:v>-4.4148693344240826</c:v>
                </c:pt>
                <c:pt idx="282">
                  <c:v>-4.4148693337807936</c:v>
                </c:pt>
                <c:pt idx="283">
                  <c:v>-4.4148693330817883</c:v>
                </c:pt>
                <c:pt idx="284">
                  <c:v>-4.4148693323222474</c:v>
                </c:pt>
                <c:pt idx="285">
                  <c:v>-4.4148693314969254</c:v>
                </c:pt>
                <c:pt idx="286">
                  <c:v>-4.4148693306001254</c:v>
                </c:pt>
                <c:pt idx="287">
                  <c:v>-4.414869329625656</c:v>
                </c:pt>
                <c:pt idx="288">
                  <c:v>-4.4148693285667919</c:v>
                </c:pt>
                <c:pt idx="289">
                  <c:v>-4.4148693274162243</c:v>
                </c:pt>
                <c:pt idx="290">
                  <c:v>-4.4148693261660092</c:v>
                </c:pt>
                <c:pt idx="291">
                  <c:v>-4.4148693248075199</c:v>
                </c:pt>
                <c:pt idx="292">
                  <c:v>-4.4148693233313754</c:v>
                </c:pt>
                <c:pt idx="293">
                  <c:v>-4.4148693217273882</c:v>
                </c:pt>
                <c:pt idx="294">
                  <c:v>-4.4148693199844864</c:v>
                </c:pt>
                <c:pt idx="295">
                  <c:v>-4.4148693180906378</c:v>
                </c:pt>
                <c:pt idx="296">
                  <c:v>-4.4148693160327692</c:v>
                </c:pt>
                <c:pt idx="297">
                  <c:v>-4.4148693137966797</c:v>
                </c:pt>
                <c:pt idx="298">
                  <c:v>-4.4148693113669291</c:v>
                </c:pt>
                <c:pt idx="299">
                  <c:v>-4.4148693087267477</c:v>
                </c:pt>
                <c:pt idx="300">
                  <c:v>-4.41486930585791</c:v>
                </c:pt>
                <c:pt idx="301">
                  <c:v>-4.4148693027406152</c:v>
                </c:pt>
                <c:pt idx="302">
                  <c:v>-4.4148692993533416</c:v>
                </c:pt>
                <c:pt idx="303">
                  <c:v>-4.4148692956727107</c:v>
                </c:pt>
                <c:pt idx="304">
                  <c:v>-4.4148692916733143</c:v>
                </c:pt>
                <c:pt idx="305">
                  <c:v>-4.4148692873275452</c:v>
                </c:pt>
                <c:pt idx="306">
                  <c:v>-4.4148692826054052</c:v>
                </c:pt>
                <c:pt idx="307">
                  <c:v>-4.4148692774742999</c:v>
                </c:pt>
                <c:pt idx="308">
                  <c:v>-4.4148692718988114</c:v>
                </c:pt>
                <c:pt idx="309">
                  <c:v>-4.4148692658404496</c:v>
                </c:pt>
                <c:pt idx="310">
                  <c:v>-4.4148692592573973</c:v>
                </c:pt>
                <c:pt idx="311">
                  <c:v>-4.4148692521042108</c:v>
                </c:pt>
                <c:pt idx="312">
                  <c:v>-4.4148692443315154</c:v>
                </c:pt>
                <c:pt idx="313">
                  <c:v>-4.414869235885658</c:v>
                </c:pt>
                <c:pt idx="314">
                  <c:v>-4.4148692267083396</c:v>
                </c:pt>
                <c:pt idx="315">
                  <c:v>-4.4148692167362071</c:v>
                </c:pt>
                <c:pt idx="316">
                  <c:v>-4.4148692059004251</c:v>
                </c:pt>
                <c:pt idx="317">
                  <c:v>-4.4148691941261999</c:v>
                </c:pt>
                <c:pt idx="318">
                  <c:v>-4.4148691813322563</c:v>
                </c:pt>
                <c:pt idx="319">
                  <c:v>-4.4148691674302789</c:v>
                </c:pt>
                <c:pt idx="320">
                  <c:v>-4.4148691523243047</c:v>
                </c:pt>
                <c:pt idx="321">
                  <c:v>-4.4148691359100614</c:v>
                </c:pt>
                <c:pt idx="322">
                  <c:v>-4.4148691180742432</c:v>
                </c:pt>
                <c:pt idx="323">
                  <c:v>-4.4148690986937353</c:v>
                </c:pt>
                <c:pt idx="324">
                  <c:v>-4.4148690776347568</c:v>
                </c:pt>
                <c:pt idx="325">
                  <c:v>-4.4148690547519429</c:v>
                </c:pt>
                <c:pt idx="326">
                  <c:v>-4.4148690298873374</c:v>
                </c:pt>
                <c:pt idx="327">
                  <c:v>-4.4148690028693061</c:v>
                </c:pt>
                <c:pt idx="328">
                  <c:v>-4.4148689735113482</c:v>
                </c:pt>
                <c:pt idx="329">
                  <c:v>-4.4148689416108109</c:v>
                </c:pt>
                <c:pt idx="330">
                  <c:v>-4.4148689069474969</c:v>
                </c:pt>
                <c:pt idx="331">
                  <c:v>-4.4148688692821247</c:v>
                </c:pt>
                <c:pt idx="332">
                  <c:v>-4.4148688283547033</c:v>
                </c:pt>
                <c:pt idx="333">
                  <c:v>-4.414868783882719</c:v>
                </c:pt>
                <c:pt idx="334">
                  <c:v>-4.4148687355591907</c:v>
                </c:pt>
                <c:pt idx="335">
                  <c:v>-4.4148686830505506</c:v>
                </c:pt>
                <c:pt idx="336">
                  <c:v>-4.4148686259943464</c:v>
                </c:pt>
                <c:pt idx="337">
                  <c:v>-4.4148685639967242</c:v>
                </c:pt>
                <c:pt idx="338">
                  <c:v>-4.414868496629734</c:v>
                </c:pt>
                <c:pt idx="339">
                  <c:v>-4.4148684234283539</c:v>
                </c:pt>
                <c:pt idx="340">
                  <c:v>-4.4148683438872904</c:v>
                </c:pt>
                <c:pt idx="341">
                  <c:v>-4.414868257457492</c:v>
                </c:pt>
                <c:pt idx="342">
                  <c:v>-4.4148681635423479</c:v>
                </c:pt>
                <c:pt idx="343">
                  <c:v>-4.4148680614935873</c:v>
                </c:pt>
                <c:pt idx="344">
                  <c:v>-4.4148679506067872</c:v>
                </c:pt>
                <c:pt idx="345">
                  <c:v>-4.4148678301165214</c:v>
                </c:pt>
                <c:pt idx="346">
                  <c:v>-4.4148676991910749</c:v>
                </c:pt>
                <c:pt idx="347">
                  <c:v>-4.4148675569266977</c:v>
                </c:pt>
                <c:pt idx="348">
                  <c:v>-4.414867402341371</c:v>
                </c:pt>
                <c:pt idx="349">
                  <c:v>-4.4148672343680309</c:v>
                </c:pt>
                <c:pt idx="350">
                  <c:v>-4.4148670518471924</c:v>
                </c:pt>
                <c:pt idx="351">
                  <c:v>-4.414866853518963</c:v>
                </c:pt>
                <c:pt idx="352">
                  <c:v>-4.4148666380143267</c:v>
                </c:pt>
                <c:pt idx="353">
                  <c:v>-4.4148664038457079</c:v>
                </c:pt>
                <c:pt idx="354">
                  <c:v>-4.4148661493966994</c:v>
                </c:pt>
                <c:pt idx="355">
                  <c:v>-4.4148658729109034</c:v>
                </c:pt>
                <c:pt idx="356">
                  <c:v>-4.4148655724798056</c:v>
                </c:pt>
                <c:pt idx="357">
                  <c:v>-4.4148652460296143</c:v>
                </c:pt>
                <c:pt idx="358">
                  <c:v>-4.4148648913069239</c:v>
                </c:pt>
                <c:pt idx="359">
                  <c:v>-4.4148645058631804</c:v>
                </c:pt>
                <c:pt idx="360">
                  <c:v>-4.4148640870377696</c:v>
                </c:pt>
                <c:pt idx="361">
                  <c:v>-4.4148636319396601</c:v>
                </c:pt>
                <c:pt idx="362">
                  <c:v>-4.4148631374274387</c:v>
                </c:pt>
                <c:pt idx="363">
                  <c:v>-4.4148626000876279</c:v>
                </c:pt>
                <c:pt idx="364">
                  <c:v>-4.4148620162111376</c:v>
                </c:pt>
                <c:pt idx="365">
                  <c:v>-4.4148613817676461</c:v>
                </c:pt>
                <c:pt idx="366">
                  <c:v>-4.4148606923777898</c:v>
                </c:pt>
                <c:pt idx="367">
                  <c:v>-4.4148599432829396</c:v>
                </c:pt>
                <c:pt idx="368">
                  <c:v>-4.4148591293123438</c:v>
                </c:pt>
                <c:pt idx="369">
                  <c:v>-4.4148582448474478</c:v>
                </c:pt>
                <c:pt idx="370">
                  <c:v>-4.4148572837831122</c:v>
                </c:pt>
                <c:pt idx="371">
                  <c:v>-4.4148562394854673</c:v>
                </c:pt>
                <c:pt idx="372">
                  <c:v>-4.4148551047461329</c:v>
                </c:pt>
                <c:pt idx="373">
                  <c:v>-4.4148538717324657</c:v>
                </c:pt>
                <c:pt idx="374">
                  <c:v>-4.4148525319334961</c:v>
                </c:pt>
                <c:pt idx="375">
                  <c:v>-4.4148510761011783</c:v>
                </c:pt>
                <c:pt idx="376">
                  <c:v>-4.4148494941865772</c:v>
                </c:pt>
                <c:pt idx="377">
                  <c:v>-4.4148477752705029</c:v>
                </c:pt>
                <c:pt idx="378">
                  <c:v>-4.4148459074881528</c:v>
                </c:pt>
                <c:pt idx="379">
                  <c:v>-4.4148438779472237</c:v>
                </c:pt>
                <c:pt idx="380">
                  <c:v>-4.4148416726389366</c:v>
                </c:pt>
                <c:pt idx="381">
                  <c:v>-4.4148392763413637</c:v>
                </c:pt>
                <c:pt idx="382">
                  <c:v>-4.4148366725143653</c:v>
                </c:pt>
                <c:pt idx="383">
                  <c:v>-4.4148338431854564</c:v>
                </c:pt>
                <c:pt idx="384">
                  <c:v>-4.4148307688257713</c:v>
                </c:pt>
                <c:pt idx="385">
                  <c:v>-4.4148274282153048</c:v>
                </c:pt>
                <c:pt idx="386">
                  <c:v>-4.4148237982964806</c:v>
                </c:pt>
                <c:pt idx="387">
                  <c:v>-4.4148198540150387</c:v>
                </c:pt>
                <c:pt idx="388">
                  <c:v>-4.4148155681471586</c:v>
                </c:pt>
                <c:pt idx="389">
                  <c:v>-4.4148109111116183</c:v>
                </c:pt>
                <c:pt idx="390">
                  <c:v>-4.4148058507656849</c:v>
                </c:pt>
                <c:pt idx="391">
                  <c:v>-4.4148003521833514</c:v>
                </c:pt>
                <c:pt idx="392">
                  <c:v>-4.4147943774143652</c:v>
                </c:pt>
                <c:pt idx="393">
                  <c:v>-4.4147878852224256</c:v>
                </c:pt>
                <c:pt idx="394">
                  <c:v>-4.414780830800705</c:v>
                </c:pt>
                <c:pt idx="395">
                  <c:v>-4.4147731654627611</c:v>
                </c:pt>
                <c:pt idx="396">
                  <c:v>-4.4147648363067118</c:v>
                </c:pt>
                <c:pt idx="397">
                  <c:v>-4.414755785850347</c:v>
                </c:pt>
                <c:pt idx="398">
                  <c:v>-4.4147459516346839</c:v>
                </c:pt>
                <c:pt idx="399">
                  <c:v>-4.4147352657932197</c:v>
                </c:pt>
                <c:pt idx="400">
                  <c:v>-4.4147236545839403</c:v>
                </c:pt>
                <c:pt idx="401">
                  <c:v>-4.4147110378808474</c:v>
                </c:pt>
                <c:pt idx="402">
                  <c:v>-4.4146973286215268</c:v>
                </c:pt>
                <c:pt idx="403">
                  <c:v>-4.4146824322069476</c:v>
                </c:pt>
                <c:pt idx="404">
                  <c:v>-4.4146662458493919</c:v>
                </c:pt>
                <c:pt idx="405">
                  <c:v>-4.4146486578639914</c:v>
                </c:pt>
                <c:pt idx="406">
                  <c:v>-4.4146295468990964</c:v>
                </c:pt>
                <c:pt idx="407">
                  <c:v>-4.4146087811001049</c:v>
                </c:pt>
                <c:pt idx="408">
                  <c:v>-4.414586217201081</c:v>
                </c:pt>
                <c:pt idx="409">
                  <c:v>-4.4145616995379227</c:v>
                </c:pt>
                <c:pt idx="410">
                  <c:v>-4.4145350589763348</c:v>
                </c:pt>
                <c:pt idx="411">
                  <c:v>-4.4145061117472508</c:v>
                </c:pt>
                <c:pt idx="412">
                  <c:v>-4.4144746581817893</c:v>
                </c:pt>
                <c:pt idx="413">
                  <c:v>-4.4144404813370546</c:v>
                </c:pt>
                <c:pt idx="414">
                  <c:v>-4.4144033455034641</c:v>
                </c:pt>
                <c:pt idx="415">
                  <c:v>-4.414362994583378</c:v>
                </c:pt>
                <c:pt idx="416">
                  <c:v>-4.4143191503300434</c:v>
                </c:pt>
                <c:pt idx="417">
                  <c:v>-4.4142715104348449</c:v>
                </c:pt>
                <c:pt idx="418">
                  <c:v>-4.4142197464499198</c:v>
                </c:pt>
                <c:pt idx="419">
                  <c:v>-4.4141635015319984</c:v>
                </c:pt>
                <c:pt idx="420">
                  <c:v>-4.4141023879922594</c:v>
                </c:pt>
                <c:pt idx="421">
                  <c:v>-4.4140359846356114</c:v>
                </c:pt>
                <c:pt idx="422">
                  <c:v>-4.4139638338714713</c:v>
                </c:pt>
                <c:pt idx="423">
                  <c:v>-4.4138854385766004</c:v>
                </c:pt>
                <c:pt idx="424">
                  <c:v>-4.4138002586889167</c:v>
                </c:pt>
                <c:pt idx="425">
                  <c:v>-4.413707707509511</c:v>
                </c:pt>
                <c:pt idx="426">
                  <c:v>-4.4136071476881078</c:v>
                </c:pt>
                <c:pt idx="427">
                  <c:v>-4.4134978868652759</c:v>
                </c:pt>
                <c:pt idx="428">
                  <c:v>-4.4133791729424496</c:v>
                </c:pt>
                <c:pt idx="429">
                  <c:v>-4.4132501889484343</c:v>
                </c:pt>
                <c:pt idx="430">
                  <c:v>-4.4131100474686029</c:v>
                </c:pt>
                <c:pt idx="431">
                  <c:v>-4.4129577846001622</c:v>
                </c:pt>
                <c:pt idx="432">
                  <c:v>-4.4127923533940434</c:v>
                </c:pt>
                <c:pt idx="433">
                  <c:v>-4.4126126167406996</c:v>
                </c:pt>
                <c:pt idx="434">
                  <c:v>-4.41241733965387</c:v>
                </c:pt>
                <c:pt idx="435">
                  <c:v>-4.4122051809025988</c:v>
                </c:pt>
                <c:pt idx="436">
                  <c:v>-4.4119746839381424</c:v>
                </c:pt>
                <c:pt idx="437">
                  <c:v>-4.4117242670580943</c:v>
                </c:pt>
                <c:pt idx="438">
                  <c:v>-4.411452212745905</c:v>
                </c:pt>
                <c:pt idx="439">
                  <c:v>-4.411156656119136</c:v>
                </c:pt>
                <c:pt idx="440">
                  <c:v>-4.4108355724150794</c:v>
                </c:pt>
                <c:pt idx="441">
                  <c:v>-4.4104867634370768</c:v>
                </c:pt>
                <c:pt idx="442">
                  <c:v>-4.410107842879472</c:v>
                </c:pt>
                <c:pt idx="443">
                  <c:v>-4.4096962204434762</c:v>
                </c:pt>
                <c:pt idx="444">
                  <c:v>-4.4092490846501713</c:v>
                </c:pt>
                <c:pt idx="445">
                  <c:v>-4.4087633842508387</c:v>
                </c:pt>
                <c:pt idx="446">
                  <c:v>-4.4082358081283246</c:v>
                </c:pt>
                <c:pt idx="447">
                  <c:v>-4.4076627635766688</c:v>
                </c:pt>
                <c:pt idx="448">
                  <c:v>-4.4070403528396271</c:v>
                </c:pt>
                <c:pt idx="449">
                  <c:v>-4.4063643477819872</c:v>
                </c:pt>
                <c:pt idx="450">
                  <c:v>-4.4056301625610281</c:v>
                </c:pt>
                <c:pt idx="451">
                  <c:v>-4.4048328241590369</c:v>
                </c:pt>
                <c:pt idx="452">
                  <c:v>-4.4039669406315882</c:v>
                </c:pt>
                <c:pt idx="453">
                  <c:v>-4.4030266669206766</c:v>
                </c:pt>
                <c:pt idx="454">
                  <c:v>-4.4020056680767441</c:v>
                </c:pt>
                <c:pt idx="455">
                  <c:v>-4.4008970797295568</c:v>
                </c:pt>
                <c:pt idx="456">
                  <c:v>-4.3996934656449209</c:v>
                </c:pt>
                <c:pt idx="457">
                  <c:v>-4.3983867722029366</c:v>
                </c:pt>
                <c:pt idx="458">
                  <c:v>-4.3969682796339642</c:v>
                </c:pt>
                <c:pt idx="459">
                  <c:v>-4.3954285498515642</c:v>
                </c:pt>
                <c:pt idx="460">
                  <c:v>-4.3937573707276014</c:v>
                </c:pt>
                <c:pt idx="461">
                  <c:v>-4.3919436966643497</c:v>
                </c:pt>
                <c:pt idx="462">
                  <c:v>-4.3899755853324427</c:v>
                </c:pt>
                <c:pt idx="463">
                  <c:v>-4.387840130462771</c:v>
                </c:pt>
                <c:pt idx="464">
                  <c:v>-4.3855233906059183</c:v>
                </c:pt>
                <c:pt idx="465">
                  <c:v>-4.3830103138056158</c:v>
                </c:pt>
                <c:pt idx="466">
                  <c:v>-4.3802846581741326</c:v>
                </c:pt>
                <c:pt idx="467">
                  <c:v>-4.3773289084089484</c:v>
                </c:pt>
                <c:pt idx="468">
                  <c:v>-4.3741241883531687</c:v>
                </c:pt>
                <c:pt idx="469">
                  <c:v>-4.3706501697783287</c:v>
                </c:pt>
                <c:pt idx="470">
                  <c:v>-4.3668849776595771</c:v>
                </c:pt>
                <c:pt idx="471">
                  <c:v>-4.3628050923215147</c:v>
                </c:pt>
                <c:pt idx="472">
                  <c:v>-4.3583852489603547</c:v>
                </c:pt>
                <c:pt idx="473">
                  <c:v>-4.3535983351962484</c:v>
                </c:pt>
                <c:pt idx="474">
                  <c:v>-4.3484152874811297</c:v>
                </c:pt>
                <c:pt idx="475">
                  <c:v>-4.3428049873836052</c:v>
                </c:pt>
                <c:pt idx="476">
                  <c:v>-4.3367341589952364</c:v>
                </c:pt>
                <c:pt idx="477">
                  <c:v>-4.330167268953077</c:v>
                </c:pt>
                <c:pt idx="478">
                  <c:v>-4.3230664308522568</c:v>
                </c:pt>
                <c:pt idx="479">
                  <c:v>-4.3153913161295261</c:v>
                </c:pt>
                <c:pt idx="480">
                  <c:v>-4.3070990738327533</c:v>
                </c:pt>
                <c:pt idx="481">
                  <c:v>-4.2981442620497106</c:v>
                </c:pt>
                <c:pt idx="482">
                  <c:v>-4.2884787941478049</c:v>
                </c:pt>
                <c:pt idx="483">
                  <c:v>-4.2780519033678992</c:v>
                </c:pt>
                <c:pt idx="484">
                  <c:v>-4.2668101297113363</c:v>
                </c:pt>
                <c:pt idx="485">
                  <c:v>-4.2546973334473401</c:v>
                </c:pt>
                <c:pt idx="486">
                  <c:v>-4.2416547399329962</c:v>
                </c:pt>
                <c:pt idx="487">
                  <c:v>-4.2276210207611529</c:v>
                </c:pt>
                <c:pt idx="488">
                  <c:v>-4.2125324165099851</c:v>
                </c:pt>
                <c:pt idx="489">
                  <c:v>-4.196322906535344</c:v>
                </c:pt>
                <c:pt idx="490">
                  <c:v>-4.1789244312935274</c:v>
                </c:pt>
                <c:pt idx="491">
                  <c:v>-4.1602671725749714</c:v>
                </c:pt>
                <c:pt idx="492">
                  <c:v>-4.1402798967342038</c:v>
                </c:pt>
                <c:pt idx="493">
                  <c:v>-4.1188903654833693</c:v>
                </c:pt>
                <c:pt idx="494">
                  <c:v>-4.0960258180430573</c:v>
                </c:pt>
                <c:pt idx="495">
                  <c:v>-4.0716135273860923</c:v>
                </c:pt>
                <c:pt idx="496">
                  <c:v>-4.0455814319468342</c:v>
                </c:pt>
                <c:pt idx="497">
                  <c:v>-4.0178588424901482</c:v>
                </c:pt>
                <c:pt idx="498">
                  <c:v>-3.9883772218449982</c:v>
                </c:pt>
                <c:pt idx="499">
                  <c:v>-3.957071032930922</c:v>
                </c:pt>
              </c:numCache>
            </c:numRef>
          </c:yVal>
          <c:smooth val="1"/>
          <c:extLst>
            <c:ext xmlns:c16="http://schemas.microsoft.com/office/drawing/2014/chart" uri="{C3380CC4-5D6E-409C-BE32-E72D297353CC}">
              <c16:uniqueId val="{00000000-DBFE-4FF5-AA67-FD95CA3C6BEB}"/>
            </c:ext>
          </c:extLst>
        </c:ser>
        <c:dLbls>
          <c:showLegendKey val="0"/>
          <c:showVal val="0"/>
          <c:showCatName val="0"/>
          <c:showSerName val="0"/>
          <c:showPercent val="0"/>
          <c:showBubbleSize val="0"/>
        </c:dLbls>
        <c:axId val="135119456"/>
        <c:axId val="725153328"/>
      </c:scatterChart>
      <c:valAx>
        <c:axId val="135119456"/>
        <c:scaling>
          <c:logBase val="10"/>
          <c:orientation val="minMax"/>
          <c:min val="10"/>
        </c:scaling>
        <c:delete val="0"/>
        <c:axPos val="b"/>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725153328"/>
        <c:crosses val="autoZero"/>
        <c:crossBetween val="midCat"/>
      </c:valAx>
      <c:valAx>
        <c:axId val="725153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351194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latin typeface="Signika" pitchFamily="2" charset="0"/>
              </a:rPr>
              <a:t>Atténuation</a:t>
            </a:r>
            <a:r>
              <a:rPr lang="en-US" baseline="0" dirty="0">
                <a:latin typeface="Signika" pitchFamily="2" charset="0"/>
              </a:rPr>
              <a:t> </a:t>
            </a:r>
            <a:r>
              <a:rPr lang="en-US" baseline="0" dirty="0" err="1">
                <a:latin typeface="Signika" pitchFamily="2" charset="0"/>
              </a:rPr>
              <a:t>en</a:t>
            </a:r>
            <a:r>
              <a:rPr lang="en-US" baseline="0" dirty="0">
                <a:latin typeface="Signika" pitchFamily="2" charset="0"/>
              </a:rPr>
              <a:t> </a:t>
            </a:r>
            <a:r>
              <a:rPr lang="en-US" baseline="0" dirty="0" err="1">
                <a:latin typeface="Signika" pitchFamily="2" charset="0"/>
              </a:rPr>
              <a:t>fonction</a:t>
            </a:r>
            <a:r>
              <a:rPr lang="en-US" baseline="0" dirty="0">
                <a:latin typeface="Signika" pitchFamily="2" charset="0"/>
              </a:rPr>
              <a:t> de </a:t>
            </a:r>
          </a:p>
          <a:p>
            <a:pPr>
              <a:defRPr/>
            </a:pPr>
            <a:r>
              <a:rPr lang="en-US" baseline="0" dirty="0">
                <a:latin typeface="Signika" pitchFamily="2" charset="0"/>
              </a:rPr>
              <a:t>la </a:t>
            </a:r>
            <a:r>
              <a:rPr lang="en-US" baseline="0" dirty="0" err="1">
                <a:latin typeface="Signika" pitchFamily="2" charset="0"/>
              </a:rPr>
              <a:t>fréquence</a:t>
            </a:r>
            <a:endParaRPr lang="en-US" dirty="0">
              <a:latin typeface="Signika" pitchFamily="2"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smoothMarker"/>
        <c:varyColors val="0"/>
        <c:ser>
          <c:idx val="1"/>
          <c:order val="0"/>
          <c:tx>
            <c:strRef>
              <c:f>Sheet1!$C$1</c:f>
              <c:strCache>
                <c:ptCount val="1"/>
                <c:pt idx="0">
                  <c:v>Equation 2</c:v>
                </c:pt>
              </c:strCache>
            </c:strRef>
          </c:tx>
          <c:spPr>
            <a:ln w="19050" cap="rnd">
              <a:solidFill>
                <a:srgbClr val="FF0000"/>
              </a:solidFill>
              <a:round/>
            </a:ln>
            <a:effectLst/>
          </c:spPr>
          <c:marker>
            <c:symbol val="none"/>
          </c:marker>
          <c:xVal>
            <c:numRef>
              <c:f>Sheet1!$A$2:$A$501</c:f>
              <c:numCache>
                <c:formatCode>General</c:formatCode>
                <c:ptCount val="500"/>
                <c:pt idx="0">
                  <c:v>10</c:v>
                </c:pt>
                <c:pt idx="1">
                  <c:v>10.424040070215559</c:v>
                </c:pt>
                <c:pt idx="2">
                  <c:v>10.86606113854597</c:v>
                </c:pt>
                <c:pt idx="3">
                  <c:v>11.32682567136154</c:v>
                </c:pt>
                <c:pt idx="4">
                  <c:v>11.807128466661901</c:v>
                </c:pt>
                <c:pt idx="5">
                  <c:v>12.307798025066649</c:v>
                </c:pt>
                <c:pt idx="6">
                  <c:v>12.82969797894147</c:v>
                </c:pt>
                <c:pt idx="7">
                  <c:v>13.37372858212496</c:v>
                </c:pt>
                <c:pt idx="8">
                  <c:v>13.94082826282578</c:v>
                </c:pt>
                <c:pt idx="9">
                  <c:v>14.53197524236896</c:v>
                </c:pt>
                <c:pt idx="10">
                  <c:v>15.14818922258346</c:v>
                </c:pt>
                <c:pt idx="11">
                  <c:v>15.79053314474176</c:v>
                </c:pt>
                <c:pt idx="12">
                  <c:v>16.46011502308551</c:v>
                </c:pt>
                <c:pt idx="13">
                  <c:v>17.158089856100052</c:v>
                </c:pt>
                <c:pt idx="14">
                  <c:v>17.885661618834622</c:v>
                </c:pt>
                <c:pt idx="15">
                  <c:v>18.644085339704858</c:v>
                </c:pt>
                <c:pt idx="16">
                  <c:v>19.43466926536021</c:v>
                </c:pt>
                <c:pt idx="17">
                  <c:v>20.258777117350171</c:v>
                </c:pt>
                <c:pt idx="18">
                  <c:v>21.11783044448244</c:v>
                </c:pt>
                <c:pt idx="19">
                  <c:v>22.013311074930311</c:v>
                </c:pt>
                <c:pt idx="20">
                  <c:v>22.94676367231936</c:v>
                </c:pt>
                <c:pt idx="21">
                  <c:v>23.919798400202399</c:v>
                </c:pt>
                <c:pt idx="22">
                  <c:v>24.93409369951879</c:v>
                </c:pt>
                <c:pt idx="23">
                  <c:v>25.991399183829341</c:v>
                </c:pt>
                <c:pt idx="24">
                  <c:v>27.093538657320519</c:v>
                </c:pt>
                <c:pt idx="25">
                  <c:v>28.24241326078436</c:v>
                </c:pt>
                <c:pt idx="26">
                  <c:v>29.440004751000352</c:v>
                </c:pt>
                <c:pt idx="27">
                  <c:v>30.688378919176419</c:v>
                </c:pt>
                <c:pt idx="28">
                  <c:v>31.989689154345381</c:v>
                </c:pt>
                <c:pt idx="29">
                  <c:v>33.346180157863643</c:v>
                </c:pt>
                <c:pt idx="30">
                  <c:v>34.760191815419773</c:v>
                </c:pt>
                <c:pt idx="31">
                  <c:v>36.234163233231499</c:v>
                </c:pt>
                <c:pt idx="32">
                  <c:v>37.770636945393683</c:v>
                </c:pt>
                <c:pt idx="33">
                  <c:v>39.37226329963481</c:v>
                </c:pt>
                <c:pt idx="34">
                  <c:v>41.04180502904709</c:v>
                </c:pt>
                <c:pt idx="35">
                  <c:v>42.782142017676172</c:v>
                </c:pt>
                <c:pt idx="36">
                  <c:v>44.596276268190927</c:v>
                </c:pt>
                <c:pt idx="37">
                  <c:v>46.487337080202558</c:v>
                </c:pt>
                <c:pt idx="38">
                  <c:v>48.458586448164958</c:v>
                </c:pt>
                <c:pt idx="39">
                  <c:v>50.51342468816766</c:v>
                </c:pt>
                <c:pt idx="40">
                  <c:v>52.655396303327578</c:v>
                </c:pt>
                <c:pt idx="41">
                  <c:v>54.888196097896717</c:v>
                </c:pt>
                <c:pt idx="42">
                  <c:v>57.215675550632518</c:v>
                </c:pt>
                <c:pt idx="43">
                  <c:v>59.64184945842463</c:v>
                </c:pt>
                <c:pt idx="44">
                  <c:v>62.170902861638268</c:v>
                </c:pt>
                <c:pt idx="45">
                  <c:v>64.807198263119716</c:v>
                </c:pt>
                <c:pt idx="46">
                  <c:v>67.555283153316466</c:v>
                </c:pt>
                <c:pt idx="47">
                  <c:v>70.419897854492916</c:v>
                </c:pt>
                <c:pt idx="48">
                  <c:v>73.405983697572125</c:v>
                </c:pt>
                <c:pt idx="49">
                  <c:v>76.518691545708251</c:v>
                </c:pt>
                <c:pt idx="50">
                  <c:v>79.763390679292769</c:v>
                </c:pt>
                <c:pt idx="51">
                  <c:v>83.145678057720644</c:v>
                </c:pt>
                <c:pt idx="52">
                  <c:v>86.671387973892337</c:v>
                </c:pt>
                <c:pt idx="53">
                  <c:v>90.346602118105338</c:v>
                </c:pt>
                <c:pt idx="54">
                  <c:v>94.177660068695232</c:v>
                </c:pt>
                <c:pt idx="55">
                  <c:v>98.171170227521941</c:v>
                </c:pt>
                <c:pt idx="56">
                  <c:v>102.3340212191642</c:v>
                </c:pt>
                <c:pt idx="57">
                  <c:v>106.6733937734857</c:v>
                </c:pt>
                <c:pt idx="58">
                  <c:v>111.19677311206991</c:v>
                </c:pt>
                <c:pt idx="59">
                  <c:v>115.91196185988861</c:v>
                </c:pt>
                <c:pt idx="60">
                  <c:v>120.8270935044776</c:v>
                </c:pt>
                <c:pt idx="61">
                  <c:v>125.9506464258359</c:v>
                </c:pt>
                <c:pt idx="62">
                  <c:v>131.29145852124651</c:v>
                </c:pt>
                <c:pt idx="63">
                  <c:v>136.8587424502519</c:v>
                </c:pt>
                <c:pt idx="64">
                  <c:v>142.6621015260738</c:v>
                </c:pt>
                <c:pt idx="65">
                  <c:v>148.71154628089539</c:v>
                </c:pt>
                <c:pt idx="66">
                  <c:v>155.01751173357701</c:v>
                </c:pt>
                <c:pt idx="67">
                  <c:v>161.5908753895919</c:v>
                </c:pt>
                <c:pt idx="68">
                  <c:v>168.4429760042315</c:v>
                </c:pt>
                <c:pt idx="69">
                  <c:v>175.58563314144689</c:v>
                </c:pt>
                <c:pt idx="70">
                  <c:v>183.03116756206131</c:v>
                </c:pt>
                <c:pt idx="71">
                  <c:v>190.7924224765265</c:v>
                </c:pt>
                <c:pt idx="72">
                  <c:v>198.88278569888101</c:v>
                </c:pt>
                <c:pt idx="73">
                  <c:v>207.31621274012309</c:v>
                </c:pt>
                <c:pt idx="74">
                  <c:v>216.10725088083771</c:v>
                </c:pt>
                <c:pt idx="75">
                  <c:v>225.27106426459829</c:v>
                </c:pt>
                <c:pt idx="76">
                  <c:v>234.8234600554276</c:v>
                </c:pt>
                <c:pt idx="77">
                  <c:v>244.780915704444</c:v>
                </c:pt>
                <c:pt idx="78">
                  <c:v>255.1606073727186</c:v>
                </c:pt>
                <c:pt idx="79">
                  <c:v>265.98043955937578</c:v>
                </c:pt>
                <c:pt idx="80">
                  <c:v>277.2590759860484</c:v>
                </c:pt>
                <c:pt idx="81">
                  <c:v>289.01597179095108</c:v>
                </c:pt>
                <c:pt idx="82">
                  <c:v>301.2714070881164</c:v>
                </c:pt>
                <c:pt idx="83">
                  <c:v>314.04652194967531</c:v>
                </c:pt>
                <c:pt idx="84">
                  <c:v>327.36335287152468</c:v>
                </c:pt>
                <c:pt idx="85">
                  <c:v>341.24487078528892</c:v>
                </c:pt>
                <c:pt idx="86">
                  <c:v>355.71502068213857</c:v>
                </c:pt>
                <c:pt idx="87">
                  <c:v>370.79876291681722</c:v>
                </c:pt>
                <c:pt idx="88">
                  <c:v>386.52211626312618</c:v>
                </c:pt>
                <c:pt idx="89">
                  <c:v>402.91220279513522</c:v>
                </c:pt>
                <c:pt idx="90">
                  <c:v>419.9972946715306</c:v>
                </c:pt>
                <c:pt idx="91">
                  <c:v>437.80686290381658</c:v>
                </c:pt>
                <c:pt idx="92">
                  <c:v>456.37162819247641</c:v>
                </c:pt>
                <c:pt idx="93">
                  <c:v>475.72361391878889</c:v>
                </c:pt>
                <c:pt idx="94">
                  <c:v>495.89620138372169</c:v>
                </c:pt>
                <c:pt idx="95">
                  <c:v>516.92418738916035</c:v>
                </c:pt>
                <c:pt idx="96">
                  <c:v>538.84384426082238</c:v>
                </c:pt>
                <c:pt idx="97">
                  <c:v>561.69298241638091</c:v>
                </c:pt>
                <c:pt idx="98">
                  <c:v>585.5110155867244</c:v>
                </c:pt>
                <c:pt idx="99">
                  <c:v>610.33902880286212</c:v>
                </c:pt>
                <c:pt idx="100">
                  <c:v>636.21984926574885</c:v>
                </c:pt>
                <c:pt idx="101">
                  <c:v>663.19812022126757</c:v>
                </c:pt>
                <c:pt idx="102">
                  <c:v>691.32037796781276</c:v>
                </c:pt>
                <c:pt idx="103">
                  <c:v>720.63513212930525</c:v>
                </c:pt>
                <c:pt idx="104">
                  <c:v>751.19294933209687</c:v>
                </c:pt>
                <c:pt idx="105">
                  <c:v>783.04654043011828</c:v>
                </c:pt>
                <c:pt idx="106">
                  <c:v>816.25085142872365</c:v>
                </c:pt>
                <c:pt idx="107">
                  <c:v>850.86315826405814</c:v>
                </c:pt>
                <c:pt idx="108">
                  <c:v>886.94316560147138</c:v>
                </c:pt>
                <c:pt idx="109">
                  <c:v>924.553109823358</c:v>
                </c:pt>
                <c:pt idx="110">
                  <c:v>963.75786638410887</c:v>
                </c:pt>
                <c:pt idx="111">
                  <c:v>1004.6250617173411</c:v>
                </c:pt>
                <c:pt idx="112">
                  <c:v>1047.2251898884349</c:v>
                </c:pt>
                <c:pt idx="113">
                  <c:v>1091.6317341936151</c:v>
                </c:pt>
                <c:pt idx="114">
                  <c:v>1137.9212939153149</c:v>
                </c:pt>
                <c:pt idx="115">
                  <c:v>1186.1737164524791</c:v>
                </c:pt>
                <c:pt idx="116">
                  <c:v>1236.4722350537149</c:v>
                </c:pt>
                <c:pt idx="117">
                  <c:v>1288.9036123908929</c:v>
                </c:pt>
                <c:pt idx="118">
                  <c:v>1343.5582902208259</c:v>
                </c:pt>
                <c:pt idx="119">
                  <c:v>1400.530545393221</c:v>
                </c:pt>
                <c:pt idx="120">
                  <c:v>1459.9186524739789</c:v>
                </c:pt>
                <c:pt idx="121">
                  <c:v>1521.825053264387</c:v>
                </c:pt>
                <c:pt idx="122">
                  <c:v>1586.3565335085909</c:v>
                </c:pt>
                <c:pt idx="123">
                  <c:v>1653.62440709418</c:v>
                </c:pt>
                <c:pt idx="124">
                  <c:v>1723.74470806362</c:v>
                </c:pt>
                <c:pt idx="125">
                  <c:v>1796.838390767721</c:v>
                </c:pt>
                <c:pt idx="126">
                  <c:v>1873.031538506438</c:v>
                </c:pt>
                <c:pt idx="127">
                  <c:v>1952.4555810168611</c:v>
                </c:pt>
                <c:pt idx="128">
                  <c:v>2035.2475211835781</c:v>
                </c:pt>
                <c:pt idx="129">
                  <c:v>2121.5501713624531</c:v>
                </c:pt>
                <c:pt idx="130">
                  <c:v>2211.5123997254891</c:v>
                </c:pt>
                <c:pt idx="131">
                  <c:v>2305.2893870517082</c:v>
                </c:pt>
                <c:pt idx="132">
                  <c:v>2403.042894406969</c:v>
                </c:pt>
                <c:pt idx="133">
                  <c:v>2504.9415421745048</c:v>
                </c:pt>
                <c:pt idx="134">
                  <c:v>2611.161100917459</c:v>
                </c:pt>
                <c:pt idx="135">
                  <c:v>2721.88479457518</c:v>
                </c:pt>
                <c:pt idx="136">
                  <c:v>2837.3036165162139</c:v>
                </c:pt>
                <c:pt idx="137">
                  <c:v>2957.6166589932541</c:v>
                </c:pt>
                <c:pt idx="138">
                  <c:v>3083.031456568277</c:v>
                </c:pt>
                <c:pt idx="139">
                  <c:v>3213.7643441002788</c:v>
                </c:pt>
                <c:pt idx="140">
                  <c:v>3350.0408299131359</c:v>
                </c:pt>
                <c:pt idx="141">
                  <c:v>3492.0959847872709</c:v>
                </c:pt>
                <c:pt idx="142">
                  <c:v>3640.174847446141</c:v>
                </c:pt>
                <c:pt idx="143">
                  <c:v>3794.532847236942</c:v>
                </c:pt>
                <c:pt idx="144">
                  <c:v>3955.4362447347021</c:v>
                </c:pt>
                <c:pt idx="145">
                  <c:v>4123.1625910297525</c:v>
                </c:pt>
                <c:pt idx="146">
                  <c:v>4298.0012064907987</c:v>
                </c:pt>
                <c:pt idx="147">
                  <c:v>4480.2536798294941</c:v>
                </c:pt>
                <c:pt idx="148">
                  <c:v>4670.2343883273352</c:v>
                </c:pt>
                <c:pt idx="149">
                  <c:v>4868.2710401222839</c:v>
                </c:pt>
                <c:pt idx="150">
                  <c:v>5074.7052394904713</c:v>
                </c:pt>
                <c:pt idx="151">
                  <c:v>5289.8930760981511</c:v>
                </c:pt>
                <c:pt idx="152">
                  <c:v>5514.2057392403021</c:v>
                </c:pt>
                <c:pt idx="153">
                  <c:v>5748.030158125357</c:v>
                </c:pt>
                <c:pt idx="154">
                  <c:v>5991.7696693106191</c:v>
                </c:pt>
                <c:pt idx="155">
                  <c:v>6245.844712439618</c:v>
                </c:pt>
                <c:pt idx="156">
                  <c:v>6510.6935554814609</c:v>
                </c:pt>
                <c:pt idx="157">
                  <c:v>6786.7730507233018</c:v>
                </c:pt>
                <c:pt idx="158">
                  <c:v>7074.5594228198788</c:v>
                </c:pt>
                <c:pt idx="159">
                  <c:v>7374.5490902595539</c:v>
                </c:pt>
                <c:pt idx="160">
                  <c:v>7687.2595216637365</c:v>
                </c:pt>
                <c:pt idx="161">
                  <c:v>8013.2301283968864</c:v>
                </c:pt>
                <c:pt idx="162">
                  <c:v>8353.0231950267789</c:v>
                </c:pt>
                <c:pt idx="163">
                  <c:v>8707.2248492399212</c:v>
                </c:pt>
                <c:pt idx="164">
                  <c:v>9076.4460728853664</c:v>
                </c:pt>
                <c:pt idx="165">
                  <c:v>9461.3237558907695</c:v>
                </c:pt>
                <c:pt idx="166">
                  <c:v>9862.5217948687841</c:v>
                </c:pt>
                <c:pt idx="167">
                  <c:v>10280.73223830865</c:v>
                </c:pt>
                <c:pt idx="168">
                  <c:v>10716.676480328641</c:v>
                </c:pt>
                <c:pt idx="169">
                  <c:v>11171.106505048239</c:v>
                </c:pt>
                <c:pt idx="170">
                  <c:v>11644.806183726851</c:v>
                </c:pt>
                <c:pt idx="171">
                  <c:v>12138.592626906289</c:v>
                </c:pt>
                <c:pt idx="172">
                  <c:v>12653.317593889429</c:v>
                </c:pt>
                <c:pt idx="173">
                  <c:v>13189.868961986689</c:v>
                </c:pt>
                <c:pt idx="174">
                  <c:v>13749.172258064211</c:v>
                </c:pt>
                <c:pt idx="175">
                  <c:v>14332.192255035739</c:v>
                </c:pt>
                <c:pt idx="176">
                  <c:v>14939.93463605256</c:v>
                </c:pt>
                <c:pt idx="177">
                  <c:v>15573.44772926135</c:v>
                </c:pt>
                <c:pt idx="178">
                  <c:v>16233.824316122809</c:v>
                </c:pt>
                <c:pt idx="179">
                  <c:v>16922.203516410351</c:v>
                </c:pt>
                <c:pt idx="180">
                  <c:v>17639.772753140449</c:v>
                </c:pt>
                <c:pt idx="181">
                  <c:v>18387.769800823309</c:v>
                </c:pt>
                <c:pt idx="182">
                  <c:v>19167.484920568131</c:v>
                </c:pt>
                <c:pt idx="183">
                  <c:v>19980.26308572551</c:v>
                </c:pt>
                <c:pt idx="184">
                  <c:v>20827.506301905181</c:v>
                </c:pt>
                <c:pt idx="185">
                  <c:v>21710.676025372672</c:v>
                </c:pt>
                <c:pt idx="186">
                  <c:v>22631.2956839953</c:v>
                </c:pt>
                <c:pt idx="187">
                  <c:v>23590.95330508639</c:v>
                </c:pt>
                <c:pt idx="188">
                  <c:v>24591.304254680461</c:v>
                </c:pt>
                <c:pt idx="189">
                  <c:v>25634.074092965151</c:v>
                </c:pt>
                <c:pt idx="190">
                  <c:v>26721.06155079438</c:v>
                </c:pt>
                <c:pt idx="191">
                  <c:v>27854.14163241769</c:v>
                </c:pt>
                <c:pt idx="192">
                  <c:v>29035.268849778138</c:v>
                </c:pt>
                <c:pt idx="193">
                  <c:v>30266.480593956949</c:v>
                </c:pt>
                <c:pt idx="194">
                  <c:v>31549.90064958089</c:v>
                </c:pt>
                <c:pt idx="195">
                  <c:v>32887.7428582551</c:v>
                </c:pt>
                <c:pt idx="196">
                  <c:v>34282.314937339739</c:v>
                </c:pt>
                <c:pt idx="197">
                  <c:v>35736.022460657878</c:v>
                </c:pt>
                <c:pt idx="198">
                  <c:v>37251.373008002098</c:v>
                </c:pt>
                <c:pt idx="199">
                  <c:v>38830.980490596092</c:v>
                </c:pt>
                <c:pt idx="200">
                  <c:v>40477.569659973233</c:v>
                </c:pt>
                <c:pt idx="201">
                  <c:v>42193.980808050241</c:v>
                </c:pt>
                <c:pt idx="202">
                  <c:v>43983.17466650228</c:v>
                </c:pt>
                <c:pt idx="203">
                  <c:v>45848.237513890963</c:v>
                </c:pt>
                <c:pt idx="204">
                  <c:v>47792.386499355947</c:v>
                </c:pt>
                <c:pt idx="205">
                  <c:v>49818.97519205165</c:v>
                </c:pt>
                <c:pt idx="206">
                  <c:v>51931.49936590212</c:v>
                </c:pt>
                <c:pt idx="207">
                  <c:v>54133.603029653757</c:v>
                </c:pt>
                <c:pt idx="208">
                  <c:v>56429.084712625423</c:v>
                </c:pt>
                <c:pt idx="209">
                  <c:v>58821.904016999681</c:v>
                </c:pt>
                <c:pt idx="210">
                  <c:v>61316.188447957691</c:v>
                </c:pt>
                <c:pt idx="211">
                  <c:v>63916.240533440046</c:v>
                </c:pt>
                <c:pt idx="212">
                  <c:v>66626.545245811634</c:v>
                </c:pt>
                <c:pt idx="213">
                  <c:v>69451.777738236895</c:v>
                </c:pt>
                <c:pt idx="214">
                  <c:v>72396.811409108763</c:v>
                </c:pt>
                <c:pt idx="215">
                  <c:v>75466.726308439029</c:v>
                </c:pt>
                <c:pt idx="216">
                  <c:v>78666.817900715905</c:v>
                </c:pt>
                <c:pt idx="217">
                  <c:v>82002.606199341302</c:v>
                </c:pt>
                <c:pt idx="218">
                  <c:v>85479.84528840422</c:v>
                </c:pt>
                <c:pt idx="219">
                  <c:v>89104.533248215215</c:v>
                </c:pt>
                <c:pt idx="220">
                  <c:v>92882.922501724985</c:v>
                </c:pt>
                <c:pt idx="221">
                  <c:v>96821.53059967095</c:v>
                </c:pt>
                <c:pt idx="222">
                  <c:v>100927.15146305721</c:v>
                </c:pt>
                <c:pt idx="223">
                  <c:v>105206.8671023623</c:v>
                </c:pt>
                <c:pt idx="224">
                  <c:v>109668.059833687</c:v>
                </c:pt>
                <c:pt idx="225">
                  <c:v>114318.425012915</c:v>
                </c:pt>
                <c:pt idx="226">
                  <c:v>119165.98430985591</c:v>
                </c:pt>
                <c:pt idx="227">
                  <c:v>124219.0995452619</c:v>
                </c:pt>
                <c:pt idx="228">
                  <c:v>129486.48711459051</c:v>
                </c:pt>
                <c:pt idx="229">
                  <c:v>134977.23302339419</c:v>
                </c:pt>
                <c:pt idx="230">
                  <c:v>140700.8085602686</c:v>
                </c:pt>
                <c:pt idx="231">
                  <c:v>146667.0866343969</c:v>
                </c:pt>
                <c:pt idx="232">
                  <c:v>152886.35880587291</c:v>
                </c:pt>
                <c:pt idx="233">
                  <c:v>159369.35303817759</c:v>
                </c:pt>
                <c:pt idx="234">
                  <c:v>166127.25220342929</c:v>
                </c:pt>
                <c:pt idx="235">
                  <c:v>173171.71337233559</c:v>
                </c:pt>
                <c:pt idx="236">
                  <c:v>180514.887922111</c:v>
                </c:pt>
                <c:pt idx="237">
                  <c:v>188169.4424970556</c:v>
                </c:pt>
                <c:pt idx="238">
                  <c:v>196148.58085794331</c:v>
                </c:pt>
                <c:pt idx="239">
                  <c:v>204466.06665791181</c:v>
                </c:pt>
                <c:pt idx="240">
                  <c:v>213136.24718414381</c:v>
                </c:pt>
                <c:pt idx="241">
                  <c:v>222174.07810628871</c:v>
                </c:pt>
                <c:pt idx="242">
                  <c:v>231595.14927431551</c:v>
                </c:pt>
                <c:pt idx="243">
                  <c:v>241415.71161030181</c:v>
                </c:pt>
                <c:pt idx="244">
                  <c:v>251652.70514053939</c:v>
                </c:pt>
                <c:pt idx="245">
                  <c:v>262323.78821631242</c:v>
                </c:pt>
                <c:pt idx="246">
                  <c:v>273447.36797375802</c:v>
                </c:pt>
                <c:pt idx="247">
                  <c:v>285042.63208534382</c:v>
                </c:pt>
                <c:pt idx="248">
                  <c:v>297129.58185773343</c:v>
                </c:pt>
                <c:pt idx="249">
                  <c:v>309729.06673314131</c:v>
                </c:pt>
                <c:pt idx="250">
                  <c:v>322862.82025367342</c:v>
                </c:pt>
                <c:pt idx="251">
                  <c:v>336553.49755070941</c:v>
                </c:pt>
                <c:pt idx="252">
                  <c:v>350824.71442397957</c:v>
                </c:pt>
                <c:pt idx="253">
                  <c:v>365701.0880777493</c:v>
                </c:pt>
                <c:pt idx="254">
                  <c:v>381208.27958438877</c:v>
                </c:pt>
                <c:pt idx="255">
                  <c:v>397373.03814856132</c:v>
                </c:pt>
                <c:pt idx="256">
                  <c:v>414223.24724838982</c:v>
                </c:pt>
                <c:pt idx="257">
                  <c:v>431787.97273320222</c:v>
                </c:pt>
                <c:pt idx="258">
                  <c:v>450097.51296080509</c:v>
                </c:pt>
                <c:pt idx="259">
                  <c:v>469183.45106077992</c:v>
                </c:pt>
                <c:pt idx="260">
                  <c:v>489078.709413959</c:v>
                </c:pt>
                <c:pt idx="261">
                  <c:v>509817.60644204298</c:v>
                </c:pt>
                <c:pt idx="262">
                  <c:v>531435.9158053241</c:v>
                </c:pt>
                <c:pt idx="263">
                  <c:v>553970.92811064003</c:v>
                </c:pt>
                <c:pt idx="264">
                  <c:v>577461.5152359826</c:v>
                </c:pt>
                <c:pt idx="265">
                  <c:v>601948.19738272741</c:v>
                </c:pt>
                <c:pt idx="266">
                  <c:v>627473.21297115879</c:v>
                </c:pt>
                <c:pt idx="267">
                  <c:v>654080.59149982594</c:v>
                </c:pt>
                <c:pt idx="268">
                  <c:v>681816.22949444794</c:v>
                </c:pt>
                <c:pt idx="269">
                  <c:v>710727.96967734268</c:v>
                </c:pt>
                <c:pt idx="270">
                  <c:v>740865.68349395681</c:v>
                </c:pt>
                <c:pt idx="271">
                  <c:v>772281.35713886423</c:v>
                </c:pt>
                <c:pt idx="272">
                  <c:v>805029.18122959894</c:v>
                </c:pt>
                <c:pt idx="273">
                  <c:v>839165.6442830161</c:v>
                </c:pt>
                <c:pt idx="274">
                  <c:v>874749.63015544158</c:v>
                </c:pt>
                <c:pt idx="275">
                  <c:v>911842.51961465809</c:v>
                </c:pt>
                <c:pt idx="276">
                  <c:v>950508.29621895112</c:v>
                </c:pt>
                <c:pt idx="277">
                  <c:v>990813.65668586665</c:v>
                </c:pt>
                <c:pt idx="278">
                  <c:v>1032828.12594103</c:v>
                </c:pt>
                <c:pt idx="279">
                  <c:v>1076624.1770454929</c:v>
                </c:pt>
                <c:pt idx="280">
                  <c:v>1122277.35620851</c:v>
                </c:pt>
                <c:pt idx="281">
                  <c:v>1169866.413101308</c:v>
                </c:pt>
                <c:pt idx="282">
                  <c:v>1219473.436696738</c:v>
                </c:pt>
                <c:pt idx="283">
                  <c:v>1271183.9968690299</c:v>
                </c:pt>
                <c:pt idx="284">
                  <c:v>1325087.291997954</c:v>
                </c:pt>
                <c:pt idx="285">
                  <c:v>1381276.30283201</c:v>
                </c:pt>
                <c:pt idx="286">
                  <c:v>1439847.95287601</c:v>
                </c:pt>
                <c:pt idx="287">
                  <c:v>1500903.275579737</c:v>
                </c:pt>
                <c:pt idx="288">
                  <c:v>1564547.5886160959</c:v>
                </c:pt>
                <c:pt idx="289">
                  <c:v>1630890.6755493339</c:v>
                </c:pt>
                <c:pt idx="290">
                  <c:v>1700046.9752067181</c:v>
                </c:pt>
                <c:pt idx="291">
                  <c:v>1772135.779080359</c:v>
                </c:pt>
                <c:pt idx="292">
                  <c:v>1847281.4370996361</c:v>
                </c:pt>
                <c:pt idx="293">
                  <c:v>1925613.572129199</c:v>
                </c:pt>
                <c:pt idx="294">
                  <c:v>2007267.303562572</c:v>
                </c:pt>
                <c:pt idx="295">
                  <c:v>2092383.480396979</c:v>
                </c:pt>
                <c:pt idx="296">
                  <c:v>2181108.9241915201</c:v>
                </c:pt>
                <c:pt idx="297">
                  <c:v>2273596.6823277199</c:v>
                </c:pt>
                <c:pt idx="298">
                  <c:v>2370006.2920093299</c:v>
                </c:pt>
                <c:pt idx="299">
                  <c:v>2470504.055456826</c:v>
                </c:pt>
                <c:pt idx="300">
                  <c:v>2575263.3267712039</c:v>
                </c:pt>
                <c:pt idx="301">
                  <c:v>2684464.810961965</c:v>
                </c:pt>
                <c:pt idx="302">
                  <c:v>2798296.875655116</c:v>
                </c:pt>
                <c:pt idx="303">
                  <c:v>2916955.8760187989</c:v>
                </c:pt>
                <c:pt idx="304">
                  <c:v>3040646.4934670692</c:v>
                </c:pt>
                <c:pt idx="305">
                  <c:v>3169582.0887261149</c:v>
                </c:pt>
                <c:pt idx="306">
                  <c:v>3303985.069871861</c:v>
                </c:pt>
                <c:pt idx="307">
                  <c:v>3444087.2759738229</c:v>
                </c:pt>
                <c:pt idx="308">
                  <c:v>3590130.3770070691</c:v>
                </c:pt>
                <c:pt idx="309">
                  <c:v>3742366.290721985</c:v>
                </c:pt>
                <c:pt idx="310">
                  <c:v>3901057.6171909929</c:v>
                </c:pt>
                <c:pt idx="311">
                  <c:v>4066478.0917818621</c:v>
                </c:pt>
                <c:pt idx="312">
                  <c:v>4238913.0573387844</c:v>
                </c:pt>
                <c:pt idx="313">
                  <c:v>4418659.9563859412</c:v>
                </c:pt>
                <c:pt idx="314">
                  <c:v>4606028.8442024076</c:v>
                </c:pt>
                <c:pt idx="315">
                  <c:v>4801342.9236534555</c:v>
                </c:pt>
                <c:pt idx="316">
                  <c:v>5004939.1027009534</c:v>
                </c:pt>
                <c:pt idx="317">
                  <c:v>5217168.5755543541</c:v>
                </c:pt>
                <c:pt idx="318">
                  <c:v>5438397.4284648011</c:v>
                </c:pt>
                <c:pt idx="319">
                  <c:v>5669007.2712074341</c:v>
                </c:pt>
                <c:pt idx="320">
                  <c:v>5909395.8953409772</c:v>
                </c:pt>
                <c:pt idx="321">
                  <c:v>6159977.9603801686</c:v>
                </c:pt>
                <c:pt idx="322">
                  <c:v>6421185.7090647584</c:v>
                </c:pt>
                <c:pt idx="323">
                  <c:v>6693469.7129586674</c:v>
                </c:pt>
                <c:pt idx="324">
                  <c:v>6977299.6496655382</c:v>
                </c:pt>
                <c:pt idx="325">
                  <c:v>7273165.1130014705</c:v>
                </c:pt>
                <c:pt idx="326">
                  <c:v>7581576.4575221185</c:v>
                </c:pt>
                <c:pt idx="327">
                  <c:v>7903065.678861348</c:v>
                </c:pt>
                <c:pt idx="328">
                  <c:v>8238187.3313996177</c:v>
                </c:pt>
                <c:pt idx="329">
                  <c:v>8587519.4848451801</c:v>
                </c:pt>
                <c:pt idx="330">
                  <c:v>8951664.7213783022</c:v>
                </c:pt>
                <c:pt idx="331">
                  <c:v>9331251.1750782598</c:v>
                </c:pt>
                <c:pt idx="332">
                  <c:v>9726933.615426179</c:v>
                </c:pt>
                <c:pt idx="333">
                  <c:v>10139394.57675292</c:v>
                </c:pt>
                <c:pt idx="334">
                  <c:v>10569345.53557989</c:v>
                </c:pt>
                <c:pt idx="335">
                  <c:v>11017528.13788387</c:v>
                </c:pt>
                <c:pt idx="336">
                  <c:v>11484715.47840289</c:v>
                </c:pt>
                <c:pt idx="337">
                  <c:v>11971713.434189679</c:v>
                </c:pt>
                <c:pt idx="338">
                  <c:v>12479362.05471311</c:v>
                </c:pt>
                <c:pt idx="339">
                  <c:v>13008537.01090573</c:v>
                </c:pt>
                <c:pt idx="340">
                  <c:v>13560151.10565635</c:v>
                </c:pt>
                <c:pt idx="341">
                  <c:v>14135155.84835396</c:v>
                </c:pt>
                <c:pt idx="342">
                  <c:v>14734543.096198371</c:v>
                </c:pt>
                <c:pt idx="343">
                  <c:v>15359346.76510899</c:v>
                </c:pt>
                <c:pt idx="344">
                  <c:v>16010644.61318318</c:v>
                </c:pt>
                <c:pt idx="345">
                  <c:v>16689560.099780271</c:v>
                </c:pt>
                <c:pt idx="346">
                  <c:v>17397264.32343803</c:v>
                </c:pt>
                <c:pt idx="347">
                  <c:v>18134978.041964948</c:v>
                </c:pt>
                <c:pt idx="348">
                  <c:v>18903973.77819223</c:v>
                </c:pt>
                <c:pt idx="349">
                  <c:v>19705578.015018001</c:v>
                </c:pt>
                <c:pt idx="350">
                  <c:v>20541173.483530641</c:v>
                </c:pt>
                <c:pt idx="351">
                  <c:v>21412201.548157319</c:v>
                </c:pt>
                <c:pt idx="352">
                  <c:v>22320164.69295235</c:v>
                </c:pt>
                <c:pt idx="353">
                  <c:v>23266629.11331458</c:v>
                </c:pt>
                <c:pt idx="354">
                  <c:v>24253227.41760356</c:v>
                </c:pt>
                <c:pt idx="355">
                  <c:v>25281661.443315011</c:v>
                </c:pt>
                <c:pt idx="356">
                  <c:v>26353705.192673981</c:v>
                </c:pt>
                <c:pt idx="357">
                  <c:v>27471207.892708149</c:v>
                </c:pt>
                <c:pt idx="358">
                  <c:v>28636097.185081162</c:v>
                </c:pt>
                <c:pt idx="359">
                  <c:v>29850382.45118735</c:v>
                </c:pt>
                <c:pt idx="360">
                  <c:v>31116158.278243631</c:v>
                </c:pt>
                <c:pt idx="361">
                  <c:v>32435608.072358109</c:v>
                </c:pt>
                <c:pt idx="362">
                  <c:v>33811007.824806891</c:v>
                </c:pt>
                <c:pt idx="363">
                  <c:v>35244730.03801588</c:v>
                </c:pt>
                <c:pt idx="364">
                  <c:v>36739247.818020739</c:v>
                </c:pt>
                <c:pt idx="365">
                  <c:v>38297139.140462853</c:v>
                </c:pt>
                <c:pt idx="366">
                  <c:v>39921091.297480538</c:v>
                </c:pt>
                <c:pt idx="367">
                  <c:v>41613905.533167072</c:v>
                </c:pt>
                <c:pt idx="368">
                  <c:v>43378501.875589937</c:v>
                </c:pt>
                <c:pt idx="369">
                  <c:v>45217924.173707023</c:v>
                </c:pt>
                <c:pt idx="370">
                  <c:v>47135345.347869173</c:v>
                </c:pt>
                <c:pt idx="371">
                  <c:v>49134072.862963669</c:v>
                </c:pt>
                <c:pt idx="372">
                  <c:v>51217554.43364241</c:v>
                </c:pt>
                <c:pt idx="373">
                  <c:v>53389383.971473612</c:v>
                </c:pt>
                <c:pt idx="374">
                  <c:v>55653307.784276523</c:v>
                </c:pt>
                <c:pt idx="375">
                  <c:v>58013231.038333781</c:v>
                </c:pt>
                <c:pt idx="376">
                  <c:v>60473224.494626552</c:v>
                </c:pt>
                <c:pt idx="377">
                  <c:v>63037531.530712813</c:v>
                </c:pt>
                <c:pt idx="378">
                  <c:v>65710575.460362703</c:v>
                </c:pt>
                <c:pt idx="379">
                  <c:v>68496967.163574532</c:v>
                </c:pt>
                <c:pt idx="380">
                  <c:v>71401513.040134028</c:v>
                </c:pt>
                <c:pt idx="381">
                  <c:v>74429223.300437585</c:v>
                </c:pt>
                <c:pt idx="382">
                  <c:v>77585320.607878432</c:v>
                </c:pt>
                <c:pt idx="383">
                  <c:v>80875249.087704569</c:v>
                </c:pt>
                <c:pt idx="384">
                  <c:v>84304683.717889667</c:v>
                </c:pt>
                <c:pt idx="385">
                  <c:v>87879540.118213281</c:v>
                </c:pt>
                <c:pt idx="386">
                  <c:v>91605984.754437089</c:v>
                </c:pt>
                <c:pt idx="387">
                  <c:v>95490445.575180978</c:v>
                </c:pt>
                <c:pt idx="388">
                  <c:v>99539623.099842444</c:v>
                </c:pt>
                <c:pt idx="389">
                  <c:v>103760501.9766914</c:v>
                </c:pt>
                <c:pt idx="390">
                  <c:v>108160363.0310709</c:v>
                </c:pt>
                <c:pt idx="391">
                  <c:v>112746795.8244947</c:v>
                </c:pt>
                <c:pt idx="392">
                  <c:v>117527711.7462948</c:v>
                </c:pt>
                <c:pt idx="393">
                  <c:v>122511357.6604118</c:v>
                </c:pt>
                <c:pt idx="394">
                  <c:v>127706330.1308645</c:v>
                </c:pt>
                <c:pt idx="395">
                  <c:v>133121590.250431</c:v>
                </c:pt>
                <c:pt idx="396">
                  <c:v>138766479.0981307</c:v>
                </c:pt>
                <c:pt idx="397">
                  <c:v>144650733.85216469</c:v>
                </c:pt>
                <c:pt idx="398">
                  <c:v>150784504.58610541</c:v>
                </c:pt>
                <c:pt idx="399">
                  <c:v>157178371.77731609</c:v>
                </c:pt>
                <c:pt idx="400">
                  <c:v>163843364.5577985</c:v>
                </c:pt>
                <c:pt idx="401">
                  <c:v>170790979.73894301</c:v>
                </c:pt>
                <c:pt idx="402">
                  <c:v>178033201.64301121</c:v>
                </c:pt>
                <c:pt idx="403">
                  <c:v>185582522.77555189</c:v>
                </c:pt>
                <c:pt idx="404">
                  <c:v>193451965.37440479</c:v>
                </c:pt>
                <c:pt idx="405">
                  <c:v>201655103.8724744</c:v>
                </c:pt>
                <c:pt idx="406">
                  <c:v>210206088.31301579</c:v>
                </c:pt>
                <c:pt idx="407">
                  <c:v>219119668.75781521</c:v>
                </c:pt>
                <c:pt idx="408">
                  <c:v>228411220.73038211</c:v>
                </c:pt>
                <c:pt idx="409">
                  <c:v>238096771.7380358</c:v>
                </c:pt>
                <c:pt idx="410">
                  <c:v>248193028.9186258</c:v>
                </c:pt>
                <c:pt idx="411">
                  <c:v>258717407.8595919</c:v>
                </c:pt>
                <c:pt idx="412">
                  <c:v>269688062.63906932</c:v>
                </c:pt>
                <c:pt idx="413">
                  <c:v>281123917.14084673</c:v>
                </c:pt>
                <c:pt idx="414">
                  <c:v>293044697.69721383</c:v>
                </c:pt>
                <c:pt idx="415">
                  <c:v>305470967.11599803</c:v>
                </c:pt>
                <c:pt idx="416">
                  <c:v>318424160.15046561</c:v>
                </c:pt>
                <c:pt idx="417">
                  <c:v>331926620.47331828</c:v>
                </c:pt>
                <c:pt idx="418">
                  <c:v>346001639.2185123</c:v>
                </c:pt>
                <c:pt idx="419">
                  <c:v>360673495.15740317</c:v>
                </c:pt>
                <c:pt idx="420">
                  <c:v>375967496.57854599</c:v>
                </c:pt>
                <c:pt idx="421">
                  <c:v>391910024.94334179</c:v>
                </c:pt>
                <c:pt idx="422">
                  <c:v>408528580.39285648</c:v>
                </c:pt>
                <c:pt idx="423">
                  <c:v>425851829.1843406</c:v>
                </c:pt>
                <c:pt idx="424">
                  <c:v>443909653.13921839</c:v>
                </c:pt>
                <c:pt idx="425">
                  <c:v>462733201.18786931</c:v>
                </c:pt>
                <c:pt idx="426">
                  <c:v>482354943.10014582</c:v>
                </c:pt>
                <c:pt idx="427">
                  <c:v>502808725.49424958</c:v>
                </c:pt>
                <c:pt idx="428">
                  <c:v>524129830.22060609</c:v>
                </c:pt>
                <c:pt idx="429">
                  <c:v>546355035.22148645</c:v>
                </c:pt>
                <c:pt idx="430">
                  <c:v>569522677.97128427</c:v>
                </c:pt>
                <c:pt idx="431">
                  <c:v>593672721.60691261</c:v>
                </c:pt>
                <c:pt idx="432">
                  <c:v>618846823.86243951</c:v>
                </c:pt>
                <c:pt idx="433">
                  <c:v>645088408.92677128</c:v>
                </c:pt>
                <c:pt idx="434">
                  <c:v>672442742.34842491</c:v>
                </c:pt>
                <c:pt idx="435">
                  <c:v>700957009.1165632</c:v>
                </c:pt>
                <c:pt idx="436">
                  <c:v>730680395.05295217</c:v>
                </c:pt>
                <c:pt idx="437">
                  <c:v>761664171.65528917</c:v>
                </c:pt>
                <c:pt idx="438">
                  <c:v>793961784.53822923</c:v>
                </c:pt>
                <c:pt idx="439">
                  <c:v>827628945.62463689</c:v>
                </c:pt>
                <c:pt idx="440">
                  <c:v>862723729.24614501</c:v>
                </c:pt>
                <c:pt idx="441">
                  <c:v>899306672.31876326</c:v>
                </c:pt>
                <c:pt idx="442">
                  <c:v>937440878.76630199</c:v>
                </c:pt>
                <c:pt idx="443">
                  <c:v>977192128.37179971</c:v>
                </c:pt>
                <c:pt idx="444">
                  <c:v>1018628990.244689</c:v>
                </c:pt>
                <c:pt idx="445">
                  <c:v>1061822941.099387</c:v>
                </c:pt>
                <c:pt idx="446">
                  <c:v>1106848488.549412</c:v>
                </c:pt>
                <c:pt idx="447">
                  <c:v>1153783299.629662</c:v>
                </c:pt>
                <c:pt idx="448">
                  <c:v>1202708334.7685139</c:v>
                </c:pt>
                <c:pt idx="449">
                  <c:v>1253707987.4409201</c:v>
                </c:pt>
                <c:pt idx="450">
                  <c:v>1306870229.7433479</c:v>
                </c:pt>
                <c:pt idx="451">
                  <c:v>1362286764.14165</c:v>
                </c:pt>
                <c:pt idx="452">
                  <c:v>1420053181.653682</c:v>
                </c:pt>
                <c:pt idx="453">
                  <c:v>1480269126.7395101</c:v>
                </c:pt>
                <c:pt idx="454">
                  <c:v>1543038469.183568</c:v>
                </c:pt>
                <c:pt idx="455">
                  <c:v>1608469483.2653551</c:v>
                </c:pt>
                <c:pt idx="456">
                  <c:v>1676675034.5277009</c:v>
                </c:pt>
                <c:pt idx="457">
                  <c:v>1747772774.464684</c:v>
                </c:pt>
                <c:pt idx="458">
                  <c:v>1821885343.4651649</c:v>
                </c:pt>
                <c:pt idx="459">
                  <c:v>1899140582.3619361</c:v>
                </c:pt>
                <c:pt idx="460">
                  <c:v>1979671752.9513371</c:v>
                </c:pt>
                <c:pt idx="461">
                  <c:v>2063617767.863857</c:v>
                </c:pt>
                <c:pt idx="462">
                  <c:v>2151123430.1821671</c:v>
                </c:pt>
                <c:pt idx="463">
                  <c:v>2242339683.2198501</c:v>
                </c:pt>
                <c:pt idx="464">
                  <c:v>2337423870.8918118</c:v>
                </c:pt>
                <c:pt idx="465">
                  <c:v>2436540009.1254659</c:v>
                </c:pt>
                <c:pt idx="466">
                  <c:v>2539859068.7807288</c:v>
                </c:pt>
                <c:pt idx="467">
                  <c:v>2647559270.5670748</c:v>
                </c:pt>
                <c:pt idx="468">
                  <c:v>2759826392.4661798</c:v>
                </c:pt>
                <c:pt idx="469">
                  <c:v>2876854090.1905971</c:v>
                </c:pt>
                <c:pt idx="470">
                  <c:v>2998844231.2310371</c:v>
                </c:pt>
                <c:pt idx="471">
                  <c:v>3126007243.0687041</c:v>
                </c:pt>
                <c:pt idx="472">
                  <c:v>3258562476.1532302</c:v>
                </c:pt>
                <c:pt idx="473">
                  <c:v>3396738582.2722158</c:v>
                </c:pt>
                <c:pt idx="474">
                  <c:v>3540773908.96527</c:v>
                </c:pt>
                <c:pt idx="475">
                  <c:v>3690916910.6627822</c:v>
                </c:pt>
                <c:pt idx="476">
                  <c:v>3847426577.258513</c:v>
                </c:pt>
                <c:pt idx="477">
                  <c:v>4010572880.8554959</c:v>
                </c:pt>
                <c:pt idx="478">
                  <c:v>4180637241.4557619</c:v>
                </c:pt>
                <c:pt idx="479">
                  <c:v>4357913012.3970385</c:v>
                </c:pt>
                <c:pt idx="480">
                  <c:v>4542705986.3740435</c:v>
                </c:pt>
                <c:pt idx="481">
                  <c:v>4735334922.9171209</c:v>
                </c:pt>
                <c:pt idx="482">
                  <c:v>4936132098.2379274</c:v>
                </c:pt>
                <c:pt idx="483">
                  <c:v>5145443878.3909245</c:v>
                </c:pt>
                <c:pt idx="484">
                  <c:v>5363631316.7392454</c:v>
                </c:pt>
                <c:pt idx="485">
                  <c:v>5591070776.7553043</c:v>
                </c:pt>
                <c:pt idx="486">
                  <c:v>5828154581.2308397</c:v>
                </c:pt>
                <c:pt idx="487">
                  <c:v>6075291689.016077</c:v>
                </c:pt>
                <c:pt idx="488">
                  <c:v>6332908400.4551277</c:v>
                </c:pt>
                <c:pt idx="489">
                  <c:v>6601449092.7348833</c:v>
                </c:pt>
                <c:pt idx="490">
                  <c:v>6881376986.4156704</c:v>
                </c:pt>
                <c:pt idx="491">
                  <c:v>7173174944.4656277</c:v>
                </c:pt>
                <c:pt idx="492">
                  <c:v>7477346305.1775808</c:v>
                </c:pt>
                <c:pt idx="493">
                  <c:v>7794415750.4049511</c:v>
                </c:pt>
                <c:pt idx="494">
                  <c:v>8124930210.6140642</c:v>
                </c:pt>
                <c:pt idx="495">
                  <c:v>8469459808.3145761</c:v>
                </c:pt>
                <c:pt idx="496">
                  <c:v>8828598841.4951496</c:v>
                </c:pt>
                <c:pt idx="497">
                  <c:v>9202966808.7604294</c:v>
                </c:pt>
                <c:pt idx="498">
                  <c:v>9593209477.9382706</c:v>
                </c:pt>
                <c:pt idx="499">
                  <c:v>10000000000</c:v>
                </c:pt>
              </c:numCache>
            </c:numRef>
          </c:xVal>
          <c:yVal>
            <c:numRef>
              <c:f>Sheet1!$C$2:$C$501</c:f>
              <c:numCache>
                <c:formatCode>General</c:formatCode>
                <c:ptCount val="500"/>
                <c:pt idx="0">
                  <c:v>1.6363740685871059E-3</c:v>
                </c:pt>
                <c:pt idx="1">
                  <c:v>1.670708121479081E-3</c:v>
                </c:pt>
                <c:pt idx="2">
                  <c:v>1.7057625573459109E-3</c:v>
                </c:pt>
                <c:pt idx="3">
                  <c:v>1.7415524905281591E-3</c:v>
                </c:pt>
                <c:pt idx="4">
                  <c:v>1.7780933524518699E-3</c:v>
                </c:pt>
                <c:pt idx="5">
                  <c:v>1.815400898278917E-3</c:v>
                </c:pt>
                <c:pt idx="6">
                  <c:v>1.853491213696737E-3</c:v>
                </c:pt>
                <c:pt idx="7">
                  <c:v>1.892380721850326E-3</c:v>
                </c:pt>
                <c:pt idx="8">
                  <c:v>1.9320861904194909E-3</c:v>
                </c:pt>
                <c:pt idx="9">
                  <c:v>1.972624738844389E-3</c:v>
                </c:pt>
                <c:pt idx="10">
                  <c:v>2.0140138457024458E-3</c:v>
                </c:pt>
                <c:pt idx="11">
                  <c:v>2.056271356239826E-3</c:v>
                </c:pt>
                <c:pt idx="12">
                  <c:v>2.0994154900606681E-3</c:v>
                </c:pt>
                <c:pt idx="13">
                  <c:v>2.1434648489773952E-3</c:v>
                </c:pt>
                <c:pt idx="14">
                  <c:v>2.188438425025445E-3</c:v>
                </c:pt>
                <c:pt idx="15">
                  <c:v>2.234355608645878E-3</c:v>
                </c:pt>
                <c:pt idx="16">
                  <c:v>2.281236197039327E-3</c:v>
                </c:pt>
                <c:pt idx="17">
                  <c:v>2.3291004026949032E-3</c:v>
                </c:pt>
                <c:pt idx="18">
                  <c:v>2.3779688620976852E-3</c:v>
                </c:pt>
                <c:pt idx="19">
                  <c:v>2.4278626446185129E-3</c:v>
                </c:pt>
                <c:pt idx="20">
                  <c:v>2.4788032615898998E-3</c:v>
                </c:pt>
                <c:pt idx="21">
                  <c:v>2.5308126755719299E-3</c:v>
                </c:pt>
                <c:pt idx="22">
                  <c:v>2.5839133098121019E-3</c:v>
                </c:pt>
                <c:pt idx="23">
                  <c:v>2.6381280579031679E-3</c:v>
                </c:pt>
                <c:pt idx="24">
                  <c:v>2.6934802936430659E-3</c:v>
                </c:pt>
                <c:pt idx="25">
                  <c:v>2.7499938811011869E-3</c:v>
                </c:pt>
                <c:pt idx="26">
                  <c:v>2.8076931848952311E-3</c:v>
                </c:pt>
                <c:pt idx="27">
                  <c:v>2.8666030806830649E-3</c:v>
                </c:pt>
                <c:pt idx="28">
                  <c:v>2.9267489658740351E-3</c:v>
                </c:pt>
                <c:pt idx="29">
                  <c:v>2.9881567705642869E-3</c:v>
                </c:pt>
                <c:pt idx="30">
                  <c:v>3.050852968700779E-3</c:v>
                </c:pt>
                <c:pt idx="31">
                  <c:v>3.1148645894787039E-3</c:v>
                </c:pt>
                <c:pt idx="32">
                  <c:v>3.180219228977172E-3</c:v>
                </c:pt>
                <c:pt idx="33">
                  <c:v>3.246945062038111E-3</c:v>
                </c:pt>
                <c:pt idx="34">
                  <c:v>3.315070854393423E-3</c:v>
                </c:pt>
                <c:pt idx="35">
                  <c:v>3.3846259750455292E-3</c:v>
                </c:pt>
                <c:pt idx="36">
                  <c:v>3.4556404089065521E-3</c:v>
                </c:pt>
                <c:pt idx="37">
                  <c:v>3.5281447697015338E-3</c:v>
                </c:pt>
                <c:pt idx="38">
                  <c:v>3.6021703131410782E-3</c:v>
                </c:pt>
                <c:pt idx="39">
                  <c:v>3.6777489503690549E-3</c:v>
                </c:pt>
                <c:pt idx="40">
                  <c:v>3.7549132616910099E-3</c:v>
                </c:pt>
                <c:pt idx="41">
                  <c:v>3.8336965105891059E-3</c:v>
                </c:pt>
                <c:pt idx="42">
                  <c:v>3.9141326580294823E-3</c:v>
                </c:pt>
                <c:pt idx="43">
                  <c:v>3.9962563770680826E-3</c:v>
                </c:pt>
                <c:pt idx="44">
                  <c:v>4.080103067761103E-3</c:v>
                </c:pt>
                <c:pt idx="45">
                  <c:v>4.1657088723863062E-3</c:v>
                </c:pt>
                <c:pt idx="46">
                  <c:v>4.2531106909816374E-3</c:v>
                </c:pt>
                <c:pt idx="47">
                  <c:v>4.342346197207643E-3</c:v>
                </c:pt>
                <c:pt idx="48">
                  <c:v>4.4334538545403339E-3</c:v>
                </c:pt>
                <c:pt idx="49">
                  <c:v>4.5264729328013033E-3</c:v>
                </c:pt>
                <c:pt idx="50">
                  <c:v>4.6214435250319834E-3</c:v>
                </c:pt>
                <c:pt idx="51">
                  <c:v>4.7184065647191071E-3</c:v>
                </c:pt>
                <c:pt idx="52">
                  <c:v>4.8174038433785732E-3</c:v>
                </c:pt>
                <c:pt idx="53">
                  <c:v>4.9184780285049844E-3</c:v>
                </c:pt>
                <c:pt idx="54">
                  <c:v>5.0216726818944034E-3</c:v>
                </c:pt>
                <c:pt idx="55">
                  <c:v>5.1270322783478683E-3</c:v>
                </c:pt>
                <c:pt idx="56">
                  <c:v>5.2346022247634662E-3</c:v>
                </c:pt>
                <c:pt idx="57">
                  <c:v>5.3444288796248166E-3</c:v>
                </c:pt>
                <c:pt idx="58">
                  <c:v>5.4565595728941034E-3</c:v>
                </c:pt>
                <c:pt idx="59">
                  <c:v>5.5710426263177416E-3</c:v>
                </c:pt>
                <c:pt idx="60">
                  <c:v>5.6879273741531448E-3</c:v>
                </c:pt>
                <c:pt idx="61">
                  <c:v>5.8072641843250573E-3</c:v>
                </c:pt>
                <c:pt idx="62">
                  <c:v>5.9291044800200698E-3</c:v>
                </c:pt>
                <c:pt idx="63">
                  <c:v>6.0535007617283131E-3</c:v>
                </c:pt>
                <c:pt idx="64">
                  <c:v>6.1805066297410957E-3</c:v>
                </c:pt>
                <c:pt idx="65">
                  <c:v>6.310176807113853E-3</c:v>
                </c:pt>
                <c:pt idx="66">
                  <c:v>6.4425671631036024E-3</c:v>
                </c:pt>
                <c:pt idx="67">
                  <c:v>6.5777347370904338E-3</c:v>
                </c:pt>
                <c:pt idx="68">
                  <c:v>6.7157377629926936E-3</c:v>
                </c:pt>
                <c:pt idx="69">
                  <c:v>6.8566356941857183E-3</c:v>
                </c:pt>
                <c:pt idx="70">
                  <c:v>7.0004892289340483E-3</c:v>
                </c:pt>
                <c:pt idx="71">
                  <c:v>7.1473603363473876E-3</c:v>
                </c:pt>
                <c:pt idx="72">
                  <c:v>7.29731228287061E-3</c:v>
                </c:pt>
                <c:pt idx="73">
                  <c:v>7.4504096593183029E-3</c:v>
                </c:pt>
                <c:pt idx="74">
                  <c:v>7.606718408464659E-3</c:v>
                </c:pt>
                <c:pt idx="75">
                  <c:v>7.7663058531995304E-3</c:v>
                </c:pt>
                <c:pt idx="76">
                  <c:v>7.9292407252616326E-3</c:v>
                </c:pt>
                <c:pt idx="77">
                  <c:v>8.0955931945603486E-3</c:v>
                </c:pt>
                <c:pt idx="78">
                  <c:v>8.265434899097349E-3</c:v>
                </c:pt>
                <c:pt idx="79">
                  <c:v>8.4388389754996868E-3</c:v>
                </c:pt>
                <c:pt idx="80">
                  <c:v>8.6158800901762703E-3</c:v>
                </c:pt>
                <c:pt idx="81">
                  <c:v>8.7966344711094789E-3</c:v>
                </c:pt>
                <c:pt idx="82">
                  <c:v>8.9811799402942129E-3</c:v>
                </c:pt>
                <c:pt idx="83">
                  <c:v>9.1695959468366534E-3</c:v>
                </c:pt>
                <c:pt idx="84">
                  <c:v>9.3619636007251754E-3</c:v>
                </c:pt>
                <c:pt idx="85">
                  <c:v>9.5583657072861906E-3</c:v>
                </c:pt>
                <c:pt idx="86">
                  <c:v>9.7588868023376855E-3</c:v>
                </c:pt>
                <c:pt idx="87">
                  <c:v>9.9636131880534908E-3</c:v>
                </c:pt>
                <c:pt idx="88">
                  <c:v>1.017263296955149E-2</c:v>
                </c:pt>
                <c:pt idx="89">
                  <c:v>1.038603609221914E-2</c:v>
                </c:pt>
                <c:pt idx="90">
                  <c:v>1.0603914379789711E-2</c:v>
                </c:pt>
                <c:pt idx="91">
                  <c:v>1.082636157318311E-2</c:v>
                </c:pt>
                <c:pt idx="92">
                  <c:v>1.105347337012493E-2</c:v>
                </c:pt>
                <c:pt idx="93">
                  <c:v>1.1285347465557771E-2</c:v>
                </c:pt>
                <c:pt idx="94">
                  <c:v>1.1522083592859019E-2</c:v>
                </c:pt>
                <c:pt idx="95">
                  <c:v>1.176378356587925E-2</c:v>
                </c:pt>
                <c:pt idx="96">
                  <c:v>1.201055132181561E-2</c:v>
                </c:pt>
                <c:pt idx="97">
                  <c:v>1.226249296493488E-2</c:v>
                </c:pt>
                <c:pt idx="98">
                  <c:v>1.251971681116051E-2</c:v>
                </c:pt>
                <c:pt idx="99">
                  <c:v>1.2782333433538601E-2</c:v>
                </c:pt>
                <c:pt idx="100">
                  <c:v>1.3050455708597621E-2</c:v>
                </c:pt>
                <c:pt idx="101">
                  <c:v>1.3324198863616519E-2</c:v>
                </c:pt>
                <c:pt idx="102">
                  <c:v>1.3603680524816411E-2</c:v>
                </c:pt>
                <c:pt idx="103">
                  <c:v>1.3889020766490781E-2</c:v>
                </c:pt>
                <c:pt idx="104">
                  <c:v>1.4180342161089069E-2</c:v>
                </c:pt>
                <c:pt idx="105">
                  <c:v>1.4477769830268911E-2</c:v>
                </c:pt>
                <c:pt idx="106">
                  <c:v>1.478143149693196E-2</c:v>
                </c:pt>
                <c:pt idx="107">
                  <c:v>1.5091457538258191E-2</c:v>
                </c:pt>
                <c:pt idx="108">
                  <c:v>1.540798103975395E-2</c:v>
                </c:pt>
                <c:pt idx="109">
                  <c:v>1.573113785032838E-2</c:v>
                </c:pt>
                <c:pt idx="110">
                  <c:v>1.6061066638413089E-2</c:v>
                </c:pt>
                <c:pt idx="111">
                  <c:v>1.6397908949139912E-2</c:v>
                </c:pt>
                <c:pt idx="112">
                  <c:v>1.6741809262591029E-2</c:v>
                </c:pt>
                <c:pt idx="113">
                  <c:v>1.7092915053135989E-2</c:v>
                </c:pt>
                <c:pt idx="114">
                  <c:v>1.7451376849869721E-2</c:v>
                </c:pt>
                <c:pt idx="115">
                  <c:v>1.7817348298165218E-2</c:v>
                </c:pt>
                <c:pt idx="116">
                  <c:v>1.819098622235479E-2</c:v>
                </c:pt>
                <c:pt idx="117">
                  <c:v>1.8572450689552759E-2</c:v>
                </c:pt>
                <c:pt idx="118">
                  <c:v>1.8961905074632589E-2</c:v>
                </c:pt>
                <c:pt idx="119">
                  <c:v>1.9359516126370858E-2</c:v>
                </c:pt>
                <c:pt idx="120">
                  <c:v>1.9765454034769842E-2</c:v>
                </c:pt>
                <c:pt idx="121">
                  <c:v>2.017989249957013E-2</c:v>
                </c:pt>
                <c:pt idx="122">
                  <c:v>2.0603008799963868E-2</c:v>
                </c:pt>
                <c:pt idx="123">
                  <c:v>2.103498386551874E-2</c:v>
                </c:pt>
                <c:pt idx="124">
                  <c:v>2.1476002348322001E-2</c:v>
                </c:pt>
                <c:pt idx="125">
                  <c:v>2.1926252696352639E-2</c:v>
                </c:pt>
                <c:pt idx="126">
                  <c:v>2.2385927228089641E-2</c:v>
                </c:pt>
                <c:pt idx="127">
                  <c:v>2.2855222208362499E-2</c:v>
                </c:pt>
                <c:pt idx="128">
                  <c:v>2.3334337925449429E-2</c:v>
                </c:pt>
                <c:pt idx="129">
                  <c:v>2.3823478769427451E-2</c:v>
                </c:pt>
                <c:pt idx="130">
                  <c:v>2.4322853311777259E-2</c:v>
                </c:pt>
                <c:pt idx="131">
                  <c:v>2.483267438624422E-2</c:v>
                </c:pt>
                <c:pt idx="132">
                  <c:v>2.5353159170955229E-2</c:v>
                </c:pt>
                <c:pt idx="133">
                  <c:v>2.5884529271789899E-2</c:v>
                </c:pt>
                <c:pt idx="134">
                  <c:v>2.6427010807002028E-2</c:v>
                </c:pt>
                <c:pt idx="135">
                  <c:v>2.6980834493086029E-2</c:v>
                </c:pt>
                <c:pt idx="136">
                  <c:v>2.7546235731880059E-2</c:v>
                </c:pt>
                <c:pt idx="137">
                  <c:v>2.812345469889618E-2</c:v>
                </c:pt>
                <c:pt idx="138">
                  <c:v>2.8712736432864591E-2</c:v>
                </c:pt>
                <c:pt idx="139">
                  <c:v>2.9314330926476399E-2</c:v>
                </c:pt>
                <c:pt idx="140">
                  <c:v>2.9928493218307199E-2</c:v>
                </c:pt>
                <c:pt idx="141">
                  <c:v>3.055548348589926E-2</c:v>
                </c:pt>
                <c:pt idx="142">
                  <c:v>3.119556713997813E-2</c:v>
                </c:pt>
                <c:pt idx="143">
                  <c:v>3.1849014919774751E-2</c:v>
                </c:pt>
                <c:pt idx="144">
                  <c:v>3.2516102989420793E-2</c:v>
                </c:pt>
                <c:pt idx="145">
                  <c:v>3.3197113035380747E-2</c:v>
                </c:pt>
                <c:pt idx="146">
                  <c:v>3.3892332364879298E-2</c:v>
                </c:pt>
                <c:pt idx="147">
                  <c:v>3.4602054005278243E-2</c:v>
                </c:pt>
                <c:pt idx="148">
                  <c:v>3.532657680435175E-2</c:v>
                </c:pt>
                <c:pt idx="149">
                  <c:v>3.6066205531403002E-2</c:v>
                </c:pt>
                <c:pt idx="150">
                  <c:v>3.6821250979159462E-2</c:v>
                </c:pt>
                <c:pt idx="151">
                  <c:v>3.7592030066377853E-2</c:v>
                </c:pt>
                <c:pt idx="152">
                  <c:v>3.837886594108255E-2</c:v>
                </c:pt>
                <c:pt idx="153">
                  <c:v>3.9182088084353972E-2</c:v>
                </c:pt>
                <c:pt idx="154">
                  <c:v>4.000203241457595E-2</c:v>
                </c:pt>
                <c:pt idx="155">
                  <c:v>4.0839041392042537E-2</c:v>
                </c:pt>
                <c:pt idx="156">
                  <c:v>4.1693464123814951E-2</c:v>
                </c:pt>
                <c:pt idx="157">
                  <c:v>4.2565656468711563E-2</c:v>
                </c:pt>
                <c:pt idx="158">
                  <c:v>4.3455981142301377E-2</c:v>
                </c:pt>
                <c:pt idx="159">
                  <c:v>4.4364807821762428E-2</c:v>
                </c:pt>
                <c:pt idx="160">
                  <c:v>4.5292513250453442E-2</c:v>
                </c:pt>
                <c:pt idx="161">
                  <c:v>4.6239481342035503E-2</c:v>
                </c:pt>
                <c:pt idx="162">
                  <c:v>4.7206103283966988E-2</c:v>
                </c:pt>
                <c:pt idx="163">
                  <c:v>4.8192777640180172E-2</c:v>
                </c:pt>
                <c:pt idx="164">
                  <c:v>4.9199910452733857E-2</c:v>
                </c:pt>
                <c:pt idx="165">
                  <c:v>5.0227915342219633E-2</c:v>
                </c:pt>
                <c:pt idx="166">
                  <c:v>5.1277213606681887E-2</c:v>
                </c:pt>
                <c:pt idx="167">
                  <c:v>5.2348234318794061E-2</c:v>
                </c:pt>
                <c:pt idx="168">
                  <c:v>5.344141442101414E-2</c:v>
                </c:pt>
                <c:pt idx="169">
                  <c:v>5.4557198818420131E-2</c:v>
                </c:pt>
                <c:pt idx="170">
                  <c:v>5.5696040468907158E-2</c:v>
                </c:pt>
                <c:pt idx="171">
                  <c:v>5.6858400470400652E-2</c:v>
                </c:pt>
                <c:pt idx="172">
                  <c:v>5.8044748144717863E-2</c:v>
                </c:pt>
                <c:pt idx="173">
                  <c:v>5.925556111768266E-2</c:v>
                </c:pt>
                <c:pt idx="174">
                  <c:v>6.0491325395069177E-2</c:v>
                </c:pt>
                <c:pt idx="175">
                  <c:v>6.175253543392073E-2</c:v>
                </c:pt>
                <c:pt idx="176">
                  <c:v>6.303969420875935E-2</c:v>
                </c:pt>
                <c:pt idx="177">
                  <c:v>6.4353313272165105E-2</c:v>
                </c:pt>
                <c:pt idx="178">
                  <c:v>6.5693912809170224E-2</c:v>
                </c:pt>
                <c:pt idx="179">
                  <c:v>6.7062021684873963E-2</c:v>
                </c:pt>
                <c:pt idx="180">
                  <c:v>6.8458177484644847E-2</c:v>
                </c:pt>
                <c:pt idx="181">
                  <c:v>6.9882926546229893E-2</c:v>
                </c:pt>
                <c:pt idx="182">
                  <c:v>7.1336823983051176E-2</c:v>
                </c:pt>
                <c:pt idx="183">
                  <c:v>7.2820433697916256E-2</c:v>
                </c:pt>
                <c:pt idx="184">
                  <c:v>7.433432838631869E-2</c:v>
                </c:pt>
                <c:pt idx="185">
                  <c:v>7.58790895284535E-2</c:v>
                </c:pt>
                <c:pt idx="186">
                  <c:v>7.745530736901185E-2</c:v>
                </c:pt>
                <c:pt idx="187">
                  <c:v>7.906358088375845E-2</c:v>
                </c:pt>
                <c:pt idx="188">
                  <c:v>8.0704517731832487E-2</c:v>
                </c:pt>
                <c:pt idx="189">
                  <c:v>8.2378734192644382E-2</c:v>
                </c:pt>
                <c:pt idx="190">
                  <c:v>8.4086855086166673E-2</c:v>
                </c:pt>
                <c:pt idx="191">
                  <c:v>8.5829513675343375E-2</c:v>
                </c:pt>
                <c:pt idx="192">
                  <c:v>8.7607351549262552E-2</c:v>
                </c:pt>
                <c:pt idx="193">
                  <c:v>8.9421018485648346E-2</c:v>
                </c:pt>
                <c:pt idx="194">
                  <c:v>9.127117229114369E-2</c:v>
                </c:pt>
                <c:pt idx="195">
                  <c:v>9.3158478617758805E-2</c:v>
                </c:pt>
                <c:pt idx="196">
                  <c:v>9.5083610753760733E-2</c:v>
                </c:pt>
                <c:pt idx="197">
                  <c:v>9.7047249387176224E-2</c:v>
                </c:pt>
                <c:pt idx="198">
                  <c:v>9.9050082339970688E-2</c:v>
                </c:pt>
                <c:pt idx="199">
                  <c:v>0.1010928042708492</c:v>
                </c:pt>
                <c:pt idx="200">
                  <c:v>0.1031761163445058</c:v>
                </c:pt>
                <c:pt idx="201">
                  <c:v>0.10530072586502121</c:v>
                </c:pt>
                <c:pt idx="202">
                  <c:v>0.1074673458709749</c:v>
                </c:pt>
                <c:pt idx="203">
                  <c:v>0.10967669468969771</c:v>
                </c:pt>
                <c:pt idx="204">
                  <c:v>0.1119294954479506</c:v>
                </c:pt>
                <c:pt idx="205">
                  <c:v>0.1142264755361579</c:v>
                </c:pt>
                <c:pt idx="206">
                  <c:v>0.116568366023169</c:v>
                </c:pt>
                <c:pt idx="207">
                  <c:v>0.1189559010183586</c:v>
                </c:pt>
                <c:pt idx="208">
                  <c:v>0.121389816977704</c:v>
                </c:pt>
                <c:pt idx="209">
                  <c:v>0.1238708519503</c:v>
                </c:pt>
                <c:pt idx="210">
                  <c:v>0.12639974476159491</c:v>
                </c:pt>
                <c:pt idx="211">
                  <c:v>0.12897723412943721</c:v>
                </c:pt>
                <c:pt idx="212">
                  <c:v>0.1316040577088291</c:v>
                </c:pt>
                <c:pt idx="213">
                  <c:v>0.1342809510610912</c:v>
                </c:pt>
                <c:pt idx="214">
                  <c:v>0.13700864654293349</c:v>
                </c:pt>
                <c:pt idx="215">
                  <c:v>0.13978787211071961</c:v>
                </c:pt>
                <c:pt idx="216">
                  <c:v>0.14261935003501289</c:v>
                </c:pt>
                <c:pt idx="217">
                  <c:v>0.14550379552027051</c:v>
                </c:pt>
                <c:pt idx="218">
                  <c:v>0.1484419152243473</c:v>
                </c:pt>
                <c:pt idx="219">
                  <c:v>0.1514344056722598</c:v>
                </c:pt>
                <c:pt idx="220">
                  <c:v>0.15448195155845601</c:v>
                </c:pt>
                <c:pt idx="221">
                  <c:v>0.15758522393163221</c:v>
                </c:pt>
                <c:pt idx="222">
                  <c:v>0.16074487825594599</c:v>
                </c:pt>
                <c:pt idx="223">
                  <c:v>0.16396155234229531</c:v>
                </c:pt>
                <c:pt idx="224">
                  <c:v>0.16723586414315669</c:v>
                </c:pt>
                <c:pt idx="225">
                  <c:v>0.17056840940433421</c:v>
                </c:pt>
                <c:pt idx="226">
                  <c:v>0.17395975916683459</c:v>
                </c:pt>
                <c:pt idx="227">
                  <c:v>0.17741045711198891</c:v>
                </c:pt>
                <c:pt idx="228">
                  <c:v>0.18092101674286881</c:v>
                </c:pt>
                <c:pt idx="229">
                  <c:v>0.18449191839502391</c:v>
                </c:pt>
                <c:pt idx="230">
                  <c:v>0.18812360606958101</c:v>
                </c:pt>
                <c:pt idx="231">
                  <c:v>0.19181648408182611</c:v>
                </c:pt>
                <c:pt idx="232">
                  <c:v>0.19557091351853451</c:v>
                </c:pt>
                <c:pt idx="233">
                  <c:v>0.199387208497527</c:v>
                </c:pt>
                <c:pt idx="234">
                  <c:v>0.20326563222324509</c:v>
                </c:pt>
                <c:pt idx="235">
                  <c:v>0.20720639283254799</c:v>
                </c:pt>
                <c:pt idx="236">
                  <c:v>0.21120963902545559</c:v>
                </c:pt>
                <c:pt idx="237">
                  <c:v>0.21527545547623761</c:v>
                </c:pt>
                <c:pt idx="238">
                  <c:v>0.2194038580210538</c:v>
                </c:pt>
                <c:pt idx="239">
                  <c:v>0.2235947886193474</c:v>
                </c:pt>
                <c:pt idx="240">
                  <c:v>0.22784811008738159</c:v>
                </c:pt>
                <c:pt idx="241">
                  <c:v>0.2321636006037136</c:v>
                </c:pt>
                <c:pt idx="242">
                  <c:v>0.23654094798805861</c:v>
                </c:pt>
                <c:pt idx="243">
                  <c:v>0.2409797437569357</c:v>
                </c:pt>
                <c:pt idx="244">
                  <c:v>0.24547947696171771</c:v>
                </c:pt>
                <c:pt idx="245">
                  <c:v>0.25003952781730088</c:v>
                </c:pt>
                <c:pt idx="246">
                  <c:v>0.25465916113256332</c:v>
                </c:pt>
                <c:pt idx="247">
                  <c:v>0.25933751955714979</c:v>
                </c:pt>
                <c:pt idx="248">
                  <c:v>0.26407361666294321</c:v>
                </c:pt>
                <c:pt idx="249">
                  <c:v>0.26886632988288689</c:v>
                </c:pt>
                <c:pt idx="250">
                  <c:v>0.27371439333464581</c:v>
                </c:pt>
                <c:pt idx="251">
                  <c:v>0.27861639056198578</c:v>
                </c:pt>
                <c:pt idx="252">
                  <c:v>0.28357074723272457</c:v>
                </c:pt>
                <c:pt idx="253">
                  <c:v>0.28857572383869179</c:v>
                </c:pt>
                <c:pt idx="254">
                  <c:v>0.29362940845038032</c:v>
                </c:pt>
                <c:pt idx="255">
                  <c:v>0.29872970958682898</c:v>
                </c:pt>
                <c:pt idx="256">
                  <c:v>0.30387434926980811</c:v>
                </c:pt>
                <c:pt idx="257">
                  <c:v>0.30906085634052177</c:v>
                </c:pt>
                <c:pt idx="258">
                  <c:v>0.3142865601267642</c:v>
                </c:pt>
                <c:pt idx="259">
                  <c:v>0.31954858455872159</c:v>
                </c:pt>
                <c:pt idx="260">
                  <c:v>0.32484384284227757</c:v>
                </c:pt>
                <c:pt idx="261">
                  <c:v>0.33016903280963572</c:v>
                </c:pt>
                <c:pt idx="262">
                  <c:v>0.33552063307813168</c:v>
                </c:pt>
                <c:pt idx="263">
                  <c:v>0.34089490015906387</c:v>
                </c:pt>
                <c:pt idx="264">
                  <c:v>0.34628786666888423</c:v>
                </c:pt>
                <c:pt idx="265">
                  <c:v>0.35169534080489229</c:v>
                </c:pt>
                <c:pt idx="266">
                  <c:v>0.35711290725616229</c:v>
                </c:pt>
                <c:pt idx="267">
                  <c:v>0.36253592972737331</c:v>
                </c:pt>
                <c:pt idx="268">
                  <c:v>0.36795955525792318</c:v>
                </c:pt>
                <c:pt idx="269">
                  <c:v>0.37337872052053328</c:v>
                </c:pt>
                <c:pt idx="270">
                  <c:v>0.37878816028182921</c:v>
                </c:pt>
                <c:pt idx="271">
                  <c:v>0.38418241820132543</c:v>
                </c:pt>
                <c:pt idx="272">
                  <c:v>0.3895558601340729</c:v>
                </c:pt>
                <c:pt idx="273">
                  <c:v>0.39490269008517093</c:v>
                </c:pt>
                <c:pt idx="274">
                  <c:v>0.4002169689406142</c:v>
                </c:pt>
                <c:pt idx="275">
                  <c:v>0.4054926360678725</c:v>
                </c:pt>
                <c:pt idx="276">
                  <c:v>0.41072353384064908</c:v>
                </c:pt>
                <c:pt idx="277">
                  <c:v>0.41590343509507532</c:v>
                </c:pt>
                <c:pt idx="278">
                  <c:v>0.42102607346910748</c:v>
                </c:pt>
                <c:pt idx="279">
                  <c:v>0.42608517651340733</c:v>
                </c:pt>
                <c:pt idx="280">
                  <c:v>0.43107450139118048</c:v>
                </c:pt>
                <c:pt idx="281">
                  <c:v>0.43598787290756957</c:v>
                </c:pt>
                <c:pt idx="282">
                  <c:v>0.44081922352797359</c:v>
                </c:pt>
                <c:pt idx="283">
                  <c:v>0.44556263496143073</c:v>
                </c:pt>
                <c:pt idx="284">
                  <c:v>0.4502123808028447</c:v>
                </c:pt>
                <c:pt idx="285">
                  <c:v>0.45476296964974983</c:v>
                </c:pt>
                <c:pt idx="286">
                  <c:v>0.45920918803926702</c:v>
                </c:pt>
                <c:pt idx="287">
                  <c:v>0.46354614249297282</c:v>
                </c:pt>
                <c:pt idx="288">
                  <c:v>0.46776929991560129</c:v>
                </c:pt>
                <c:pt idx="289">
                  <c:v>0.47187452557164561</c:v>
                </c:pt>
                <c:pt idx="290">
                  <c:v>0.47585811786533178</c:v>
                </c:pt>
                <c:pt idx="291">
                  <c:v>0.47971683917651442</c:v>
                </c:pt>
                <c:pt idx="292">
                  <c:v>0.48344794205913699</c:v>
                </c:pt>
                <c:pt idx="293">
                  <c:v>0.48704919019002779</c:v>
                </c:pt>
                <c:pt idx="294">
                  <c:v>0.49051887356239138</c:v>
                </c:pt>
                <c:pt idx="295">
                  <c:v>0.49385581754737978</c:v>
                </c:pt>
                <c:pt idx="296">
                  <c:v>0.49705938559405871</c:v>
                </c:pt>
                <c:pt idx="297">
                  <c:v>0.50012947549707132</c:v>
                </c:pt>
                <c:pt idx="298">
                  <c:v>0.5030665093256903</c:v>
                </c:pt>
                <c:pt idx="299">
                  <c:v>0.50587141727044349</c:v>
                </c:pt>
                <c:pt idx="300">
                  <c:v>0.50854561581687108</c:v>
                </c:pt>
                <c:pt idx="301">
                  <c:v>0.51109098079346293</c:v>
                </c:pt>
                <c:pt idx="302">
                  <c:v>0.51350981595658285</c:v>
                </c:pt>
                <c:pt idx="303">
                  <c:v>0.51580481786474697</c:v>
                </c:pt>
                <c:pt idx="304">
                  <c:v>0.51797903785507105</c:v>
                </c:pt>
                <c:pt idx="305">
                  <c:v>0.52003584196489228</c:v>
                </c:pt>
                <c:pt idx="306">
                  <c:v>0.52197886964202078</c:v>
                </c:pt>
                <c:pt idx="307">
                  <c:v>0.52381199205991269</c:v>
                </c:pt>
                <c:pt idx="308">
                  <c:v>0.52553927080263041</c:v>
                </c:pt>
                <c:pt idx="309">
                  <c:v>0.52716491761315754</c:v>
                </c:pt>
                <c:pt idx="310">
                  <c:v>0.52869325581235405</c:v>
                </c:pt>
                <c:pt idx="311">
                  <c:v>0.53012868389970469</c:v>
                </c:pt>
                <c:pt idx="312">
                  <c:v>0.53147564174605644</c:v>
                </c:pt>
                <c:pt idx="313">
                  <c:v>0.53273857968727356</c:v>
                </c:pt>
                <c:pt idx="314">
                  <c:v>0.53392193073017424</c:v>
                </c:pt>
                <c:pt idx="315">
                  <c:v>0.53503008599139013</c:v>
                </c:pt>
                <c:pt idx="316">
                  <c:v>0.53606737340830724</c:v>
                </c:pt>
                <c:pt idx="317">
                  <c:v>0.53703803969054809</c:v>
                </c:pt>
                <c:pt idx="318">
                  <c:v>0.53794623542142106</c:v>
                </c:pt>
                <c:pt idx="319">
                  <c:v>0.53879600317146881</c:v>
                </c:pt>
                <c:pt idx="320">
                  <c:v>0.53959126845043071</c:v>
                </c:pt>
                <c:pt idx="321">
                  <c:v>0.54033583329876222</c:v>
                </c:pt>
                <c:pt idx="322">
                  <c:v>0.54103337230433757</c:v>
                </c:pt>
                <c:pt idx="323">
                  <c:v>0.5416874308227928</c:v>
                </c:pt>
                <c:pt idx="324">
                  <c:v>0.54230142517997737</c:v>
                </c:pt>
                <c:pt idx="325">
                  <c:v>0.54287864464071578</c:v>
                </c:pt>
                <c:pt idx="326">
                  <c:v>0.54342225493849849</c:v>
                </c:pt>
                <c:pt idx="327">
                  <c:v>0.54393530317447403</c:v>
                </c:pt>
                <c:pt idx="328">
                  <c:v>0.54442072391040541</c:v>
                </c:pt>
                <c:pt idx="329">
                  <c:v>0.54488134629805995</c:v>
                </c:pt>
                <c:pt idx="330">
                  <c:v>0.54531990210622427</c:v>
                </c:pt>
                <c:pt idx="331">
                  <c:v>0.54573903452549277</c:v>
                </c:pt>
                <c:pt idx="332">
                  <c:v>0.54614130764978841</c:v>
                </c:pt>
                <c:pt idx="333">
                  <c:v>0.54652921655191566</c:v>
                </c:pt>
                <c:pt idx="334">
                  <c:v>0.5469051978879953</c:v>
                </c:pt>
                <c:pt idx="335">
                  <c:v>0.54727164098229331</c:v>
                </c:pt>
                <c:pt idx="336">
                  <c:v>0.54763089935976172</c:v>
                </c:pt>
                <c:pt idx="337">
                  <c:v>0.54798530270825663</c:v>
                </c:pt>
                <c:pt idx="338">
                  <c:v>0.54833716926623732</c:v>
                </c:pt>
                <c:pt idx="339">
                  <c:v>0.54868881864462371</c:v>
                </c:pt>
                <c:pt idx="340">
                  <c:v>0.54904258510348847</c:v>
                </c:pt>
                <c:pt idx="341">
                  <c:v>0.54940083131573059</c:v>
                </c:pt>
                <c:pt idx="342">
                  <c:v>0.5497659626604311</c:v>
                </c:pt>
                <c:pt idx="343">
                  <c:v>0.55014044209895341</c:v>
                </c:pt>
                <c:pt idx="344">
                  <c:v>0.55052680569677936</c:v>
                </c:pt>
                <c:pt idx="345">
                  <c:v>0.55092767886354754</c:v>
                </c:pt>
                <c:pt idx="346">
                  <c:v>0.55134579339345979</c:v>
                </c:pt>
                <c:pt idx="347">
                  <c:v>0.55178400539771322</c:v>
                </c:pt>
                <c:pt idx="348">
                  <c:v>0.55224531423027479</c:v>
                </c:pt>
                <c:pt idx="349">
                  <c:v>0.55273288251823061</c:v>
                </c:pt>
                <c:pt idx="350">
                  <c:v>0.5532500574183784</c:v>
                </c:pt>
                <c:pt idx="351">
                  <c:v>0.55380039323235342</c:v>
                </c:pt>
                <c:pt idx="352">
                  <c:v>0.55438767552403445</c:v>
                </c:pt>
                <c:pt idx="353">
                  <c:v>0.55501594689519262</c:v>
                </c:pt>
                <c:pt idx="354">
                  <c:v>0.55568953458819337</c:v>
                </c:pt>
                <c:pt idx="355">
                  <c:v>0.55641308009837476</c:v>
                </c:pt>
                <c:pt idx="356">
                  <c:v>0.55719157099407857</c:v>
                </c:pt>
                <c:pt idx="357">
                  <c:v>0.55803037515802623</c:v>
                </c:pt>
                <c:pt idx="358">
                  <c:v>0.55893527768166251</c:v>
                </c:pt>
                <c:pt idx="359">
                  <c:v>0.55991252066292363</c:v>
                </c:pt>
                <c:pt idx="360">
                  <c:v>0.56096884617864418</c:v>
                </c:pt>
                <c:pt idx="361">
                  <c:v>0.56211154272487607</c:v>
                </c:pt>
                <c:pt idx="362">
                  <c:v>0.56334849544353616</c:v>
                </c:pt>
                <c:pt idx="363">
                  <c:v>0.56468824047939148</c:v>
                </c:pt>
                <c:pt idx="364">
                  <c:v>0.56614002384091666</c:v>
                </c:pt>
                <c:pt idx="365">
                  <c:v>0.56771386516959221</c:v>
                </c:pt>
                <c:pt idx="366">
                  <c:v>0.56942062685628614</c:v>
                </c:pt>
                <c:pt idx="367">
                  <c:v>0.5712720889806373</c:v>
                </c:pt>
                <c:pt idx="368">
                  <c:v>0.57328103058962876</c:v>
                </c:pt>
                <c:pt idx="369">
                  <c:v>0.57546131787547028</c:v>
                </c:pt>
                <c:pt idx="370">
                  <c:v>0.57782799986001709</c:v>
                </c:pt>
                <c:pt idx="371">
                  <c:v>0.58039741224622865</c:v>
                </c:pt>
                <c:pt idx="372">
                  <c:v>0.58318729015223358</c:v>
                </c:pt>
                <c:pt idx="373">
                  <c:v>0.58621689050533143</c:v>
                </c:pt>
                <c:pt idx="374">
                  <c:v>0.58950712494014623</c:v>
                </c:pt>
                <c:pt idx="375">
                  <c:v>0.59308070411796077</c:v>
                </c:pt>
                <c:pt idx="376">
                  <c:v>0.59696229446166937</c:v>
                </c:pt>
                <c:pt idx="377">
                  <c:v>0.60117868838836885</c:v>
                </c:pt>
                <c:pt idx="378">
                  <c:v>0.60575898921300741</c:v>
                </c:pt>
                <c:pt idx="379">
                  <c:v>0.61073481199867963</c:v>
                </c:pt>
                <c:pt idx="380">
                  <c:v>0.61614050173906565</c:v>
                </c:pt>
                <c:pt idx="381">
                  <c:v>0.62201337037660231</c:v>
                </c:pt>
                <c:pt idx="382">
                  <c:v>0.62839395429258638</c:v>
                </c:pt>
                <c:pt idx="383">
                  <c:v>0.63532629404323926</c:v>
                </c:pt>
                <c:pt idx="384">
                  <c:v>0.64285823827092259</c:v>
                </c:pt>
                <c:pt idx="385">
                  <c:v>0.6510417738867853</c:v>
                </c:pt>
                <c:pt idx="386">
                  <c:v>0.65993338479957397</c:v>
                </c:pt>
                <c:pt idx="387">
                  <c:v>0.66959444166406068</c:v>
                </c:pt>
                <c:pt idx="388">
                  <c:v>0.68009162533592715</c:v>
                </c:pt>
                <c:pt idx="389">
                  <c:v>0.69149738695022755</c:v>
                </c:pt>
                <c:pt idx="390">
                  <c:v>0.70389044779411158</c:v>
                </c:pt>
                <c:pt idx="391">
                  <c:v>0.7173563424179874</c:v>
                </c:pt>
                <c:pt idx="392">
                  <c:v>0.73198800872445435</c:v>
                </c:pt>
                <c:pt idx="393">
                  <c:v>0.74788642910310921</c:v>
                </c:pt>
                <c:pt idx="394">
                  <c:v>0.76516132701865935</c:v>
                </c:pt>
                <c:pt idx="395">
                  <c:v>0.78393192385720123</c:v>
                </c:pt>
                <c:pt idx="396">
                  <c:v>0.80432776122954475</c:v>
                </c:pt>
                <c:pt idx="397">
                  <c:v>0.82648959439854408</c:v>
                </c:pt>
                <c:pt idx="398">
                  <c:v>0.85057036297027666</c:v>
                </c:pt>
                <c:pt idx="399">
                  <c:v>0.87673624552737339</c:v>
                </c:pt>
                <c:pt idx="400">
                  <c:v>0.90516780545169628</c:v>
                </c:pt>
                <c:pt idx="401">
                  <c:v>0.93606123581684852</c:v>
                </c:pt>
                <c:pt idx="402">
                  <c:v>0.96962971189085445</c:v>
                </c:pt>
                <c:pt idx="403">
                  <c:v>1.006104860552032</c:v>
                </c:pt>
                <c:pt idx="404">
                  <c:v>1.0457383566853891</c:v>
                </c:pt>
                <c:pt idx="405">
                  <c:v>1.0888036575252089</c:v>
                </c:pt>
                <c:pt idx="406">
                  <c:v>1.1355978868293231</c:v>
                </c:pt>
                <c:pt idx="407">
                  <c:v>1.1864438817931009</c:v>
                </c:pt>
                <c:pt idx="408">
                  <c:v>1.2416924167257319</c:v>
                </c:pt>
                <c:pt idx="409">
                  <c:v>1.3017246187015821</c:v>
                </c:pt>
                <c:pt idx="410">
                  <c:v>1.366954591707535</c:v>
                </c:pt>
                <c:pt idx="411">
                  <c:v>1.4378322672157351</c:v>
                </c:pt>
                <c:pt idx="412">
                  <c:v>1.5148465006312479</c:v>
                </c:pt>
                <c:pt idx="413">
                  <c:v>1.598528434749199</c:v>
                </c:pt>
                <c:pt idx="414">
                  <c:v>1.689455153116836</c:v>
                </c:pt>
                <c:pt idx="415">
                  <c:v>1.7882536481687681</c:v>
                </c:pt>
                <c:pt idx="416">
                  <c:v>1.8956051311011231</c:v>
                </c:pt>
                <c:pt idx="417">
                  <c:v>2.0122497127370851</c:v>
                </c:pt>
                <c:pt idx="418">
                  <c:v>2.1389914870975071</c:v>
                </c:pt>
                <c:pt idx="419">
                  <c:v>2.276704052082053</c:v>
                </c:pt>
                <c:pt idx="420">
                  <c:v>2.4263365045318701</c:v>
                </c:pt>
                <c:pt idx="421">
                  <c:v>2.5889199501038278</c:v>
                </c:pt>
                <c:pt idx="422">
                  <c:v>2.76557457173385</c:v>
                </c:pt>
                <c:pt idx="423">
                  <c:v>2.957517304133527</c:v>
                </c:pt>
                <c:pt idx="424">
                  <c:v>3.1660701657054848</c:v>
                </c:pt>
                <c:pt idx="425">
                  <c:v>3.3926693035091131</c:v>
                </c:pt>
                <c:pt idx="426">
                  <c:v>3.6388748114845328</c:v>
                </c:pt>
                <c:pt idx="427">
                  <c:v>3.9063813871028001</c:v>
                </c:pt>
                <c:pt idx="428">
                  <c:v>4.1970298969016397</c:v>
                </c:pt>
                <c:pt idx="429">
                  <c:v>4.5128199271089624</c:v>
                </c:pt>
                <c:pt idx="430">
                  <c:v>4.8559234016799167</c:v>
                </c:pt>
                <c:pt idx="431">
                  <c:v>5.2286993566911253</c:v>
                </c:pt>
                <c:pt idx="432">
                  <c:v>5.6337099670901889</c:v>
                </c:pt>
                <c:pt idx="433">
                  <c:v>6.0737379293967306</c:v>
                </c:pt>
                <c:pt idx="434">
                  <c:v>6.5518053120111261</c:v>
                </c:pt>
                <c:pt idx="435">
                  <c:v>7.0711939934841288</c:v>
                </c:pt>
                <c:pt idx="436">
                  <c:v>7.6354678182509694</c:v>
                </c:pt>
                <c:pt idx="437">
                  <c:v>8.2484966091865761</c:v>
                </c:pt>
                <c:pt idx="438">
                  <c:v>8.9144821866849497</c:v>
                </c:pt>
                <c:pt idx="439">
                  <c:v>9.6379865549721835</c:v>
                </c:pt>
                <c:pt idx="440">
                  <c:v>10.423962427986529</c:v>
                </c:pt>
                <c:pt idx="441">
                  <c:v>11.27778627931049</c:v>
                </c:pt>
                <c:pt idx="442">
                  <c:v>12.205294113449231</c:v>
                </c:pt>
                <c:pt idx="443">
                  <c:v>13.21282016905853</c:v>
                </c:pt>
                <c:pt idx="444">
                  <c:v>14.307238778543431</c:v>
                </c:pt>
                <c:pt idx="445">
                  <c:v>15.496009622683969</c:v>
                </c:pt>
                <c:pt idx="446">
                  <c:v>16.78722663354521</c:v>
                </c:pt>
                <c:pt idx="447">
                  <c:v>18.189670813713921</c:v>
                </c:pt>
                <c:pt idx="448">
                  <c:v>19.712867254742221</c:v>
                </c:pt>
                <c:pt idx="449">
                  <c:v>21.367146652405609</c:v>
                </c:pt>
                <c:pt idx="450">
                  <c:v>23.163711630674779</c:v>
                </c:pt>
                <c:pt idx="451">
                  <c:v>25.114708199934249</c:v>
                </c:pt>
                <c:pt idx="452">
                  <c:v>27.233302687519441</c:v>
                </c:pt>
                <c:pt idx="453">
                  <c:v>29.533764489657059</c:v>
                </c:pt>
                <c:pt idx="454">
                  <c:v>32.031555002830807</c:v>
                </c:pt>
                <c:pt idx="455">
                  <c:v>34.743423098860802</c:v>
                </c:pt>
                <c:pt idx="456">
                  <c:v>37.687507510661987</c:v>
                </c:pt>
                <c:pt idx="457">
                  <c:v>40.883446494002442</c:v>
                </c:pt>
                <c:pt idx="458">
                  <c:v>44.352495123405383</c:v>
                </c:pt>
                <c:pt idx="459">
                  <c:v>48.117650566475582</c:v>
                </c:pt>
                <c:pt idx="460">
                  <c:v>52.203785658846478</c:v>
                </c:pt>
                <c:pt idx="461">
                  <c:v>56.637791070064807</c:v>
                </c:pt>
                <c:pt idx="462">
                  <c:v>61.448726307085387</c:v>
                </c:pt>
                <c:pt idx="463">
                  <c:v>66.667979744477137</c:v>
                </c:pt>
                <c:pt idx="464">
                  <c:v>72.329437796535586</c:v>
                </c:pt>
                <c:pt idx="465">
                  <c:v>78.469663253497643</c:v>
                </c:pt>
                <c:pt idx="466">
                  <c:v>85.128082688906446</c:v>
                </c:pt>
                <c:pt idx="467">
                  <c:v>92.347182704618888</c:v>
                </c:pt>
                <c:pt idx="468">
                  <c:v>100.172714610357</c:v>
                </c:pt>
                <c:pt idx="469">
                  <c:v>108.65390693222869</c:v>
                </c:pt>
                <c:pt idx="470">
                  <c:v>117.8436849053396</c:v>
                </c:pt>
                <c:pt idx="471">
                  <c:v>127.7988958253312</c:v>
                </c:pt>
                <c:pt idx="472">
                  <c:v>138.58053880844039</c:v>
                </c:pt>
                <c:pt idx="473">
                  <c:v>150.25399713549879</c:v>
                </c:pt>
                <c:pt idx="474">
                  <c:v>162.88927092908551</c:v>
                </c:pt>
                <c:pt idx="475">
                  <c:v>176.5612074317834</c:v>
                </c:pt>
                <c:pt idx="476">
                  <c:v>191.34972561599491</c:v>
                </c:pt>
                <c:pt idx="477">
                  <c:v>207.34003126190859</c:v>
                </c:pt>
                <c:pt idx="478">
                  <c:v>224.6228179921556</c:v>
                </c:pt>
                <c:pt idx="479">
                  <c:v>243.2944490543463</c:v>
                </c:pt>
                <c:pt idx="480">
                  <c:v>263.4571139045425</c:v>
                </c:pt>
                <c:pt idx="481">
                  <c:v>285.21895287820342</c:v>
                </c:pt>
                <c:pt idx="482">
                  <c:v>308.69414245822151</c:v>
                </c:pt>
                <c:pt idx="483">
                  <c:v>334.00293288605872</c:v>
                </c:pt>
                <c:pt idx="484">
                  <c:v>361.27162914209958</c:v>
                </c:pt>
                <c:pt idx="485">
                  <c:v>390.63250568334468</c:v>
                </c:pt>
                <c:pt idx="486">
                  <c:v>422.22364481638408</c:v>
                </c:pt>
                <c:pt idx="487">
                  <c:v>456.188688255008</c:v>
                </c:pt>
                <c:pt idx="488">
                  <c:v>492.67649132635199</c:v>
                </c:pt>
                <c:pt idx="489">
                  <c:v>531.84066951497971</c:v>
                </c:pt>
                <c:pt idx="490">
                  <c:v>573.83902764260051</c:v>
                </c:pt>
                <c:pt idx="491">
                  <c:v>618.83286304541548</c:v>
                </c:pt>
                <c:pt idx="492">
                  <c:v>666.98613570141652</c:v>
                </c:pt>
                <c:pt idx="493">
                  <c:v>718.4645004369977</c:v>
                </c:pt>
                <c:pt idx="494">
                  <c:v>773.43419915133779</c:v>
                </c:pt>
                <c:pt idx="495">
                  <c:v>832.06081445995449</c:v>
                </c:pt>
                <c:pt idx="496">
                  <c:v>894.50789026440395</c:v>
                </c:pt>
                <c:pt idx="497">
                  <c:v>960.93542945238846</c:v>
                </c:pt>
                <c:pt idx="498">
                  <c:v>1031.4982841216911</c:v>
                </c:pt>
                <c:pt idx="499">
                  <c:v>1106.3444592480801</c:v>
                </c:pt>
              </c:numCache>
            </c:numRef>
          </c:yVal>
          <c:smooth val="1"/>
          <c:extLst>
            <c:ext xmlns:c16="http://schemas.microsoft.com/office/drawing/2014/chart" uri="{C3380CC4-5D6E-409C-BE32-E72D297353CC}">
              <c16:uniqueId val="{00000000-7470-4BAD-9923-70C1CBE642B6}"/>
            </c:ext>
          </c:extLst>
        </c:ser>
        <c:dLbls>
          <c:showLegendKey val="0"/>
          <c:showVal val="0"/>
          <c:showCatName val="0"/>
          <c:showSerName val="0"/>
          <c:showPercent val="0"/>
          <c:showBubbleSize val="0"/>
        </c:dLbls>
        <c:axId val="1616276751"/>
        <c:axId val="1612120671"/>
      </c:scatterChart>
      <c:valAx>
        <c:axId val="1616276751"/>
        <c:scaling>
          <c:logBase val="10"/>
          <c:orientation val="minMax"/>
          <c:max val="10000000000"/>
          <c:min val="10"/>
        </c:scaling>
        <c:delete val="0"/>
        <c:axPos val="b"/>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12120671"/>
        <c:crosses val="autoZero"/>
        <c:crossBetween val="midCat"/>
      </c:valAx>
      <c:valAx>
        <c:axId val="1612120671"/>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162767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a:latin typeface="Signika" pitchFamily="2" charset="0"/>
              </a:rPr>
              <a:t>Atténuation en espace libre en  fonction de la distance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smoothMarker"/>
        <c:varyColors val="0"/>
        <c:ser>
          <c:idx val="0"/>
          <c:order val="0"/>
          <c:tx>
            <c:strRef>
              <c:f>Sheet1!$B$1</c:f>
              <c:strCache>
                <c:ptCount val="1"/>
                <c:pt idx="0">
                  <c:v>Attenuation</c:v>
                </c:pt>
              </c:strCache>
            </c:strRef>
          </c:tx>
          <c:spPr>
            <a:ln w="19050" cap="rnd">
              <a:solidFill>
                <a:srgbClr val="FF0000"/>
              </a:solidFill>
              <a:round/>
            </a:ln>
            <a:effectLst/>
          </c:spPr>
          <c:marker>
            <c:symbol val="none"/>
          </c:marker>
          <c:xVal>
            <c:numRef>
              <c:f>Sheet1!$A$2:$A$500</c:f>
              <c:numCache>
                <c:formatCode>General</c:formatCode>
                <c:ptCount val="499"/>
                <c:pt idx="0">
                  <c:v>0.33333333333333331</c:v>
                </c:pt>
                <c:pt idx="1">
                  <c:v>0.66666666666666663</c:v>
                </c:pt>
                <c:pt idx="2">
                  <c:v>1</c:v>
                </c:pt>
                <c:pt idx="3">
                  <c:v>1.333333333333333</c:v>
                </c:pt>
                <c:pt idx="4">
                  <c:v>1.666666666666667</c:v>
                </c:pt>
                <c:pt idx="5">
                  <c:v>2</c:v>
                </c:pt>
                <c:pt idx="6">
                  <c:v>2.333333333333333</c:v>
                </c:pt>
                <c:pt idx="7">
                  <c:v>2.666666666666667</c:v>
                </c:pt>
                <c:pt idx="8">
                  <c:v>3</c:v>
                </c:pt>
                <c:pt idx="9">
                  <c:v>3.333333333333333</c:v>
                </c:pt>
                <c:pt idx="10">
                  <c:v>3.666666666666667</c:v>
                </c:pt>
                <c:pt idx="11">
                  <c:v>4</c:v>
                </c:pt>
                <c:pt idx="12">
                  <c:v>4.333333333333333</c:v>
                </c:pt>
                <c:pt idx="13">
                  <c:v>4.666666666666667</c:v>
                </c:pt>
                <c:pt idx="14">
                  <c:v>5</c:v>
                </c:pt>
                <c:pt idx="15">
                  <c:v>5.333333333333333</c:v>
                </c:pt>
                <c:pt idx="16">
                  <c:v>5.666666666666667</c:v>
                </c:pt>
                <c:pt idx="17">
                  <c:v>6</c:v>
                </c:pt>
                <c:pt idx="18">
                  <c:v>6.333333333333333</c:v>
                </c:pt>
                <c:pt idx="19">
                  <c:v>6.666666666666667</c:v>
                </c:pt>
                <c:pt idx="20">
                  <c:v>7</c:v>
                </c:pt>
                <c:pt idx="21">
                  <c:v>7.333333333333333</c:v>
                </c:pt>
                <c:pt idx="22">
                  <c:v>7.666666666666667</c:v>
                </c:pt>
                <c:pt idx="23">
                  <c:v>8</c:v>
                </c:pt>
                <c:pt idx="24">
                  <c:v>8.3333333333333339</c:v>
                </c:pt>
                <c:pt idx="25">
                  <c:v>8.6666666666666661</c:v>
                </c:pt>
                <c:pt idx="26">
                  <c:v>9</c:v>
                </c:pt>
                <c:pt idx="27">
                  <c:v>9.3333333333333339</c:v>
                </c:pt>
                <c:pt idx="28">
                  <c:v>9.6666666666666661</c:v>
                </c:pt>
                <c:pt idx="29">
                  <c:v>10</c:v>
                </c:pt>
                <c:pt idx="30">
                  <c:v>10.33333333333333</c:v>
                </c:pt>
                <c:pt idx="31">
                  <c:v>10.66666666666667</c:v>
                </c:pt>
                <c:pt idx="32">
                  <c:v>11</c:v>
                </c:pt>
                <c:pt idx="33">
                  <c:v>11.33333333333333</c:v>
                </c:pt>
                <c:pt idx="34">
                  <c:v>11.66666666666667</c:v>
                </c:pt>
                <c:pt idx="35">
                  <c:v>12</c:v>
                </c:pt>
                <c:pt idx="36">
                  <c:v>12.33333333333333</c:v>
                </c:pt>
                <c:pt idx="37">
                  <c:v>12.66666666666667</c:v>
                </c:pt>
                <c:pt idx="38">
                  <c:v>13</c:v>
                </c:pt>
                <c:pt idx="39">
                  <c:v>13.33333333333333</c:v>
                </c:pt>
                <c:pt idx="40">
                  <c:v>13.66666666666667</c:v>
                </c:pt>
                <c:pt idx="41">
                  <c:v>14</c:v>
                </c:pt>
                <c:pt idx="42">
                  <c:v>14.33333333333333</c:v>
                </c:pt>
                <c:pt idx="43">
                  <c:v>14.66666666666667</c:v>
                </c:pt>
                <c:pt idx="44">
                  <c:v>15</c:v>
                </c:pt>
                <c:pt idx="45">
                  <c:v>15.33333333333333</c:v>
                </c:pt>
                <c:pt idx="46">
                  <c:v>15.66666666666667</c:v>
                </c:pt>
                <c:pt idx="47">
                  <c:v>16</c:v>
                </c:pt>
                <c:pt idx="48">
                  <c:v>16.333333333333329</c:v>
                </c:pt>
                <c:pt idx="49">
                  <c:v>16.666666666666671</c:v>
                </c:pt>
                <c:pt idx="50">
                  <c:v>17</c:v>
                </c:pt>
                <c:pt idx="51">
                  <c:v>17.333333333333329</c:v>
                </c:pt>
                <c:pt idx="52">
                  <c:v>17.666666666666671</c:v>
                </c:pt>
                <c:pt idx="53">
                  <c:v>18</c:v>
                </c:pt>
                <c:pt idx="54">
                  <c:v>18.333333333333329</c:v>
                </c:pt>
                <c:pt idx="55">
                  <c:v>18.666666666666671</c:v>
                </c:pt>
                <c:pt idx="56">
                  <c:v>19</c:v>
                </c:pt>
                <c:pt idx="57">
                  <c:v>19.333333333333329</c:v>
                </c:pt>
                <c:pt idx="58">
                  <c:v>19.666666666666671</c:v>
                </c:pt>
                <c:pt idx="59">
                  <c:v>20</c:v>
                </c:pt>
                <c:pt idx="60">
                  <c:v>20.333333333333329</c:v>
                </c:pt>
                <c:pt idx="61">
                  <c:v>20.666666666666671</c:v>
                </c:pt>
                <c:pt idx="62">
                  <c:v>21</c:v>
                </c:pt>
                <c:pt idx="63">
                  <c:v>21.333333333333329</c:v>
                </c:pt>
                <c:pt idx="64">
                  <c:v>21.666666666666671</c:v>
                </c:pt>
                <c:pt idx="65">
                  <c:v>22</c:v>
                </c:pt>
                <c:pt idx="66">
                  <c:v>22.333333333333329</c:v>
                </c:pt>
                <c:pt idx="67">
                  <c:v>22.666666666666671</c:v>
                </c:pt>
                <c:pt idx="68">
                  <c:v>23</c:v>
                </c:pt>
                <c:pt idx="69">
                  <c:v>23.333333333333329</c:v>
                </c:pt>
                <c:pt idx="70">
                  <c:v>23.666666666666671</c:v>
                </c:pt>
                <c:pt idx="71">
                  <c:v>24</c:v>
                </c:pt>
                <c:pt idx="72">
                  <c:v>24.333333333333329</c:v>
                </c:pt>
                <c:pt idx="73">
                  <c:v>24.666666666666671</c:v>
                </c:pt>
                <c:pt idx="74">
                  <c:v>25</c:v>
                </c:pt>
                <c:pt idx="75">
                  <c:v>25.333333333333329</c:v>
                </c:pt>
                <c:pt idx="76">
                  <c:v>25.666666666666671</c:v>
                </c:pt>
                <c:pt idx="77">
                  <c:v>26</c:v>
                </c:pt>
                <c:pt idx="78">
                  <c:v>26.333333333333329</c:v>
                </c:pt>
                <c:pt idx="79">
                  <c:v>26.666666666666671</c:v>
                </c:pt>
                <c:pt idx="80">
                  <c:v>27</c:v>
                </c:pt>
                <c:pt idx="81">
                  <c:v>27.333333333333329</c:v>
                </c:pt>
                <c:pt idx="82">
                  <c:v>27.666666666666671</c:v>
                </c:pt>
                <c:pt idx="83">
                  <c:v>28</c:v>
                </c:pt>
                <c:pt idx="84">
                  <c:v>28.333333333333329</c:v>
                </c:pt>
                <c:pt idx="85">
                  <c:v>28.666666666666671</c:v>
                </c:pt>
                <c:pt idx="86">
                  <c:v>29</c:v>
                </c:pt>
                <c:pt idx="87">
                  <c:v>29.333333333333329</c:v>
                </c:pt>
                <c:pt idx="88">
                  <c:v>29.666666666666671</c:v>
                </c:pt>
                <c:pt idx="89">
                  <c:v>30</c:v>
                </c:pt>
                <c:pt idx="90">
                  <c:v>30.333333333333329</c:v>
                </c:pt>
                <c:pt idx="91">
                  <c:v>30.666666666666671</c:v>
                </c:pt>
                <c:pt idx="92">
                  <c:v>31</c:v>
                </c:pt>
                <c:pt idx="93">
                  <c:v>31.333333333333329</c:v>
                </c:pt>
                <c:pt idx="94">
                  <c:v>31.666666666666671</c:v>
                </c:pt>
                <c:pt idx="95">
                  <c:v>32</c:v>
                </c:pt>
                <c:pt idx="96">
                  <c:v>32.333333333333343</c:v>
                </c:pt>
                <c:pt idx="97">
                  <c:v>32.666666666666657</c:v>
                </c:pt>
                <c:pt idx="98">
                  <c:v>33</c:v>
                </c:pt>
                <c:pt idx="99">
                  <c:v>33.333333333333343</c:v>
                </c:pt>
                <c:pt idx="100">
                  <c:v>33.666666666666657</c:v>
                </c:pt>
                <c:pt idx="101">
                  <c:v>34</c:v>
                </c:pt>
                <c:pt idx="102">
                  <c:v>34.333333333333343</c:v>
                </c:pt>
                <c:pt idx="103">
                  <c:v>34.666666666666657</c:v>
                </c:pt>
                <c:pt idx="104">
                  <c:v>35</c:v>
                </c:pt>
                <c:pt idx="105">
                  <c:v>35.333333333333343</c:v>
                </c:pt>
                <c:pt idx="106">
                  <c:v>35.666666666666657</c:v>
                </c:pt>
                <c:pt idx="107">
                  <c:v>36</c:v>
                </c:pt>
                <c:pt idx="108">
                  <c:v>36.333333333333343</c:v>
                </c:pt>
                <c:pt idx="109">
                  <c:v>36.666666666666657</c:v>
                </c:pt>
                <c:pt idx="110">
                  <c:v>37</c:v>
                </c:pt>
                <c:pt idx="111">
                  <c:v>37.333333333333343</c:v>
                </c:pt>
                <c:pt idx="112">
                  <c:v>37.666666666666657</c:v>
                </c:pt>
                <c:pt idx="113">
                  <c:v>38</c:v>
                </c:pt>
                <c:pt idx="114">
                  <c:v>38.333333333333343</c:v>
                </c:pt>
                <c:pt idx="115">
                  <c:v>38.666666666666657</c:v>
                </c:pt>
                <c:pt idx="116">
                  <c:v>39</c:v>
                </c:pt>
                <c:pt idx="117">
                  <c:v>39.333333333333343</c:v>
                </c:pt>
                <c:pt idx="118">
                  <c:v>39.666666666666657</c:v>
                </c:pt>
                <c:pt idx="119">
                  <c:v>40</c:v>
                </c:pt>
                <c:pt idx="120">
                  <c:v>40.333333333333343</c:v>
                </c:pt>
                <c:pt idx="121">
                  <c:v>40.666666666666657</c:v>
                </c:pt>
                <c:pt idx="122">
                  <c:v>41</c:v>
                </c:pt>
                <c:pt idx="123">
                  <c:v>41.333333333333343</c:v>
                </c:pt>
                <c:pt idx="124">
                  <c:v>41.666666666666657</c:v>
                </c:pt>
                <c:pt idx="125">
                  <c:v>42</c:v>
                </c:pt>
                <c:pt idx="126">
                  <c:v>42.333333333333343</c:v>
                </c:pt>
                <c:pt idx="127">
                  <c:v>42.666666666666657</c:v>
                </c:pt>
                <c:pt idx="128">
                  <c:v>43</c:v>
                </c:pt>
                <c:pt idx="129">
                  <c:v>43.333333333333343</c:v>
                </c:pt>
                <c:pt idx="130">
                  <c:v>43.666666666666657</c:v>
                </c:pt>
                <c:pt idx="131">
                  <c:v>44</c:v>
                </c:pt>
                <c:pt idx="132">
                  <c:v>44.333333333333343</c:v>
                </c:pt>
                <c:pt idx="133">
                  <c:v>44.666666666666657</c:v>
                </c:pt>
                <c:pt idx="134">
                  <c:v>45</c:v>
                </c:pt>
                <c:pt idx="135">
                  <c:v>45.333333333333343</c:v>
                </c:pt>
                <c:pt idx="136">
                  <c:v>45.666666666666657</c:v>
                </c:pt>
                <c:pt idx="137">
                  <c:v>46</c:v>
                </c:pt>
                <c:pt idx="138">
                  <c:v>46.333333333333343</c:v>
                </c:pt>
                <c:pt idx="139">
                  <c:v>46.666666666666657</c:v>
                </c:pt>
                <c:pt idx="140">
                  <c:v>47</c:v>
                </c:pt>
                <c:pt idx="141">
                  <c:v>47.333333333333343</c:v>
                </c:pt>
                <c:pt idx="142">
                  <c:v>47.666666666666657</c:v>
                </c:pt>
                <c:pt idx="143">
                  <c:v>48</c:v>
                </c:pt>
                <c:pt idx="144">
                  <c:v>48.333333333333343</c:v>
                </c:pt>
                <c:pt idx="145">
                  <c:v>48.666666666666657</c:v>
                </c:pt>
                <c:pt idx="146">
                  <c:v>49</c:v>
                </c:pt>
                <c:pt idx="147">
                  <c:v>49.333333333333343</c:v>
                </c:pt>
                <c:pt idx="148">
                  <c:v>49.666666666666657</c:v>
                </c:pt>
                <c:pt idx="149">
                  <c:v>50</c:v>
                </c:pt>
                <c:pt idx="150">
                  <c:v>50.333333333333343</c:v>
                </c:pt>
                <c:pt idx="151">
                  <c:v>50.666666666666657</c:v>
                </c:pt>
                <c:pt idx="152">
                  <c:v>51</c:v>
                </c:pt>
                <c:pt idx="153">
                  <c:v>51.333333333333343</c:v>
                </c:pt>
                <c:pt idx="154">
                  <c:v>51.666666666666657</c:v>
                </c:pt>
                <c:pt idx="155">
                  <c:v>52</c:v>
                </c:pt>
                <c:pt idx="156">
                  <c:v>52.333333333333343</c:v>
                </c:pt>
                <c:pt idx="157">
                  <c:v>52.666666666666657</c:v>
                </c:pt>
                <c:pt idx="158">
                  <c:v>53</c:v>
                </c:pt>
                <c:pt idx="159">
                  <c:v>53.333333333333343</c:v>
                </c:pt>
                <c:pt idx="160">
                  <c:v>53.666666666666657</c:v>
                </c:pt>
                <c:pt idx="161">
                  <c:v>54</c:v>
                </c:pt>
                <c:pt idx="162">
                  <c:v>54.333333333333343</c:v>
                </c:pt>
                <c:pt idx="163">
                  <c:v>54.666666666666657</c:v>
                </c:pt>
                <c:pt idx="164">
                  <c:v>55</c:v>
                </c:pt>
                <c:pt idx="165">
                  <c:v>55.333333333333343</c:v>
                </c:pt>
                <c:pt idx="166">
                  <c:v>55.666666666666657</c:v>
                </c:pt>
                <c:pt idx="167">
                  <c:v>56</c:v>
                </c:pt>
                <c:pt idx="168">
                  <c:v>56.333333333333343</c:v>
                </c:pt>
                <c:pt idx="169">
                  <c:v>56.666666666666657</c:v>
                </c:pt>
                <c:pt idx="170">
                  <c:v>57</c:v>
                </c:pt>
                <c:pt idx="171">
                  <c:v>57.333333333333343</c:v>
                </c:pt>
                <c:pt idx="172">
                  <c:v>57.666666666666657</c:v>
                </c:pt>
                <c:pt idx="173">
                  <c:v>58</c:v>
                </c:pt>
                <c:pt idx="174">
                  <c:v>58.333333333333343</c:v>
                </c:pt>
                <c:pt idx="175">
                  <c:v>58.666666666666657</c:v>
                </c:pt>
                <c:pt idx="176">
                  <c:v>59</c:v>
                </c:pt>
                <c:pt idx="177">
                  <c:v>59.333333333333343</c:v>
                </c:pt>
                <c:pt idx="178">
                  <c:v>59.666666666666657</c:v>
                </c:pt>
                <c:pt idx="179">
                  <c:v>60</c:v>
                </c:pt>
                <c:pt idx="180">
                  <c:v>60.333333333333343</c:v>
                </c:pt>
                <c:pt idx="181">
                  <c:v>60.666666666666657</c:v>
                </c:pt>
                <c:pt idx="182">
                  <c:v>61</c:v>
                </c:pt>
                <c:pt idx="183">
                  <c:v>61.333333333333343</c:v>
                </c:pt>
                <c:pt idx="184">
                  <c:v>61.666666666666657</c:v>
                </c:pt>
                <c:pt idx="185">
                  <c:v>62</c:v>
                </c:pt>
                <c:pt idx="186">
                  <c:v>62.333333333333343</c:v>
                </c:pt>
                <c:pt idx="187">
                  <c:v>62.666666666666657</c:v>
                </c:pt>
                <c:pt idx="188">
                  <c:v>63</c:v>
                </c:pt>
                <c:pt idx="189">
                  <c:v>63.333333333333343</c:v>
                </c:pt>
                <c:pt idx="190">
                  <c:v>63.666666666666657</c:v>
                </c:pt>
                <c:pt idx="191">
                  <c:v>64</c:v>
                </c:pt>
                <c:pt idx="192">
                  <c:v>64.333333333333329</c:v>
                </c:pt>
                <c:pt idx="193">
                  <c:v>64.666666666666671</c:v>
                </c:pt>
                <c:pt idx="194">
                  <c:v>65</c:v>
                </c:pt>
                <c:pt idx="195">
                  <c:v>65.333333333333329</c:v>
                </c:pt>
                <c:pt idx="196">
                  <c:v>65.666666666666671</c:v>
                </c:pt>
                <c:pt idx="197">
                  <c:v>66</c:v>
                </c:pt>
                <c:pt idx="198">
                  <c:v>66.333333333333329</c:v>
                </c:pt>
                <c:pt idx="199">
                  <c:v>66.666666666666671</c:v>
                </c:pt>
                <c:pt idx="200">
                  <c:v>67</c:v>
                </c:pt>
                <c:pt idx="201">
                  <c:v>67.333333333333329</c:v>
                </c:pt>
                <c:pt idx="202">
                  <c:v>67.666666666666671</c:v>
                </c:pt>
                <c:pt idx="203">
                  <c:v>68</c:v>
                </c:pt>
                <c:pt idx="204">
                  <c:v>68.333333333333329</c:v>
                </c:pt>
                <c:pt idx="205">
                  <c:v>68.666666666666671</c:v>
                </c:pt>
                <c:pt idx="206">
                  <c:v>69</c:v>
                </c:pt>
                <c:pt idx="207">
                  <c:v>69.333333333333329</c:v>
                </c:pt>
                <c:pt idx="208">
                  <c:v>69.666666666666671</c:v>
                </c:pt>
                <c:pt idx="209">
                  <c:v>70</c:v>
                </c:pt>
                <c:pt idx="210">
                  <c:v>70.333333333333329</c:v>
                </c:pt>
                <c:pt idx="211">
                  <c:v>70.666666666666671</c:v>
                </c:pt>
                <c:pt idx="212">
                  <c:v>71</c:v>
                </c:pt>
                <c:pt idx="213">
                  <c:v>71.333333333333329</c:v>
                </c:pt>
                <c:pt idx="214">
                  <c:v>71.666666666666671</c:v>
                </c:pt>
                <c:pt idx="215">
                  <c:v>72</c:v>
                </c:pt>
                <c:pt idx="216">
                  <c:v>72.333333333333329</c:v>
                </c:pt>
                <c:pt idx="217">
                  <c:v>72.666666666666671</c:v>
                </c:pt>
                <c:pt idx="218">
                  <c:v>73</c:v>
                </c:pt>
                <c:pt idx="219">
                  <c:v>73.333333333333329</c:v>
                </c:pt>
                <c:pt idx="220">
                  <c:v>73.666666666666671</c:v>
                </c:pt>
                <c:pt idx="221">
                  <c:v>74</c:v>
                </c:pt>
                <c:pt idx="222">
                  <c:v>74.333333333333329</c:v>
                </c:pt>
                <c:pt idx="223">
                  <c:v>74.666666666666671</c:v>
                </c:pt>
                <c:pt idx="224">
                  <c:v>75</c:v>
                </c:pt>
                <c:pt idx="225">
                  <c:v>75.333333333333329</c:v>
                </c:pt>
                <c:pt idx="226">
                  <c:v>75.666666666666671</c:v>
                </c:pt>
                <c:pt idx="227">
                  <c:v>76</c:v>
                </c:pt>
                <c:pt idx="228">
                  <c:v>76.333333333333329</c:v>
                </c:pt>
                <c:pt idx="229">
                  <c:v>76.666666666666671</c:v>
                </c:pt>
                <c:pt idx="230">
                  <c:v>77</c:v>
                </c:pt>
                <c:pt idx="231">
                  <c:v>77.333333333333329</c:v>
                </c:pt>
                <c:pt idx="232">
                  <c:v>77.666666666666671</c:v>
                </c:pt>
                <c:pt idx="233">
                  <c:v>78</c:v>
                </c:pt>
                <c:pt idx="234">
                  <c:v>78.333333333333329</c:v>
                </c:pt>
                <c:pt idx="235">
                  <c:v>78.666666666666671</c:v>
                </c:pt>
                <c:pt idx="236">
                  <c:v>79</c:v>
                </c:pt>
                <c:pt idx="237">
                  <c:v>79.333333333333329</c:v>
                </c:pt>
                <c:pt idx="238">
                  <c:v>79.666666666666671</c:v>
                </c:pt>
                <c:pt idx="239">
                  <c:v>80</c:v>
                </c:pt>
                <c:pt idx="240">
                  <c:v>80.333333333333329</c:v>
                </c:pt>
                <c:pt idx="241">
                  <c:v>80.666666666666671</c:v>
                </c:pt>
                <c:pt idx="242">
                  <c:v>81</c:v>
                </c:pt>
                <c:pt idx="243">
                  <c:v>81.333333333333329</c:v>
                </c:pt>
                <c:pt idx="244">
                  <c:v>81.666666666666671</c:v>
                </c:pt>
                <c:pt idx="245">
                  <c:v>82</c:v>
                </c:pt>
                <c:pt idx="246">
                  <c:v>82.333333333333329</c:v>
                </c:pt>
                <c:pt idx="247">
                  <c:v>82.666666666666671</c:v>
                </c:pt>
                <c:pt idx="248">
                  <c:v>83</c:v>
                </c:pt>
                <c:pt idx="249">
                  <c:v>83.333333333333329</c:v>
                </c:pt>
                <c:pt idx="250">
                  <c:v>83.666666666666671</c:v>
                </c:pt>
                <c:pt idx="251">
                  <c:v>84</c:v>
                </c:pt>
                <c:pt idx="252">
                  <c:v>84.333333333333329</c:v>
                </c:pt>
                <c:pt idx="253">
                  <c:v>84.666666666666671</c:v>
                </c:pt>
                <c:pt idx="254">
                  <c:v>85</c:v>
                </c:pt>
                <c:pt idx="255">
                  <c:v>85.333333333333329</c:v>
                </c:pt>
                <c:pt idx="256">
                  <c:v>85.666666666666671</c:v>
                </c:pt>
                <c:pt idx="257">
                  <c:v>86</c:v>
                </c:pt>
                <c:pt idx="258">
                  <c:v>86.333333333333329</c:v>
                </c:pt>
                <c:pt idx="259">
                  <c:v>86.666666666666671</c:v>
                </c:pt>
                <c:pt idx="260">
                  <c:v>87</c:v>
                </c:pt>
                <c:pt idx="261">
                  <c:v>87.333333333333329</c:v>
                </c:pt>
                <c:pt idx="262">
                  <c:v>87.666666666666671</c:v>
                </c:pt>
                <c:pt idx="263">
                  <c:v>88</c:v>
                </c:pt>
                <c:pt idx="264">
                  <c:v>88.333333333333329</c:v>
                </c:pt>
                <c:pt idx="265">
                  <c:v>88.666666666666671</c:v>
                </c:pt>
                <c:pt idx="266">
                  <c:v>89</c:v>
                </c:pt>
                <c:pt idx="267">
                  <c:v>89.333333333333329</c:v>
                </c:pt>
                <c:pt idx="268">
                  <c:v>89.666666666666671</c:v>
                </c:pt>
                <c:pt idx="269">
                  <c:v>90</c:v>
                </c:pt>
                <c:pt idx="270">
                  <c:v>90.333333333333329</c:v>
                </c:pt>
                <c:pt idx="271">
                  <c:v>90.666666666666671</c:v>
                </c:pt>
                <c:pt idx="272">
                  <c:v>91</c:v>
                </c:pt>
                <c:pt idx="273">
                  <c:v>91.333333333333329</c:v>
                </c:pt>
                <c:pt idx="274">
                  <c:v>91.666666666666671</c:v>
                </c:pt>
                <c:pt idx="275">
                  <c:v>92</c:v>
                </c:pt>
                <c:pt idx="276">
                  <c:v>92.333333333333329</c:v>
                </c:pt>
                <c:pt idx="277">
                  <c:v>92.666666666666671</c:v>
                </c:pt>
                <c:pt idx="278">
                  <c:v>93</c:v>
                </c:pt>
                <c:pt idx="279">
                  <c:v>93.333333333333329</c:v>
                </c:pt>
                <c:pt idx="280">
                  <c:v>93.666666666666671</c:v>
                </c:pt>
                <c:pt idx="281">
                  <c:v>94</c:v>
                </c:pt>
                <c:pt idx="282">
                  <c:v>94.333333333333329</c:v>
                </c:pt>
                <c:pt idx="283">
                  <c:v>94.666666666666671</c:v>
                </c:pt>
                <c:pt idx="284">
                  <c:v>95</c:v>
                </c:pt>
                <c:pt idx="285">
                  <c:v>95.333333333333329</c:v>
                </c:pt>
                <c:pt idx="286">
                  <c:v>95.666666666666671</c:v>
                </c:pt>
                <c:pt idx="287">
                  <c:v>96</c:v>
                </c:pt>
                <c:pt idx="288">
                  <c:v>96.333333333333329</c:v>
                </c:pt>
                <c:pt idx="289">
                  <c:v>96.666666666666671</c:v>
                </c:pt>
                <c:pt idx="290">
                  <c:v>97</c:v>
                </c:pt>
                <c:pt idx="291">
                  <c:v>97.333333333333329</c:v>
                </c:pt>
                <c:pt idx="292">
                  <c:v>97.666666666666671</c:v>
                </c:pt>
                <c:pt idx="293">
                  <c:v>98</c:v>
                </c:pt>
                <c:pt idx="294">
                  <c:v>98.333333333333329</c:v>
                </c:pt>
                <c:pt idx="295">
                  <c:v>98.666666666666671</c:v>
                </c:pt>
                <c:pt idx="296">
                  <c:v>99</c:v>
                </c:pt>
                <c:pt idx="297">
                  <c:v>99.333333333333329</c:v>
                </c:pt>
                <c:pt idx="298">
                  <c:v>99.666666666666671</c:v>
                </c:pt>
                <c:pt idx="299">
                  <c:v>100</c:v>
                </c:pt>
                <c:pt idx="300">
                  <c:v>100.3333333333333</c:v>
                </c:pt>
                <c:pt idx="301">
                  <c:v>100.6666666666667</c:v>
                </c:pt>
                <c:pt idx="302">
                  <c:v>101</c:v>
                </c:pt>
                <c:pt idx="303">
                  <c:v>101.3333333333333</c:v>
                </c:pt>
                <c:pt idx="304">
                  <c:v>101.6666666666667</c:v>
                </c:pt>
                <c:pt idx="305">
                  <c:v>102</c:v>
                </c:pt>
                <c:pt idx="306">
                  <c:v>102.3333333333333</c:v>
                </c:pt>
                <c:pt idx="307">
                  <c:v>102.6666666666667</c:v>
                </c:pt>
                <c:pt idx="308">
                  <c:v>103</c:v>
                </c:pt>
                <c:pt idx="309">
                  <c:v>103.3333333333333</c:v>
                </c:pt>
                <c:pt idx="310">
                  <c:v>103.6666666666667</c:v>
                </c:pt>
                <c:pt idx="311">
                  <c:v>104</c:v>
                </c:pt>
                <c:pt idx="312">
                  <c:v>104.3333333333333</c:v>
                </c:pt>
                <c:pt idx="313">
                  <c:v>104.6666666666667</c:v>
                </c:pt>
                <c:pt idx="314">
                  <c:v>105</c:v>
                </c:pt>
                <c:pt idx="315">
                  <c:v>105.3333333333333</c:v>
                </c:pt>
                <c:pt idx="316">
                  <c:v>105.6666666666667</c:v>
                </c:pt>
                <c:pt idx="317">
                  <c:v>106</c:v>
                </c:pt>
                <c:pt idx="318">
                  <c:v>106.3333333333333</c:v>
                </c:pt>
                <c:pt idx="319">
                  <c:v>106.6666666666667</c:v>
                </c:pt>
                <c:pt idx="320">
                  <c:v>107</c:v>
                </c:pt>
                <c:pt idx="321">
                  <c:v>107.3333333333333</c:v>
                </c:pt>
                <c:pt idx="322">
                  <c:v>107.6666666666667</c:v>
                </c:pt>
                <c:pt idx="323">
                  <c:v>108</c:v>
                </c:pt>
                <c:pt idx="324">
                  <c:v>108.3333333333333</c:v>
                </c:pt>
                <c:pt idx="325">
                  <c:v>108.6666666666667</c:v>
                </c:pt>
                <c:pt idx="326">
                  <c:v>109</c:v>
                </c:pt>
                <c:pt idx="327">
                  <c:v>109.3333333333333</c:v>
                </c:pt>
                <c:pt idx="328">
                  <c:v>109.6666666666667</c:v>
                </c:pt>
                <c:pt idx="329">
                  <c:v>110</c:v>
                </c:pt>
                <c:pt idx="330">
                  <c:v>110.3333333333333</c:v>
                </c:pt>
                <c:pt idx="331">
                  <c:v>110.6666666666667</c:v>
                </c:pt>
                <c:pt idx="332">
                  <c:v>111</c:v>
                </c:pt>
                <c:pt idx="333">
                  <c:v>111.3333333333333</c:v>
                </c:pt>
                <c:pt idx="334">
                  <c:v>111.6666666666667</c:v>
                </c:pt>
                <c:pt idx="335">
                  <c:v>112</c:v>
                </c:pt>
                <c:pt idx="336">
                  <c:v>112.3333333333333</c:v>
                </c:pt>
                <c:pt idx="337">
                  <c:v>112.6666666666667</c:v>
                </c:pt>
                <c:pt idx="338">
                  <c:v>113</c:v>
                </c:pt>
                <c:pt idx="339">
                  <c:v>113.3333333333333</c:v>
                </c:pt>
                <c:pt idx="340">
                  <c:v>113.6666666666667</c:v>
                </c:pt>
                <c:pt idx="341">
                  <c:v>114</c:v>
                </c:pt>
                <c:pt idx="342">
                  <c:v>114.3333333333333</c:v>
                </c:pt>
                <c:pt idx="343">
                  <c:v>114.6666666666667</c:v>
                </c:pt>
                <c:pt idx="344">
                  <c:v>115</c:v>
                </c:pt>
                <c:pt idx="345">
                  <c:v>115.3333333333333</c:v>
                </c:pt>
                <c:pt idx="346">
                  <c:v>115.6666666666667</c:v>
                </c:pt>
                <c:pt idx="347">
                  <c:v>116</c:v>
                </c:pt>
                <c:pt idx="348">
                  <c:v>116.3333333333333</c:v>
                </c:pt>
                <c:pt idx="349">
                  <c:v>116.6666666666667</c:v>
                </c:pt>
                <c:pt idx="350">
                  <c:v>117</c:v>
                </c:pt>
                <c:pt idx="351">
                  <c:v>117.3333333333333</c:v>
                </c:pt>
                <c:pt idx="352">
                  <c:v>117.6666666666667</c:v>
                </c:pt>
                <c:pt idx="353">
                  <c:v>118</c:v>
                </c:pt>
                <c:pt idx="354">
                  <c:v>118.3333333333333</c:v>
                </c:pt>
                <c:pt idx="355">
                  <c:v>118.6666666666667</c:v>
                </c:pt>
                <c:pt idx="356">
                  <c:v>119</c:v>
                </c:pt>
                <c:pt idx="357">
                  <c:v>119.3333333333333</c:v>
                </c:pt>
                <c:pt idx="358">
                  <c:v>119.6666666666667</c:v>
                </c:pt>
                <c:pt idx="359">
                  <c:v>120</c:v>
                </c:pt>
                <c:pt idx="360">
                  <c:v>120.3333333333333</c:v>
                </c:pt>
                <c:pt idx="361">
                  <c:v>120.6666666666667</c:v>
                </c:pt>
                <c:pt idx="362">
                  <c:v>121</c:v>
                </c:pt>
                <c:pt idx="363">
                  <c:v>121.3333333333333</c:v>
                </c:pt>
                <c:pt idx="364">
                  <c:v>121.6666666666667</c:v>
                </c:pt>
                <c:pt idx="365">
                  <c:v>122</c:v>
                </c:pt>
                <c:pt idx="366">
                  <c:v>122.3333333333333</c:v>
                </c:pt>
                <c:pt idx="367">
                  <c:v>122.6666666666667</c:v>
                </c:pt>
                <c:pt idx="368">
                  <c:v>123</c:v>
                </c:pt>
                <c:pt idx="369">
                  <c:v>123.3333333333333</c:v>
                </c:pt>
                <c:pt idx="370">
                  <c:v>123.6666666666667</c:v>
                </c:pt>
                <c:pt idx="371">
                  <c:v>124</c:v>
                </c:pt>
                <c:pt idx="372">
                  <c:v>124.3333333333333</c:v>
                </c:pt>
                <c:pt idx="373">
                  <c:v>124.6666666666667</c:v>
                </c:pt>
                <c:pt idx="374">
                  <c:v>125</c:v>
                </c:pt>
                <c:pt idx="375">
                  <c:v>125.3333333333333</c:v>
                </c:pt>
                <c:pt idx="376">
                  <c:v>125.6666666666667</c:v>
                </c:pt>
                <c:pt idx="377">
                  <c:v>126</c:v>
                </c:pt>
                <c:pt idx="378">
                  <c:v>126.3333333333333</c:v>
                </c:pt>
                <c:pt idx="379">
                  <c:v>126.6666666666667</c:v>
                </c:pt>
                <c:pt idx="380">
                  <c:v>127</c:v>
                </c:pt>
                <c:pt idx="381">
                  <c:v>127.3333333333333</c:v>
                </c:pt>
                <c:pt idx="382">
                  <c:v>127.6666666666667</c:v>
                </c:pt>
                <c:pt idx="383">
                  <c:v>128</c:v>
                </c:pt>
                <c:pt idx="384">
                  <c:v>128.33333333333329</c:v>
                </c:pt>
                <c:pt idx="385">
                  <c:v>128.66666666666671</c:v>
                </c:pt>
                <c:pt idx="386">
                  <c:v>129</c:v>
                </c:pt>
                <c:pt idx="387">
                  <c:v>129.33333333333329</c:v>
                </c:pt>
                <c:pt idx="388">
                  <c:v>129.66666666666671</c:v>
                </c:pt>
                <c:pt idx="389">
                  <c:v>130</c:v>
                </c:pt>
                <c:pt idx="390">
                  <c:v>130.33333333333329</c:v>
                </c:pt>
                <c:pt idx="391">
                  <c:v>130.66666666666671</c:v>
                </c:pt>
                <c:pt idx="392">
                  <c:v>131</c:v>
                </c:pt>
                <c:pt idx="393">
                  <c:v>131.33333333333329</c:v>
                </c:pt>
                <c:pt idx="394">
                  <c:v>131.66666666666671</c:v>
                </c:pt>
                <c:pt idx="395">
                  <c:v>132</c:v>
                </c:pt>
                <c:pt idx="396">
                  <c:v>132.33333333333329</c:v>
                </c:pt>
                <c:pt idx="397">
                  <c:v>132.66666666666671</c:v>
                </c:pt>
                <c:pt idx="398">
                  <c:v>133</c:v>
                </c:pt>
                <c:pt idx="399">
                  <c:v>133.33333333333329</c:v>
                </c:pt>
                <c:pt idx="400">
                  <c:v>133.66666666666671</c:v>
                </c:pt>
                <c:pt idx="401">
                  <c:v>134</c:v>
                </c:pt>
                <c:pt idx="402">
                  <c:v>134.33333333333329</c:v>
                </c:pt>
                <c:pt idx="403">
                  <c:v>134.66666666666671</c:v>
                </c:pt>
                <c:pt idx="404">
                  <c:v>135</c:v>
                </c:pt>
                <c:pt idx="405">
                  <c:v>135.33333333333329</c:v>
                </c:pt>
                <c:pt idx="406">
                  <c:v>135.66666666666671</c:v>
                </c:pt>
                <c:pt idx="407">
                  <c:v>136</c:v>
                </c:pt>
                <c:pt idx="408">
                  <c:v>136.33333333333329</c:v>
                </c:pt>
                <c:pt idx="409">
                  <c:v>136.66666666666671</c:v>
                </c:pt>
                <c:pt idx="410">
                  <c:v>137</c:v>
                </c:pt>
                <c:pt idx="411">
                  <c:v>137.33333333333329</c:v>
                </c:pt>
                <c:pt idx="412">
                  <c:v>137.66666666666671</c:v>
                </c:pt>
                <c:pt idx="413">
                  <c:v>138</c:v>
                </c:pt>
                <c:pt idx="414">
                  <c:v>138.33333333333329</c:v>
                </c:pt>
                <c:pt idx="415">
                  <c:v>138.66666666666671</c:v>
                </c:pt>
                <c:pt idx="416">
                  <c:v>139</c:v>
                </c:pt>
                <c:pt idx="417">
                  <c:v>139.33333333333329</c:v>
                </c:pt>
                <c:pt idx="418">
                  <c:v>139.66666666666671</c:v>
                </c:pt>
                <c:pt idx="419">
                  <c:v>140</c:v>
                </c:pt>
                <c:pt idx="420">
                  <c:v>140.33333333333329</c:v>
                </c:pt>
                <c:pt idx="421">
                  <c:v>140.66666666666671</c:v>
                </c:pt>
                <c:pt idx="422">
                  <c:v>141</c:v>
                </c:pt>
                <c:pt idx="423">
                  <c:v>141.33333333333329</c:v>
                </c:pt>
                <c:pt idx="424">
                  <c:v>141.66666666666671</c:v>
                </c:pt>
                <c:pt idx="425">
                  <c:v>142</c:v>
                </c:pt>
                <c:pt idx="426">
                  <c:v>142.33333333333329</c:v>
                </c:pt>
                <c:pt idx="427">
                  <c:v>142.66666666666671</c:v>
                </c:pt>
                <c:pt idx="428">
                  <c:v>143</c:v>
                </c:pt>
                <c:pt idx="429">
                  <c:v>143.33333333333329</c:v>
                </c:pt>
                <c:pt idx="430">
                  <c:v>143.66666666666671</c:v>
                </c:pt>
                <c:pt idx="431">
                  <c:v>144</c:v>
                </c:pt>
                <c:pt idx="432">
                  <c:v>144.33333333333329</c:v>
                </c:pt>
                <c:pt idx="433">
                  <c:v>144.66666666666671</c:v>
                </c:pt>
                <c:pt idx="434">
                  <c:v>145</c:v>
                </c:pt>
                <c:pt idx="435">
                  <c:v>145.33333333333329</c:v>
                </c:pt>
                <c:pt idx="436">
                  <c:v>145.66666666666671</c:v>
                </c:pt>
                <c:pt idx="437">
                  <c:v>146</c:v>
                </c:pt>
                <c:pt idx="438">
                  <c:v>146.33333333333329</c:v>
                </c:pt>
                <c:pt idx="439">
                  <c:v>146.66666666666671</c:v>
                </c:pt>
                <c:pt idx="440">
                  <c:v>147</c:v>
                </c:pt>
                <c:pt idx="441">
                  <c:v>147.33333333333329</c:v>
                </c:pt>
                <c:pt idx="442">
                  <c:v>147.66666666666671</c:v>
                </c:pt>
                <c:pt idx="443">
                  <c:v>148</c:v>
                </c:pt>
                <c:pt idx="444">
                  <c:v>148.33333333333329</c:v>
                </c:pt>
                <c:pt idx="445">
                  <c:v>148.66666666666671</c:v>
                </c:pt>
                <c:pt idx="446">
                  <c:v>149</c:v>
                </c:pt>
                <c:pt idx="447">
                  <c:v>149.33333333333329</c:v>
                </c:pt>
                <c:pt idx="448">
                  <c:v>149.66666666666671</c:v>
                </c:pt>
                <c:pt idx="449">
                  <c:v>150</c:v>
                </c:pt>
                <c:pt idx="450">
                  <c:v>150.33333333333329</c:v>
                </c:pt>
                <c:pt idx="451">
                  <c:v>150.66666666666671</c:v>
                </c:pt>
                <c:pt idx="452">
                  <c:v>151</c:v>
                </c:pt>
                <c:pt idx="453">
                  <c:v>151.33333333333329</c:v>
                </c:pt>
                <c:pt idx="454">
                  <c:v>151.66666666666671</c:v>
                </c:pt>
                <c:pt idx="455">
                  <c:v>152</c:v>
                </c:pt>
                <c:pt idx="456">
                  <c:v>152.33333333333329</c:v>
                </c:pt>
                <c:pt idx="457">
                  <c:v>152.66666666666671</c:v>
                </c:pt>
                <c:pt idx="458">
                  <c:v>153</c:v>
                </c:pt>
                <c:pt idx="459">
                  <c:v>153.33333333333329</c:v>
                </c:pt>
                <c:pt idx="460">
                  <c:v>153.66666666666671</c:v>
                </c:pt>
                <c:pt idx="461">
                  <c:v>154</c:v>
                </c:pt>
                <c:pt idx="462">
                  <c:v>154.33333333333329</c:v>
                </c:pt>
                <c:pt idx="463">
                  <c:v>154.66666666666671</c:v>
                </c:pt>
                <c:pt idx="464">
                  <c:v>155</c:v>
                </c:pt>
                <c:pt idx="465">
                  <c:v>155.33333333333329</c:v>
                </c:pt>
                <c:pt idx="466">
                  <c:v>155.66666666666671</c:v>
                </c:pt>
                <c:pt idx="467">
                  <c:v>156</c:v>
                </c:pt>
                <c:pt idx="468">
                  <c:v>156.33333333333329</c:v>
                </c:pt>
                <c:pt idx="469">
                  <c:v>156.66666666666671</c:v>
                </c:pt>
                <c:pt idx="470">
                  <c:v>157</c:v>
                </c:pt>
                <c:pt idx="471">
                  <c:v>157.33333333333329</c:v>
                </c:pt>
                <c:pt idx="472">
                  <c:v>157.66666666666671</c:v>
                </c:pt>
                <c:pt idx="473">
                  <c:v>158</c:v>
                </c:pt>
                <c:pt idx="474">
                  <c:v>158.33333333333329</c:v>
                </c:pt>
                <c:pt idx="475">
                  <c:v>158.66666666666671</c:v>
                </c:pt>
                <c:pt idx="476">
                  <c:v>159</c:v>
                </c:pt>
                <c:pt idx="477">
                  <c:v>159.33333333333329</c:v>
                </c:pt>
                <c:pt idx="478">
                  <c:v>159.66666666666671</c:v>
                </c:pt>
                <c:pt idx="479">
                  <c:v>160</c:v>
                </c:pt>
                <c:pt idx="480">
                  <c:v>160.33333333333329</c:v>
                </c:pt>
                <c:pt idx="481">
                  <c:v>160.66666666666671</c:v>
                </c:pt>
                <c:pt idx="482">
                  <c:v>161</c:v>
                </c:pt>
                <c:pt idx="483">
                  <c:v>161.33333333333329</c:v>
                </c:pt>
                <c:pt idx="484">
                  <c:v>161.66666666666671</c:v>
                </c:pt>
                <c:pt idx="485">
                  <c:v>162</c:v>
                </c:pt>
                <c:pt idx="486">
                  <c:v>162.33333333333329</c:v>
                </c:pt>
                <c:pt idx="487">
                  <c:v>162.66666666666671</c:v>
                </c:pt>
                <c:pt idx="488">
                  <c:v>163</c:v>
                </c:pt>
                <c:pt idx="489">
                  <c:v>163.33333333333329</c:v>
                </c:pt>
                <c:pt idx="490">
                  <c:v>163.66666666666671</c:v>
                </c:pt>
                <c:pt idx="491">
                  <c:v>164</c:v>
                </c:pt>
                <c:pt idx="492">
                  <c:v>164.33333333333329</c:v>
                </c:pt>
                <c:pt idx="493">
                  <c:v>164.66666666666671</c:v>
                </c:pt>
                <c:pt idx="494">
                  <c:v>165</c:v>
                </c:pt>
                <c:pt idx="495">
                  <c:v>165.33333333333329</c:v>
                </c:pt>
                <c:pt idx="496">
                  <c:v>165.66666666666671</c:v>
                </c:pt>
                <c:pt idx="497">
                  <c:v>166</c:v>
                </c:pt>
                <c:pt idx="498">
                  <c:v>166.33333333333329</c:v>
                </c:pt>
              </c:numCache>
            </c:numRef>
          </c:xVal>
          <c:yVal>
            <c:numRef>
              <c:f>Sheet1!$B$2:$B$500</c:f>
              <c:numCache>
                <c:formatCode>General</c:formatCode>
                <c:ptCount val="499"/>
                <c:pt idx="0">
                  <c:v>15.687332832674061</c:v>
                </c:pt>
                <c:pt idx="1">
                  <c:v>21.707932745953681</c:v>
                </c:pt>
                <c:pt idx="2">
                  <c:v>25.229757927067311</c:v>
                </c:pt>
                <c:pt idx="3">
                  <c:v>27.728532659233309</c:v>
                </c:pt>
                <c:pt idx="4">
                  <c:v>29.66673291939443</c:v>
                </c:pt>
                <c:pt idx="5">
                  <c:v>31.25035784034694</c:v>
                </c:pt>
                <c:pt idx="6">
                  <c:v>32.589293632959198</c:v>
                </c:pt>
                <c:pt idx="7">
                  <c:v>33.749132572512927</c:v>
                </c:pt>
                <c:pt idx="8">
                  <c:v>34.772183021460563</c:v>
                </c:pt>
                <c:pt idx="9">
                  <c:v>35.687332832674059</c:v>
                </c:pt>
                <c:pt idx="10">
                  <c:v>36.515186535838552</c:v>
                </c:pt>
                <c:pt idx="11">
                  <c:v>37.270957753626561</c:v>
                </c:pt>
                <c:pt idx="12">
                  <c:v>37.966199878810812</c:v>
                </c:pt>
                <c:pt idx="13">
                  <c:v>38.609893546238823</c:v>
                </c:pt>
                <c:pt idx="14">
                  <c:v>39.209158013787693</c:v>
                </c:pt>
                <c:pt idx="15">
                  <c:v>39.769732485792559</c:v>
                </c:pt>
                <c:pt idx="16">
                  <c:v>40.296311260239548</c:v>
                </c:pt>
                <c:pt idx="17">
                  <c:v>40.792782934740188</c:v>
                </c:pt>
                <c:pt idx="18">
                  <c:v>41.262404851730651</c:v>
                </c:pt>
                <c:pt idx="19">
                  <c:v>41.707932745953677</c:v>
                </c:pt>
                <c:pt idx="20">
                  <c:v>42.13171872735245</c:v>
                </c:pt>
                <c:pt idx="21">
                  <c:v>42.535786449118177</c:v>
                </c:pt>
                <c:pt idx="22">
                  <c:v>42.92188955302592</c:v>
                </c:pt>
                <c:pt idx="23">
                  <c:v>43.291557666906193</c:v>
                </c:pt>
                <c:pt idx="24">
                  <c:v>43.646133006114809</c:v>
                </c:pt>
                <c:pt idx="25">
                  <c:v>43.986799792090409</c:v>
                </c:pt>
                <c:pt idx="26">
                  <c:v>44.314608115853822</c:v>
                </c:pt>
                <c:pt idx="27">
                  <c:v>44.630493459518448</c:v>
                </c:pt>
                <c:pt idx="28">
                  <c:v>44.935292790653193</c:v>
                </c:pt>
                <c:pt idx="29">
                  <c:v>45.229757927067311</c:v>
                </c:pt>
                <c:pt idx="30">
                  <c:v>45.514566709359507</c:v>
                </c:pt>
                <c:pt idx="31">
                  <c:v>45.790332399072177</c:v>
                </c:pt>
                <c:pt idx="32">
                  <c:v>46.057611630231797</c:v>
                </c:pt>
                <c:pt idx="33">
                  <c:v>46.316911173519173</c:v>
                </c:pt>
                <c:pt idx="34">
                  <c:v>46.568693719679572</c:v>
                </c:pt>
                <c:pt idx="35">
                  <c:v>46.813382848019813</c:v>
                </c:pt>
                <c:pt idx="36">
                  <c:v>47.051367314013959</c:v>
                </c:pt>
                <c:pt idx="37">
                  <c:v>47.283004765010283</c:v>
                </c:pt>
                <c:pt idx="38">
                  <c:v>47.508624973204043</c:v>
                </c:pt>
                <c:pt idx="39">
                  <c:v>47.728532659233309</c:v>
                </c:pt>
                <c:pt idx="40">
                  <c:v>47.943009967068782</c:v>
                </c:pt>
                <c:pt idx="41">
                  <c:v>48.152318640632068</c:v>
                </c:pt>
                <c:pt idx="42">
                  <c:v>48.356701944265808</c:v>
                </c:pt>
                <c:pt idx="43">
                  <c:v>48.556386362397802</c:v>
                </c:pt>
                <c:pt idx="44">
                  <c:v>48.751583108180938</c:v>
                </c:pt>
                <c:pt idx="45">
                  <c:v>48.942489466305553</c:v>
                </c:pt>
                <c:pt idx="46">
                  <c:v>49.129289991388418</c:v>
                </c:pt>
                <c:pt idx="47">
                  <c:v>49.312157580185811</c:v>
                </c:pt>
                <c:pt idx="48">
                  <c:v>49.491254433244343</c:v>
                </c:pt>
                <c:pt idx="49">
                  <c:v>49.666732919394427</c:v>
                </c:pt>
                <c:pt idx="50">
                  <c:v>49.8387363546328</c:v>
                </c:pt>
                <c:pt idx="51">
                  <c:v>50.007399705370027</c:v>
                </c:pt>
                <c:pt idx="52">
                  <c:v>50.172850224689853</c:v>
                </c:pt>
                <c:pt idx="53">
                  <c:v>50.33520802913344</c:v>
                </c:pt>
                <c:pt idx="54">
                  <c:v>50.494586622558927</c:v>
                </c:pt>
                <c:pt idx="55">
                  <c:v>50.651093372798073</c:v>
                </c:pt>
                <c:pt idx="56">
                  <c:v>50.804829946123903</c:v>
                </c:pt>
                <c:pt idx="57">
                  <c:v>50.955892703932818</c:v>
                </c:pt>
                <c:pt idx="58">
                  <c:v>51.104373065516938</c:v>
                </c:pt>
                <c:pt idx="59">
                  <c:v>51.250357840346943</c:v>
                </c:pt>
                <c:pt idx="60">
                  <c:v>51.393929532889388</c:v>
                </c:pt>
                <c:pt idx="61">
                  <c:v>51.535166622639139</c:v>
                </c:pt>
                <c:pt idx="62">
                  <c:v>51.674143821745702</c:v>
                </c:pt>
                <c:pt idx="63">
                  <c:v>51.81093231235181</c:v>
                </c:pt>
                <c:pt idx="64">
                  <c:v>51.945599965531187</c:v>
                </c:pt>
                <c:pt idx="65">
                  <c:v>52.078211543511429</c:v>
                </c:pt>
                <c:pt idx="66">
                  <c:v>52.208828886690583</c:v>
                </c:pt>
                <c:pt idx="67">
                  <c:v>52.337511086798798</c:v>
                </c:pt>
                <c:pt idx="68">
                  <c:v>52.464314647419172</c:v>
                </c:pt>
                <c:pt idx="69">
                  <c:v>52.589293632959198</c:v>
                </c:pt>
                <c:pt idx="70">
                  <c:v>52.712499807055558</c:v>
                </c:pt>
                <c:pt idx="71">
                  <c:v>52.833982761299438</c:v>
                </c:pt>
                <c:pt idx="72">
                  <c:v>52.953790035083188</c:v>
                </c:pt>
                <c:pt idx="73">
                  <c:v>53.071967227293577</c:v>
                </c:pt>
                <c:pt idx="74">
                  <c:v>53.188558100508061</c:v>
                </c:pt>
                <c:pt idx="75">
                  <c:v>53.303604678289901</c:v>
                </c:pt>
                <c:pt idx="76">
                  <c:v>53.417147336123691</c:v>
                </c:pt>
                <c:pt idx="77">
                  <c:v>53.529224886483661</c:v>
                </c:pt>
                <c:pt idx="78">
                  <c:v>53.639874658482881</c:v>
                </c:pt>
                <c:pt idx="79">
                  <c:v>53.749132572512927</c:v>
                </c:pt>
                <c:pt idx="80">
                  <c:v>53.857033210247067</c:v>
                </c:pt>
                <c:pt idx="81">
                  <c:v>53.9636098803484</c:v>
                </c:pt>
                <c:pt idx="82">
                  <c:v>54.068894680195541</c:v>
                </c:pt>
                <c:pt idx="83">
                  <c:v>54.1729185539117</c:v>
                </c:pt>
                <c:pt idx="84">
                  <c:v>54.275711346959923</c:v>
                </c:pt>
                <c:pt idx="85">
                  <c:v>54.377301857545433</c:v>
                </c:pt>
                <c:pt idx="86">
                  <c:v>54.477717885046452</c:v>
                </c:pt>
                <c:pt idx="87">
                  <c:v>54.576986275677427</c:v>
                </c:pt>
                <c:pt idx="88">
                  <c:v>54.675132965572317</c:v>
                </c:pt>
                <c:pt idx="89">
                  <c:v>54.772183021460563</c:v>
                </c:pt>
                <c:pt idx="90">
                  <c:v>54.868160679095922</c:v>
                </c:pt>
                <c:pt idx="91">
                  <c:v>54.96308937958517</c:v>
                </c:pt>
                <c:pt idx="92">
                  <c:v>55.056991803752773</c:v>
                </c:pt>
                <c:pt idx="93">
                  <c:v>55.149889904668044</c:v>
                </c:pt>
                <c:pt idx="94">
                  <c:v>55.241804938451033</c:v>
                </c:pt>
                <c:pt idx="95">
                  <c:v>55.332757493465436</c:v>
                </c:pt>
                <c:pt idx="96">
                  <c:v>55.422767517998949</c:v>
                </c:pt>
                <c:pt idx="97">
                  <c:v>55.511854346523961</c:v>
                </c:pt>
                <c:pt idx="98">
                  <c:v>55.600036724625063</c:v>
                </c:pt>
                <c:pt idx="99">
                  <c:v>55.687332832674059</c:v>
                </c:pt>
                <c:pt idx="100">
                  <c:v>55.773760308326928</c:v>
                </c:pt>
                <c:pt idx="101">
                  <c:v>55.859336267912433</c:v>
                </c:pt>
                <c:pt idx="102">
                  <c:v>55.944077326777517</c:v>
                </c:pt>
                <c:pt idx="103">
                  <c:v>56.027999618649659</c:v>
                </c:pt>
                <c:pt idx="104">
                  <c:v>56.111118814072817</c:v>
                </c:pt>
                <c:pt idx="105">
                  <c:v>56.193450137969478</c:v>
                </c:pt>
                <c:pt idx="106">
                  <c:v>56.275008386378261</c:v>
                </c:pt>
                <c:pt idx="107">
                  <c:v>56.355807942413072</c:v>
                </c:pt>
                <c:pt idx="108">
                  <c:v>56.435862791486528</c:v>
                </c:pt>
                <c:pt idx="109">
                  <c:v>56.515186535838552</c:v>
                </c:pt>
                <c:pt idx="110">
                  <c:v>56.593792408407211</c:v>
                </c:pt>
                <c:pt idx="111">
                  <c:v>56.671693286077698</c:v>
                </c:pt>
                <c:pt idx="112">
                  <c:v>56.748901702342472</c:v>
                </c:pt>
                <c:pt idx="113">
                  <c:v>56.825429859403528</c:v>
                </c:pt>
                <c:pt idx="114">
                  <c:v>56.901289639746302</c:v>
                </c:pt>
                <c:pt idx="115">
                  <c:v>56.976492617212443</c:v>
                </c:pt>
                <c:pt idx="116">
                  <c:v>57.051050067597288</c:v>
                </c:pt>
                <c:pt idx="117">
                  <c:v>57.124972978796563</c:v>
                </c:pt>
                <c:pt idx="118">
                  <c:v>57.198272060524687</c:v>
                </c:pt>
                <c:pt idx="119">
                  <c:v>57.270957753626561</c:v>
                </c:pt>
                <c:pt idx="120">
                  <c:v>57.343040239003066</c:v>
                </c:pt>
                <c:pt idx="121">
                  <c:v>57.414529446169013</c:v>
                </c:pt>
                <c:pt idx="122">
                  <c:v>57.485435061462027</c:v>
                </c:pt>
                <c:pt idx="123">
                  <c:v>57.555766535918757</c:v>
                </c:pt>
                <c:pt idx="124">
                  <c:v>57.625533092835177</c:v>
                </c:pt>
                <c:pt idx="125">
                  <c:v>57.694743735025327</c:v>
                </c:pt>
                <c:pt idx="126">
                  <c:v>57.763407251793183</c:v>
                </c:pt>
                <c:pt idx="127">
                  <c:v>57.831532225631427</c:v>
                </c:pt>
                <c:pt idx="128">
                  <c:v>57.899127038659032</c:v>
                </c:pt>
                <c:pt idx="129">
                  <c:v>57.966199878810812</c:v>
                </c:pt>
                <c:pt idx="130">
                  <c:v>58.032758745789351</c:v>
                </c:pt>
                <c:pt idx="131">
                  <c:v>58.098811456791047</c:v>
                </c:pt>
                <c:pt idx="132">
                  <c:v>58.164365652015789</c:v>
                </c:pt>
                <c:pt idx="133">
                  <c:v>58.229428799970208</c:v>
                </c:pt>
                <c:pt idx="134">
                  <c:v>58.29400820257419</c:v>
                </c:pt>
                <c:pt idx="135">
                  <c:v>58.358111000078402</c:v>
                </c:pt>
                <c:pt idx="136">
                  <c:v>58.421744175802189</c:v>
                </c:pt>
                <c:pt idx="137">
                  <c:v>58.484914560698797</c:v>
                </c:pt>
                <c:pt idx="138">
                  <c:v>58.547628837755951</c:v>
                </c:pt>
                <c:pt idx="139">
                  <c:v>58.609893546238823</c:v>
                </c:pt>
                <c:pt idx="140">
                  <c:v>58.67171508578167</c:v>
                </c:pt>
                <c:pt idx="141">
                  <c:v>58.73309972033519</c:v>
                </c:pt>
                <c:pt idx="142">
                  <c:v>58.794053581975312</c:v>
                </c:pt>
                <c:pt idx="143">
                  <c:v>58.854582674579063</c:v>
                </c:pt>
                <c:pt idx="144">
                  <c:v>58.914692877373568</c:v>
                </c:pt>
                <c:pt idx="145">
                  <c:v>58.974389948362777</c:v>
                </c:pt>
                <c:pt idx="146">
                  <c:v>59.033679527637588</c:v>
                </c:pt>
                <c:pt idx="147">
                  <c:v>59.092567140573209</c:v>
                </c:pt>
                <c:pt idx="148">
                  <c:v>59.15105820091955</c:v>
                </c:pt>
                <c:pt idx="149">
                  <c:v>59.209158013787693</c:v>
                </c:pt>
                <c:pt idx="150">
                  <c:v>59.26687177853745</c:v>
                </c:pt>
                <c:pt idx="151">
                  <c:v>59.324204591569533</c:v>
                </c:pt>
                <c:pt idx="152">
                  <c:v>59.381161449026017</c:v>
                </c:pt>
                <c:pt idx="153">
                  <c:v>59.437747249403323</c:v>
                </c:pt>
                <c:pt idx="154">
                  <c:v>59.493966796079889</c:v>
                </c:pt>
                <c:pt idx="155">
                  <c:v>59.549824799763293</c:v>
                </c:pt>
                <c:pt idx="156">
                  <c:v>59.605325880858743</c:v>
                </c:pt>
                <c:pt idx="157">
                  <c:v>59.660474571762506</c:v>
                </c:pt>
                <c:pt idx="158">
                  <c:v>59.715275319083098</c:v>
                </c:pt>
                <c:pt idx="159">
                  <c:v>59.769732485792559</c:v>
                </c:pt>
                <c:pt idx="160">
                  <c:v>59.823850353311059</c:v>
                </c:pt>
                <c:pt idx="161">
                  <c:v>59.877633123526692</c:v>
                </c:pt>
                <c:pt idx="162">
                  <c:v>59.931084920753221</c:v>
                </c:pt>
                <c:pt idx="163">
                  <c:v>59.984209793628033</c:v>
                </c:pt>
                <c:pt idx="164">
                  <c:v>60.037011716952179</c:v>
                </c:pt>
                <c:pt idx="165">
                  <c:v>60.089494593475173</c:v>
                </c:pt>
                <c:pt idx="166">
                  <c:v>60.141662255625732</c:v>
                </c:pt>
                <c:pt idx="167">
                  <c:v>60.193518467191318</c:v>
                </c:pt>
                <c:pt idx="168">
                  <c:v>60.245066924947537</c:v>
                </c:pt>
                <c:pt idx="169">
                  <c:v>60.296311260239548</c:v>
                </c:pt>
                <c:pt idx="170">
                  <c:v>60.347255040517148</c:v>
                </c:pt>
                <c:pt idx="171">
                  <c:v>60.397901770825058</c:v>
                </c:pt>
                <c:pt idx="172">
                  <c:v>60.44825489524996</c:v>
                </c:pt>
                <c:pt idx="173">
                  <c:v>60.49831779832607</c:v>
                </c:pt>
                <c:pt idx="174">
                  <c:v>60.548093806399947</c:v>
                </c:pt>
                <c:pt idx="175">
                  <c:v>60.597586188957052</c:v>
                </c:pt>
                <c:pt idx="176">
                  <c:v>60.64679815991019</c:v>
                </c:pt>
                <c:pt idx="177">
                  <c:v>60.695732878851942</c:v>
                </c:pt>
                <c:pt idx="178">
                  <c:v>60.744393452271943</c:v>
                </c:pt>
                <c:pt idx="179">
                  <c:v>60.792782934740188</c:v>
                </c:pt>
                <c:pt idx="180">
                  <c:v>60.840904330057747</c:v>
                </c:pt>
                <c:pt idx="181">
                  <c:v>60.888760592375547</c:v>
                </c:pt>
                <c:pt idx="182">
                  <c:v>60.93635462728264</c:v>
                </c:pt>
                <c:pt idx="183">
                  <c:v>60.983689292864803</c:v>
                </c:pt>
                <c:pt idx="184">
                  <c:v>61.030767400734327</c:v>
                </c:pt>
                <c:pt idx="185">
                  <c:v>61.077591717032391</c:v>
                </c:pt>
                <c:pt idx="186">
                  <c:v>61.124164963404041</c:v>
                </c:pt>
                <c:pt idx="187">
                  <c:v>61.170489817947669</c:v>
                </c:pt>
                <c:pt idx="188">
                  <c:v>61.216568916138947</c:v>
                </c:pt>
                <c:pt idx="189">
                  <c:v>61.262404851730651</c:v>
                </c:pt>
                <c:pt idx="190">
                  <c:v>61.308000177628628</c:v>
                </c:pt>
                <c:pt idx="191">
                  <c:v>61.353357406745062</c:v>
                </c:pt>
                <c:pt idx="192">
                  <c:v>61.39847901282954</c:v>
                </c:pt>
                <c:pt idx="193">
                  <c:v>61.443367431278567</c:v>
                </c:pt>
                <c:pt idx="194">
                  <c:v>61.488025059924411</c:v>
                </c:pt>
                <c:pt idx="195">
                  <c:v>61.532454259803593</c:v>
                </c:pt>
                <c:pt idx="196">
                  <c:v>61.576657355905922</c:v>
                </c:pt>
                <c:pt idx="197">
                  <c:v>61.620636637904681</c:v>
                </c:pt>
                <c:pt idx="198">
                  <c:v>61.664394360868187</c:v>
                </c:pt>
                <c:pt idx="199">
                  <c:v>61.707932745953677</c:v>
                </c:pt>
                <c:pt idx="200">
                  <c:v>61.751253981083828</c:v>
                </c:pt>
                <c:pt idx="201">
                  <c:v>61.794360221606553</c:v>
                </c:pt>
                <c:pt idx="202">
                  <c:v>61.837253590938303</c:v>
                </c:pt>
                <c:pt idx="203">
                  <c:v>61.879936181192022</c:v>
                </c:pt>
                <c:pt idx="204">
                  <c:v>61.92241005378915</c:v>
                </c:pt>
                <c:pt idx="205">
                  <c:v>61.964677240057142</c:v>
                </c:pt>
                <c:pt idx="206">
                  <c:v>62.006739741812417</c:v>
                </c:pt>
                <c:pt idx="207">
                  <c:v>62.048599531929277</c:v>
                </c:pt>
                <c:pt idx="208">
                  <c:v>62.090258554895136</c:v>
                </c:pt>
                <c:pt idx="209">
                  <c:v>62.13171872735245</c:v>
                </c:pt>
                <c:pt idx="210">
                  <c:v>62.172981938627913</c:v>
                </c:pt>
                <c:pt idx="211">
                  <c:v>62.214050051249103</c:v>
                </c:pt>
                <c:pt idx="212">
                  <c:v>62.254924901448817</c:v>
                </c:pt>
                <c:pt idx="213">
                  <c:v>62.295608299657893</c:v>
                </c:pt>
                <c:pt idx="214">
                  <c:v>62.336102030986183</c:v>
                </c:pt>
                <c:pt idx="215">
                  <c:v>62.37640785569269</c:v>
                </c:pt>
                <c:pt idx="216">
                  <c:v>62.416527509644652</c:v>
                </c:pt>
                <c:pt idx="217">
                  <c:v>62.456462704766153</c:v>
                </c:pt>
                <c:pt idx="218">
                  <c:v>62.496215129476411</c:v>
                </c:pt>
                <c:pt idx="219">
                  <c:v>62.535786449118177</c:v>
                </c:pt>
                <c:pt idx="220">
                  <c:v>62.575178306376273</c:v>
                </c:pt>
                <c:pt idx="221">
                  <c:v>62.614392321686843</c:v>
                </c:pt>
                <c:pt idx="222">
                  <c:v>62.653430093637269</c:v>
                </c:pt>
                <c:pt idx="223">
                  <c:v>62.692293199357323</c:v>
                </c:pt>
                <c:pt idx="224">
                  <c:v>62.730983194901313</c:v>
                </c:pt>
                <c:pt idx="225">
                  <c:v>62.769501615622062</c:v>
                </c:pt>
                <c:pt idx="226">
                  <c:v>62.807849976536517</c:v>
                </c:pt>
                <c:pt idx="227">
                  <c:v>62.846029772683153</c:v>
                </c:pt>
                <c:pt idx="228">
                  <c:v>62.884042479471823</c:v>
                </c:pt>
                <c:pt idx="229">
                  <c:v>62.92188955302592</c:v>
                </c:pt>
                <c:pt idx="230">
                  <c:v>62.959572430516943</c:v>
                </c:pt>
                <c:pt idx="231">
                  <c:v>62.997092530492068</c:v>
                </c:pt>
                <c:pt idx="232">
                  <c:v>63.034451253194447</c:v>
                </c:pt>
                <c:pt idx="233">
                  <c:v>63.071649980876913</c:v>
                </c:pt>
                <c:pt idx="234">
                  <c:v>63.108690078108793</c:v>
                </c:pt>
                <c:pt idx="235">
                  <c:v>63.145572892076189</c:v>
                </c:pt>
                <c:pt idx="236">
                  <c:v>63.182299752876133</c:v>
                </c:pt>
                <c:pt idx="237">
                  <c:v>63.218871973804312</c:v>
                </c:pt>
                <c:pt idx="238">
                  <c:v>63.255290851636801</c:v>
                </c:pt>
                <c:pt idx="239">
                  <c:v>63.291557666906193</c:v>
                </c:pt>
                <c:pt idx="240">
                  <c:v>63.32767368417143</c:v>
                </c:pt>
                <c:pt idx="241">
                  <c:v>63.363640152282699</c:v>
                </c:pt>
                <c:pt idx="242">
                  <c:v>63.399458304640291</c:v>
                </c:pt>
                <c:pt idx="243">
                  <c:v>63.435129359448638</c:v>
                </c:pt>
                <c:pt idx="244">
                  <c:v>63.470654519964711</c:v>
                </c:pt>
                <c:pt idx="245">
                  <c:v>63.506034974741652</c:v>
                </c:pt>
                <c:pt idx="246">
                  <c:v>63.541271897867382</c:v>
                </c:pt>
                <c:pt idx="247">
                  <c:v>63.576366449198389</c:v>
                </c:pt>
                <c:pt idx="248">
                  <c:v>63.611319774588793</c:v>
                </c:pt>
                <c:pt idx="249">
                  <c:v>63.646133006114809</c:v>
                </c:pt>
                <c:pt idx="250">
                  <c:v>63.68080726229482</c:v>
                </c:pt>
                <c:pt idx="251">
                  <c:v>63.715343648304952</c:v>
                </c:pt>
                <c:pt idx="252">
                  <c:v>63.749743256190413</c:v>
                </c:pt>
                <c:pt idx="253">
                  <c:v>63.784007165072808</c:v>
                </c:pt>
                <c:pt idx="254">
                  <c:v>63.818136441353147</c:v>
                </c:pt>
                <c:pt idx="255">
                  <c:v>63.85213213891106</c:v>
                </c:pt>
                <c:pt idx="256">
                  <c:v>63.885995299299957</c:v>
                </c:pt>
                <c:pt idx="257">
                  <c:v>63.919726951938657</c:v>
                </c:pt>
                <c:pt idx="258">
                  <c:v>63.953328114299097</c:v>
                </c:pt>
                <c:pt idx="259">
                  <c:v>63.986799792090437</c:v>
                </c:pt>
                <c:pt idx="260">
                  <c:v>64.020142979439697</c:v>
                </c:pt>
                <c:pt idx="261">
                  <c:v>64.053358659068977</c:v>
                </c:pt>
                <c:pt idx="262">
                  <c:v>64.086447802469223</c:v>
                </c:pt>
                <c:pt idx="263">
                  <c:v>64.119411370070679</c:v>
                </c:pt>
                <c:pt idx="264">
                  <c:v>64.152250311410228</c:v>
                </c:pt>
                <c:pt idx="265">
                  <c:v>64.184965565295414</c:v>
                </c:pt>
                <c:pt idx="266">
                  <c:v>64.217558059965569</c:v>
                </c:pt>
                <c:pt idx="267">
                  <c:v>64.250028713249833</c:v>
                </c:pt>
                <c:pt idx="268">
                  <c:v>64.282378432722226</c:v>
                </c:pt>
                <c:pt idx="269">
                  <c:v>64.314608115853815</c:v>
                </c:pt>
                <c:pt idx="270">
                  <c:v>64.346718650162188</c:v>
                </c:pt>
                <c:pt idx="271">
                  <c:v>64.37871091335802</c:v>
                </c:pt>
                <c:pt idx="272">
                  <c:v>64.410585773489174</c:v>
                </c:pt>
                <c:pt idx="273">
                  <c:v>64.442344089081814</c:v>
                </c:pt>
                <c:pt idx="274">
                  <c:v>64.473986709279302</c:v>
                </c:pt>
                <c:pt idx="275">
                  <c:v>64.505514473978423</c:v>
                </c:pt>
                <c:pt idx="276">
                  <c:v>64.536928213963023</c:v>
                </c:pt>
                <c:pt idx="277">
                  <c:v>64.568228751035576</c:v>
                </c:pt>
                <c:pt idx="278">
                  <c:v>64.599416898146018</c:v>
                </c:pt>
                <c:pt idx="279">
                  <c:v>64.630493459518448</c:v>
                </c:pt>
                <c:pt idx="280">
                  <c:v>64.661459230775677</c:v>
                </c:pt>
                <c:pt idx="281">
                  <c:v>64.692314999061296</c:v>
                </c:pt>
                <c:pt idx="282">
                  <c:v>64.723061543159872</c:v>
                </c:pt>
                <c:pt idx="283">
                  <c:v>64.753699633614815</c:v>
                </c:pt>
                <c:pt idx="284">
                  <c:v>64.784230032844278</c:v>
                </c:pt>
                <c:pt idx="285">
                  <c:v>64.81465349525493</c:v>
                </c:pt>
                <c:pt idx="286">
                  <c:v>64.844970767353914</c:v>
                </c:pt>
                <c:pt idx="287">
                  <c:v>64.875182587858689</c:v>
                </c:pt>
                <c:pt idx="288">
                  <c:v>64.905289687805009</c:v>
                </c:pt>
                <c:pt idx="289">
                  <c:v>64.935292790653193</c:v>
                </c:pt>
                <c:pt idx="290">
                  <c:v>64.965192612392201</c:v>
                </c:pt>
                <c:pt idx="291">
                  <c:v>64.994989861642409</c:v>
                </c:pt>
                <c:pt idx="292">
                  <c:v>65.024685239756252</c:v>
                </c:pt>
                <c:pt idx="293">
                  <c:v>65.054279440917213</c:v>
                </c:pt>
                <c:pt idx="294">
                  <c:v>65.083773152237313</c:v>
                </c:pt>
                <c:pt idx="295">
                  <c:v>65.113167053852834</c:v>
                </c:pt>
                <c:pt idx="296">
                  <c:v>65.142461819018308</c:v>
                </c:pt>
                <c:pt idx="297">
                  <c:v>65.171658114199147</c:v>
                </c:pt>
                <c:pt idx="298">
                  <c:v>65.200756599162645</c:v>
                </c:pt>
                <c:pt idx="299">
                  <c:v>65.229757927067311</c:v>
                </c:pt>
                <c:pt idx="300">
                  <c:v>65.258662744550918</c:v>
                </c:pt>
                <c:pt idx="301">
                  <c:v>65.287471691817075</c:v>
                </c:pt>
                <c:pt idx="302">
                  <c:v>65.31618540272018</c:v>
                </c:pt>
                <c:pt idx="303">
                  <c:v>65.344804504849151</c:v>
                </c:pt>
                <c:pt idx="304">
                  <c:v>65.373329619609763</c:v>
                </c:pt>
                <c:pt idx="305">
                  <c:v>65.401761362305649</c:v>
                </c:pt>
                <c:pt idx="306">
                  <c:v>65.430100342217798</c:v>
                </c:pt>
                <c:pt idx="307">
                  <c:v>65.458347162682941</c:v>
                </c:pt>
                <c:pt idx="308">
                  <c:v>65.486502421170769</c:v>
                </c:pt>
                <c:pt idx="309">
                  <c:v>65.514566709359514</c:v>
                </c:pt>
                <c:pt idx="310">
                  <c:v>65.542540613210804</c:v>
                </c:pt>
                <c:pt idx="311">
                  <c:v>65.570424713042911</c:v>
                </c:pt>
                <c:pt idx="312">
                  <c:v>65.598219583603026</c:v>
                </c:pt>
                <c:pt idx="313">
                  <c:v>65.625925794138368</c:v>
                </c:pt>
                <c:pt idx="314">
                  <c:v>65.653543908466077</c:v>
                </c:pt>
                <c:pt idx="315">
                  <c:v>65.681074485042132</c:v>
                </c:pt>
                <c:pt idx="316">
                  <c:v>65.708518077029083</c:v>
                </c:pt>
                <c:pt idx="317">
                  <c:v>65.73587523236273</c:v>
                </c:pt>
                <c:pt idx="318">
                  <c:v>65.763146493817686</c:v>
                </c:pt>
                <c:pt idx="319">
                  <c:v>65.790332399072184</c:v>
                </c:pt>
                <c:pt idx="320">
                  <c:v>65.817433480771513</c:v>
                </c:pt>
                <c:pt idx="321">
                  <c:v>65.844450266590684</c:v>
                </c:pt>
                <c:pt idx="322">
                  <c:v>65.871383279296111</c:v>
                </c:pt>
                <c:pt idx="323">
                  <c:v>65.898233036806317</c:v>
                </c:pt>
                <c:pt idx="324">
                  <c:v>65.925000052251562</c:v>
                </c:pt>
                <c:pt idx="325">
                  <c:v>65.951684834032847</c:v>
                </c:pt>
                <c:pt idx="326">
                  <c:v>65.97828788587978</c:v>
                </c:pt>
                <c:pt idx="327">
                  <c:v>66.00480970690765</c:v>
                </c:pt>
                <c:pt idx="328">
                  <c:v>66.031250791673557</c:v>
                </c:pt>
                <c:pt idx="329">
                  <c:v>66.057611630231804</c:v>
                </c:pt>
                <c:pt idx="330">
                  <c:v>66.083892708188444</c:v>
                </c:pt>
                <c:pt idx="331">
                  <c:v>66.110094506754791</c:v>
                </c:pt>
                <c:pt idx="332">
                  <c:v>66.136217502800463</c:v>
                </c:pt>
                <c:pt idx="333">
                  <c:v>66.162262168905357</c:v>
                </c:pt>
                <c:pt idx="334">
                  <c:v>66.188228973410958</c:v>
                </c:pt>
                <c:pt idx="335">
                  <c:v>66.21411838047095</c:v>
                </c:pt>
                <c:pt idx="336">
                  <c:v>66.239930850100848</c:v>
                </c:pt>
                <c:pt idx="337">
                  <c:v>66.265666838227162</c:v>
                </c:pt>
                <c:pt idx="338">
                  <c:v>66.291326796735689</c:v>
                </c:pt>
                <c:pt idx="339">
                  <c:v>66.316911173519173</c:v>
                </c:pt>
                <c:pt idx="340">
                  <c:v>66.342420412524007</c:v>
                </c:pt>
                <c:pt idx="341">
                  <c:v>66.36785495379678</c:v>
                </c:pt>
                <c:pt idx="342">
                  <c:v>66.393215233529475</c:v>
                </c:pt>
                <c:pt idx="343">
                  <c:v>66.418501684104683</c:v>
                </c:pt>
                <c:pt idx="344">
                  <c:v>66.443714734139547</c:v>
                </c:pt>
                <c:pt idx="345">
                  <c:v>66.468854808529585</c:v>
                </c:pt>
                <c:pt idx="346">
                  <c:v>66.493922328491522</c:v>
                </c:pt>
                <c:pt idx="347">
                  <c:v>66.518917711605695</c:v>
                </c:pt>
                <c:pt idx="348">
                  <c:v>66.543841371857667</c:v>
                </c:pt>
                <c:pt idx="349">
                  <c:v>66.568693719679572</c:v>
                </c:pt>
                <c:pt idx="350">
                  <c:v>66.59347516199054</c:v>
                </c:pt>
                <c:pt idx="351">
                  <c:v>66.618186102236677</c:v>
                </c:pt>
                <c:pt idx="352">
                  <c:v>66.642826940430524</c:v>
                </c:pt>
                <c:pt idx="353">
                  <c:v>66.667398073189815</c:v>
                </c:pt>
                <c:pt idx="354">
                  <c:v>66.69189989377594</c:v>
                </c:pt>
                <c:pt idx="355">
                  <c:v>66.716332792131567</c:v>
                </c:pt>
                <c:pt idx="356">
                  <c:v>66.740697154917939</c:v>
                </c:pt>
                <c:pt idx="357">
                  <c:v>66.764993365551561</c:v>
                </c:pt>
                <c:pt idx="358">
                  <c:v>66.789221804240441</c:v>
                </c:pt>
                <c:pt idx="359">
                  <c:v>66.813382848019813</c:v>
                </c:pt>
                <c:pt idx="360">
                  <c:v>66.837476870787214</c:v>
                </c:pt>
                <c:pt idx="361">
                  <c:v>66.861504243337379</c:v>
                </c:pt>
                <c:pt idx="362">
                  <c:v>66.885465333396326</c:v>
                </c:pt>
                <c:pt idx="363">
                  <c:v>66.909360505655172</c:v>
                </c:pt>
                <c:pt idx="364">
                  <c:v>66.933190121803563</c:v>
                </c:pt>
                <c:pt idx="365">
                  <c:v>66.956954540562265</c:v>
                </c:pt>
                <c:pt idx="366">
                  <c:v>66.980654117715858</c:v>
                </c:pt>
                <c:pt idx="367">
                  <c:v>67.004289206144421</c:v>
                </c:pt>
                <c:pt idx="368">
                  <c:v>67.027860155855279</c:v>
                </c:pt>
                <c:pt idx="369">
                  <c:v>67.051367314013959</c:v>
                </c:pt>
                <c:pt idx="370">
                  <c:v>67.074811024974963</c:v>
                </c:pt>
                <c:pt idx="371">
                  <c:v>67.098191630312016</c:v>
                </c:pt>
                <c:pt idx="372">
                  <c:v>67.121509468847819</c:v>
                </c:pt>
                <c:pt idx="373">
                  <c:v>67.144764876683666</c:v>
                </c:pt>
                <c:pt idx="374">
                  <c:v>67.167958187228436</c:v>
                </c:pt>
                <c:pt idx="375">
                  <c:v>67.191089731227294</c:v>
                </c:pt>
                <c:pt idx="376">
                  <c:v>67.214159836789918</c:v>
                </c:pt>
                <c:pt idx="377">
                  <c:v>67.237168829418579</c:v>
                </c:pt>
                <c:pt idx="378">
                  <c:v>67.26011703203551</c:v>
                </c:pt>
                <c:pt idx="379">
                  <c:v>67.283004765010276</c:v>
                </c:pt>
                <c:pt idx="380">
                  <c:v>67.305832346186435</c:v>
                </c:pt>
                <c:pt idx="381">
                  <c:v>67.328600090908253</c:v>
                </c:pt>
                <c:pt idx="382">
                  <c:v>67.351308312046513</c:v>
                </c:pt>
                <c:pt idx="383">
                  <c:v>67.373957320024687</c:v>
                </c:pt>
                <c:pt idx="384">
                  <c:v>67.396547422844094</c:v>
                </c:pt>
                <c:pt idx="385">
                  <c:v>67.419078926109165</c:v>
                </c:pt>
                <c:pt idx="386">
                  <c:v>67.441552133052284</c:v>
                </c:pt>
                <c:pt idx="387">
                  <c:v>67.463967344558199</c:v>
                </c:pt>
                <c:pt idx="388">
                  <c:v>67.486324859188215</c:v>
                </c:pt>
                <c:pt idx="389">
                  <c:v>67.508624973204064</c:v>
                </c:pt>
                <c:pt idx="390">
                  <c:v>67.53086798059141</c:v>
                </c:pt>
                <c:pt idx="391">
                  <c:v>67.553054173083211</c:v>
                </c:pt>
                <c:pt idx="392">
                  <c:v>67.575183840182603</c:v>
                </c:pt>
                <c:pt idx="393">
                  <c:v>67.597257269185548</c:v>
                </c:pt>
                <c:pt idx="394">
                  <c:v>67.619274745203256</c:v>
                </c:pt>
                <c:pt idx="395">
                  <c:v>67.641236551184306</c:v>
                </c:pt>
                <c:pt idx="396">
                  <c:v>67.663142967936381</c:v>
                </c:pt>
                <c:pt idx="397">
                  <c:v>67.684994274147812</c:v>
                </c:pt>
                <c:pt idx="398">
                  <c:v>67.706790746409013</c:v>
                </c:pt>
                <c:pt idx="399">
                  <c:v>67.728532659233309</c:v>
                </c:pt>
                <c:pt idx="400">
                  <c:v>67.750220285077717</c:v>
                </c:pt>
                <c:pt idx="401">
                  <c:v>67.77185389436346</c:v>
                </c:pt>
                <c:pt idx="402">
                  <c:v>67.793433755496267</c:v>
                </c:pt>
                <c:pt idx="403">
                  <c:v>67.814960134886178</c:v>
                </c:pt>
                <c:pt idx="404">
                  <c:v>67.836433296967442</c:v>
                </c:pt>
                <c:pt idx="405">
                  <c:v>67.857853504217928</c:v>
                </c:pt>
                <c:pt idx="406">
                  <c:v>67.879221017178452</c:v>
                </c:pt>
                <c:pt idx="407">
                  <c:v>67.900536094471647</c:v>
                </c:pt>
                <c:pt idx="408">
                  <c:v>67.921798992820897</c:v>
                </c:pt>
                <c:pt idx="409">
                  <c:v>67.943009967068775</c:v>
                </c:pt>
                <c:pt idx="410">
                  <c:v>67.964169270195441</c:v>
                </c:pt>
                <c:pt idx="411">
                  <c:v>67.985277153336767</c:v>
                </c:pt>
                <c:pt idx="412">
                  <c:v>68.006333865802077</c:v>
                </c:pt>
                <c:pt idx="413">
                  <c:v>68.027339655092049</c:v>
                </c:pt>
                <c:pt idx="414">
                  <c:v>68.048294766915916</c:v>
                </c:pt>
                <c:pt idx="415">
                  <c:v>68.069199445208909</c:v>
                </c:pt>
                <c:pt idx="416">
                  <c:v>68.090053932149203</c:v>
                </c:pt>
                <c:pt idx="417">
                  <c:v>68.110858468174769</c:v>
                </c:pt>
                <c:pt idx="418">
                  <c:v>68.131613291999969</c:v>
                </c:pt>
                <c:pt idx="419">
                  <c:v>68.152318640632075</c:v>
                </c:pt>
                <c:pt idx="420">
                  <c:v>68.172974749387436</c:v>
                </c:pt>
                <c:pt idx="421">
                  <c:v>68.193581851907538</c:v>
                </c:pt>
                <c:pt idx="422">
                  <c:v>68.214140180174923</c:v>
                </c:pt>
                <c:pt idx="423">
                  <c:v>68.234649964528728</c:v>
                </c:pt>
                <c:pt idx="424">
                  <c:v>68.255111433680298</c:v>
                </c:pt>
                <c:pt idx="425">
                  <c:v>68.275524814728442</c:v>
                </c:pt>
                <c:pt idx="426">
                  <c:v>68.295890333174555</c:v>
                </c:pt>
                <c:pt idx="427">
                  <c:v>68.316208212937511</c:v>
                </c:pt>
                <c:pt idx="428">
                  <c:v>68.336478676368557</c:v>
                </c:pt>
                <c:pt idx="429">
                  <c:v>68.356701944265808</c:v>
                </c:pt>
                <c:pt idx="430">
                  <c:v>68.376878235888682</c:v>
                </c:pt>
                <c:pt idx="431">
                  <c:v>68.397007768972315</c:v>
                </c:pt>
                <c:pt idx="432">
                  <c:v>68.41709075974137</c:v>
                </c:pt>
                <c:pt idx="433">
                  <c:v>68.437127422924277</c:v>
                </c:pt>
                <c:pt idx="434">
                  <c:v>68.45711797176682</c:v>
                </c:pt>
                <c:pt idx="435">
                  <c:v>68.477062618045778</c:v>
                </c:pt>
                <c:pt idx="436">
                  <c:v>68.496961572082512</c:v>
                </c:pt>
                <c:pt idx="437">
                  <c:v>68.516815042756036</c:v>
                </c:pt>
                <c:pt idx="438">
                  <c:v>68.536623237516494</c:v>
                </c:pt>
                <c:pt idx="439">
                  <c:v>68.556386362397802</c:v>
                </c:pt>
                <c:pt idx="440">
                  <c:v>68.57610462203084</c:v>
                </c:pt>
                <c:pt idx="441">
                  <c:v>68.595778219655898</c:v>
                </c:pt>
                <c:pt idx="442">
                  <c:v>68.615407357135439</c:v>
                </c:pt>
                <c:pt idx="443">
                  <c:v>68.634992234966461</c:v>
                </c:pt>
                <c:pt idx="444">
                  <c:v>68.654533052292692</c:v>
                </c:pt>
                <c:pt idx="445">
                  <c:v>68.674030006916894</c:v>
                </c:pt>
                <c:pt idx="446">
                  <c:v>68.693483295312774</c:v>
                </c:pt>
                <c:pt idx="447">
                  <c:v>68.712893112636948</c:v>
                </c:pt>
                <c:pt idx="448">
                  <c:v>68.732259652740538</c:v>
                </c:pt>
                <c:pt idx="449">
                  <c:v>68.751583108180938</c:v>
                </c:pt>
                <c:pt idx="450">
                  <c:v>68.770863670233268</c:v>
                </c:pt>
                <c:pt idx="451">
                  <c:v>68.790101528901715</c:v>
                </c:pt>
                <c:pt idx="452">
                  <c:v>68.809296872930702</c:v>
                </c:pt>
                <c:pt idx="453">
                  <c:v>68.828449889816142</c:v>
                </c:pt>
                <c:pt idx="454">
                  <c:v>68.847560765816297</c:v>
                </c:pt>
                <c:pt idx="455">
                  <c:v>68.866629685962778</c:v>
                </c:pt>
                <c:pt idx="456">
                  <c:v>68.885656834071085</c:v>
                </c:pt>
                <c:pt idx="457">
                  <c:v>68.904642392751441</c:v>
                </c:pt>
                <c:pt idx="458">
                  <c:v>68.923586543419276</c:v>
                </c:pt>
                <c:pt idx="459">
                  <c:v>68.942489466305545</c:v>
                </c:pt>
                <c:pt idx="460">
                  <c:v>68.961351340467019</c:v>
                </c:pt>
                <c:pt idx="461">
                  <c:v>68.980172343796568</c:v>
                </c:pt>
                <c:pt idx="462">
                  <c:v>68.998952653033143</c:v>
                </c:pt>
                <c:pt idx="463">
                  <c:v>69.017692443771693</c:v>
                </c:pt>
                <c:pt idx="464">
                  <c:v>69.036391890473141</c:v>
                </c:pt>
                <c:pt idx="465">
                  <c:v>69.055051166474072</c:v>
                </c:pt>
                <c:pt idx="466">
                  <c:v>69.073670443996321</c:v>
                </c:pt>
                <c:pt idx="467">
                  <c:v>69.092249894156538</c:v>
                </c:pt>
                <c:pt idx="468">
                  <c:v>69.110789686975721</c:v>
                </c:pt>
                <c:pt idx="469">
                  <c:v>69.129289991388418</c:v>
                </c:pt>
                <c:pt idx="470">
                  <c:v>69.147750975251995</c:v>
                </c:pt>
                <c:pt idx="471">
                  <c:v>69.166172805355814</c:v>
                </c:pt>
                <c:pt idx="472">
                  <c:v>69.184555647430273</c:v>
                </c:pt>
                <c:pt idx="473">
                  <c:v>69.202899666155758</c:v>
                </c:pt>
                <c:pt idx="474">
                  <c:v>69.2212050251714</c:v>
                </c:pt>
                <c:pt idx="475">
                  <c:v>69.239471887083937</c:v>
                </c:pt>
                <c:pt idx="476">
                  <c:v>69.257700413476329</c:v>
                </c:pt>
                <c:pt idx="477">
                  <c:v>69.275890764916426</c:v>
                </c:pt>
                <c:pt idx="478">
                  <c:v>69.294043100965325</c:v>
                </c:pt>
                <c:pt idx="479">
                  <c:v>69.312157580185811</c:v>
                </c:pt>
                <c:pt idx="480">
                  <c:v>69.330234360150712</c:v>
                </c:pt>
                <c:pt idx="481">
                  <c:v>69.348273597451055</c:v>
                </c:pt>
                <c:pt idx="482">
                  <c:v>69.366275447704311</c:v>
                </c:pt>
                <c:pt idx="483">
                  <c:v>69.384240065562324</c:v>
                </c:pt>
                <c:pt idx="484">
                  <c:v>69.402167604719352</c:v>
                </c:pt>
                <c:pt idx="485">
                  <c:v>69.420058217919916</c:v>
                </c:pt>
                <c:pt idx="486">
                  <c:v>69.437912056966752</c:v>
                </c:pt>
                <c:pt idx="487">
                  <c:v>69.455729272728263</c:v>
                </c:pt>
                <c:pt idx="488">
                  <c:v>69.473510015146474</c:v>
                </c:pt>
                <c:pt idx="489">
                  <c:v>69.491254433244336</c:v>
                </c:pt>
                <c:pt idx="490">
                  <c:v>69.508962675133432</c:v>
                </c:pt>
                <c:pt idx="491">
                  <c:v>69.526634888021277</c:v>
                </c:pt>
                <c:pt idx="492">
                  <c:v>69.544271218218654</c:v>
                </c:pt>
                <c:pt idx="493">
                  <c:v>69.561871811147</c:v>
                </c:pt>
                <c:pt idx="494">
                  <c:v>69.579436811345431</c:v>
                </c:pt>
                <c:pt idx="495">
                  <c:v>69.596966362478014</c:v>
                </c:pt>
                <c:pt idx="496">
                  <c:v>69.614460607340703</c:v>
                </c:pt>
                <c:pt idx="497">
                  <c:v>69.631919687868418</c:v>
                </c:pt>
                <c:pt idx="498">
                  <c:v>69.649343745141863</c:v>
                </c:pt>
              </c:numCache>
            </c:numRef>
          </c:yVal>
          <c:smooth val="1"/>
          <c:extLst>
            <c:ext xmlns:c16="http://schemas.microsoft.com/office/drawing/2014/chart" uri="{C3380CC4-5D6E-409C-BE32-E72D297353CC}">
              <c16:uniqueId val="{00000000-EF7A-4C26-BFA3-991286F124AD}"/>
            </c:ext>
          </c:extLst>
        </c:ser>
        <c:dLbls>
          <c:showLegendKey val="0"/>
          <c:showVal val="0"/>
          <c:showCatName val="0"/>
          <c:showSerName val="0"/>
          <c:showPercent val="0"/>
          <c:showBubbleSize val="0"/>
        </c:dLbls>
        <c:axId val="1291155039"/>
        <c:axId val="1299791983"/>
      </c:scatterChart>
      <c:valAx>
        <c:axId val="12911550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299791983"/>
        <c:crosses val="autoZero"/>
        <c:crossBetween val="midCat"/>
      </c:valAx>
      <c:valAx>
        <c:axId val="12997919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29115503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a:latin typeface="Signika" pitchFamily="2" charset="0"/>
              </a:rPr>
              <a:t>Atténuation en fonction de la profondeur pour f=433MHz</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smoothMarker"/>
        <c:varyColors val="0"/>
        <c:ser>
          <c:idx val="0"/>
          <c:order val="0"/>
          <c:tx>
            <c:strRef>
              <c:f>Sheet1!$B$1</c:f>
              <c:strCache>
                <c:ptCount val="1"/>
                <c:pt idx="0">
                  <c:v>Attenuation</c:v>
                </c:pt>
              </c:strCache>
            </c:strRef>
          </c:tx>
          <c:spPr>
            <a:ln w="19050" cap="rnd">
              <a:solidFill>
                <a:srgbClr val="FF0000"/>
              </a:solidFill>
              <a:round/>
            </a:ln>
            <a:effectLst/>
          </c:spPr>
          <c:marker>
            <c:symbol val="none"/>
          </c:marker>
          <c:xVal>
            <c:numRef>
              <c:f>Sheet1!$A$2:$A$22</c:f>
              <c:numCache>
                <c:formatCode>General</c:formatCode>
                <c:ptCount val="21"/>
                <c:pt idx="0">
                  <c:v>0</c:v>
                </c:pt>
                <c:pt idx="1">
                  <c:v>0.05</c:v>
                </c:pt>
                <c:pt idx="2">
                  <c:v>0.1</c:v>
                </c:pt>
                <c:pt idx="3">
                  <c:v>0.15</c:v>
                </c:pt>
                <c:pt idx="4">
                  <c:v>0.2</c:v>
                </c:pt>
                <c:pt idx="5">
                  <c:v>0.25</c:v>
                </c:pt>
                <c:pt idx="6">
                  <c:v>0.3</c:v>
                </c:pt>
                <c:pt idx="7">
                  <c:v>0.35</c:v>
                </c:pt>
                <c:pt idx="8">
                  <c:v>0.4</c:v>
                </c:pt>
                <c:pt idx="9">
                  <c:v>0.45</c:v>
                </c:pt>
                <c:pt idx="10">
                  <c:v>0.5</c:v>
                </c:pt>
                <c:pt idx="11">
                  <c:v>0.55000000000000004</c:v>
                </c:pt>
                <c:pt idx="12">
                  <c:v>0.6</c:v>
                </c:pt>
                <c:pt idx="13">
                  <c:v>0.65</c:v>
                </c:pt>
                <c:pt idx="14">
                  <c:v>0.7</c:v>
                </c:pt>
                <c:pt idx="15">
                  <c:v>0.75</c:v>
                </c:pt>
                <c:pt idx="16">
                  <c:v>0.8</c:v>
                </c:pt>
                <c:pt idx="17">
                  <c:v>0.85</c:v>
                </c:pt>
                <c:pt idx="18">
                  <c:v>0.9</c:v>
                </c:pt>
                <c:pt idx="19">
                  <c:v>0.95</c:v>
                </c:pt>
                <c:pt idx="20">
                  <c:v>1</c:v>
                </c:pt>
              </c:numCache>
            </c:numRef>
          </c:xVal>
          <c:yVal>
            <c:numRef>
              <c:f>Sheet1!$B$2:$B$22</c:f>
              <c:numCache>
                <c:formatCode>General</c:formatCode>
                <c:ptCount val="21"/>
                <c:pt idx="0">
                  <c:v>0</c:v>
                </c:pt>
                <c:pt idx="1">
                  <c:v>0.50650647815336958</c:v>
                </c:pt>
                <c:pt idx="2">
                  <c:v>1.0130129563067389</c:v>
                </c:pt>
                <c:pt idx="3">
                  <c:v>1.5195194344601091</c:v>
                </c:pt>
                <c:pt idx="4">
                  <c:v>2.0260259126134779</c:v>
                </c:pt>
                <c:pt idx="5">
                  <c:v>2.532532390766848</c:v>
                </c:pt>
                <c:pt idx="6">
                  <c:v>3.0390388689202181</c:v>
                </c:pt>
                <c:pt idx="7">
                  <c:v>3.5455453470735869</c:v>
                </c:pt>
                <c:pt idx="8">
                  <c:v>4.0520518252269566</c:v>
                </c:pt>
                <c:pt idx="9">
                  <c:v>4.5585583033803267</c:v>
                </c:pt>
                <c:pt idx="10">
                  <c:v>5.065064781533696</c:v>
                </c:pt>
                <c:pt idx="11">
                  <c:v>5.5715712596870661</c:v>
                </c:pt>
                <c:pt idx="12">
                  <c:v>6.0780777378404354</c:v>
                </c:pt>
                <c:pt idx="13">
                  <c:v>6.5845842159938046</c:v>
                </c:pt>
                <c:pt idx="14">
                  <c:v>7.0910906941471739</c:v>
                </c:pt>
                <c:pt idx="15">
                  <c:v>7.597597172300544</c:v>
                </c:pt>
                <c:pt idx="16">
                  <c:v>8.1041036504539132</c:v>
                </c:pt>
                <c:pt idx="17">
                  <c:v>8.6106101286072825</c:v>
                </c:pt>
                <c:pt idx="18">
                  <c:v>9.1171166067606535</c:v>
                </c:pt>
                <c:pt idx="19">
                  <c:v>9.6236230849140227</c:v>
                </c:pt>
                <c:pt idx="20">
                  <c:v>10.13012956306739</c:v>
                </c:pt>
              </c:numCache>
            </c:numRef>
          </c:yVal>
          <c:smooth val="1"/>
          <c:extLst>
            <c:ext xmlns:c16="http://schemas.microsoft.com/office/drawing/2014/chart" uri="{C3380CC4-5D6E-409C-BE32-E72D297353CC}">
              <c16:uniqueId val="{00000000-F8C8-40DC-9FA5-80C1C58D047C}"/>
            </c:ext>
          </c:extLst>
        </c:ser>
        <c:dLbls>
          <c:showLegendKey val="0"/>
          <c:showVal val="0"/>
          <c:showCatName val="0"/>
          <c:showSerName val="0"/>
          <c:showPercent val="0"/>
          <c:showBubbleSize val="0"/>
        </c:dLbls>
        <c:axId val="2071686400"/>
        <c:axId val="1554924688"/>
      </c:scatterChart>
      <c:valAx>
        <c:axId val="2071686400"/>
        <c:scaling>
          <c:orientation val="minMax"/>
          <c:max val="1.1000000000000001"/>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554924688"/>
        <c:crosses val="autoZero"/>
        <c:crossBetween val="midCat"/>
      </c:valAx>
      <c:valAx>
        <c:axId val="1554924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716864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3-06-09T08:54:47.579" idx="1">
    <p:pos x="10" y="10"/>
    <p:text>intro à revoir</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153150" cy="1008063"/>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8042275" y="0"/>
            <a:ext cx="6153150" cy="1008063"/>
          </a:xfrm>
          <a:prstGeom prst="rect">
            <a:avLst/>
          </a:prstGeom>
        </p:spPr>
        <p:txBody>
          <a:bodyPr vert="horz" lIns="91440" tIns="45720" rIns="91440" bIns="45720" rtlCol="0"/>
          <a:lstStyle>
            <a:lvl1pPr algn="r">
              <a:defRPr sz="1200"/>
            </a:lvl1pPr>
          </a:lstStyle>
          <a:p>
            <a:fld id="{49866CCC-D3F2-4982-BB72-B0F189D2A3F1}" type="datetimeFigureOut">
              <a:t>09/06/2023</a:t>
            </a:fld>
            <a:endParaRPr lang="fr-FR"/>
          </a:p>
        </p:txBody>
      </p:sp>
      <p:sp>
        <p:nvSpPr>
          <p:cNvPr id="4" name="Espace réservé de l'image des diapositives 3"/>
          <p:cNvSpPr>
            <a:spLocks noGrp="1" noRot="1" noChangeAspect="1"/>
          </p:cNvSpPr>
          <p:nvPr>
            <p:ph type="sldImg" idx="2"/>
          </p:nvPr>
        </p:nvSpPr>
        <p:spPr>
          <a:xfrm>
            <a:off x="4703763" y="2513013"/>
            <a:ext cx="4791075" cy="67849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1419225" y="9675813"/>
            <a:ext cx="11360150" cy="7915275"/>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9096038"/>
            <a:ext cx="6153150" cy="100806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8042275" y="19096038"/>
            <a:ext cx="6153150" cy="1008062"/>
          </a:xfrm>
          <a:prstGeom prst="rect">
            <a:avLst/>
          </a:prstGeom>
        </p:spPr>
        <p:txBody>
          <a:bodyPr vert="horz" lIns="91440" tIns="45720" rIns="91440" bIns="45720" rtlCol="0" anchor="b"/>
          <a:lstStyle>
            <a:lvl1pPr algn="r">
              <a:defRPr sz="1200"/>
            </a:lvl1pPr>
          </a:lstStyle>
          <a:p>
            <a:fld id="{788203B1-C893-488E-B151-C46296EBBB0C}" type="slidenum">
              <a:t>‹N°›</a:t>
            </a:fld>
            <a:endParaRPr lang="fr-FR"/>
          </a:p>
        </p:txBody>
      </p:sp>
    </p:spTree>
    <p:extLst>
      <p:ext uri="{BB962C8B-B14F-4D97-AF65-F5344CB8AC3E}">
        <p14:creationId xmlns:p14="http://schemas.microsoft.com/office/powerpoint/2010/main" val="3025147874"/>
      </p:ext>
    </p:extLst>
  </p:cSld>
  <p:clrMap bg1="lt1" tx1="dk1" bg2="lt2" tx2="dk2" accent1="accent1" accent2="accent2" accent3="accent3" accent4="accent4" accent5="accent5" accent6="accent6" hlink="hlink" folHlink="folHlink"/>
  <p:notesStyle>
    <a:lvl1pPr marL="0" algn="l" defTabSz="646362" rtl="0" eaLnBrk="1" latinLnBrk="0" hangingPunct="1">
      <a:defRPr sz="848" kern="1200">
        <a:solidFill>
          <a:schemeClr val="tx1"/>
        </a:solidFill>
        <a:latin typeface="+mn-lt"/>
        <a:ea typeface="+mn-ea"/>
        <a:cs typeface="+mn-cs"/>
      </a:defRPr>
    </a:lvl1pPr>
    <a:lvl2pPr marL="323181" algn="l" defTabSz="646362" rtl="0" eaLnBrk="1" latinLnBrk="0" hangingPunct="1">
      <a:defRPr sz="848" kern="1200">
        <a:solidFill>
          <a:schemeClr val="tx1"/>
        </a:solidFill>
        <a:latin typeface="+mn-lt"/>
        <a:ea typeface="+mn-ea"/>
        <a:cs typeface="+mn-cs"/>
      </a:defRPr>
    </a:lvl2pPr>
    <a:lvl3pPr marL="646362" algn="l" defTabSz="646362" rtl="0" eaLnBrk="1" latinLnBrk="0" hangingPunct="1">
      <a:defRPr sz="848" kern="1200">
        <a:solidFill>
          <a:schemeClr val="tx1"/>
        </a:solidFill>
        <a:latin typeface="+mn-lt"/>
        <a:ea typeface="+mn-ea"/>
        <a:cs typeface="+mn-cs"/>
      </a:defRPr>
    </a:lvl3pPr>
    <a:lvl4pPr marL="969544" algn="l" defTabSz="646362" rtl="0" eaLnBrk="1" latinLnBrk="0" hangingPunct="1">
      <a:defRPr sz="848" kern="1200">
        <a:solidFill>
          <a:schemeClr val="tx1"/>
        </a:solidFill>
        <a:latin typeface="+mn-lt"/>
        <a:ea typeface="+mn-ea"/>
        <a:cs typeface="+mn-cs"/>
      </a:defRPr>
    </a:lvl4pPr>
    <a:lvl5pPr marL="1292725" algn="l" defTabSz="646362" rtl="0" eaLnBrk="1" latinLnBrk="0" hangingPunct="1">
      <a:defRPr sz="848" kern="1200">
        <a:solidFill>
          <a:schemeClr val="tx1"/>
        </a:solidFill>
        <a:latin typeface="+mn-lt"/>
        <a:ea typeface="+mn-ea"/>
        <a:cs typeface="+mn-cs"/>
      </a:defRPr>
    </a:lvl5pPr>
    <a:lvl6pPr marL="1615907" algn="l" defTabSz="646362" rtl="0" eaLnBrk="1" latinLnBrk="0" hangingPunct="1">
      <a:defRPr sz="848" kern="1200">
        <a:solidFill>
          <a:schemeClr val="tx1"/>
        </a:solidFill>
        <a:latin typeface="+mn-lt"/>
        <a:ea typeface="+mn-ea"/>
        <a:cs typeface="+mn-cs"/>
      </a:defRPr>
    </a:lvl6pPr>
    <a:lvl7pPr marL="1939087" algn="l" defTabSz="646362" rtl="0" eaLnBrk="1" latinLnBrk="0" hangingPunct="1">
      <a:defRPr sz="848" kern="1200">
        <a:solidFill>
          <a:schemeClr val="tx1"/>
        </a:solidFill>
        <a:latin typeface="+mn-lt"/>
        <a:ea typeface="+mn-ea"/>
        <a:cs typeface="+mn-cs"/>
      </a:defRPr>
    </a:lvl7pPr>
    <a:lvl8pPr marL="2262269" algn="l" defTabSz="646362" rtl="0" eaLnBrk="1" latinLnBrk="0" hangingPunct="1">
      <a:defRPr sz="848" kern="1200">
        <a:solidFill>
          <a:schemeClr val="tx1"/>
        </a:solidFill>
        <a:latin typeface="+mn-lt"/>
        <a:ea typeface="+mn-ea"/>
        <a:cs typeface="+mn-cs"/>
      </a:defRPr>
    </a:lvl8pPr>
    <a:lvl9pPr marL="2585450" algn="l" defTabSz="646362" rtl="0" eaLnBrk="1" latinLnBrk="0" hangingPunct="1">
      <a:defRPr sz="8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2d99190f42_1_36:notes"/>
          <p:cNvSpPr txBox="1">
            <a:spLocks noGrp="1"/>
          </p:cNvSpPr>
          <p:nvPr>
            <p:ph type="body" idx="1"/>
          </p:nvPr>
        </p:nvSpPr>
        <p:spPr>
          <a:xfrm>
            <a:off x="0" y="0"/>
            <a:ext cx="1446429" cy="1364498"/>
          </a:xfrm>
          <a:prstGeom prst="rect">
            <a:avLst/>
          </a:prstGeom>
          <a:noFill/>
          <a:ln>
            <a:noFill/>
          </a:ln>
        </p:spPr>
        <p:txBody>
          <a:bodyPr spcFirstLastPara="1" wrap="square" lIns="43250" tIns="21625" rIns="43250" bIns="21625" anchor="t" anchorCtr="0">
            <a:noAutofit/>
          </a:bodyPr>
          <a:lstStyle/>
          <a:p>
            <a:pPr marL="0" marR="0" lvl="0" indent="0" algn="l" rtl="0">
              <a:spcBef>
                <a:spcPts val="0"/>
              </a:spcBef>
              <a:spcAft>
                <a:spcPts val="0"/>
              </a:spcAft>
              <a:buNone/>
            </a:pPr>
            <a:endParaRPr sz="600" dirty="0">
              <a:solidFill>
                <a:schemeClr val="dk1"/>
              </a:solidFill>
              <a:latin typeface="Calibri"/>
              <a:ea typeface="Calibri"/>
              <a:cs typeface="Calibri"/>
              <a:sym typeface="Calibri"/>
            </a:endParaRPr>
          </a:p>
        </p:txBody>
      </p:sp>
      <p:sp>
        <p:nvSpPr>
          <p:cNvPr id="56" name="Google Shape;56;g22d99190f42_1_36:notes"/>
          <p:cNvSpPr>
            <a:spLocks noGrp="1" noRot="1" noChangeAspect="1"/>
          </p:cNvSpPr>
          <p:nvPr>
            <p:ph type="sldImg" idx="2"/>
          </p:nvPr>
        </p:nvSpPr>
        <p:spPr>
          <a:xfrm>
            <a:off x="2219325" y="685800"/>
            <a:ext cx="242093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28942" y="12660212"/>
            <a:ext cx="19926361" cy="4954867"/>
          </a:xfrm>
          <a:prstGeom prst="rect">
            <a:avLst/>
          </a:prstGeom>
        </p:spPr>
        <p:txBody>
          <a:bodyPr spcFirstLastPara="1" wrap="square" lIns="455425" tIns="455425" rIns="455425" bIns="455425" anchor="ctr" anchorCtr="0">
            <a:normAutofit/>
          </a:bodyPr>
          <a:lstStyle>
            <a:lvl1pPr lvl="0" algn="ctr">
              <a:spcBef>
                <a:spcPts val="0"/>
              </a:spcBef>
              <a:spcAft>
                <a:spcPts val="0"/>
              </a:spcAft>
              <a:buSzPts val="17900"/>
              <a:buNone/>
              <a:defRPr sz="12643"/>
            </a:lvl1pPr>
            <a:lvl2pPr lvl="1" algn="ctr">
              <a:spcBef>
                <a:spcPts val="0"/>
              </a:spcBef>
              <a:spcAft>
                <a:spcPts val="0"/>
              </a:spcAft>
              <a:buSzPts val="17900"/>
              <a:buNone/>
              <a:defRPr sz="12643"/>
            </a:lvl2pPr>
            <a:lvl3pPr lvl="2" algn="ctr">
              <a:spcBef>
                <a:spcPts val="0"/>
              </a:spcBef>
              <a:spcAft>
                <a:spcPts val="0"/>
              </a:spcAft>
              <a:buSzPts val="17900"/>
              <a:buNone/>
              <a:defRPr sz="12643"/>
            </a:lvl3pPr>
            <a:lvl4pPr lvl="3" algn="ctr">
              <a:spcBef>
                <a:spcPts val="0"/>
              </a:spcBef>
              <a:spcAft>
                <a:spcPts val="0"/>
              </a:spcAft>
              <a:buSzPts val="17900"/>
              <a:buNone/>
              <a:defRPr sz="12643"/>
            </a:lvl4pPr>
            <a:lvl5pPr lvl="4" algn="ctr">
              <a:spcBef>
                <a:spcPts val="0"/>
              </a:spcBef>
              <a:spcAft>
                <a:spcPts val="0"/>
              </a:spcAft>
              <a:buSzPts val="17900"/>
              <a:buNone/>
              <a:defRPr sz="12643"/>
            </a:lvl5pPr>
            <a:lvl6pPr lvl="5" algn="ctr">
              <a:spcBef>
                <a:spcPts val="0"/>
              </a:spcBef>
              <a:spcAft>
                <a:spcPts val="0"/>
              </a:spcAft>
              <a:buSzPts val="17900"/>
              <a:buNone/>
              <a:defRPr sz="12643"/>
            </a:lvl6pPr>
            <a:lvl7pPr lvl="6" algn="ctr">
              <a:spcBef>
                <a:spcPts val="0"/>
              </a:spcBef>
              <a:spcAft>
                <a:spcPts val="0"/>
              </a:spcAft>
              <a:buSzPts val="17900"/>
              <a:buNone/>
              <a:defRPr sz="12643"/>
            </a:lvl7pPr>
            <a:lvl8pPr lvl="7" algn="ctr">
              <a:spcBef>
                <a:spcPts val="0"/>
              </a:spcBef>
              <a:spcAft>
                <a:spcPts val="0"/>
              </a:spcAft>
              <a:buSzPts val="17900"/>
              <a:buNone/>
              <a:defRPr sz="12643"/>
            </a:lvl8pPr>
            <a:lvl9pPr lvl="8" algn="ctr">
              <a:spcBef>
                <a:spcPts val="0"/>
              </a:spcBef>
              <a:spcAft>
                <a:spcPts val="0"/>
              </a:spcAft>
              <a:buSzPts val="17900"/>
              <a:buNone/>
              <a:defRPr sz="12643"/>
            </a:lvl9pPr>
          </a:lstStyle>
          <a:p>
            <a:endParaRPr/>
          </a:p>
        </p:txBody>
      </p:sp>
      <p:sp>
        <p:nvSpPr>
          <p:cNvPr id="15" name="Google Shape;15;p3"/>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7270622" y="28156104"/>
            <a:ext cx="6842853" cy="195922"/>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1069209" y="28156104"/>
            <a:ext cx="4918446" cy="195922"/>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15396610" y="28156105"/>
            <a:ext cx="4918446" cy="543547"/>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fld id="{00000000-1234-1234-1234-123412341234}" type="slidenum">
              <a:rPr lang="pt-BR" smtClean="0"/>
              <a:pPr/>
              <a:t>‹N°›</a:t>
            </a:fld>
            <a:endParaRPr lang="pt-BR" sz="3178">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8942" y="2619481"/>
            <a:ext cx="19926361" cy="3371075"/>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18" name="Google Shape;18;p4"/>
          <p:cNvSpPr txBox="1">
            <a:spLocks noGrp="1"/>
          </p:cNvSpPr>
          <p:nvPr>
            <p:ph type="body" idx="1"/>
          </p:nvPr>
        </p:nvSpPr>
        <p:spPr>
          <a:xfrm>
            <a:off x="728942" y="6783635"/>
            <a:ext cx="19926361" cy="20109320"/>
          </a:xfrm>
          <a:prstGeom prst="rect">
            <a:avLst/>
          </a:prstGeom>
        </p:spPr>
        <p:txBody>
          <a:bodyPr spcFirstLastPara="1" wrap="square" lIns="455425" tIns="455425" rIns="455425" bIns="455425" anchor="t" anchorCtr="0">
            <a:normAutofit/>
          </a:bodyPr>
          <a:lstStyle>
            <a:lvl1pPr marL="322920" lvl="0" indent="-565111">
              <a:spcBef>
                <a:spcPts val="0"/>
              </a:spcBef>
              <a:spcAft>
                <a:spcPts val="0"/>
              </a:spcAft>
              <a:buSzPts val="9000"/>
              <a:buChar char="●"/>
              <a:defRPr/>
            </a:lvl1pPr>
            <a:lvl2pPr marL="645841" lvl="1" indent="-475411">
              <a:spcBef>
                <a:spcPts val="0"/>
              </a:spcBef>
              <a:spcAft>
                <a:spcPts val="0"/>
              </a:spcAft>
              <a:buSzPts val="7000"/>
              <a:buChar char="○"/>
              <a:defRPr/>
            </a:lvl2pPr>
            <a:lvl3pPr marL="968761" lvl="2" indent="-475411">
              <a:spcBef>
                <a:spcPts val="0"/>
              </a:spcBef>
              <a:spcAft>
                <a:spcPts val="0"/>
              </a:spcAft>
              <a:buSzPts val="7000"/>
              <a:buChar char="■"/>
              <a:defRPr/>
            </a:lvl3pPr>
            <a:lvl4pPr marL="1291681" lvl="3" indent="-475411">
              <a:spcBef>
                <a:spcPts val="0"/>
              </a:spcBef>
              <a:spcAft>
                <a:spcPts val="0"/>
              </a:spcAft>
              <a:buSzPts val="7000"/>
              <a:buChar char="●"/>
              <a:defRPr/>
            </a:lvl4pPr>
            <a:lvl5pPr marL="1614602" lvl="4" indent="-475411">
              <a:spcBef>
                <a:spcPts val="0"/>
              </a:spcBef>
              <a:spcAft>
                <a:spcPts val="0"/>
              </a:spcAft>
              <a:buSzPts val="7000"/>
              <a:buChar char="○"/>
              <a:defRPr/>
            </a:lvl5pPr>
            <a:lvl6pPr marL="1937522" lvl="5" indent="-475411">
              <a:spcBef>
                <a:spcPts val="0"/>
              </a:spcBef>
              <a:spcAft>
                <a:spcPts val="0"/>
              </a:spcAft>
              <a:buSzPts val="7000"/>
              <a:buChar char="■"/>
              <a:defRPr/>
            </a:lvl6pPr>
            <a:lvl7pPr marL="2260443" lvl="6" indent="-475411">
              <a:spcBef>
                <a:spcPts val="0"/>
              </a:spcBef>
              <a:spcAft>
                <a:spcPts val="0"/>
              </a:spcAft>
              <a:buSzPts val="7000"/>
              <a:buChar char="●"/>
              <a:defRPr/>
            </a:lvl7pPr>
            <a:lvl8pPr marL="2583362" lvl="7" indent="-475411">
              <a:spcBef>
                <a:spcPts val="0"/>
              </a:spcBef>
              <a:spcAft>
                <a:spcPts val="0"/>
              </a:spcAft>
              <a:buSzPts val="7000"/>
              <a:buChar char="○"/>
              <a:defRPr/>
            </a:lvl8pPr>
            <a:lvl9pPr marL="2906283" lvl="8" indent="-475411">
              <a:spcBef>
                <a:spcPts val="0"/>
              </a:spcBef>
              <a:spcAft>
                <a:spcPts val="0"/>
              </a:spcAft>
              <a:buSzPts val="7000"/>
              <a:buChar char="■"/>
              <a:defRPr/>
            </a:lvl9pPr>
          </a:lstStyle>
          <a:p>
            <a:endParaRPr/>
          </a:p>
        </p:txBody>
      </p:sp>
      <p:sp>
        <p:nvSpPr>
          <p:cNvPr id="19" name="Google Shape;19;p4"/>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728942" y="2619481"/>
            <a:ext cx="19926361" cy="3371075"/>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p5"/>
          <p:cNvSpPr txBox="1">
            <a:spLocks noGrp="1"/>
          </p:cNvSpPr>
          <p:nvPr>
            <p:ph type="body" idx="1"/>
          </p:nvPr>
        </p:nvSpPr>
        <p:spPr>
          <a:xfrm>
            <a:off x="728942" y="6783635"/>
            <a:ext cx="9354202" cy="20109320"/>
          </a:xfrm>
          <a:prstGeom prst="rect">
            <a:avLst/>
          </a:prstGeom>
        </p:spPr>
        <p:txBody>
          <a:bodyPr spcFirstLastPara="1" wrap="square" lIns="455425" tIns="455425" rIns="455425" bIns="455425" anchor="t" anchorCtr="0">
            <a:normAutofit/>
          </a:bodyPr>
          <a:lstStyle>
            <a:lvl1pPr marL="322920" lvl="0" indent="-475411">
              <a:spcBef>
                <a:spcPts val="0"/>
              </a:spcBef>
              <a:spcAft>
                <a:spcPts val="0"/>
              </a:spcAft>
              <a:buSzPts val="7000"/>
              <a:buChar char="●"/>
              <a:defRPr sz="4944"/>
            </a:lvl1pPr>
            <a:lvl2pPr marL="645841" lvl="1" indent="-430560">
              <a:spcBef>
                <a:spcPts val="0"/>
              </a:spcBef>
              <a:spcAft>
                <a:spcPts val="0"/>
              </a:spcAft>
              <a:buSzPts val="6000"/>
              <a:buChar char="○"/>
              <a:defRPr sz="4238"/>
            </a:lvl2pPr>
            <a:lvl3pPr marL="968761" lvl="2" indent="-430560">
              <a:spcBef>
                <a:spcPts val="0"/>
              </a:spcBef>
              <a:spcAft>
                <a:spcPts val="0"/>
              </a:spcAft>
              <a:buSzPts val="6000"/>
              <a:buChar char="■"/>
              <a:defRPr sz="4238"/>
            </a:lvl3pPr>
            <a:lvl4pPr marL="1291681" lvl="3" indent="-430560">
              <a:spcBef>
                <a:spcPts val="0"/>
              </a:spcBef>
              <a:spcAft>
                <a:spcPts val="0"/>
              </a:spcAft>
              <a:buSzPts val="6000"/>
              <a:buChar char="●"/>
              <a:defRPr sz="4238"/>
            </a:lvl4pPr>
            <a:lvl5pPr marL="1614602" lvl="4" indent="-430560">
              <a:spcBef>
                <a:spcPts val="0"/>
              </a:spcBef>
              <a:spcAft>
                <a:spcPts val="0"/>
              </a:spcAft>
              <a:buSzPts val="6000"/>
              <a:buChar char="○"/>
              <a:defRPr sz="4238"/>
            </a:lvl5pPr>
            <a:lvl6pPr marL="1937522" lvl="5" indent="-430560">
              <a:spcBef>
                <a:spcPts val="0"/>
              </a:spcBef>
              <a:spcAft>
                <a:spcPts val="0"/>
              </a:spcAft>
              <a:buSzPts val="6000"/>
              <a:buChar char="■"/>
              <a:defRPr sz="4238"/>
            </a:lvl6pPr>
            <a:lvl7pPr marL="2260443" lvl="6" indent="-430560">
              <a:spcBef>
                <a:spcPts val="0"/>
              </a:spcBef>
              <a:spcAft>
                <a:spcPts val="0"/>
              </a:spcAft>
              <a:buSzPts val="6000"/>
              <a:buChar char="●"/>
              <a:defRPr sz="4238"/>
            </a:lvl7pPr>
            <a:lvl8pPr marL="2583362" lvl="7" indent="-430560">
              <a:spcBef>
                <a:spcPts val="0"/>
              </a:spcBef>
              <a:spcAft>
                <a:spcPts val="0"/>
              </a:spcAft>
              <a:buSzPts val="6000"/>
              <a:buChar char="○"/>
              <a:defRPr sz="4238"/>
            </a:lvl8pPr>
            <a:lvl9pPr marL="2906283" lvl="8" indent="-430560">
              <a:spcBef>
                <a:spcPts val="0"/>
              </a:spcBef>
              <a:spcAft>
                <a:spcPts val="0"/>
              </a:spcAft>
              <a:buSzPts val="6000"/>
              <a:buChar char="■"/>
              <a:defRPr sz="4238"/>
            </a:lvl9pPr>
          </a:lstStyle>
          <a:p>
            <a:endParaRPr/>
          </a:p>
        </p:txBody>
      </p:sp>
      <p:sp>
        <p:nvSpPr>
          <p:cNvPr id="23" name="Google Shape;23;p5"/>
          <p:cNvSpPr txBox="1">
            <a:spLocks noGrp="1"/>
          </p:cNvSpPr>
          <p:nvPr>
            <p:ph type="body" idx="2"/>
          </p:nvPr>
        </p:nvSpPr>
        <p:spPr>
          <a:xfrm>
            <a:off x="11301063" y="6783635"/>
            <a:ext cx="9354202" cy="20109320"/>
          </a:xfrm>
          <a:prstGeom prst="rect">
            <a:avLst/>
          </a:prstGeom>
        </p:spPr>
        <p:txBody>
          <a:bodyPr spcFirstLastPara="1" wrap="square" lIns="455425" tIns="455425" rIns="455425" bIns="455425" anchor="t" anchorCtr="0">
            <a:normAutofit/>
          </a:bodyPr>
          <a:lstStyle>
            <a:lvl1pPr marL="322920" lvl="0" indent="-475411">
              <a:spcBef>
                <a:spcPts val="0"/>
              </a:spcBef>
              <a:spcAft>
                <a:spcPts val="0"/>
              </a:spcAft>
              <a:buSzPts val="7000"/>
              <a:buChar char="●"/>
              <a:defRPr sz="4944"/>
            </a:lvl1pPr>
            <a:lvl2pPr marL="645841" lvl="1" indent="-430560">
              <a:spcBef>
                <a:spcPts val="0"/>
              </a:spcBef>
              <a:spcAft>
                <a:spcPts val="0"/>
              </a:spcAft>
              <a:buSzPts val="6000"/>
              <a:buChar char="○"/>
              <a:defRPr sz="4238"/>
            </a:lvl2pPr>
            <a:lvl3pPr marL="968761" lvl="2" indent="-430560">
              <a:spcBef>
                <a:spcPts val="0"/>
              </a:spcBef>
              <a:spcAft>
                <a:spcPts val="0"/>
              </a:spcAft>
              <a:buSzPts val="6000"/>
              <a:buChar char="■"/>
              <a:defRPr sz="4238"/>
            </a:lvl3pPr>
            <a:lvl4pPr marL="1291681" lvl="3" indent="-430560">
              <a:spcBef>
                <a:spcPts val="0"/>
              </a:spcBef>
              <a:spcAft>
                <a:spcPts val="0"/>
              </a:spcAft>
              <a:buSzPts val="6000"/>
              <a:buChar char="●"/>
              <a:defRPr sz="4238"/>
            </a:lvl4pPr>
            <a:lvl5pPr marL="1614602" lvl="4" indent="-430560">
              <a:spcBef>
                <a:spcPts val="0"/>
              </a:spcBef>
              <a:spcAft>
                <a:spcPts val="0"/>
              </a:spcAft>
              <a:buSzPts val="6000"/>
              <a:buChar char="○"/>
              <a:defRPr sz="4238"/>
            </a:lvl5pPr>
            <a:lvl6pPr marL="1937522" lvl="5" indent="-430560">
              <a:spcBef>
                <a:spcPts val="0"/>
              </a:spcBef>
              <a:spcAft>
                <a:spcPts val="0"/>
              </a:spcAft>
              <a:buSzPts val="6000"/>
              <a:buChar char="■"/>
              <a:defRPr sz="4238"/>
            </a:lvl6pPr>
            <a:lvl7pPr marL="2260443" lvl="6" indent="-430560">
              <a:spcBef>
                <a:spcPts val="0"/>
              </a:spcBef>
              <a:spcAft>
                <a:spcPts val="0"/>
              </a:spcAft>
              <a:buSzPts val="6000"/>
              <a:buChar char="●"/>
              <a:defRPr sz="4238"/>
            </a:lvl7pPr>
            <a:lvl8pPr marL="2583362" lvl="7" indent="-430560">
              <a:spcBef>
                <a:spcPts val="0"/>
              </a:spcBef>
              <a:spcAft>
                <a:spcPts val="0"/>
              </a:spcAft>
              <a:buSzPts val="6000"/>
              <a:buChar char="○"/>
              <a:defRPr sz="4238"/>
            </a:lvl8pPr>
            <a:lvl9pPr marL="2906283" lvl="8" indent="-430560">
              <a:spcBef>
                <a:spcPts val="0"/>
              </a:spcBef>
              <a:spcAft>
                <a:spcPts val="0"/>
              </a:spcAft>
              <a:buSzPts val="6000"/>
              <a:buChar char="■"/>
              <a:defRPr sz="4238"/>
            </a:lvl9pPr>
          </a:lstStyle>
          <a:p>
            <a:endParaRPr/>
          </a:p>
        </p:txBody>
      </p:sp>
      <p:sp>
        <p:nvSpPr>
          <p:cNvPr id="24" name="Google Shape;24;p5"/>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28942" y="2619481"/>
            <a:ext cx="19926361" cy="3371075"/>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7" name="Google Shape;27;p6"/>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728943" y="3270342"/>
            <a:ext cx="6566757" cy="4448155"/>
          </a:xfrm>
          <a:prstGeom prst="rect">
            <a:avLst/>
          </a:prstGeom>
        </p:spPr>
        <p:txBody>
          <a:bodyPr spcFirstLastPara="1" wrap="square" lIns="455425" tIns="455425" rIns="455425" bIns="455425" anchor="b" anchorCtr="0">
            <a:normAutofit/>
          </a:bodyPr>
          <a:lstStyle>
            <a:lvl1pPr lvl="0">
              <a:spcBef>
                <a:spcPts val="0"/>
              </a:spcBef>
              <a:spcAft>
                <a:spcPts val="0"/>
              </a:spcAft>
              <a:buSzPts val="12000"/>
              <a:buNone/>
              <a:defRPr sz="8476"/>
            </a:lvl1pPr>
            <a:lvl2pPr lvl="1">
              <a:spcBef>
                <a:spcPts val="0"/>
              </a:spcBef>
              <a:spcAft>
                <a:spcPts val="0"/>
              </a:spcAft>
              <a:buSzPts val="12000"/>
              <a:buNone/>
              <a:defRPr sz="8476"/>
            </a:lvl2pPr>
            <a:lvl3pPr lvl="2">
              <a:spcBef>
                <a:spcPts val="0"/>
              </a:spcBef>
              <a:spcAft>
                <a:spcPts val="0"/>
              </a:spcAft>
              <a:buSzPts val="12000"/>
              <a:buNone/>
              <a:defRPr sz="8476"/>
            </a:lvl3pPr>
            <a:lvl4pPr lvl="3">
              <a:spcBef>
                <a:spcPts val="0"/>
              </a:spcBef>
              <a:spcAft>
                <a:spcPts val="0"/>
              </a:spcAft>
              <a:buSzPts val="12000"/>
              <a:buNone/>
              <a:defRPr sz="8476"/>
            </a:lvl4pPr>
            <a:lvl5pPr lvl="4">
              <a:spcBef>
                <a:spcPts val="0"/>
              </a:spcBef>
              <a:spcAft>
                <a:spcPts val="0"/>
              </a:spcAft>
              <a:buSzPts val="12000"/>
              <a:buNone/>
              <a:defRPr sz="8476"/>
            </a:lvl5pPr>
            <a:lvl6pPr lvl="5">
              <a:spcBef>
                <a:spcPts val="0"/>
              </a:spcBef>
              <a:spcAft>
                <a:spcPts val="0"/>
              </a:spcAft>
              <a:buSzPts val="12000"/>
              <a:buNone/>
              <a:defRPr sz="8476"/>
            </a:lvl6pPr>
            <a:lvl7pPr lvl="6">
              <a:spcBef>
                <a:spcPts val="0"/>
              </a:spcBef>
              <a:spcAft>
                <a:spcPts val="0"/>
              </a:spcAft>
              <a:buSzPts val="12000"/>
              <a:buNone/>
              <a:defRPr sz="8476"/>
            </a:lvl7pPr>
            <a:lvl8pPr lvl="7">
              <a:spcBef>
                <a:spcPts val="0"/>
              </a:spcBef>
              <a:spcAft>
                <a:spcPts val="0"/>
              </a:spcAft>
              <a:buSzPts val="12000"/>
              <a:buNone/>
              <a:defRPr sz="8476"/>
            </a:lvl8pPr>
            <a:lvl9pPr lvl="8">
              <a:spcBef>
                <a:spcPts val="0"/>
              </a:spcBef>
              <a:spcAft>
                <a:spcPts val="0"/>
              </a:spcAft>
              <a:buSzPts val="12000"/>
              <a:buNone/>
              <a:defRPr sz="8476"/>
            </a:lvl9pPr>
          </a:lstStyle>
          <a:p>
            <a:endParaRPr/>
          </a:p>
        </p:txBody>
      </p:sp>
      <p:sp>
        <p:nvSpPr>
          <p:cNvPr id="30" name="Google Shape;30;p7"/>
          <p:cNvSpPr txBox="1">
            <a:spLocks noGrp="1"/>
          </p:cNvSpPr>
          <p:nvPr>
            <p:ph type="body" idx="1"/>
          </p:nvPr>
        </p:nvSpPr>
        <p:spPr>
          <a:xfrm>
            <a:off x="728943" y="8179386"/>
            <a:ext cx="6566757" cy="18714378"/>
          </a:xfrm>
          <a:prstGeom prst="rect">
            <a:avLst/>
          </a:prstGeom>
        </p:spPr>
        <p:txBody>
          <a:bodyPr spcFirstLastPara="1" wrap="square" lIns="455425" tIns="455425" rIns="455425" bIns="455425" anchor="t" anchorCtr="0">
            <a:normAutofit/>
          </a:bodyPr>
          <a:lstStyle>
            <a:lvl1pPr marL="322920" lvl="0" indent="-430560">
              <a:spcBef>
                <a:spcPts val="0"/>
              </a:spcBef>
              <a:spcAft>
                <a:spcPts val="0"/>
              </a:spcAft>
              <a:buSzPts val="6000"/>
              <a:buChar char="●"/>
              <a:defRPr sz="4238"/>
            </a:lvl1pPr>
            <a:lvl2pPr marL="645841" lvl="1" indent="-430560">
              <a:spcBef>
                <a:spcPts val="0"/>
              </a:spcBef>
              <a:spcAft>
                <a:spcPts val="0"/>
              </a:spcAft>
              <a:buSzPts val="6000"/>
              <a:buChar char="○"/>
              <a:defRPr sz="4238"/>
            </a:lvl2pPr>
            <a:lvl3pPr marL="968761" lvl="2" indent="-430560">
              <a:spcBef>
                <a:spcPts val="0"/>
              </a:spcBef>
              <a:spcAft>
                <a:spcPts val="0"/>
              </a:spcAft>
              <a:buSzPts val="6000"/>
              <a:buChar char="■"/>
              <a:defRPr sz="4238"/>
            </a:lvl3pPr>
            <a:lvl4pPr marL="1291681" lvl="3" indent="-430560">
              <a:spcBef>
                <a:spcPts val="0"/>
              </a:spcBef>
              <a:spcAft>
                <a:spcPts val="0"/>
              </a:spcAft>
              <a:buSzPts val="6000"/>
              <a:buChar char="●"/>
              <a:defRPr sz="4238"/>
            </a:lvl4pPr>
            <a:lvl5pPr marL="1614602" lvl="4" indent="-430560">
              <a:spcBef>
                <a:spcPts val="0"/>
              </a:spcBef>
              <a:spcAft>
                <a:spcPts val="0"/>
              </a:spcAft>
              <a:buSzPts val="6000"/>
              <a:buChar char="○"/>
              <a:defRPr sz="4238"/>
            </a:lvl5pPr>
            <a:lvl6pPr marL="1937522" lvl="5" indent="-430560">
              <a:spcBef>
                <a:spcPts val="0"/>
              </a:spcBef>
              <a:spcAft>
                <a:spcPts val="0"/>
              </a:spcAft>
              <a:buSzPts val="6000"/>
              <a:buChar char="■"/>
              <a:defRPr sz="4238"/>
            </a:lvl6pPr>
            <a:lvl7pPr marL="2260443" lvl="6" indent="-430560">
              <a:spcBef>
                <a:spcPts val="0"/>
              </a:spcBef>
              <a:spcAft>
                <a:spcPts val="0"/>
              </a:spcAft>
              <a:buSzPts val="6000"/>
              <a:buChar char="●"/>
              <a:defRPr sz="4238"/>
            </a:lvl7pPr>
            <a:lvl8pPr marL="2583362" lvl="7" indent="-430560">
              <a:spcBef>
                <a:spcPts val="0"/>
              </a:spcBef>
              <a:spcAft>
                <a:spcPts val="0"/>
              </a:spcAft>
              <a:buSzPts val="6000"/>
              <a:buChar char="○"/>
              <a:defRPr sz="4238"/>
            </a:lvl8pPr>
            <a:lvl9pPr marL="2906283" lvl="8" indent="-430560">
              <a:spcBef>
                <a:spcPts val="0"/>
              </a:spcBef>
              <a:spcAft>
                <a:spcPts val="0"/>
              </a:spcAft>
              <a:buSzPts val="6000"/>
              <a:buChar char="■"/>
              <a:defRPr sz="4238"/>
            </a:lvl9pPr>
          </a:lstStyle>
          <a:p>
            <a:endParaRPr/>
          </a:p>
        </p:txBody>
      </p:sp>
      <p:sp>
        <p:nvSpPr>
          <p:cNvPr id="31" name="Google Shape;31;p7"/>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146500" y="2649648"/>
            <a:ext cx="14891798" cy="24078985"/>
          </a:xfrm>
          <a:prstGeom prst="rect">
            <a:avLst/>
          </a:prstGeom>
        </p:spPr>
        <p:txBody>
          <a:bodyPr spcFirstLastPara="1" wrap="square" lIns="455425" tIns="455425" rIns="455425" bIns="455425" anchor="ctr" anchorCtr="0">
            <a:normAutofit/>
          </a:bodyPr>
          <a:lstStyle>
            <a:lvl1pPr lvl="0">
              <a:spcBef>
                <a:spcPts val="0"/>
              </a:spcBef>
              <a:spcAft>
                <a:spcPts val="0"/>
              </a:spcAft>
              <a:buSzPts val="23900"/>
              <a:buNone/>
              <a:defRPr sz="16881"/>
            </a:lvl1pPr>
            <a:lvl2pPr lvl="1">
              <a:spcBef>
                <a:spcPts val="0"/>
              </a:spcBef>
              <a:spcAft>
                <a:spcPts val="0"/>
              </a:spcAft>
              <a:buSzPts val="23900"/>
              <a:buNone/>
              <a:defRPr sz="16881"/>
            </a:lvl2pPr>
            <a:lvl3pPr lvl="2">
              <a:spcBef>
                <a:spcPts val="0"/>
              </a:spcBef>
              <a:spcAft>
                <a:spcPts val="0"/>
              </a:spcAft>
              <a:buSzPts val="23900"/>
              <a:buNone/>
              <a:defRPr sz="16881"/>
            </a:lvl3pPr>
            <a:lvl4pPr lvl="3">
              <a:spcBef>
                <a:spcPts val="0"/>
              </a:spcBef>
              <a:spcAft>
                <a:spcPts val="0"/>
              </a:spcAft>
              <a:buSzPts val="23900"/>
              <a:buNone/>
              <a:defRPr sz="16881"/>
            </a:lvl4pPr>
            <a:lvl5pPr lvl="4">
              <a:spcBef>
                <a:spcPts val="0"/>
              </a:spcBef>
              <a:spcAft>
                <a:spcPts val="0"/>
              </a:spcAft>
              <a:buSzPts val="23900"/>
              <a:buNone/>
              <a:defRPr sz="16881"/>
            </a:lvl5pPr>
            <a:lvl6pPr lvl="5">
              <a:spcBef>
                <a:spcPts val="0"/>
              </a:spcBef>
              <a:spcAft>
                <a:spcPts val="0"/>
              </a:spcAft>
              <a:buSzPts val="23900"/>
              <a:buNone/>
              <a:defRPr sz="16881"/>
            </a:lvl6pPr>
            <a:lvl7pPr lvl="6">
              <a:spcBef>
                <a:spcPts val="0"/>
              </a:spcBef>
              <a:spcAft>
                <a:spcPts val="0"/>
              </a:spcAft>
              <a:buSzPts val="23900"/>
              <a:buNone/>
              <a:defRPr sz="16881"/>
            </a:lvl7pPr>
            <a:lvl8pPr lvl="7">
              <a:spcBef>
                <a:spcPts val="0"/>
              </a:spcBef>
              <a:spcAft>
                <a:spcPts val="0"/>
              </a:spcAft>
              <a:buSzPts val="23900"/>
              <a:buNone/>
              <a:defRPr sz="16881"/>
            </a:lvl8pPr>
            <a:lvl9pPr lvl="8">
              <a:spcBef>
                <a:spcPts val="0"/>
              </a:spcBef>
              <a:spcAft>
                <a:spcPts val="0"/>
              </a:spcAft>
              <a:buSzPts val="23900"/>
              <a:buNone/>
              <a:defRPr sz="16881"/>
            </a:lvl9pPr>
          </a:lstStyle>
          <a:p>
            <a:endParaRPr/>
          </a:p>
        </p:txBody>
      </p:sp>
      <p:sp>
        <p:nvSpPr>
          <p:cNvPr id="34" name="Google Shape;34;p8"/>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0692091" y="-736"/>
            <a:ext cx="10692090" cy="30275381"/>
          </a:xfrm>
          <a:prstGeom prst="rect">
            <a:avLst/>
          </a:prstGeom>
          <a:solidFill>
            <a:schemeClr val="lt2"/>
          </a:solidFill>
          <a:ln>
            <a:noFill/>
          </a:ln>
        </p:spPr>
        <p:txBody>
          <a:bodyPr spcFirstLastPara="1" wrap="square" lIns="321662" tIns="321662" rIns="321662" bIns="321662" anchor="ctr" anchorCtr="0">
            <a:noAutofit/>
          </a:bodyPr>
          <a:lstStyle/>
          <a:p>
            <a:pPr marL="0" lvl="0" indent="0" algn="l" rtl="0">
              <a:spcBef>
                <a:spcPts val="0"/>
              </a:spcBef>
              <a:spcAft>
                <a:spcPts val="0"/>
              </a:spcAft>
              <a:buNone/>
            </a:pPr>
            <a:endParaRPr sz="989"/>
          </a:p>
        </p:txBody>
      </p:sp>
      <p:sp>
        <p:nvSpPr>
          <p:cNvPr id="37" name="Google Shape;37;p9"/>
          <p:cNvSpPr txBox="1">
            <a:spLocks noGrp="1"/>
          </p:cNvSpPr>
          <p:nvPr>
            <p:ph type="title"/>
          </p:nvPr>
        </p:nvSpPr>
        <p:spPr>
          <a:xfrm>
            <a:off x="620900" y="7258645"/>
            <a:ext cx="9460148" cy="8725073"/>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0900"/>
              <a:buNone/>
              <a:defRPr sz="14762"/>
            </a:lvl1pPr>
            <a:lvl2pPr lvl="1" algn="ctr">
              <a:spcBef>
                <a:spcPts val="0"/>
              </a:spcBef>
              <a:spcAft>
                <a:spcPts val="0"/>
              </a:spcAft>
              <a:buSzPts val="20900"/>
              <a:buNone/>
              <a:defRPr sz="14762"/>
            </a:lvl2pPr>
            <a:lvl3pPr lvl="2" algn="ctr">
              <a:spcBef>
                <a:spcPts val="0"/>
              </a:spcBef>
              <a:spcAft>
                <a:spcPts val="0"/>
              </a:spcAft>
              <a:buSzPts val="20900"/>
              <a:buNone/>
              <a:defRPr sz="14762"/>
            </a:lvl3pPr>
            <a:lvl4pPr lvl="3" algn="ctr">
              <a:spcBef>
                <a:spcPts val="0"/>
              </a:spcBef>
              <a:spcAft>
                <a:spcPts val="0"/>
              </a:spcAft>
              <a:buSzPts val="20900"/>
              <a:buNone/>
              <a:defRPr sz="14762"/>
            </a:lvl4pPr>
            <a:lvl5pPr lvl="4" algn="ctr">
              <a:spcBef>
                <a:spcPts val="0"/>
              </a:spcBef>
              <a:spcAft>
                <a:spcPts val="0"/>
              </a:spcAft>
              <a:buSzPts val="20900"/>
              <a:buNone/>
              <a:defRPr sz="14762"/>
            </a:lvl5pPr>
            <a:lvl6pPr lvl="5" algn="ctr">
              <a:spcBef>
                <a:spcPts val="0"/>
              </a:spcBef>
              <a:spcAft>
                <a:spcPts val="0"/>
              </a:spcAft>
              <a:buSzPts val="20900"/>
              <a:buNone/>
              <a:defRPr sz="14762"/>
            </a:lvl6pPr>
            <a:lvl7pPr lvl="6" algn="ctr">
              <a:spcBef>
                <a:spcPts val="0"/>
              </a:spcBef>
              <a:spcAft>
                <a:spcPts val="0"/>
              </a:spcAft>
              <a:buSzPts val="20900"/>
              <a:buNone/>
              <a:defRPr sz="14762"/>
            </a:lvl7pPr>
            <a:lvl8pPr lvl="7" algn="ctr">
              <a:spcBef>
                <a:spcPts val="0"/>
              </a:spcBef>
              <a:spcAft>
                <a:spcPts val="0"/>
              </a:spcAft>
              <a:buSzPts val="20900"/>
              <a:buNone/>
              <a:defRPr sz="14762"/>
            </a:lvl8pPr>
            <a:lvl9pPr lvl="8" algn="ctr">
              <a:spcBef>
                <a:spcPts val="0"/>
              </a:spcBef>
              <a:spcAft>
                <a:spcPts val="0"/>
              </a:spcAft>
              <a:buSzPts val="20900"/>
              <a:buNone/>
              <a:defRPr sz="14762"/>
            </a:lvl9pPr>
          </a:lstStyle>
          <a:p>
            <a:endParaRPr/>
          </a:p>
        </p:txBody>
      </p:sp>
      <p:sp>
        <p:nvSpPr>
          <p:cNvPr id="38" name="Google Shape;38;p9"/>
          <p:cNvSpPr txBox="1">
            <a:spLocks noGrp="1"/>
          </p:cNvSpPr>
          <p:nvPr>
            <p:ph type="subTitle" idx="1"/>
          </p:nvPr>
        </p:nvSpPr>
        <p:spPr>
          <a:xfrm>
            <a:off x="620900" y="16499302"/>
            <a:ext cx="9460148" cy="7270081"/>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0500"/>
              <a:buNone/>
              <a:defRPr sz="7416"/>
            </a:lvl1pPr>
            <a:lvl2pPr lvl="1" algn="ctr">
              <a:lnSpc>
                <a:spcPct val="100000"/>
              </a:lnSpc>
              <a:spcBef>
                <a:spcPts val="0"/>
              </a:spcBef>
              <a:spcAft>
                <a:spcPts val="0"/>
              </a:spcAft>
              <a:buSzPts val="10500"/>
              <a:buNone/>
              <a:defRPr sz="7416"/>
            </a:lvl2pPr>
            <a:lvl3pPr lvl="2" algn="ctr">
              <a:lnSpc>
                <a:spcPct val="100000"/>
              </a:lnSpc>
              <a:spcBef>
                <a:spcPts val="0"/>
              </a:spcBef>
              <a:spcAft>
                <a:spcPts val="0"/>
              </a:spcAft>
              <a:buSzPts val="10500"/>
              <a:buNone/>
              <a:defRPr sz="7416"/>
            </a:lvl3pPr>
            <a:lvl4pPr lvl="3" algn="ctr">
              <a:lnSpc>
                <a:spcPct val="100000"/>
              </a:lnSpc>
              <a:spcBef>
                <a:spcPts val="0"/>
              </a:spcBef>
              <a:spcAft>
                <a:spcPts val="0"/>
              </a:spcAft>
              <a:buSzPts val="10500"/>
              <a:buNone/>
              <a:defRPr sz="7416"/>
            </a:lvl4pPr>
            <a:lvl5pPr lvl="4" algn="ctr">
              <a:lnSpc>
                <a:spcPct val="100000"/>
              </a:lnSpc>
              <a:spcBef>
                <a:spcPts val="0"/>
              </a:spcBef>
              <a:spcAft>
                <a:spcPts val="0"/>
              </a:spcAft>
              <a:buSzPts val="10500"/>
              <a:buNone/>
              <a:defRPr sz="7416"/>
            </a:lvl5pPr>
            <a:lvl6pPr lvl="5" algn="ctr">
              <a:lnSpc>
                <a:spcPct val="100000"/>
              </a:lnSpc>
              <a:spcBef>
                <a:spcPts val="0"/>
              </a:spcBef>
              <a:spcAft>
                <a:spcPts val="0"/>
              </a:spcAft>
              <a:buSzPts val="10500"/>
              <a:buNone/>
              <a:defRPr sz="7416"/>
            </a:lvl6pPr>
            <a:lvl7pPr lvl="6" algn="ctr">
              <a:lnSpc>
                <a:spcPct val="100000"/>
              </a:lnSpc>
              <a:spcBef>
                <a:spcPts val="0"/>
              </a:spcBef>
              <a:spcAft>
                <a:spcPts val="0"/>
              </a:spcAft>
              <a:buSzPts val="10500"/>
              <a:buNone/>
              <a:defRPr sz="7416"/>
            </a:lvl7pPr>
            <a:lvl8pPr lvl="7" algn="ctr">
              <a:lnSpc>
                <a:spcPct val="100000"/>
              </a:lnSpc>
              <a:spcBef>
                <a:spcPts val="0"/>
              </a:spcBef>
              <a:spcAft>
                <a:spcPts val="0"/>
              </a:spcAft>
              <a:buSzPts val="10500"/>
              <a:buNone/>
              <a:defRPr sz="7416"/>
            </a:lvl8pPr>
            <a:lvl9pPr lvl="8" algn="ctr">
              <a:lnSpc>
                <a:spcPct val="100000"/>
              </a:lnSpc>
              <a:spcBef>
                <a:spcPts val="0"/>
              </a:spcBef>
              <a:spcAft>
                <a:spcPts val="0"/>
              </a:spcAft>
              <a:buSzPts val="10500"/>
              <a:buNone/>
              <a:defRPr sz="7416"/>
            </a:lvl9pPr>
          </a:lstStyle>
          <a:p>
            <a:endParaRPr/>
          </a:p>
        </p:txBody>
      </p:sp>
      <p:sp>
        <p:nvSpPr>
          <p:cNvPr id="39" name="Google Shape;39;p9"/>
          <p:cNvSpPr txBox="1">
            <a:spLocks noGrp="1"/>
          </p:cNvSpPr>
          <p:nvPr>
            <p:ph type="body" idx="2"/>
          </p:nvPr>
        </p:nvSpPr>
        <p:spPr>
          <a:xfrm>
            <a:off x="11551527" y="4262010"/>
            <a:ext cx="8973219" cy="21749979"/>
          </a:xfrm>
          <a:prstGeom prst="rect">
            <a:avLst/>
          </a:prstGeom>
        </p:spPr>
        <p:txBody>
          <a:bodyPr spcFirstLastPara="1" wrap="square" lIns="455425" tIns="455425" rIns="455425" bIns="455425" anchor="ctr" anchorCtr="0">
            <a:normAutofit/>
          </a:bodyPr>
          <a:lstStyle>
            <a:lvl1pPr marL="322920" lvl="0" indent="-565111">
              <a:spcBef>
                <a:spcPts val="0"/>
              </a:spcBef>
              <a:spcAft>
                <a:spcPts val="0"/>
              </a:spcAft>
              <a:buSzPts val="9000"/>
              <a:buChar char="●"/>
              <a:defRPr/>
            </a:lvl1pPr>
            <a:lvl2pPr marL="645841" lvl="1" indent="-475411">
              <a:spcBef>
                <a:spcPts val="0"/>
              </a:spcBef>
              <a:spcAft>
                <a:spcPts val="0"/>
              </a:spcAft>
              <a:buSzPts val="7000"/>
              <a:buChar char="○"/>
              <a:defRPr/>
            </a:lvl2pPr>
            <a:lvl3pPr marL="968761" lvl="2" indent="-475411">
              <a:spcBef>
                <a:spcPts val="0"/>
              </a:spcBef>
              <a:spcAft>
                <a:spcPts val="0"/>
              </a:spcAft>
              <a:buSzPts val="7000"/>
              <a:buChar char="■"/>
              <a:defRPr/>
            </a:lvl3pPr>
            <a:lvl4pPr marL="1291681" lvl="3" indent="-475411">
              <a:spcBef>
                <a:spcPts val="0"/>
              </a:spcBef>
              <a:spcAft>
                <a:spcPts val="0"/>
              </a:spcAft>
              <a:buSzPts val="7000"/>
              <a:buChar char="●"/>
              <a:defRPr/>
            </a:lvl4pPr>
            <a:lvl5pPr marL="1614602" lvl="4" indent="-475411">
              <a:spcBef>
                <a:spcPts val="0"/>
              </a:spcBef>
              <a:spcAft>
                <a:spcPts val="0"/>
              </a:spcAft>
              <a:buSzPts val="7000"/>
              <a:buChar char="○"/>
              <a:defRPr/>
            </a:lvl5pPr>
            <a:lvl6pPr marL="1937522" lvl="5" indent="-475411">
              <a:spcBef>
                <a:spcPts val="0"/>
              </a:spcBef>
              <a:spcAft>
                <a:spcPts val="0"/>
              </a:spcAft>
              <a:buSzPts val="7000"/>
              <a:buChar char="■"/>
              <a:defRPr/>
            </a:lvl6pPr>
            <a:lvl7pPr marL="2260443" lvl="6" indent="-475411">
              <a:spcBef>
                <a:spcPts val="0"/>
              </a:spcBef>
              <a:spcAft>
                <a:spcPts val="0"/>
              </a:spcAft>
              <a:buSzPts val="7000"/>
              <a:buChar char="●"/>
              <a:defRPr/>
            </a:lvl7pPr>
            <a:lvl8pPr marL="2583362" lvl="7" indent="-475411">
              <a:spcBef>
                <a:spcPts val="0"/>
              </a:spcBef>
              <a:spcAft>
                <a:spcPts val="0"/>
              </a:spcAft>
              <a:buSzPts val="7000"/>
              <a:buChar char="○"/>
              <a:defRPr/>
            </a:lvl8pPr>
            <a:lvl9pPr marL="2906283" lvl="8" indent="-475411">
              <a:spcBef>
                <a:spcPts val="0"/>
              </a:spcBef>
              <a:spcAft>
                <a:spcPts val="0"/>
              </a:spcAft>
              <a:buSzPts val="7000"/>
              <a:buChar char="■"/>
              <a:defRPr/>
            </a:lvl9pPr>
          </a:lstStyle>
          <a:p>
            <a:endParaRPr/>
          </a:p>
        </p:txBody>
      </p:sp>
      <p:sp>
        <p:nvSpPr>
          <p:cNvPr id="40" name="Google Shape;40;p9"/>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728943" y="24901773"/>
            <a:ext cx="14028760" cy="3561622"/>
          </a:xfrm>
          <a:prstGeom prst="rect">
            <a:avLst/>
          </a:prstGeom>
        </p:spPr>
        <p:txBody>
          <a:bodyPr spcFirstLastPara="1" wrap="square" lIns="455425" tIns="455425" rIns="455425" bIns="455425" anchor="ctr" anchorCtr="0">
            <a:normAutofit/>
          </a:bodyPr>
          <a:lstStyle>
            <a:lvl1pPr marL="322920" lvl="0" indent="-16146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728942" y="6510811"/>
            <a:ext cx="19926361" cy="11557395"/>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59800"/>
              <a:buNone/>
              <a:defRPr sz="42237"/>
            </a:lvl1pPr>
            <a:lvl2pPr lvl="1" algn="ctr">
              <a:spcBef>
                <a:spcPts val="0"/>
              </a:spcBef>
              <a:spcAft>
                <a:spcPts val="0"/>
              </a:spcAft>
              <a:buSzPts val="59800"/>
              <a:buNone/>
              <a:defRPr sz="42237"/>
            </a:lvl2pPr>
            <a:lvl3pPr lvl="2" algn="ctr">
              <a:spcBef>
                <a:spcPts val="0"/>
              </a:spcBef>
              <a:spcAft>
                <a:spcPts val="0"/>
              </a:spcAft>
              <a:buSzPts val="59800"/>
              <a:buNone/>
              <a:defRPr sz="42237"/>
            </a:lvl3pPr>
            <a:lvl4pPr lvl="3" algn="ctr">
              <a:spcBef>
                <a:spcPts val="0"/>
              </a:spcBef>
              <a:spcAft>
                <a:spcPts val="0"/>
              </a:spcAft>
              <a:buSzPts val="59800"/>
              <a:buNone/>
              <a:defRPr sz="42237"/>
            </a:lvl4pPr>
            <a:lvl5pPr lvl="4" algn="ctr">
              <a:spcBef>
                <a:spcPts val="0"/>
              </a:spcBef>
              <a:spcAft>
                <a:spcPts val="0"/>
              </a:spcAft>
              <a:buSzPts val="59800"/>
              <a:buNone/>
              <a:defRPr sz="42237"/>
            </a:lvl5pPr>
            <a:lvl6pPr lvl="5" algn="ctr">
              <a:spcBef>
                <a:spcPts val="0"/>
              </a:spcBef>
              <a:spcAft>
                <a:spcPts val="0"/>
              </a:spcAft>
              <a:buSzPts val="59800"/>
              <a:buNone/>
              <a:defRPr sz="42237"/>
            </a:lvl6pPr>
            <a:lvl7pPr lvl="6" algn="ctr">
              <a:spcBef>
                <a:spcPts val="0"/>
              </a:spcBef>
              <a:spcAft>
                <a:spcPts val="0"/>
              </a:spcAft>
              <a:buSzPts val="59800"/>
              <a:buNone/>
              <a:defRPr sz="42237"/>
            </a:lvl7pPr>
            <a:lvl8pPr lvl="7" algn="ctr">
              <a:spcBef>
                <a:spcPts val="0"/>
              </a:spcBef>
              <a:spcAft>
                <a:spcPts val="0"/>
              </a:spcAft>
              <a:buSzPts val="59800"/>
              <a:buNone/>
              <a:defRPr sz="42237"/>
            </a:lvl8pPr>
            <a:lvl9pPr lvl="8" algn="ctr">
              <a:spcBef>
                <a:spcPts val="0"/>
              </a:spcBef>
              <a:spcAft>
                <a:spcPts val="0"/>
              </a:spcAft>
              <a:buSzPts val="59800"/>
              <a:buNone/>
              <a:defRPr sz="42237"/>
            </a:lvl9pPr>
          </a:lstStyle>
          <a:p>
            <a:r>
              <a:t>xx%</a:t>
            </a:r>
          </a:p>
        </p:txBody>
      </p:sp>
      <p:sp>
        <p:nvSpPr>
          <p:cNvPr id="46" name="Google Shape;46;p11"/>
          <p:cNvSpPr txBox="1">
            <a:spLocks noGrp="1"/>
          </p:cNvSpPr>
          <p:nvPr>
            <p:ph type="body" idx="1"/>
          </p:nvPr>
        </p:nvSpPr>
        <p:spPr>
          <a:xfrm>
            <a:off x="728942" y="18554450"/>
            <a:ext cx="19926361" cy="7656692"/>
          </a:xfrm>
          <a:prstGeom prst="rect">
            <a:avLst/>
          </a:prstGeom>
        </p:spPr>
        <p:txBody>
          <a:bodyPr spcFirstLastPara="1" wrap="square" lIns="455425" tIns="455425" rIns="455425" bIns="455425" anchor="t" anchorCtr="0">
            <a:normAutofit/>
          </a:bodyPr>
          <a:lstStyle>
            <a:lvl1pPr marL="322920" lvl="0" indent="-565111" algn="ctr">
              <a:spcBef>
                <a:spcPts val="0"/>
              </a:spcBef>
              <a:spcAft>
                <a:spcPts val="0"/>
              </a:spcAft>
              <a:buSzPts val="9000"/>
              <a:buChar char="●"/>
              <a:defRPr/>
            </a:lvl1pPr>
            <a:lvl2pPr marL="645841" lvl="1" indent="-475411" algn="ctr">
              <a:spcBef>
                <a:spcPts val="0"/>
              </a:spcBef>
              <a:spcAft>
                <a:spcPts val="0"/>
              </a:spcAft>
              <a:buSzPts val="7000"/>
              <a:buChar char="○"/>
              <a:defRPr/>
            </a:lvl2pPr>
            <a:lvl3pPr marL="968761" lvl="2" indent="-475411" algn="ctr">
              <a:spcBef>
                <a:spcPts val="0"/>
              </a:spcBef>
              <a:spcAft>
                <a:spcPts val="0"/>
              </a:spcAft>
              <a:buSzPts val="7000"/>
              <a:buChar char="■"/>
              <a:defRPr/>
            </a:lvl3pPr>
            <a:lvl4pPr marL="1291681" lvl="3" indent="-475411" algn="ctr">
              <a:spcBef>
                <a:spcPts val="0"/>
              </a:spcBef>
              <a:spcAft>
                <a:spcPts val="0"/>
              </a:spcAft>
              <a:buSzPts val="7000"/>
              <a:buChar char="●"/>
              <a:defRPr/>
            </a:lvl4pPr>
            <a:lvl5pPr marL="1614602" lvl="4" indent="-475411" algn="ctr">
              <a:spcBef>
                <a:spcPts val="0"/>
              </a:spcBef>
              <a:spcAft>
                <a:spcPts val="0"/>
              </a:spcAft>
              <a:buSzPts val="7000"/>
              <a:buChar char="○"/>
              <a:defRPr/>
            </a:lvl5pPr>
            <a:lvl6pPr marL="1937522" lvl="5" indent="-475411" algn="ctr">
              <a:spcBef>
                <a:spcPts val="0"/>
              </a:spcBef>
              <a:spcAft>
                <a:spcPts val="0"/>
              </a:spcAft>
              <a:buSzPts val="7000"/>
              <a:buChar char="■"/>
              <a:defRPr/>
            </a:lvl6pPr>
            <a:lvl7pPr marL="2260443" lvl="6" indent="-475411" algn="ctr">
              <a:spcBef>
                <a:spcPts val="0"/>
              </a:spcBef>
              <a:spcAft>
                <a:spcPts val="0"/>
              </a:spcAft>
              <a:buSzPts val="7000"/>
              <a:buChar char="●"/>
              <a:defRPr/>
            </a:lvl7pPr>
            <a:lvl8pPr marL="2583362" lvl="7" indent="-475411" algn="ctr">
              <a:spcBef>
                <a:spcPts val="0"/>
              </a:spcBef>
              <a:spcAft>
                <a:spcPts val="0"/>
              </a:spcAft>
              <a:buSzPts val="7000"/>
              <a:buChar char="○"/>
              <a:defRPr/>
            </a:lvl8pPr>
            <a:lvl9pPr marL="2906283" lvl="8" indent="-475411" algn="ctr">
              <a:spcBef>
                <a:spcPts val="0"/>
              </a:spcBef>
              <a:spcAft>
                <a:spcPts val="0"/>
              </a:spcAft>
              <a:buSzPts val="7000"/>
              <a:buChar char="■"/>
              <a:defRPr/>
            </a:lvl9pPr>
          </a:lstStyle>
          <a:p>
            <a:endParaRPr/>
          </a:p>
        </p:txBody>
      </p:sp>
      <p:sp>
        <p:nvSpPr>
          <p:cNvPr id="47" name="Google Shape;47;p11"/>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8942" y="2619481"/>
            <a:ext cx="19926361" cy="3371075"/>
          </a:xfrm>
          <a:prstGeom prst="rect">
            <a:avLst/>
          </a:prstGeom>
          <a:noFill/>
          <a:ln>
            <a:noFill/>
          </a:ln>
        </p:spPr>
        <p:txBody>
          <a:bodyPr spcFirstLastPara="1" wrap="square" lIns="455425" tIns="455425" rIns="455425" bIns="455425" anchor="t" anchorCtr="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7" name="Google Shape;7;p1"/>
          <p:cNvSpPr txBox="1">
            <a:spLocks noGrp="1"/>
          </p:cNvSpPr>
          <p:nvPr>
            <p:ph type="body" idx="1"/>
          </p:nvPr>
        </p:nvSpPr>
        <p:spPr>
          <a:xfrm>
            <a:off x="728942" y="6783635"/>
            <a:ext cx="19926361" cy="20109320"/>
          </a:xfrm>
          <a:prstGeom prst="rect">
            <a:avLst/>
          </a:prstGeom>
          <a:noFill/>
          <a:ln>
            <a:noFill/>
          </a:ln>
        </p:spPr>
        <p:txBody>
          <a:bodyPr spcFirstLastPara="1" wrap="square" lIns="455425" tIns="455425" rIns="455425" bIns="455425"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73100">
              <a:lnSpc>
                <a:spcPct val="115000"/>
              </a:lnSpc>
              <a:spcBef>
                <a:spcPts val="0"/>
              </a:spcBef>
              <a:spcAft>
                <a:spcPts val="0"/>
              </a:spcAft>
              <a:buClr>
                <a:schemeClr val="dk2"/>
              </a:buClr>
              <a:buSzPts val="7000"/>
              <a:buChar char="○"/>
              <a:defRPr sz="7000">
                <a:solidFill>
                  <a:schemeClr val="dk2"/>
                </a:solidFill>
              </a:defRPr>
            </a:lvl2pPr>
            <a:lvl3pPr marL="1371600" lvl="2" indent="-673100">
              <a:lnSpc>
                <a:spcPct val="115000"/>
              </a:lnSpc>
              <a:spcBef>
                <a:spcPts val="0"/>
              </a:spcBef>
              <a:spcAft>
                <a:spcPts val="0"/>
              </a:spcAft>
              <a:buClr>
                <a:schemeClr val="dk2"/>
              </a:buClr>
              <a:buSzPts val="7000"/>
              <a:buChar char="■"/>
              <a:defRPr sz="7000">
                <a:solidFill>
                  <a:schemeClr val="dk2"/>
                </a:solidFill>
              </a:defRPr>
            </a:lvl3pPr>
            <a:lvl4pPr marL="1828800" lvl="3" indent="-673100">
              <a:lnSpc>
                <a:spcPct val="115000"/>
              </a:lnSpc>
              <a:spcBef>
                <a:spcPts val="0"/>
              </a:spcBef>
              <a:spcAft>
                <a:spcPts val="0"/>
              </a:spcAft>
              <a:buClr>
                <a:schemeClr val="dk2"/>
              </a:buClr>
              <a:buSzPts val="7000"/>
              <a:buChar char="●"/>
              <a:defRPr sz="7000">
                <a:solidFill>
                  <a:schemeClr val="dk2"/>
                </a:solidFill>
              </a:defRPr>
            </a:lvl4pPr>
            <a:lvl5pPr marL="2286000" lvl="4" indent="-673100">
              <a:lnSpc>
                <a:spcPct val="115000"/>
              </a:lnSpc>
              <a:spcBef>
                <a:spcPts val="0"/>
              </a:spcBef>
              <a:spcAft>
                <a:spcPts val="0"/>
              </a:spcAft>
              <a:buClr>
                <a:schemeClr val="dk2"/>
              </a:buClr>
              <a:buSzPts val="7000"/>
              <a:buChar char="○"/>
              <a:defRPr sz="7000">
                <a:solidFill>
                  <a:schemeClr val="dk2"/>
                </a:solidFill>
              </a:defRPr>
            </a:lvl5pPr>
            <a:lvl6pPr marL="2743200" lvl="5" indent="-673100">
              <a:lnSpc>
                <a:spcPct val="115000"/>
              </a:lnSpc>
              <a:spcBef>
                <a:spcPts val="0"/>
              </a:spcBef>
              <a:spcAft>
                <a:spcPts val="0"/>
              </a:spcAft>
              <a:buClr>
                <a:schemeClr val="dk2"/>
              </a:buClr>
              <a:buSzPts val="7000"/>
              <a:buChar char="■"/>
              <a:defRPr sz="7000">
                <a:solidFill>
                  <a:schemeClr val="dk2"/>
                </a:solidFill>
              </a:defRPr>
            </a:lvl6pPr>
            <a:lvl7pPr marL="3200400" lvl="6" indent="-673100">
              <a:lnSpc>
                <a:spcPct val="115000"/>
              </a:lnSpc>
              <a:spcBef>
                <a:spcPts val="0"/>
              </a:spcBef>
              <a:spcAft>
                <a:spcPts val="0"/>
              </a:spcAft>
              <a:buClr>
                <a:schemeClr val="dk2"/>
              </a:buClr>
              <a:buSzPts val="7000"/>
              <a:buChar char="●"/>
              <a:defRPr sz="7000">
                <a:solidFill>
                  <a:schemeClr val="dk2"/>
                </a:solidFill>
              </a:defRPr>
            </a:lvl7pPr>
            <a:lvl8pPr marL="3657600" lvl="7" indent="-673100">
              <a:lnSpc>
                <a:spcPct val="115000"/>
              </a:lnSpc>
              <a:spcBef>
                <a:spcPts val="0"/>
              </a:spcBef>
              <a:spcAft>
                <a:spcPts val="0"/>
              </a:spcAft>
              <a:buClr>
                <a:schemeClr val="dk2"/>
              </a:buClr>
              <a:buSzPts val="7000"/>
              <a:buChar char="○"/>
              <a:defRPr sz="7000">
                <a:solidFill>
                  <a:schemeClr val="dk2"/>
                </a:solidFill>
              </a:defRPr>
            </a:lvl8pPr>
            <a:lvl9pPr marL="4114800" lvl="8" indent="-673100">
              <a:lnSpc>
                <a:spcPct val="115000"/>
              </a:lnSpc>
              <a:spcBef>
                <a:spcPts val="0"/>
              </a:spcBef>
              <a:spcAft>
                <a:spcPts val="0"/>
              </a:spcAft>
              <a:buClr>
                <a:schemeClr val="dk2"/>
              </a:buClr>
              <a:buSzPts val="7000"/>
              <a:buChar char="■"/>
              <a:defRPr sz="7000">
                <a:solidFill>
                  <a:schemeClr val="dk2"/>
                </a:solidFill>
              </a:defRPr>
            </a:lvl9pPr>
          </a:lstStyle>
          <a:p>
            <a:endParaRPr/>
          </a:p>
        </p:txBody>
      </p:sp>
      <p:sp>
        <p:nvSpPr>
          <p:cNvPr id="8" name="Google Shape;8;p1"/>
          <p:cNvSpPr txBox="1">
            <a:spLocks noGrp="1"/>
          </p:cNvSpPr>
          <p:nvPr>
            <p:ph type="sldNum" idx="12"/>
          </p:nvPr>
        </p:nvSpPr>
        <p:spPr>
          <a:xfrm>
            <a:off x="19813711" y="27448366"/>
            <a:ext cx="1283220" cy="2316699"/>
          </a:xfrm>
          <a:prstGeom prst="rect">
            <a:avLst/>
          </a:prstGeom>
          <a:noFill/>
          <a:ln>
            <a:noFill/>
          </a:ln>
        </p:spPr>
        <p:txBody>
          <a:bodyPr spcFirstLastPara="1" wrap="square" lIns="455425" tIns="455425" rIns="455425" bIns="455425" anchor="ctr" anchorCtr="0">
            <a:normAutofit/>
          </a:bodyPr>
          <a:lstStyle>
            <a:lvl1pPr lvl="0" algn="r">
              <a:buNone/>
              <a:defRPr sz="3532">
                <a:solidFill>
                  <a:schemeClr val="dk2"/>
                </a:solidFill>
              </a:defRPr>
            </a:lvl1pPr>
            <a:lvl2pPr lvl="1" algn="r">
              <a:buNone/>
              <a:defRPr sz="3532">
                <a:solidFill>
                  <a:schemeClr val="dk2"/>
                </a:solidFill>
              </a:defRPr>
            </a:lvl2pPr>
            <a:lvl3pPr lvl="2" algn="r">
              <a:buNone/>
              <a:defRPr sz="3532">
                <a:solidFill>
                  <a:schemeClr val="dk2"/>
                </a:solidFill>
              </a:defRPr>
            </a:lvl3pPr>
            <a:lvl4pPr lvl="3" algn="r">
              <a:buNone/>
              <a:defRPr sz="3532">
                <a:solidFill>
                  <a:schemeClr val="dk2"/>
                </a:solidFill>
              </a:defRPr>
            </a:lvl4pPr>
            <a:lvl5pPr lvl="4" algn="r">
              <a:buNone/>
              <a:defRPr sz="3532">
                <a:solidFill>
                  <a:schemeClr val="dk2"/>
                </a:solidFill>
              </a:defRPr>
            </a:lvl5pPr>
            <a:lvl6pPr lvl="5" algn="r">
              <a:buNone/>
              <a:defRPr sz="3532">
                <a:solidFill>
                  <a:schemeClr val="dk2"/>
                </a:solidFill>
              </a:defRPr>
            </a:lvl6pPr>
            <a:lvl7pPr lvl="6" algn="r">
              <a:buNone/>
              <a:defRPr sz="3532">
                <a:solidFill>
                  <a:schemeClr val="dk2"/>
                </a:solidFill>
              </a:defRPr>
            </a:lvl7pPr>
            <a:lvl8pPr lvl="7" algn="r">
              <a:buNone/>
              <a:defRPr sz="3532">
                <a:solidFill>
                  <a:schemeClr val="dk2"/>
                </a:solidFill>
              </a:defRPr>
            </a:lvl8pPr>
            <a:lvl9pPr lvl="8" algn="r">
              <a:buNone/>
              <a:defRPr sz="3532">
                <a:solidFill>
                  <a:schemeClr val="dk2"/>
                </a:solidFill>
              </a:defRPr>
            </a:lvl9pPr>
          </a:lstStyle>
          <a:p>
            <a:fld id="{00000000-1234-1234-1234-123412341234}" type="slidenum">
              <a:rPr lang="pt-BR" smtClean="0"/>
              <a:pPr/>
              <a:t>‹N°›</a:t>
            </a:fld>
            <a:endParaRPr lang="pt-B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16.svg"/><Relationship Id="rId21" Type="http://schemas.openxmlformats.org/officeDocument/2006/relationships/image" Target="../media/image11.png"/><Relationship Id="rId34" Type="http://schemas.openxmlformats.org/officeDocument/2006/relationships/image" Target="../media/image24.svg"/><Relationship Id="rId42" Type="http://schemas.openxmlformats.org/officeDocument/2006/relationships/image" Target="../media/image32.svg"/><Relationship Id="rId47" Type="http://schemas.openxmlformats.org/officeDocument/2006/relationships/image" Target="../media/image37.png"/><Relationship Id="rId50" Type="http://schemas.openxmlformats.org/officeDocument/2006/relationships/image" Target="../media/image35.emf"/><Relationship Id="rId55" Type="http://schemas.openxmlformats.org/officeDocument/2006/relationships/chart" Target="../charts/chart2.xml"/><Relationship Id="rId63" Type="http://schemas.openxmlformats.org/officeDocument/2006/relationships/image" Target="../media/image47.png"/><Relationship Id="rId7" Type="http://schemas.microsoft.com/office/2007/relationships/hdphoto" Target="../media/hdphoto2.wdp"/><Relationship Id="rId2" Type="http://schemas.openxmlformats.org/officeDocument/2006/relationships/notesSlide" Target="../notesSlides/notesSlide1.xml"/><Relationship Id="rId16" Type="http://schemas.openxmlformats.org/officeDocument/2006/relationships/image" Target="../media/image8.png"/><Relationship Id="rId29" Type="http://schemas.openxmlformats.org/officeDocument/2006/relationships/image" Target="../media/image19.png"/><Relationship Id="rId11" Type="http://schemas.microsoft.com/office/2007/relationships/hdphoto" Target="../media/hdphoto4.wdp"/><Relationship Id="rId24" Type="http://schemas.openxmlformats.org/officeDocument/2006/relationships/image" Target="../media/image14.svg"/><Relationship Id="rId32" Type="http://schemas.openxmlformats.org/officeDocument/2006/relationships/image" Target="../media/image22.svg"/><Relationship Id="rId37" Type="http://schemas.openxmlformats.org/officeDocument/2006/relationships/image" Target="../media/image27.png"/><Relationship Id="rId40" Type="http://schemas.openxmlformats.org/officeDocument/2006/relationships/image" Target="../media/image30.svg"/><Relationship Id="rId45" Type="http://schemas.openxmlformats.org/officeDocument/2006/relationships/image" Target="../media/image35.png"/><Relationship Id="rId53" Type="http://schemas.openxmlformats.org/officeDocument/2006/relationships/image" Target="../media/image43.png"/><Relationship Id="rId58" Type="http://schemas.openxmlformats.org/officeDocument/2006/relationships/image" Target="../media/image42.png"/><Relationship Id="rId66" Type="http://schemas.openxmlformats.org/officeDocument/2006/relationships/comments" Target="../comments/comment1.xml"/><Relationship Id="rId5" Type="http://schemas.microsoft.com/office/2007/relationships/hdphoto" Target="../media/hdphoto1.wdp"/><Relationship Id="rId61" Type="http://schemas.microsoft.com/office/2007/relationships/hdphoto" Target="../media/hdphoto10.wdp"/><Relationship Id="rId19" Type="http://schemas.openxmlformats.org/officeDocument/2006/relationships/image" Target="../media/image10.png"/><Relationship Id="rId14" Type="http://schemas.openxmlformats.org/officeDocument/2006/relationships/image" Target="../media/image7.png"/><Relationship Id="rId22" Type="http://schemas.openxmlformats.org/officeDocument/2006/relationships/image" Target="../media/image12.svg"/><Relationship Id="rId27" Type="http://schemas.openxmlformats.org/officeDocument/2006/relationships/image" Target="../media/image17.png"/><Relationship Id="rId30" Type="http://schemas.openxmlformats.org/officeDocument/2006/relationships/image" Target="../media/image20.svg"/><Relationship Id="rId35" Type="http://schemas.openxmlformats.org/officeDocument/2006/relationships/image" Target="../media/image25.png"/><Relationship Id="rId43" Type="http://schemas.openxmlformats.org/officeDocument/2006/relationships/image" Target="../media/image33.png"/><Relationship Id="rId48" Type="http://schemas.openxmlformats.org/officeDocument/2006/relationships/image" Target="../media/image38.png"/><Relationship Id="rId56" Type="http://schemas.openxmlformats.org/officeDocument/2006/relationships/chart" Target="../charts/chart3.xml"/><Relationship Id="rId64" Type="http://schemas.openxmlformats.org/officeDocument/2006/relationships/image" Target="../media/image49.png"/><Relationship Id="rId8" Type="http://schemas.openxmlformats.org/officeDocument/2006/relationships/image" Target="../media/image4.png"/><Relationship Id="rId51" Type="http://schemas.openxmlformats.org/officeDocument/2006/relationships/image" Target="../media/image41.png"/><Relationship Id="rId3" Type="http://schemas.openxmlformats.org/officeDocument/2006/relationships/image" Target="../media/image1.png"/><Relationship Id="rId12" Type="http://schemas.openxmlformats.org/officeDocument/2006/relationships/image" Target="../media/image6.png"/><Relationship Id="rId17" Type="http://schemas.microsoft.com/office/2007/relationships/hdphoto" Target="../media/hdphoto7.wdp"/><Relationship Id="rId25" Type="http://schemas.openxmlformats.org/officeDocument/2006/relationships/image" Target="../media/image15.png"/><Relationship Id="rId33" Type="http://schemas.openxmlformats.org/officeDocument/2006/relationships/image" Target="../media/image23.png"/><Relationship Id="rId38" Type="http://schemas.openxmlformats.org/officeDocument/2006/relationships/image" Target="../media/image28.svg"/><Relationship Id="rId46" Type="http://schemas.openxmlformats.org/officeDocument/2006/relationships/image" Target="../media/image36.png"/><Relationship Id="rId59" Type="http://schemas.microsoft.com/office/2007/relationships/hdphoto" Target="../media/hdphoto9.wdp"/><Relationship Id="rId20" Type="http://schemas.microsoft.com/office/2007/relationships/hdphoto" Target="../media/hdphoto8.wdp"/><Relationship Id="rId41" Type="http://schemas.openxmlformats.org/officeDocument/2006/relationships/image" Target="../media/image31.png"/><Relationship Id="rId54" Type="http://schemas.openxmlformats.org/officeDocument/2006/relationships/chart" Target="../charts/chart1.xml"/><Relationship Id="rId62" Type="http://schemas.openxmlformats.org/officeDocument/2006/relationships/image" Target="../media/image46.png"/><Relationship Id="rId1" Type="http://schemas.openxmlformats.org/officeDocument/2006/relationships/slideLayout" Target="../slideLayouts/slideLayout11.xml"/><Relationship Id="rId6" Type="http://schemas.openxmlformats.org/officeDocument/2006/relationships/image" Target="../media/image3.png"/><Relationship Id="rId15" Type="http://schemas.microsoft.com/office/2007/relationships/hdphoto" Target="../media/hdphoto6.wdp"/><Relationship Id="rId23" Type="http://schemas.openxmlformats.org/officeDocument/2006/relationships/image" Target="../media/image13.png"/><Relationship Id="rId28" Type="http://schemas.openxmlformats.org/officeDocument/2006/relationships/image" Target="../media/image18.svg"/><Relationship Id="rId36" Type="http://schemas.openxmlformats.org/officeDocument/2006/relationships/image" Target="../media/image26.svg"/><Relationship Id="rId49" Type="http://schemas.openxmlformats.org/officeDocument/2006/relationships/image" Target="../media/image39.png"/><Relationship Id="rId57" Type="http://schemas.openxmlformats.org/officeDocument/2006/relationships/image" Target="../media/image44.png"/><Relationship Id="rId10" Type="http://schemas.openxmlformats.org/officeDocument/2006/relationships/image" Target="../media/image5.png"/><Relationship Id="rId31" Type="http://schemas.openxmlformats.org/officeDocument/2006/relationships/image" Target="../media/image21.png"/><Relationship Id="rId44" Type="http://schemas.openxmlformats.org/officeDocument/2006/relationships/image" Target="../media/image34.svg"/><Relationship Id="rId52" Type="http://schemas.openxmlformats.org/officeDocument/2006/relationships/image" Target="../media/image40.png"/><Relationship Id="rId60" Type="http://schemas.openxmlformats.org/officeDocument/2006/relationships/image" Target="../media/image45.png"/><Relationship Id="rId65" Type="http://schemas.openxmlformats.org/officeDocument/2006/relationships/chart" Target="../charts/chart4.xml"/><Relationship Id="rId4" Type="http://schemas.openxmlformats.org/officeDocument/2006/relationships/image" Target="../media/image2.png"/><Relationship Id="rId9" Type="http://schemas.microsoft.com/office/2007/relationships/hdphoto" Target="../media/hdphoto3.wdp"/><Relationship Id="rId13" Type="http://schemas.microsoft.com/office/2007/relationships/hdphoto" Target="../media/hdphoto5.wdp"/><Relationship Id="rId18" Type="http://schemas.openxmlformats.org/officeDocument/2006/relationships/image" Target="../media/image9.png"/><Relationship Id="rId3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stretch>
            <a:fillRect/>
          </a:stretch>
        </a:blipFill>
        <a:effectLst/>
      </p:bgPr>
    </p:bg>
    <p:spTree>
      <p:nvGrpSpPr>
        <p:cNvPr id="1" name="Shape 57"/>
        <p:cNvGrpSpPr/>
        <p:nvPr/>
      </p:nvGrpSpPr>
      <p:grpSpPr>
        <a:xfrm>
          <a:off x="0" y="0"/>
          <a:ext cx="0" cy="0"/>
          <a:chOff x="0" y="0"/>
          <a:chExt cx="0" cy="0"/>
        </a:xfrm>
      </p:grpSpPr>
      <p:sp>
        <p:nvSpPr>
          <p:cNvPr id="4" name="Rectangle 3">
            <a:extLst>
              <a:ext uri="{FF2B5EF4-FFF2-40B4-BE49-F238E27FC236}">
                <a16:creationId xmlns:a16="http://schemas.microsoft.com/office/drawing/2014/main" id="{1B6C54EE-0B93-AAA0-F2A3-E8F95C4B736A}"/>
              </a:ext>
            </a:extLst>
          </p:cNvPr>
          <p:cNvSpPr/>
          <p:nvPr/>
        </p:nvSpPr>
        <p:spPr>
          <a:xfrm>
            <a:off x="10" y="-44804"/>
            <a:ext cx="21403800" cy="2507750"/>
          </a:xfrm>
          <a:prstGeom prst="rect">
            <a:avLst/>
          </a:prstGeom>
          <a:solidFill>
            <a:srgbClr val="1435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dirty="0">
              <a:latin typeface="Source Sans Pro" panose="020B0503030403020204" pitchFamily="34" charset="0"/>
              <a:ea typeface="Source Sans Pro" panose="020B0503030403020204" pitchFamily="34" charset="0"/>
            </a:endParaRPr>
          </a:p>
        </p:txBody>
      </p:sp>
      <p:sp>
        <p:nvSpPr>
          <p:cNvPr id="58" name="Google Shape;58;p14"/>
          <p:cNvSpPr txBox="1"/>
          <p:nvPr/>
        </p:nvSpPr>
        <p:spPr>
          <a:xfrm>
            <a:off x="11915" y="513393"/>
            <a:ext cx="21391895" cy="1738938"/>
          </a:xfrm>
          <a:prstGeom prst="rect">
            <a:avLst/>
          </a:prstGeom>
          <a:noFill/>
          <a:ln>
            <a:noFill/>
          </a:ln>
        </p:spPr>
        <p:txBody>
          <a:bodyPr spcFirstLastPara="1" wrap="square" lIns="0" tIns="0" rIns="0" bIns="0" anchor="ctr" anchorCtr="0">
            <a:spAutoFit/>
          </a:bodyPr>
          <a:lstStyle/>
          <a:p>
            <a:pPr marL="44411" algn="ctr"/>
            <a:r>
              <a:rPr lang="fr-FR" sz="5650" b="1" dirty="0">
                <a:solidFill>
                  <a:schemeClr val="bg1">
                    <a:lumMod val="95000"/>
                  </a:schemeClr>
                </a:solidFill>
                <a:latin typeface="Source Sans Pro" panose="020B0503030403020204" pitchFamily="34" charset="0"/>
                <a:ea typeface="Source Sans Pro" panose="020B0503030403020204" pitchFamily="34" charset="0"/>
                <a:sym typeface="Quattrocento Sans"/>
              </a:rPr>
              <a:t>Localisation précise dans la piscine pour l'analyse des performances des nageurs d'élite</a:t>
            </a:r>
            <a:endParaRPr lang="fr-FR" sz="5650" b="1" dirty="0">
              <a:solidFill>
                <a:schemeClr val="bg1">
                  <a:lumMod val="95000"/>
                </a:schemeClr>
              </a:solidFill>
              <a:latin typeface="Source Sans Pro" panose="020B0503030403020204" pitchFamily="34" charset="0"/>
              <a:ea typeface="Source Sans Pro" panose="020B0503030403020204" pitchFamily="34" charset="0"/>
              <a:cs typeface="Arial"/>
            </a:endParaRPr>
          </a:p>
        </p:txBody>
      </p:sp>
      <p:sp>
        <p:nvSpPr>
          <p:cNvPr id="59" name="Google Shape;59;p14"/>
          <p:cNvSpPr txBox="1"/>
          <p:nvPr/>
        </p:nvSpPr>
        <p:spPr>
          <a:xfrm>
            <a:off x="1054010" y="2518068"/>
            <a:ext cx="19286013" cy="1043363"/>
          </a:xfrm>
          <a:prstGeom prst="rect">
            <a:avLst/>
          </a:prstGeom>
          <a:noFill/>
          <a:ln>
            <a:noFill/>
          </a:ln>
        </p:spPr>
        <p:txBody>
          <a:bodyPr spcFirstLastPara="1" wrap="square" lIns="0" tIns="0" rIns="0" bIns="0" anchor="t" anchorCtr="0">
            <a:spAutoFit/>
          </a:bodyPr>
          <a:lstStyle/>
          <a:p>
            <a:pPr algn="ctr"/>
            <a:r>
              <a:rPr lang="pt-BR" sz="2260" b="1" dirty="0">
                <a:solidFill>
                  <a:srgbClr val="143566"/>
                </a:solidFill>
                <a:latin typeface="Source Sans Pro" panose="020B0503030403020204" pitchFamily="34" charset="0"/>
                <a:ea typeface="Source Sans Pro" panose="020B0503030403020204" pitchFamily="34" charset="0"/>
                <a:cs typeface="Quattrocento Sans"/>
                <a:sym typeface="Quattrocento Sans"/>
              </a:rPr>
              <a:t>Michael Quang-Viet TA</a:t>
            </a:r>
            <a:r>
              <a:rPr lang="pt-BR" sz="2260" b="1" i="1" dirty="0">
                <a:solidFill>
                  <a:srgbClr val="143566"/>
                </a:solidFill>
                <a:latin typeface="Source Sans Pro" panose="020B0503030403020204" pitchFamily="34" charset="0"/>
                <a:ea typeface="Source Sans Pro" panose="020B0503030403020204" pitchFamily="34" charset="0"/>
                <a:cs typeface="Quattrocento Sans"/>
                <a:sym typeface="Quattrocento Sans"/>
              </a:rPr>
              <a:t>, </a:t>
            </a:r>
            <a:r>
              <a:rPr lang="pt-BR" sz="2260" i="1" dirty="0">
                <a:solidFill>
                  <a:srgbClr val="143566"/>
                </a:solidFill>
                <a:latin typeface="Source Sans Pro" panose="020B0503030403020204" pitchFamily="34" charset="0"/>
                <a:ea typeface="Source Sans Pro" panose="020B0503030403020204" pitchFamily="34" charset="0"/>
                <a:cs typeface="Quattrocento Sans"/>
                <a:sym typeface="Quattrocento Sans"/>
              </a:rPr>
              <a:t>ESYCOM, Université Gustave Eiffel, Efrei Research Lab, Paris Panthéon Assas Université France</a:t>
            </a:r>
          </a:p>
          <a:p>
            <a:pPr algn="ctr"/>
            <a:r>
              <a:rPr lang="pt-BR" sz="2260" b="1" dirty="0">
                <a:solidFill>
                  <a:srgbClr val="143566"/>
                </a:solidFill>
                <a:latin typeface="Source Sans Pro" panose="020B0503030403020204" pitchFamily="34" charset="0"/>
                <a:ea typeface="Source Sans Pro" panose="020B0503030403020204" pitchFamily="34" charset="0"/>
                <a:cs typeface="Quattrocento Sans"/>
                <a:sym typeface="Quattrocento Sans"/>
              </a:rPr>
              <a:t>Elizabeth COLIN, Laurie CONTEVILLE,</a:t>
            </a:r>
            <a:r>
              <a:rPr lang="pt-BR" sz="2260" dirty="0">
                <a:solidFill>
                  <a:srgbClr val="143566"/>
                </a:solidFill>
                <a:latin typeface="Source Sans Pro" panose="020B0503030403020204" pitchFamily="34" charset="0"/>
                <a:ea typeface="Source Sans Pro" panose="020B0503030403020204" pitchFamily="34" charset="0"/>
                <a:cs typeface="Quattrocento Sans"/>
                <a:sym typeface="Quattrocento Sans"/>
              </a:rPr>
              <a:t> </a:t>
            </a:r>
            <a:r>
              <a:rPr lang="pt-BR" sz="2260" i="1" dirty="0">
                <a:solidFill>
                  <a:srgbClr val="143566"/>
                </a:solidFill>
                <a:latin typeface="Source Sans Pro" panose="020B0503030403020204" pitchFamily="34" charset="0"/>
                <a:ea typeface="Source Sans Pro" panose="020B0503030403020204" pitchFamily="34" charset="0"/>
                <a:cs typeface="Quattrocento Sans"/>
                <a:sym typeface="Quattrocento Sans"/>
              </a:rPr>
              <a:t>Efrei Research Lab, Paris Panthéon Assas Université France</a:t>
            </a:r>
          </a:p>
          <a:p>
            <a:pPr algn="ctr"/>
            <a:r>
              <a:rPr lang="pt-BR" sz="2260" b="1" dirty="0">
                <a:solidFill>
                  <a:srgbClr val="143566"/>
                </a:solidFill>
                <a:latin typeface="Source Sans Pro" panose="020B0503030403020204" pitchFamily="34" charset="0"/>
                <a:ea typeface="Source Sans Pro" panose="020B0503030403020204" pitchFamily="34" charset="0"/>
                <a:cs typeface="Quattrocento Sans"/>
                <a:sym typeface="Quattrocento Sans"/>
              </a:rPr>
              <a:t>Jean Marc LAHEURTE, </a:t>
            </a:r>
            <a:r>
              <a:rPr lang="pt-BR" sz="2260" i="1" dirty="0">
                <a:solidFill>
                  <a:srgbClr val="143566"/>
                </a:solidFill>
                <a:latin typeface="Source Sans Pro" panose="020B0503030403020204" pitchFamily="34" charset="0"/>
                <a:ea typeface="Source Sans Pro" panose="020B0503030403020204" pitchFamily="34" charset="0"/>
                <a:cs typeface="Quattrocento Sans"/>
                <a:sym typeface="Quattrocento Sans"/>
              </a:rPr>
              <a:t>ESYCOM, Université Gustave Eiffel, Paris France</a:t>
            </a:r>
          </a:p>
        </p:txBody>
      </p:sp>
      <p:sp>
        <p:nvSpPr>
          <p:cNvPr id="2" name="CaixaDeTexto 1">
            <a:extLst>
              <a:ext uri="{FF2B5EF4-FFF2-40B4-BE49-F238E27FC236}">
                <a16:creationId xmlns:a16="http://schemas.microsoft.com/office/drawing/2014/main" id="{5178BD99-1194-EF5E-C3F9-F90DF95B86F1}"/>
              </a:ext>
            </a:extLst>
          </p:cNvPr>
          <p:cNvSpPr txBox="1"/>
          <p:nvPr/>
        </p:nvSpPr>
        <p:spPr>
          <a:xfrm>
            <a:off x="252413" y="3681813"/>
            <a:ext cx="20892180" cy="1772280"/>
          </a:xfrm>
          <a:prstGeom prst="rect">
            <a:avLst/>
          </a:prstGeom>
          <a:noFill/>
        </p:spPr>
        <p:txBody>
          <a:bodyPr wrap="square" lIns="91440" tIns="45720" rIns="91440" bIns="45720" rtlCol="0" anchor="t">
            <a:spAutoFit/>
          </a:bodyPr>
          <a:lstStyle/>
          <a:p>
            <a:pPr algn="ctr"/>
            <a:r>
              <a:rPr lang="pt-BR" sz="2401" b="1" dirty="0">
                <a:solidFill>
                  <a:srgbClr val="143566"/>
                </a:solidFill>
                <a:latin typeface="Source Sans Pro" panose="020B0503030403020204" pitchFamily="34" charset="0"/>
                <a:ea typeface="Source Sans Pro" panose="020B0503030403020204" pitchFamily="34" charset="0"/>
                <a:sym typeface="Quattrocento Sans"/>
              </a:rPr>
              <a:t>INTRODUCTION</a:t>
            </a:r>
          </a:p>
          <a:p>
            <a:pPr algn="ctr"/>
            <a:endParaRPr lang="pt-BR" sz="898" b="1" dirty="0">
              <a:solidFill>
                <a:srgbClr val="143566"/>
              </a:solidFill>
              <a:latin typeface="Source Sans Pro" panose="020B0503030403020204" pitchFamily="34" charset="0"/>
              <a:ea typeface="Source Sans Pro" panose="020B0503030403020204" pitchFamily="34" charset="0"/>
              <a:sym typeface="Quattrocento Sans"/>
            </a:endParaRPr>
          </a:p>
          <a:p>
            <a:pPr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Notre objectif est de concevoir un système visant à suivre les performances de chaque nageur en mesurant leur position, leur vitesse instantanée et leur accélération. Nous utiliserons pour cela des dispositifs de localisation Radio Fréquences (RF) où l’émetteur/récepteur sera fixé sur le bonnet des nageurs et les balises seront disposées autour du bassin à l'extérieur de l'eau. Le suivi, d’une précision d’au moins 20cm, sera effectué dans un environnement intérieur complexe car les nageurs évoluent dans des milieux aux propriétés de propagation différentes : l'eau, l'air, à l'interface des deux milieux. Cela implique des atténuations et des multi trajets à prendre en compte en plus de la complexité liée à la miniaturisation du dispositif. </a:t>
            </a:r>
          </a:p>
        </p:txBody>
      </p:sp>
      <p:grpSp>
        <p:nvGrpSpPr>
          <p:cNvPr id="25" name="Agrupar 24">
            <a:extLst>
              <a:ext uri="{FF2B5EF4-FFF2-40B4-BE49-F238E27FC236}">
                <a16:creationId xmlns:a16="http://schemas.microsoft.com/office/drawing/2014/main" id="{1F4E5D3B-DD78-B583-9473-4A32568AFAE2}"/>
              </a:ext>
            </a:extLst>
          </p:cNvPr>
          <p:cNvGrpSpPr/>
          <p:nvPr/>
        </p:nvGrpSpPr>
        <p:grpSpPr>
          <a:xfrm>
            <a:off x="359070" y="11897786"/>
            <a:ext cx="10389650" cy="874213"/>
            <a:chOff x="1260458" y="11096685"/>
            <a:chExt cx="10521967" cy="1237527"/>
          </a:xfrm>
        </p:grpSpPr>
        <p:grpSp>
          <p:nvGrpSpPr>
            <p:cNvPr id="26" name="Agrupar 25">
              <a:extLst>
                <a:ext uri="{FF2B5EF4-FFF2-40B4-BE49-F238E27FC236}">
                  <a16:creationId xmlns:a16="http://schemas.microsoft.com/office/drawing/2014/main" id="{86D962CC-F6F4-2B07-640F-CF00956AE249}"/>
                </a:ext>
              </a:extLst>
            </p:cNvPr>
            <p:cNvGrpSpPr/>
            <p:nvPr/>
          </p:nvGrpSpPr>
          <p:grpSpPr>
            <a:xfrm>
              <a:off x="1260458" y="11096685"/>
              <a:ext cx="10521967" cy="1237527"/>
              <a:chOff x="1260458" y="11096685"/>
              <a:chExt cx="10521967" cy="1237527"/>
            </a:xfrm>
          </p:grpSpPr>
          <p:sp>
            <p:nvSpPr>
              <p:cNvPr id="28" name="CaixaDeTexto 27">
                <a:extLst>
                  <a:ext uri="{FF2B5EF4-FFF2-40B4-BE49-F238E27FC236}">
                    <a16:creationId xmlns:a16="http://schemas.microsoft.com/office/drawing/2014/main" id="{D8280D27-0907-83DD-6ACC-97645DF46267}"/>
                  </a:ext>
                </a:extLst>
              </p:cNvPr>
              <p:cNvSpPr txBox="1"/>
              <p:nvPr/>
            </p:nvSpPr>
            <p:spPr>
              <a:xfrm>
                <a:off x="1260458" y="11864943"/>
                <a:ext cx="10445767" cy="469269"/>
              </a:xfrm>
              <a:prstGeom prst="rect">
                <a:avLst/>
              </a:prstGeom>
              <a:noFill/>
            </p:spPr>
            <p:txBody>
              <a:bodyPr wrap="square" rtlCol="0">
                <a:spAutoFit/>
              </a:bodyPr>
              <a:lstStyle/>
              <a:p>
                <a:pPr algn="ctr"/>
                <a:endParaRPr lang="pt-BR" sz="1554" b="1" dirty="0">
                  <a:solidFill>
                    <a:srgbClr val="143566"/>
                  </a:solidFill>
                  <a:latin typeface="Source Sans Pro" panose="020B0503030403020204" pitchFamily="34" charset="0"/>
                  <a:ea typeface="Source Sans Pro" panose="020B0503030403020204" pitchFamily="34" charset="0"/>
                  <a:sym typeface="Quattrocento Sans"/>
                </a:endParaRPr>
              </a:p>
            </p:txBody>
          </p:sp>
          <p:sp>
            <p:nvSpPr>
              <p:cNvPr id="29" name="CaixaDeTexto 28">
                <a:extLst>
                  <a:ext uri="{FF2B5EF4-FFF2-40B4-BE49-F238E27FC236}">
                    <a16:creationId xmlns:a16="http://schemas.microsoft.com/office/drawing/2014/main" id="{EF4B90B1-D6E3-270D-9AA9-D47261F294B1}"/>
                  </a:ext>
                </a:extLst>
              </p:cNvPr>
              <p:cNvSpPr txBox="1"/>
              <p:nvPr/>
            </p:nvSpPr>
            <p:spPr>
              <a:xfrm>
                <a:off x="1260458" y="11096685"/>
                <a:ext cx="10521967" cy="653710"/>
              </a:xfrm>
              <a:prstGeom prst="rect">
                <a:avLst/>
              </a:prstGeom>
              <a:noFill/>
            </p:spPr>
            <p:txBody>
              <a:bodyPr wrap="square" rtlCol="0">
                <a:spAutoFit/>
              </a:bodyPr>
              <a:lstStyle/>
              <a:p>
                <a:r>
                  <a:rPr lang="pt-BR" sz="2401" b="1" dirty="0">
                    <a:solidFill>
                      <a:srgbClr val="143566"/>
                    </a:solidFill>
                    <a:latin typeface="Source Sans Pro" panose="020B0503030403020204" pitchFamily="34" charset="0"/>
                    <a:ea typeface="Source Sans Pro" panose="020B0503030403020204" pitchFamily="34" charset="0"/>
                    <a:sym typeface="Quattrocento Sans"/>
                  </a:rPr>
                  <a:t>PROPAGATION ET COMMUNICATION AIR/EAU</a:t>
                </a:r>
                <a:endParaRPr lang="pt-BR" sz="2401" dirty="0">
                  <a:latin typeface="Source Sans Pro" panose="020B0503030403020204" pitchFamily="34" charset="0"/>
                  <a:ea typeface="Source Sans Pro" panose="020B0503030403020204" pitchFamily="34" charset="0"/>
                </a:endParaRPr>
              </a:p>
            </p:txBody>
          </p:sp>
        </p:grpSp>
        <p:cxnSp>
          <p:nvCxnSpPr>
            <p:cNvPr id="27" name="Conector reto 26">
              <a:extLst>
                <a:ext uri="{FF2B5EF4-FFF2-40B4-BE49-F238E27FC236}">
                  <a16:creationId xmlns:a16="http://schemas.microsoft.com/office/drawing/2014/main" id="{8E2A02C1-9480-952F-D9E4-E5AD091DA173}"/>
                </a:ext>
              </a:extLst>
            </p:cNvPr>
            <p:cNvCxnSpPr>
              <a:cxnSpLocks/>
            </p:cNvCxnSpPr>
            <p:nvPr/>
          </p:nvCxnSpPr>
          <p:spPr>
            <a:xfrm>
              <a:off x="1265340" y="11864942"/>
              <a:ext cx="10517085" cy="0"/>
            </a:xfrm>
            <a:prstGeom prst="line">
              <a:avLst/>
            </a:prstGeom>
            <a:ln w="76200">
              <a:solidFill>
                <a:srgbClr val="EE7B00"/>
              </a:solidFill>
            </a:ln>
          </p:spPr>
          <p:style>
            <a:lnRef idx="1">
              <a:schemeClr val="accent1"/>
            </a:lnRef>
            <a:fillRef idx="0">
              <a:schemeClr val="accent1"/>
            </a:fillRef>
            <a:effectRef idx="0">
              <a:schemeClr val="accent1"/>
            </a:effectRef>
            <a:fontRef idx="minor">
              <a:schemeClr val="tx1"/>
            </a:fontRef>
          </p:style>
        </p:cxnSp>
      </p:grpSp>
      <p:cxnSp>
        <p:nvCxnSpPr>
          <p:cNvPr id="6" name="Conector reto 21">
            <a:extLst>
              <a:ext uri="{FF2B5EF4-FFF2-40B4-BE49-F238E27FC236}">
                <a16:creationId xmlns:a16="http://schemas.microsoft.com/office/drawing/2014/main" id="{81F5AC5D-786C-A245-6986-E97DE6F1CF5F}"/>
              </a:ext>
            </a:extLst>
          </p:cNvPr>
          <p:cNvCxnSpPr>
            <a:cxnSpLocks/>
          </p:cNvCxnSpPr>
          <p:nvPr/>
        </p:nvCxnSpPr>
        <p:spPr>
          <a:xfrm>
            <a:off x="346824" y="4128630"/>
            <a:ext cx="20797769" cy="0"/>
          </a:xfrm>
          <a:prstGeom prst="line">
            <a:avLst/>
          </a:prstGeom>
          <a:ln w="76200">
            <a:solidFill>
              <a:srgbClr val="EE7B00"/>
            </a:solidFill>
          </a:ln>
        </p:spPr>
        <p:style>
          <a:lnRef idx="1">
            <a:schemeClr val="accent1"/>
          </a:lnRef>
          <a:fillRef idx="0">
            <a:schemeClr val="accent1"/>
          </a:fillRef>
          <a:effectRef idx="0">
            <a:schemeClr val="accent1"/>
          </a:effectRef>
          <a:fontRef idx="minor">
            <a:schemeClr val="tx1"/>
          </a:fontRef>
        </p:style>
      </p:cxnSp>
      <p:pic>
        <p:nvPicPr>
          <p:cNvPr id="8" name="Picture 10" descr="Swimmer in the water | Swimming posters, Teenage drawings, Male art  reference">
            <a:extLst>
              <a:ext uri="{FF2B5EF4-FFF2-40B4-BE49-F238E27FC236}">
                <a16:creationId xmlns:a16="http://schemas.microsoft.com/office/drawing/2014/main" id="{49511F3D-C841-8C85-F146-875ADD90A3F0}"/>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5758" b="57424" l="2879" r="91061">
                        <a14:foregroundMark x1="8636" y1="53788" x2="8636" y2="53788"/>
                        <a14:foregroundMark x1="7121" y1="42576" x2="7121" y2="42576"/>
                        <a14:foregroundMark x1="3030" y1="41970" x2="3030" y2="41970"/>
                        <a14:foregroundMark x1="83788" y1="56061" x2="83788" y2="56061"/>
                        <a14:foregroundMark x1="91061" y1="48939" x2="91061" y2="48939"/>
                        <a14:foregroundMark x1="8182" y1="56818" x2="8182" y2="56818"/>
                        <a14:foregroundMark x1="85152" y1="57424" x2="85152" y2="57424"/>
                        <a14:backgroundMark x1="24848" y1="48788" x2="24848" y2="48788"/>
                        <a14:backgroundMark x1="7879" y1="40152" x2="7879" y2="40152"/>
                        <a14:backgroundMark x1="9091" y1="39848" x2="9091" y2="39848"/>
                        <a14:backgroundMark x1="63333" y1="45606" x2="63333" y2="45606"/>
                        <a14:backgroundMark x1="64394" y1="45909" x2="64394" y2="45909"/>
                      </a14:backgroundRemoval>
                    </a14:imgEffect>
                  </a14:imgLayer>
                </a14:imgProps>
              </a:ext>
              <a:ext uri="{28A0092B-C50C-407E-A947-70E740481C1C}">
                <a14:useLocalDpi xmlns:a14="http://schemas.microsoft.com/office/drawing/2010/main" val="0"/>
              </a:ext>
            </a:extLst>
          </a:blip>
          <a:srcRect b="40232"/>
          <a:stretch/>
        </p:blipFill>
        <p:spPr bwMode="auto">
          <a:xfrm>
            <a:off x="1421050" y="5949472"/>
            <a:ext cx="2301915" cy="126068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eur droit 8">
            <a:extLst>
              <a:ext uri="{FF2B5EF4-FFF2-40B4-BE49-F238E27FC236}">
                <a16:creationId xmlns:a16="http://schemas.microsoft.com/office/drawing/2014/main" id="{35C0B3B7-899A-25E7-D0E7-901E8664CC27}"/>
              </a:ext>
            </a:extLst>
          </p:cNvPr>
          <p:cNvCxnSpPr>
            <a:cxnSpLocks/>
          </p:cNvCxnSpPr>
          <p:nvPr/>
        </p:nvCxnSpPr>
        <p:spPr>
          <a:xfrm flipV="1">
            <a:off x="3141068" y="6582565"/>
            <a:ext cx="442317" cy="21802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644E2871-068A-8CF3-F3E0-726B8CF19620}"/>
              </a:ext>
            </a:extLst>
          </p:cNvPr>
          <p:cNvCxnSpPr>
            <a:cxnSpLocks/>
          </p:cNvCxnSpPr>
          <p:nvPr/>
        </p:nvCxnSpPr>
        <p:spPr>
          <a:xfrm>
            <a:off x="3564720" y="6582566"/>
            <a:ext cx="1204237"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02070B73-0D6B-A809-9A7F-051B98C9B888}"/>
              </a:ext>
            </a:extLst>
          </p:cNvPr>
          <p:cNvSpPr txBox="1"/>
          <p:nvPr/>
        </p:nvSpPr>
        <p:spPr>
          <a:xfrm>
            <a:off x="4329445" y="5760778"/>
            <a:ext cx="3176652" cy="483659"/>
          </a:xfrm>
          <a:prstGeom prst="rect">
            <a:avLst/>
          </a:prstGeom>
          <a:noFill/>
        </p:spPr>
        <p:txBody>
          <a:bodyPr wrap="square">
            <a:spAutoFit/>
          </a:bodyPr>
          <a:lstStyle/>
          <a:p>
            <a:r>
              <a:rPr lang="en-US" sz="2543" dirty="0" err="1">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Équipement</a:t>
            </a:r>
            <a:endParaRPr lang="fr-FR" sz="2543"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12" name="ZoneTexte 11">
            <a:extLst>
              <a:ext uri="{FF2B5EF4-FFF2-40B4-BE49-F238E27FC236}">
                <a16:creationId xmlns:a16="http://schemas.microsoft.com/office/drawing/2014/main" id="{B7AB1081-2C4B-BFFD-3EEC-30DB91DE1E32}"/>
              </a:ext>
            </a:extLst>
          </p:cNvPr>
          <p:cNvSpPr txBox="1"/>
          <p:nvPr/>
        </p:nvSpPr>
        <p:spPr>
          <a:xfrm>
            <a:off x="3654714" y="6256141"/>
            <a:ext cx="1358972" cy="230512"/>
          </a:xfrm>
          <a:prstGeom prst="rect">
            <a:avLst/>
          </a:prstGeom>
          <a:noFill/>
        </p:spPr>
        <p:txBody>
          <a:bodyPr wrap="square">
            <a:spAutoFit/>
          </a:bodyPr>
          <a:lstStyle/>
          <a:p>
            <a:r>
              <a:rPr lang="en-US" sz="898" b="1" dirty="0">
                <a:latin typeface="Source Sans Pro" panose="020B0503030403020204" pitchFamily="34" charset="0"/>
                <a:ea typeface="Source Sans Pro" panose="020B0503030403020204" pitchFamily="34" charset="0"/>
                <a:cs typeface="Sabon Next LT" panose="02000500000000000000" pitchFamily="2" charset="0"/>
              </a:rPr>
              <a:t>Bonnet de </a:t>
            </a:r>
            <a:r>
              <a:rPr lang="en-US" sz="898" b="1" dirty="0" err="1">
                <a:latin typeface="Source Sans Pro" panose="020B0503030403020204" pitchFamily="34" charset="0"/>
                <a:ea typeface="Source Sans Pro" panose="020B0503030403020204" pitchFamily="34" charset="0"/>
                <a:cs typeface="Sabon Next LT" panose="02000500000000000000" pitchFamily="2" charset="0"/>
              </a:rPr>
              <a:t>bain</a:t>
            </a:r>
            <a:endParaRPr lang="fr-FR" sz="898" b="1" dirty="0">
              <a:latin typeface="Source Sans Pro" panose="020B0503030403020204" pitchFamily="34" charset="0"/>
              <a:ea typeface="Source Sans Pro" panose="020B0503030403020204" pitchFamily="34" charset="0"/>
              <a:cs typeface="Sabon Next LT" panose="02000500000000000000" pitchFamily="2" charset="0"/>
            </a:endParaRPr>
          </a:p>
        </p:txBody>
      </p:sp>
      <p:cxnSp>
        <p:nvCxnSpPr>
          <p:cNvPr id="13" name="Connecteur droit 12">
            <a:extLst>
              <a:ext uri="{FF2B5EF4-FFF2-40B4-BE49-F238E27FC236}">
                <a16:creationId xmlns:a16="http://schemas.microsoft.com/office/drawing/2014/main" id="{61972BB4-1A80-09D9-5E84-3C6A9C4407BA}"/>
              </a:ext>
            </a:extLst>
          </p:cNvPr>
          <p:cNvCxnSpPr>
            <a:cxnSpLocks/>
          </p:cNvCxnSpPr>
          <p:nvPr/>
        </p:nvCxnSpPr>
        <p:spPr>
          <a:xfrm flipH="1" flipV="1">
            <a:off x="1901236" y="6640545"/>
            <a:ext cx="523262" cy="17855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A18313FB-C78B-50C1-81A3-6DE7C32F45D7}"/>
              </a:ext>
            </a:extLst>
          </p:cNvPr>
          <p:cNvCxnSpPr>
            <a:cxnSpLocks/>
          </p:cNvCxnSpPr>
          <p:nvPr/>
        </p:nvCxnSpPr>
        <p:spPr>
          <a:xfrm>
            <a:off x="706097" y="6640545"/>
            <a:ext cx="1204237"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E1DCFF9A-C57B-27E6-459B-C54842E4A18A}"/>
              </a:ext>
            </a:extLst>
          </p:cNvPr>
          <p:cNvSpPr txBox="1"/>
          <p:nvPr/>
        </p:nvSpPr>
        <p:spPr>
          <a:xfrm>
            <a:off x="730652" y="6339700"/>
            <a:ext cx="1358972" cy="230512"/>
          </a:xfrm>
          <a:prstGeom prst="rect">
            <a:avLst/>
          </a:prstGeom>
          <a:noFill/>
        </p:spPr>
        <p:txBody>
          <a:bodyPr wrap="square">
            <a:spAutoFit/>
          </a:bodyPr>
          <a:lstStyle/>
          <a:p>
            <a:r>
              <a:rPr lang="en-US" sz="898" dirty="0">
                <a:latin typeface="Source Sans Pro" panose="020B0503030403020204" pitchFamily="34" charset="0"/>
                <a:ea typeface="Source Sans Pro" panose="020B0503030403020204" pitchFamily="34" charset="0"/>
                <a:cs typeface="Sabon Next LT" panose="02000500000000000000" pitchFamily="2" charset="0"/>
              </a:rPr>
              <a:t>Maillot</a:t>
            </a:r>
            <a:endParaRPr lang="fr-FR" sz="898"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31" name="ZoneTexte 30">
            <a:extLst>
              <a:ext uri="{FF2B5EF4-FFF2-40B4-BE49-F238E27FC236}">
                <a16:creationId xmlns:a16="http://schemas.microsoft.com/office/drawing/2014/main" id="{034C35F8-2E3C-F4B2-8CE8-8481AE715D68}"/>
              </a:ext>
            </a:extLst>
          </p:cNvPr>
          <p:cNvSpPr txBox="1"/>
          <p:nvPr/>
        </p:nvSpPr>
        <p:spPr>
          <a:xfrm>
            <a:off x="5132341" y="6273147"/>
            <a:ext cx="5520216" cy="962058"/>
          </a:xfrm>
          <a:prstGeom prst="rect">
            <a:avLst/>
          </a:prstGeom>
          <a:noFill/>
        </p:spPr>
        <p:txBody>
          <a:bodyPr wrap="square">
            <a:spAutoFit/>
          </a:bodyPr>
          <a:lstStyle/>
          <a:p>
            <a:pPr algn="just"/>
            <a:r>
              <a:rPr lang="fr-FR" sz="1413" dirty="0">
                <a:latin typeface="Source Sans Pro" panose="020B0503030403020204" pitchFamily="34" charset="0"/>
                <a:ea typeface="Source Sans Pro" panose="020B0503030403020204" pitchFamily="34" charset="0"/>
                <a:cs typeface="Sabon Next LT" panose="02000500000000000000" pitchFamily="2" charset="0"/>
              </a:rPr>
              <a:t>Le dispositif de localisation doit être intégré à l'équipement habituel du nageur pour être adopté par les sportifs. La solution actuelle consiste à placer l'émetteur-récepteur dans le bonnet de bain avec le plus petit encombrement possible.</a:t>
            </a:r>
          </a:p>
        </p:txBody>
      </p:sp>
      <p:sp>
        <p:nvSpPr>
          <p:cNvPr id="32" name="ZoneTexte 31">
            <a:extLst>
              <a:ext uri="{FF2B5EF4-FFF2-40B4-BE49-F238E27FC236}">
                <a16:creationId xmlns:a16="http://schemas.microsoft.com/office/drawing/2014/main" id="{E93E749C-6266-C058-ED9C-E0EB02D8DCD6}"/>
              </a:ext>
            </a:extLst>
          </p:cNvPr>
          <p:cNvSpPr txBox="1"/>
          <p:nvPr/>
        </p:nvSpPr>
        <p:spPr>
          <a:xfrm>
            <a:off x="4029418" y="7727500"/>
            <a:ext cx="4032719" cy="874983"/>
          </a:xfrm>
          <a:prstGeom prst="rect">
            <a:avLst/>
          </a:prstGeom>
          <a:noFill/>
        </p:spPr>
        <p:txBody>
          <a:bodyPr wrap="square">
            <a:spAutoFit/>
          </a:bodyPr>
          <a:lstStyle/>
          <a:p>
            <a:r>
              <a:rPr lang="en-US" sz="2543" dirty="0">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Piscine Olympique
</a:t>
            </a:r>
            <a:endParaRPr lang="fr-FR" sz="2543" dirty="0">
              <a:latin typeface="Source Sans Pro" panose="020B0503030403020204" pitchFamily="34" charset="0"/>
              <a:ea typeface="Source Sans Pro" panose="020B0503030403020204" pitchFamily="34" charset="0"/>
              <a:cs typeface="Sabon Next LT" panose="02000500000000000000" pitchFamily="2" charset="0"/>
            </a:endParaRPr>
          </a:p>
        </p:txBody>
      </p:sp>
      <p:graphicFrame>
        <p:nvGraphicFramePr>
          <p:cNvPr id="33" name="Tableau 102">
            <a:extLst>
              <a:ext uri="{FF2B5EF4-FFF2-40B4-BE49-F238E27FC236}">
                <a16:creationId xmlns:a16="http://schemas.microsoft.com/office/drawing/2014/main" id="{71B28791-8329-9586-04B5-488AEAB6A601}"/>
              </a:ext>
            </a:extLst>
          </p:cNvPr>
          <p:cNvGraphicFramePr>
            <a:graphicFrameLocks noGrp="1"/>
          </p:cNvGraphicFramePr>
          <p:nvPr>
            <p:extLst>
              <p:ext uri="{D42A27DB-BD31-4B8C-83A1-F6EECF244321}">
                <p14:modId xmlns:p14="http://schemas.microsoft.com/office/powerpoint/2010/main" val="267426487"/>
              </p:ext>
            </p:extLst>
          </p:nvPr>
        </p:nvGraphicFramePr>
        <p:xfrm>
          <a:off x="998070" y="10547899"/>
          <a:ext cx="18761544" cy="1290088"/>
        </p:xfrm>
        <a:graphic>
          <a:graphicData uri="http://schemas.openxmlformats.org/drawingml/2006/table">
            <a:tbl>
              <a:tblPr firstRow="1" bandRow="1">
                <a:tableStyleId>{5C22544A-7EE6-4342-B048-85BDC9FD1C3A}</a:tableStyleId>
              </a:tblPr>
              <a:tblGrid>
                <a:gridCol w="4690386">
                  <a:extLst>
                    <a:ext uri="{9D8B030D-6E8A-4147-A177-3AD203B41FA5}">
                      <a16:colId xmlns:a16="http://schemas.microsoft.com/office/drawing/2014/main" val="3757545401"/>
                    </a:ext>
                  </a:extLst>
                </a:gridCol>
                <a:gridCol w="4690386">
                  <a:extLst>
                    <a:ext uri="{9D8B030D-6E8A-4147-A177-3AD203B41FA5}">
                      <a16:colId xmlns:a16="http://schemas.microsoft.com/office/drawing/2014/main" val="150281030"/>
                    </a:ext>
                  </a:extLst>
                </a:gridCol>
                <a:gridCol w="4690386">
                  <a:extLst>
                    <a:ext uri="{9D8B030D-6E8A-4147-A177-3AD203B41FA5}">
                      <a16:colId xmlns:a16="http://schemas.microsoft.com/office/drawing/2014/main" val="658420780"/>
                    </a:ext>
                  </a:extLst>
                </a:gridCol>
                <a:gridCol w="4690386">
                  <a:extLst>
                    <a:ext uri="{9D8B030D-6E8A-4147-A177-3AD203B41FA5}">
                      <a16:colId xmlns:a16="http://schemas.microsoft.com/office/drawing/2014/main" val="2724671575"/>
                    </a:ext>
                  </a:extLst>
                </a:gridCol>
              </a:tblGrid>
              <a:tr h="381020">
                <a:tc>
                  <a:txBody>
                    <a:bodyPr/>
                    <a:lstStyle/>
                    <a:p>
                      <a:pPr algn="ctr"/>
                      <a:r>
                        <a:rPr lang="fr-FR" sz="2300" b="0" dirty="0">
                          <a:latin typeface="Signika" pitchFamily="2" charset="0"/>
                        </a:rPr>
                        <a:t>Nage libre</a:t>
                      </a:r>
                    </a:p>
                  </a:txBody>
                  <a:tcPr marL="64585" marR="64585" marT="32292" marB="32292"/>
                </a:tc>
                <a:tc>
                  <a:txBody>
                    <a:bodyPr/>
                    <a:lstStyle/>
                    <a:p>
                      <a:pPr algn="ctr"/>
                      <a:r>
                        <a:rPr lang="fr-FR" sz="2300" b="0" dirty="0">
                          <a:latin typeface="Signika" pitchFamily="2" charset="0"/>
                        </a:rPr>
                        <a:t>Dos</a:t>
                      </a:r>
                    </a:p>
                  </a:txBody>
                  <a:tcPr marL="64585" marR="64585" marT="32292" marB="32292"/>
                </a:tc>
                <a:tc>
                  <a:txBody>
                    <a:bodyPr/>
                    <a:lstStyle/>
                    <a:p>
                      <a:pPr algn="ctr"/>
                      <a:r>
                        <a:rPr lang="fr-FR" sz="2300" b="0" dirty="0">
                          <a:latin typeface="Signika" pitchFamily="2" charset="0"/>
                        </a:rPr>
                        <a:t>Brasse</a:t>
                      </a:r>
                    </a:p>
                  </a:txBody>
                  <a:tcPr marL="64585" marR="64585" marT="32292" marB="32292"/>
                </a:tc>
                <a:tc>
                  <a:txBody>
                    <a:bodyPr/>
                    <a:lstStyle/>
                    <a:p>
                      <a:pPr algn="ctr"/>
                      <a:r>
                        <a:rPr lang="fr-FR" sz="2300" b="0" dirty="0">
                          <a:latin typeface="Signika" pitchFamily="2" charset="0"/>
                        </a:rPr>
                        <a:t>Papillon</a:t>
                      </a:r>
                    </a:p>
                  </a:txBody>
                  <a:tcPr marL="64585" marR="64585" marT="32292" marB="32292"/>
                </a:tc>
                <a:extLst>
                  <a:ext uri="{0D108BD9-81ED-4DB2-BD59-A6C34878D82A}">
                    <a16:rowId xmlns:a16="http://schemas.microsoft.com/office/drawing/2014/main" val="465007666"/>
                  </a:ext>
                </a:extLst>
              </a:tr>
              <a:tr h="874984">
                <a:tc>
                  <a:txBody>
                    <a:bodyPr/>
                    <a:lstStyle/>
                    <a:p>
                      <a:endParaRPr lang="fr-FR" sz="4200"/>
                    </a:p>
                  </a:txBody>
                  <a:tcPr marL="64585" marR="64585" marT="32292" marB="32292"/>
                </a:tc>
                <a:tc>
                  <a:txBody>
                    <a:bodyPr/>
                    <a:lstStyle/>
                    <a:p>
                      <a:endParaRPr lang="fr-FR" sz="4200" dirty="0"/>
                    </a:p>
                  </a:txBody>
                  <a:tcPr marL="64585" marR="64585" marT="32292" marB="32292"/>
                </a:tc>
                <a:tc>
                  <a:txBody>
                    <a:bodyPr/>
                    <a:lstStyle/>
                    <a:p>
                      <a:endParaRPr lang="fr-FR" sz="4200"/>
                    </a:p>
                  </a:txBody>
                  <a:tcPr marL="64585" marR="64585" marT="32292" marB="32292"/>
                </a:tc>
                <a:tc>
                  <a:txBody>
                    <a:bodyPr/>
                    <a:lstStyle/>
                    <a:p>
                      <a:endParaRPr lang="fr-FR" sz="4200" dirty="0"/>
                    </a:p>
                  </a:txBody>
                  <a:tcPr marL="64585" marR="64585" marT="32292" marB="32292"/>
                </a:tc>
                <a:extLst>
                  <a:ext uri="{0D108BD9-81ED-4DB2-BD59-A6C34878D82A}">
                    <a16:rowId xmlns:a16="http://schemas.microsoft.com/office/drawing/2014/main" val="2263088600"/>
                  </a:ext>
                </a:extLst>
              </a:tr>
            </a:tbl>
          </a:graphicData>
        </a:graphic>
      </p:graphicFrame>
      <p:cxnSp>
        <p:nvCxnSpPr>
          <p:cNvPr id="34" name="Connecteur droit 33">
            <a:extLst>
              <a:ext uri="{FF2B5EF4-FFF2-40B4-BE49-F238E27FC236}">
                <a16:creationId xmlns:a16="http://schemas.microsoft.com/office/drawing/2014/main" id="{E20014BE-1AAB-23E4-C696-7217BFEA3927}"/>
              </a:ext>
            </a:extLst>
          </p:cNvPr>
          <p:cNvCxnSpPr>
            <a:cxnSpLocks/>
          </p:cNvCxnSpPr>
          <p:nvPr/>
        </p:nvCxnSpPr>
        <p:spPr>
          <a:xfrm>
            <a:off x="10774914" y="6580735"/>
            <a:ext cx="0" cy="3209785"/>
          </a:xfrm>
          <a:prstGeom prst="line">
            <a:avLst/>
          </a:prstGeom>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D4A95062-81C6-08AC-0BCC-D603D2E6DEEF}"/>
              </a:ext>
            </a:extLst>
          </p:cNvPr>
          <p:cNvSpPr txBox="1"/>
          <p:nvPr/>
        </p:nvSpPr>
        <p:spPr>
          <a:xfrm>
            <a:off x="14706037" y="5759665"/>
            <a:ext cx="3208026" cy="874983"/>
          </a:xfrm>
          <a:prstGeom prst="rect">
            <a:avLst/>
          </a:prstGeom>
          <a:noFill/>
        </p:spPr>
        <p:txBody>
          <a:bodyPr wrap="square">
            <a:spAutoFit/>
          </a:bodyPr>
          <a:lstStyle/>
          <a:p>
            <a:r>
              <a:rPr lang="en-US" sz="2543" dirty="0">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Étapes de </a:t>
            </a:r>
            <a:r>
              <a:rPr lang="en-US" sz="2543" dirty="0" err="1">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nage</a:t>
            </a:r>
            <a:r>
              <a:rPr lang="en-US" sz="2543" dirty="0">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
</a:t>
            </a:r>
            <a:endParaRPr lang="fr-FR" sz="2543"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52" name="ZoneTexte 51">
            <a:extLst>
              <a:ext uri="{FF2B5EF4-FFF2-40B4-BE49-F238E27FC236}">
                <a16:creationId xmlns:a16="http://schemas.microsoft.com/office/drawing/2014/main" id="{DAEE1C55-6327-13DC-8477-1F49BCAFE6BE}"/>
              </a:ext>
            </a:extLst>
          </p:cNvPr>
          <p:cNvSpPr txBox="1"/>
          <p:nvPr/>
        </p:nvSpPr>
        <p:spPr>
          <a:xfrm>
            <a:off x="9632164" y="10112246"/>
            <a:ext cx="3208026" cy="874983"/>
          </a:xfrm>
          <a:prstGeom prst="rect">
            <a:avLst/>
          </a:prstGeom>
          <a:noFill/>
        </p:spPr>
        <p:txBody>
          <a:bodyPr wrap="square">
            <a:spAutoFit/>
          </a:bodyPr>
          <a:lstStyle/>
          <a:p>
            <a:r>
              <a:rPr lang="en-US" sz="2543" dirty="0">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Types de </a:t>
            </a:r>
            <a:r>
              <a:rPr lang="en-US" sz="2543" dirty="0" err="1">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nage</a:t>
            </a:r>
            <a:r>
              <a:rPr lang="en-US" sz="2543" dirty="0">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
</a:t>
            </a:r>
            <a:endParaRPr lang="fr-FR" sz="2543" dirty="0">
              <a:latin typeface="Source Sans Pro" panose="020B0503030403020204" pitchFamily="34" charset="0"/>
              <a:ea typeface="Source Sans Pro" panose="020B0503030403020204" pitchFamily="34" charset="0"/>
              <a:cs typeface="Sabon Next LT" panose="02000500000000000000" pitchFamily="2" charset="0"/>
            </a:endParaRPr>
          </a:p>
        </p:txBody>
      </p:sp>
      <p:pic>
        <p:nvPicPr>
          <p:cNvPr id="53" name="Image 52">
            <a:extLst>
              <a:ext uri="{FF2B5EF4-FFF2-40B4-BE49-F238E27FC236}">
                <a16:creationId xmlns:a16="http://schemas.microsoft.com/office/drawing/2014/main" id="{E6D9FF06-441A-E7D9-EFD0-01A864CF1F8C}"/>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925" b="89925" l="6731" r="95728">
                        <a14:foregroundMark x1="6796" y1="40301" x2="6796" y2="40301"/>
                        <a14:foregroundMark x1="24272" y1="40902" x2="24272" y2="40902"/>
                        <a14:foregroundMark x1="62718" y1="40301" x2="62718" y2="40301"/>
                        <a14:foregroundMark x1="76570" y1="39549" x2="76570" y2="39549"/>
                        <a14:foregroundMark x1="95728" y1="40602" x2="95728" y2="40602"/>
                      </a14:backgroundRemoval>
                    </a14:imgEffect>
                  </a14:imgLayer>
                </a14:imgProps>
              </a:ext>
            </a:extLst>
          </a:blip>
          <a:stretch>
            <a:fillRect/>
          </a:stretch>
        </p:blipFill>
        <p:spPr>
          <a:xfrm>
            <a:off x="1789225" y="10826689"/>
            <a:ext cx="2357369" cy="1014424"/>
          </a:xfrm>
          <a:prstGeom prst="rect">
            <a:avLst/>
          </a:prstGeom>
        </p:spPr>
      </p:pic>
      <p:pic>
        <p:nvPicPr>
          <p:cNvPr id="54" name="Image 53" descr="Une image contenant spectacles&#10;&#10;Description générée automatiquement">
            <a:extLst>
              <a:ext uri="{FF2B5EF4-FFF2-40B4-BE49-F238E27FC236}">
                <a16:creationId xmlns:a16="http://schemas.microsoft.com/office/drawing/2014/main" id="{1DE5B199-D45F-4135-963D-398F4E8260B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571" b="90000" l="3180" r="98299">
                        <a14:foregroundMark x1="8432" y1="45429" x2="8432" y2="45429"/>
                        <a14:foregroundMark x1="5621" y1="43571" x2="5621" y2="43571"/>
                        <a14:foregroundMark x1="93565" y1="49714" x2="93565" y2="49714"/>
                        <a14:foregroundMark x1="98299" y1="49000" x2="98299" y2="49000"/>
                        <a14:foregroundMark x1="3254" y1="49000" x2="3254" y2="49000"/>
                        <a14:foregroundMark x1="50814" y1="9571" x2="50814" y2="9571"/>
                      </a14:backgroundRemoval>
                    </a14:imgEffect>
                  </a14:imgLayer>
                </a14:imgProps>
              </a:ext>
            </a:extLst>
          </a:blip>
          <a:stretch>
            <a:fillRect/>
          </a:stretch>
        </p:blipFill>
        <p:spPr>
          <a:xfrm>
            <a:off x="7415184" y="10935018"/>
            <a:ext cx="1692300" cy="876027"/>
          </a:xfrm>
          <a:prstGeom prst="rect">
            <a:avLst/>
          </a:prstGeom>
        </p:spPr>
      </p:pic>
      <p:pic>
        <p:nvPicPr>
          <p:cNvPr id="57" name="Image 56">
            <a:extLst>
              <a:ext uri="{FF2B5EF4-FFF2-40B4-BE49-F238E27FC236}">
                <a16:creationId xmlns:a16="http://schemas.microsoft.com/office/drawing/2014/main" id="{AC1F9B0C-A284-3E33-8B74-15818B813A31}"/>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9707" b="89927" l="1511" r="98214">
                        <a14:foregroundMark x1="15110" y1="31502" x2="15110" y2="31502"/>
                        <a14:foregroundMark x1="8654" y1="39194" x2="8654" y2="39194"/>
                        <a14:foregroundMark x1="91484" y1="53846" x2="91484" y2="53846"/>
                        <a14:foregroundMark x1="94574" y1="52930" x2="94574" y2="52930"/>
                        <a14:foregroundMark x1="5838" y1="33516" x2="5838" y2="33516"/>
                        <a14:foregroundMark x1="1511" y1="32601" x2="1511" y2="32601"/>
                        <a14:foregroundMark x1="98214" y1="32967" x2="98214" y2="32967"/>
                      </a14:backgroundRemoval>
                    </a14:imgEffect>
                  </a14:imgLayer>
                </a14:imgProps>
              </a:ext>
            </a:extLst>
          </a:blip>
          <a:stretch>
            <a:fillRect/>
          </a:stretch>
        </p:blipFill>
        <p:spPr>
          <a:xfrm>
            <a:off x="10760031" y="11133685"/>
            <a:ext cx="1815423" cy="680714"/>
          </a:xfrm>
          <a:prstGeom prst="rect">
            <a:avLst/>
          </a:prstGeom>
        </p:spPr>
      </p:pic>
      <p:pic>
        <p:nvPicPr>
          <p:cNvPr id="60" name="Image 59" descr="Une image contenant graphique&#10;&#10;Description générée automatiquement">
            <a:extLst>
              <a:ext uri="{FF2B5EF4-FFF2-40B4-BE49-F238E27FC236}">
                <a16:creationId xmlns:a16="http://schemas.microsoft.com/office/drawing/2014/main" id="{BAEB0869-AB08-2DD6-DADB-DB9A1F19A10A}"/>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9920" b="89920" l="221" r="95735">
                        <a14:foregroundMark x1="50588" y1="51680" x2="50588" y2="51680"/>
                        <a14:foregroundMark x1="55809" y1="51200" x2="55809" y2="51200"/>
                        <a14:foregroundMark x1="50588" y1="53280" x2="50588" y2="53280"/>
                        <a14:foregroundMark x1="51765" y1="53280" x2="51765" y2="53280"/>
                        <a14:foregroundMark x1="43824" y1="61280" x2="43824" y2="61280"/>
                        <a14:foregroundMark x1="34118" y1="66720" x2="34118" y2="66720"/>
                        <a14:foregroundMark x1="42868" y1="60800" x2="42868" y2="60800"/>
                        <a14:foregroundMark x1="44191" y1="57120" x2="44191" y2="57120"/>
                        <a14:foregroundMark x1="24118" y1="64320" x2="24118" y2="64320"/>
                        <a14:foregroundMark x1="19853" y1="63360" x2="19853" y2="63360"/>
                        <a14:foregroundMark x1="18676" y1="63360" x2="18676" y2="63360"/>
                        <a14:foregroundMark x1="16544" y1="62560" x2="16544" y2="62560"/>
                        <a14:foregroundMark x1="15000" y1="61280" x2="15000" y2="61280"/>
                        <a14:foregroundMark x1="11544" y1="60480" x2="11544" y2="60480"/>
                        <a14:foregroundMark x1="38971" y1="63360" x2="38971" y2="63360"/>
                        <a14:foregroundMark x1="46912" y1="60000" x2="46912" y2="60000"/>
                        <a14:foregroundMark x1="51544" y1="54560" x2="51544" y2="54560"/>
                        <a14:foregroundMark x1="58529" y1="52800" x2="58529" y2="52800"/>
                        <a14:foregroundMark x1="6103" y1="62560" x2="6103" y2="62560"/>
                        <a14:foregroundMark x1="42868" y1="58720" x2="42868" y2="58720"/>
                        <a14:foregroundMark x1="33015" y1="68800" x2="33015" y2="68800"/>
                        <a14:foregroundMark x1="41324" y1="58720" x2="41324" y2="58720"/>
                        <a14:foregroundMark x1="81324" y1="41920" x2="81324" y2="41920"/>
                        <a14:foregroundMark x1="82426" y1="41120" x2="82426" y2="41120"/>
                        <a14:foregroundMark x1="85956" y1="41440" x2="85956" y2="41440"/>
                        <a14:foregroundMark x1="87132" y1="41440" x2="87132" y2="41440"/>
                        <a14:foregroundMark x1="88676" y1="41440" x2="88676" y2="41440"/>
                        <a14:foregroundMark x1="89779" y1="41920" x2="89779" y2="41920"/>
                        <a14:foregroundMark x1="72794" y1="40640" x2="72794" y2="40640"/>
                        <a14:foregroundMark x1="45882" y1="40960" x2="45882" y2="40960"/>
                        <a14:foregroundMark x1="45074" y1="41280" x2="44044" y2="41440"/>
                        <a14:foregroundMark x1="43088" y1="41440" x2="42206" y2="41440"/>
                        <a14:foregroundMark x1="37647" y1="41760" x2="37647" y2="41760"/>
                        <a14:foregroundMark x1="34485" y1="41600" x2="34485" y2="41600"/>
                        <a14:foregroundMark x1="34118" y1="41600" x2="33897" y2="41600"/>
                        <a14:foregroundMark x1="33088" y1="41600" x2="33088" y2="41600"/>
                        <a14:foregroundMark x1="32132" y1="41600" x2="32132" y2="41600"/>
                        <a14:foregroundMark x1="29926" y1="41600" x2="29926" y2="41600"/>
                        <a14:foregroundMark x1="27721" y1="41280" x2="27721" y2="41280"/>
                        <a14:foregroundMark x1="26029" y1="41440" x2="26029" y2="41440"/>
                        <a14:foregroundMark x1="22426" y1="41280" x2="22426" y2="41280"/>
                        <a14:foregroundMark x1="294" y1="41760" x2="294" y2="41760"/>
                        <a14:foregroundMark x1="95735" y1="41440" x2="95735" y2="41440"/>
                      </a14:backgroundRemoval>
                    </a14:imgEffect>
                  </a14:imgLayer>
                </a14:imgProps>
              </a:ext>
            </a:extLst>
          </a:blip>
          <a:stretch>
            <a:fillRect/>
          </a:stretch>
        </p:blipFill>
        <p:spPr>
          <a:xfrm>
            <a:off x="13143971" y="11009685"/>
            <a:ext cx="1728654" cy="793776"/>
          </a:xfrm>
          <a:prstGeom prst="rect">
            <a:avLst/>
          </a:prstGeom>
        </p:spPr>
      </p:pic>
      <p:pic>
        <p:nvPicPr>
          <p:cNvPr id="61" name="Image 60" descr="Une image contenant ustensiles de cuisine, spatule&#10;&#10;Description générée automatiquement">
            <a:extLst>
              <a:ext uri="{FF2B5EF4-FFF2-40B4-BE49-F238E27FC236}">
                <a16:creationId xmlns:a16="http://schemas.microsoft.com/office/drawing/2014/main" id="{4860BCBC-91D4-3F3D-9661-689142CEDD7F}"/>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9948" b="89878" l="992" r="94709">
                        <a14:foregroundMark x1="5952" y1="36998" x2="5952" y2="36998"/>
                        <a14:foregroundMark x1="94709" y1="35777" x2="94709" y2="35777"/>
                        <a14:foregroundMark x1="992" y1="35777" x2="992" y2="35777"/>
                      </a14:backgroundRemoval>
                    </a14:imgEffect>
                  </a14:imgLayer>
                </a14:imgProps>
              </a:ext>
            </a:extLst>
          </a:blip>
          <a:stretch>
            <a:fillRect/>
          </a:stretch>
        </p:blipFill>
        <p:spPr>
          <a:xfrm>
            <a:off x="15883745" y="11031899"/>
            <a:ext cx="1921360" cy="727710"/>
          </a:xfrm>
          <a:prstGeom prst="rect">
            <a:avLst/>
          </a:prstGeom>
        </p:spPr>
      </p:pic>
      <p:pic>
        <p:nvPicPr>
          <p:cNvPr id="62" name="Image 61">
            <a:extLst>
              <a:ext uri="{FF2B5EF4-FFF2-40B4-BE49-F238E27FC236}">
                <a16:creationId xmlns:a16="http://schemas.microsoft.com/office/drawing/2014/main" id="{E9A20D2C-3500-5030-22D2-4605B24B328A}"/>
              </a:ext>
            </a:extLst>
          </p:cNvPr>
          <p:cNvPicPr>
            <a:picLocks noChangeAspect="1"/>
          </p:cNvPicPr>
          <p:nvPr/>
        </p:nvPicPr>
        <p:blipFill>
          <a:blip r:embed="rId16">
            <a:extLst>
              <a:ext uri="{BEBA8EAE-BF5A-486C-A8C5-ECC9F3942E4B}">
                <a14:imgProps xmlns:a14="http://schemas.microsoft.com/office/drawing/2010/main">
                  <a14:imgLayer r:embed="rId17">
                    <a14:imgEffect>
                      <a14:backgroundRemoval t="9729" b="89793" l="4887" r="97309">
                        <a14:foregroundMark x1="93201" y1="34450" x2="93201" y2="34450"/>
                        <a14:foregroundMark x1="97309" y1="33812" x2="97309" y2="33812"/>
                        <a14:foregroundMark x1="4887" y1="34290" x2="4887" y2="34290"/>
                      </a14:backgroundRemoval>
                    </a14:imgEffect>
                  </a14:imgLayer>
                </a14:imgProps>
              </a:ext>
            </a:extLst>
          </a:blip>
          <a:stretch>
            <a:fillRect/>
          </a:stretch>
        </p:blipFill>
        <p:spPr>
          <a:xfrm>
            <a:off x="18010598" y="11069482"/>
            <a:ext cx="1543522" cy="685302"/>
          </a:xfrm>
          <a:prstGeom prst="rect">
            <a:avLst/>
          </a:prstGeom>
        </p:spPr>
      </p:pic>
      <p:cxnSp>
        <p:nvCxnSpPr>
          <p:cNvPr id="63" name="Connecteur droit 62">
            <a:extLst>
              <a:ext uri="{FF2B5EF4-FFF2-40B4-BE49-F238E27FC236}">
                <a16:creationId xmlns:a16="http://schemas.microsoft.com/office/drawing/2014/main" id="{FE0FD44F-6A05-2985-C6DB-2E8F1729172E}"/>
              </a:ext>
            </a:extLst>
          </p:cNvPr>
          <p:cNvCxnSpPr/>
          <p:nvPr/>
        </p:nvCxnSpPr>
        <p:spPr>
          <a:xfrm>
            <a:off x="8488295" y="10090824"/>
            <a:ext cx="442208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4" name="Groupe 63">
            <a:extLst>
              <a:ext uri="{FF2B5EF4-FFF2-40B4-BE49-F238E27FC236}">
                <a16:creationId xmlns:a16="http://schemas.microsoft.com/office/drawing/2014/main" id="{612B32B9-68FA-5A2D-49F4-A588491489B6}"/>
              </a:ext>
            </a:extLst>
          </p:cNvPr>
          <p:cNvGrpSpPr/>
          <p:nvPr/>
        </p:nvGrpSpPr>
        <p:grpSpPr>
          <a:xfrm>
            <a:off x="3296360" y="8118368"/>
            <a:ext cx="4143792" cy="2277428"/>
            <a:chOff x="4744522" y="15114497"/>
            <a:chExt cx="5866834" cy="3224412"/>
          </a:xfrm>
        </p:grpSpPr>
        <p:pic>
          <p:nvPicPr>
            <p:cNvPr id="65" name="Picture 16">
              <a:extLst>
                <a:ext uri="{FF2B5EF4-FFF2-40B4-BE49-F238E27FC236}">
                  <a16:creationId xmlns:a16="http://schemas.microsoft.com/office/drawing/2014/main" id="{3086AA03-A914-CBD9-5231-7FE658682BB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55407" y="15114497"/>
              <a:ext cx="5855949" cy="3224412"/>
            </a:xfrm>
            <a:prstGeom prst="rect">
              <a:avLst/>
            </a:prstGeom>
            <a:noFill/>
            <a:extLst>
              <a:ext uri="{909E8E84-426E-40DD-AFC4-6F175D3DCCD1}">
                <a14:hiddenFill xmlns:a14="http://schemas.microsoft.com/office/drawing/2010/main">
                  <a:solidFill>
                    <a:srgbClr val="FFFFFF"/>
                  </a:solidFill>
                </a14:hiddenFill>
              </a:ext>
            </a:extLst>
          </p:spPr>
        </p:pic>
        <p:sp>
          <p:nvSpPr>
            <p:cNvPr id="67" name="ZoneTexte 66">
              <a:extLst>
                <a:ext uri="{FF2B5EF4-FFF2-40B4-BE49-F238E27FC236}">
                  <a16:creationId xmlns:a16="http://schemas.microsoft.com/office/drawing/2014/main" id="{3DD1528F-A77C-06CE-65D7-01565A3C3514}"/>
                </a:ext>
              </a:extLst>
            </p:cNvPr>
            <p:cNvSpPr txBox="1"/>
            <p:nvPr/>
          </p:nvSpPr>
          <p:spPr>
            <a:xfrm>
              <a:off x="7452795" y="15121621"/>
              <a:ext cx="694938" cy="376928"/>
            </a:xfrm>
            <a:prstGeom prst="rect">
              <a:avLst/>
            </a:prstGeom>
            <a:solidFill>
              <a:schemeClr val="bg1"/>
            </a:solidFill>
          </p:spPr>
          <p:txBody>
            <a:bodyPr wrap="none" rtlCol="0">
              <a:spAutoFit/>
            </a:bodyPr>
            <a:lstStyle/>
            <a:p>
              <a:r>
                <a:rPr lang="fr-FR" sz="1130">
                  <a:latin typeface="Source Sans Pro" panose="020B0503030403020204" pitchFamily="34" charset="0"/>
                  <a:ea typeface="Source Sans Pro" panose="020B0503030403020204" pitchFamily="34" charset="0"/>
                  <a:cs typeface="Sabon Next LT" panose="02000500000000000000" pitchFamily="2" charset="0"/>
                </a:rPr>
                <a:t>50 m</a:t>
              </a:r>
            </a:p>
          </p:txBody>
        </p:sp>
        <p:sp>
          <p:nvSpPr>
            <p:cNvPr id="68" name="ZoneTexte 67">
              <a:extLst>
                <a:ext uri="{FF2B5EF4-FFF2-40B4-BE49-F238E27FC236}">
                  <a16:creationId xmlns:a16="http://schemas.microsoft.com/office/drawing/2014/main" id="{A77D8B6C-D49F-B4F5-2775-26E6A8877D13}"/>
                </a:ext>
              </a:extLst>
            </p:cNvPr>
            <p:cNvSpPr txBox="1"/>
            <p:nvPr/>
          </p:nvSpPr>
          <p:spPr>
            <a:xfrm rot="16200000">
              <a:off x="4585517" y="16632614"/>
              <a:ext cx="694938" cy="376928"/>
            </a:xfrm>
            <a:prstGeom prst="rect">
              <a:avLst/>
            </a:prstGeom>
            <a:solidFill>
              <a:schemeClr val="bg1"/>
            </a:solidFill>
          </p:spPr>
          <p:txBody>
            <a:bodyPr wrap="none" rtlCol="0">
              <a:spAutoFit/>
            </a:bodyPr>
            <a:lstStyle/>
            <a:p>
              <a:r>
                <a:rPr lang="fr-FR" sz="1130">
                  <a:latin typeface="Source Sans Pro" panose="020B0503030403020204" pitchFamily="34" charset="0"/>
                  <a:ea typeface="Source Sans Pro" panose="020B0503030403020204" pitchFamily="34" charset="0"/>
                  <a:cs typeface="Sabon Next LT" panose="02000500000000000000" pitchFamily="2" charset="0"/>
                </a:rPr>
                <a:t>25 m</a:t>
              </a:r>
            </a:p>
          </p:txBody>
        </p:sp>
      </p:grpSp>
      <p:cxnSp>
        <p:nvCxnSpPr>
          <p:cNvPr id="70" name="Connecteur droit 69">
            <a:extLst>
              <a:ext uri="{FF2B5EF4-FFF2-40B4-BE49-F238E27FC236}">
                <a16:creationId xmlns:a16="http://schemas.microsoft.com/office/drawing/2014/main" id="{D054F2A3-05A3-370D-3E57-6BCC2ABB233A}"/>
              </a:ext>
            </a:extLst>
          </p:cNvPr>
          <p:cNvCxnSpPr>
            <a:cxnSpLocks/>
          </p:cNvCxnSpPr>
          <p:nvPr/>
        </p:nvCxnSpPr>
        <p:spPr>
          <a:xfrm>
            <a:off x="12474375" y="6467717"/>
            <a:ext cx="0" cy="233808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64E10BB-FC96-6F39-3FB8-28ED088D218B}"/>
              </a:ext>
            </a:extLst>
          </p:cNvPr>
          <p:cNvSpPr/>
          <p:nvPr/>
        </p:nvSpPr>
        <p:spPr>
          <a:xfrm>
            <a:off x="12485644" y="7190154"/>
            <a:ext cx="7210575" cy="15790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cxnSp>
        <p:nvCxnSpPr>
          <p:cNvPr id="72" name="Connecteur droit 71">
            <a:extLst>
              <a:ext uri="{FF2B5EF4-FFF2-40B4-BE49-F238E27FC236}">
                <a16:creationId xmlns:a16="http://schemas.microsoft.com/office/drawing/2014/main" id="{9F7B7610-EC10-F704-458F-066821B711B5}"/>
              </a:ext>
            </a:extLst>
          </p:cNvPr>
          <p:cNvCxnSpPr>
            <a:cxnSpLocks/>
          </p:cNvCxnSpPr>
          <p:nvPr/>
        </p:nvCxnSpPr>
        <p:spPr>
          <a:xfrm>
            <a:off x="19696219" y="6467717"/>
            <a:ext cx="0" cy="233808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riangle isocèle 72">
            <a:extLst>
              <a:ext uri="{FF2B5EF4-FFF2-40B4-BE49-F238E27FC236}">
                <a16:creationId xmlns:a16="http://schemas.microsoft.com/office/drawing/2014/main" id="{E5CBEC14-C216-B80A-3B99-3A6E599DBBC1}"/>
              </a:ext>
            </a:extLst>
          </p:cNvPr>
          <p:cNvSpPr/>
          <p:nvPr/>
        </p:nvSpPr>
        <p:spPr>
          <a:xfrm rot="9345876">
            <a:off x="12738762" y="6637528"/>
            <a:ext cx="145228" cy="173558"/>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74" name="Triangle isocèle 73">
            <a:extLst>
              <a:ext uri="{FF2B5EF4-FFF2-40B4-BE49-F238E27FC236}">
                <a16:creationId xmlns:a16="http://schemas.microsoft.com/office/drawing/2014/main" id="{BF8382C9-582E-0302-6A64-441A22709B5C}"/>
              </a:ext>
            </a:extLst>
          </p:cNvPr>
          <p:cNvSpPr/>
          <p:nvPr/>
        </p:nvSpPr>
        <p:spPr>
          <a:xfrm rot="4428715">
            <a:off x="13619997" y="7574868"/>
            <a:ext cx="128643" cy="195934"/>
          </a:xfrm>
          <a:prstGeom prst="triangl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87" name="Triangle isocèle 86">
            <a:extLst>
              <a:ext uri="{FF2B5EF4-FFF2-40B4-BE49-F238E27FC236}">
                <a16:creationId xmlns:a16="http://schemas.microsoft.com/office/drawing/2014/main" id="{97ABB3BC-3392-ABDA-CFB9-31E834F4573D}"/>
              </a:ext>
            </a:extLst>
          </p:cNvPr>
          <p:cNvSpPr/>
          <p:nvPr/>
        </p:nvSpPr>
        <p:spPr>
          <a:xfrm rot="17132627">
            <a:off x="18631109" y="7555996"/>
            <a:ext cx="128643" cy="19593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cxnSp>
        <p:nvCxnSpPr>
          <p:cNvPr id="92" name="Connecteur droit 91">
            <a:extLst>
              <a:ext uri="{FF2B5EF4-FFF2-40B4-BE49-F238E27FC236}">
                <a16:creationId xmlns:a16="http://schemas.microsoft.com/office/drawing/2014/main" id="{7E774CA3-A0EF-766B-4B6D-C8616BAAEE43}"/>
              </a:ext>
            </a:extLst>
          </p:cNvPr>
          <p:cNvCxnSpPr>
            <a:cxnSpLocks/>
          </p:cNvCxnSpPr>
          <p:nvPr/>
        </p:nvCxnSpPr>
        <p:spPr>
          <a:xfrm>
            <a:off x="13044772" y="6249025"/>
            <a:ext cx="0" cy="3698478"/>
          </a:xfrm>
          <a:prstGeom prst="line">
            <a:avLst/>
          </a:prstGeom>
          <a:ln w="571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93" name="Connecteur droit 92">
            <a:extLst>
              <a:ext uri="{FF2B5EF4-FFF2-40B4-BE49-F238E27FC236}">
                <a16:creationId xmlns:a16="http://schemas.microsoft.com/office/drawing/2014/main" id="{34854207-16E4-F600-53B8-248C49060B5E}"/>
              </a:ext>
            </a:extLst>
          </p:cNvPr>
          <p:cNvCxnSpPr>
            <a:cxnSpLocks/>
          </p:cNvCxnSpPr>
          <p:nvPr/>
        </p:nvCxnSpPr>
        <p:spPr>
          <a:xfrm>
            <a:off x="17200717" y="6249025"/>
            <a:ext cx="0" cy="3698478"/>
          </a:xfrm>
          <a:prstGeom prst="line">
            <a:avLst/>
          </a:prstGeom>
          <a:ln w="571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94" name="Forme libre : forme 93">
            <a:extLst>
              <a:ext uri="{FF2B5EF4-FFF2-40B4-BE49-F238E27FC236}">
                <a16:creationId xmlns:a16="http://schemas.microsoft.com/office/drawing/2014/main" id="{BDF11C4F-781C-1FA7-34F0-5DC8B68BDBB4}"/>
              </a:ext>
            </a:extLst>
          </p:cNvPr>
          <p:cNvSpPr/>
          <p:nvPr/>
        </p:nvSpPr>
        <p:spPr>
          <a:xfrm>
            <a:off x="19229919" y="7188854"/>
            <a:ext cx="426451" cy="467416"/>
          </a:xfrm>
          <a:custGeom>
            <a:avLst/>
            <a:gdLst>
              <a:gd name="connsiteX0" fmla="*/ 5618285 w 5683929"/>
              <a:gd name="connsiteY0" fmla="*/ 56258 h 734746"/>
              <a:gd name="connsiteX1" fmla="*/ 5640266 w 5683929"/>
              <a:gd name="connsiteY1" fmla="*/ 249689 h 734746"/>
              <a:gd name="connsiteX2" fmla="*/ 5117123 w 5683929"/>
              <a:gd name="connsiteY2" fmla="*/ 557419 h 734746"/>
              <a:gd name="connsiteX3" fmla="*/ 4339004 w 5683929"/>
              <a:gd name="connsiteY3" fmla="*/ 711285 h 734746"/>
              <a:gd name="connsiteX4" fmla="*/ 2699239 w 5683929"/>
              <a:gd name="connsiteY4" fmla="*/ 56258 h 734746"/>
              <a:gd name="connsiteX5" fmla="*/ 0 w 5683929"/>
              <a:gd name="connsiteY5" fmla="*/ 78239 h 734746"/>
              <a:gd name="connsiteX0" fmla="*/ 2919046 w 2984690"/>
              <a:gd name="connsiteY0" fmla="*/ 0 h 678488"/>
              <a:gd name="connsiteX1" fmla="*/ 2941027 w 2984690"/>
              <a:gd name="connsiteY1" fmla="*/ 193431 h 678488"/>
              <a:gd name="connsiteX2" fmla="*/ 2417884 w 2984690"/>
              <a:gd name="connsiteY2" fmla="*/ 501161 h 678488"/>
              <a:gd name="connsiteX3" fmla="*/ 1639765 w 2984690"/>
              <a:gd name="connsiteY3" fmla="*/ 655027 h 678488"/>
              <a:gd name="connsiteX4" fmla="*/ 0 w 2984690"/>
              <a:gd name="connsiteY4" fmla="*/ 0 h 678488"/>
              <a:gd name="connsiteX0" fmla="*/ 2919046 w 2973161"/>
              <a:gd name="connsiteY0" fmla="*/ 27216 h 705704"/>
              <a:gd name="connsiteX1" fmla="*/ 2916549 w 2973161"/>
              <a:gd name="connsiteY1" fmla="*/ 11532 h 705704"/>
              <a:gd name="connsiteX2" fmla="*/ 2941027 w 2973161"/>
              <a:gd name="connsiteY2" fmla="*/ 220647 h 705704"/>
              <a:gd name="connsiteX3" fmla="*/ 2417884 w 2973161"/>
              <a:gd name="connsiteY3" fmla="*/ 528377 h 705704"/>
              <a:gd name="connsiteX4" fmla="*/ 1639765 w 2973161"/>
              <a:gd name="connsiteY4" fmla="*/ 682243 h 705704"/>
              <a:gd name="connsiteX5" fmla="*/ 0 w 2973161"/>
              <a:gd name="connsiteY5" fmla="*/ 27216 h 705704"/>
              <a:gd name="connsiteX0" fmla="*/ 2919046 w 2942434"/>
              <a:gd name="connsiteY0" fmla="*/ 13574 h 692062"/>
              <a:gd name="connsiteX1" fmla="*/ 2582441 w 2942434"/>
              <a:gd name="connsiteY1" fmla="*/ 15474 h 692062"/>
              <a:gd name="connsiteX2" fmla="*/ 2941027 w 2942434"/>
              <a:gd name="connsiteY2" fmla="*/ 207005 h 692062"/>
              <a:gd name="connsiteX3" fmla="*/ 2417884 w 2942434"/>
              <a:gd name="connsiteY3" fmla="*/ 514735 h 692062"/>
              <a:gd name="connsiteX4" fmla="*/ 1639765 w 2942434"/>
              <a:gd name="connsiteY4" fmla="*/ 668601 h 692062"/>
              <a:gd name="connsiteX5" fmla="*/ 0 w 2942434"/>
              <a:gd name="connsiteY5" fmla="*/ 13574 h 692062"/>
              <a:gd name="connsiteX0" fmla="*/ 2461846 w 2942434"/>
              <a:gd name="connsiteY0" fmla="*/ 22 h 933487"/>
              <a:gd name="connsiteX1" fmla="*/ 2582441 w 2942434"/>
              <a:gd name="connsiteY1" fmla="*/ 256899 h 933487"/>
              <a:gd name="connsiteX2" fmla="*/ 2941027 w 2942434"/>
              <a:gd name="connsiteY2" fmla="*/ 448430 h 933487"/>
              <a:gd name="connsiteX3" fmla="*/ 2417884 w 2942434"/>
              <a:gd name="connsiteY3" fmla="*/ 756160 h 933487"/>
              <a:gd name="connsiteX4" fmla="*/ 1639765 w 2942434"/>
              <a:gd name="connsiteY4" fmla="*/ 910026 h 933487"/>
              <a:gd name="connsiteX5" fmla="*/ 0 w 2942434"/>
              <a:gd name="connsiteY5" fmla="*/ 254999 h 933487"/>
              <a:gd name="connsiteX0" fmla="*/ 2461846 w 3006113"/>
              <a:gd name="connsiteY0" fmla="*/ 22 h 933487"/>
              <a:gd name="connsiteX1" fmla="*/ 2995679 w 3006113"/>
              <a:gd name="connsiteY1" fmla="*/ 270088 h 933487"/>
              <a:gd name="connsiteX2" fmla="*/ 2941027 w 3006113"/>
              <a:gd name="connsiteY2" fmla="*/ 448430 h 933487"/>
              <a:gd name="connsiteX3" fmla="*/ 2417884 w 3006113"/>
              <a:gd name="connsiteY3" fmla="*/ 756160 h 933487"/>
              <a:gd name="connsiteX4" fmla="*/ 1639765 w 3006113"/>
              <a:gd name="connsiteY4" fmla="*/ 910026 h 933487"/>
              <a:gd name="connsiteX5" fmla="*/ 0 w 3006113"/>
              <a:gd name="connsiteY5" fmla="*/ 254999 h 933487"/>
              <a:gd name="connsiteX0" fmla="*/ 2545373 w 3006113"/>
              <a:gd name="connsiteY0" fmla="*/ 482 h 700951"/>
              <a:gd name="connsiteX1" fmla="*/ 2995679 w 3006113"/>
              <a:gd name="connsiteY1" fmla="*/ 37552 h 700951"/>
              <a:gd name="connsiteX2" fmla="*/ 2941027 w 3006113"/>
              <a:gd name="connsiteY2" fmla="*/ 215894 h 700951"/>
              <a:gd name="connsiteX3" fmla="*/ 2417884 w 3006113"/>
              <a:gd name="connsiteY3" fmla="*/ 523624 h 700951"/>
              <a:gd name="connsiteX4" fmla="*/ 1639765 w 3006113"/>
              <a:gd name="connsiteY4" fmla="*/ 677490 h 700951"/>
              <a:gd name="connsiteX5" fmla="*/ 0 w 3006113"/>
              <a:gd name="connsiteY5" fmla="*/ 22463 h 700951"/>
              <a:gd name="connsiteX0" fmla="*/ 2545373 w 3006113"/>
              <a:gd name="connsiteY0" fmla="*/ 482 h 526386"/>
              <a:gd name="connsiteX1" fmla="*/ 2995679 w 3006113"/>
              <a:gd name="connsiteY1" fmla="*/ 37552 h 526386"/>
              <a:gd name="connsiteX2" fmla="*/ 2941027 w 3006113"/>
              <a:gd name="connsiteY2" fmla="*/ 215894 h 526386"/>
              <a:gd name="connsiteX3" fmla="*/ 2417884 w 3006113"/>
              <a:gd name="connsiteY3" fmla="*/ 523624 h 526386"/>
              <a:gd name="connsiteX4" fmla="*/ 0 w 3006113"/>
              <a:gd name="connsiteY4" fmla="*/ 22463 h 526386"/>
              <a:gd name="connsiteX0" fmla="*/ 127489 w 588229"/>
              <a:gd name="connsiteY0" fmla="*/ 482 h 526386"/>
              <a:gd name="connsiteX1" fmla="*/ 577795 w 588229"/>
              <a:gd name="connsiteY1" fmla="*/ 37552 h 526386"/>
              <a:gd name="connsiteX2" fmla="*/ 523143 w 588229"/>
              <a:gd name="connsiteY2" fmla="*/ 215894 h 526386"/>
              <a:gd name="connsiteX3" fmla="*/ 0 w 588229"/>
              <a:gd name="connsiteY3" fmla="*/ 523624 h 526386"/>
              <a:gd name="connsiteX0" fmla="*/ 8793 w 463610"/>
              <a:gd name="connsiteY0" fmla="*/ 482 h 526386"/>
              <a:gd name="connsiteX1" fmla="*/ 459099 w 463610"/>
              <a:gd name="connsiteY1" fmla="*/ 37552 h 526386"/>
              <a:gd name="connsiteX2" fmla="*/ 404447 w 463610"/>
              <a:gd name="connsiteY2" fmla="*/ 215894 h 526386"/>
              <a:gd name="connsiteX3" fmla="*/ 0 w 463610"/>
              <a:gd name="connsiteY3" fmla="*/ 523624 h 526386"/>
              <a:gd name="connsiteX0" fmla="*/ 8793 w 520029"/>
              <a:gd name="connsiteY0" fmla="*/ 482 h 527292"/>
              <a:gd name="connsiteX1" fmla="*/ 459099 w 520029"/>
              <a:gd name="connsiteY1" fmla="*/ 37552 h 527292"/>
              <a:gd name="connsiteX2" fmla="*/ 492370 w 520029"/>
              <a:gd name="connsiteY2" fmla="*/ 286233 h 527292"/>
              <a:gd name="connsiteX3" fmla="*/ 0 w 520029"/>
              <a:gd name="connsiteY3" fmla="*/ 523624 h 527292"/>
              <a:gd name="connsiteX0" fmla="*/ 1 w 507167"/>
              <a:gd name="connsiteY0" fmla="*/ 482 h 518630"/>
              <a:gd name="connsiteX1" fmla="*/ 450307 w 507167"/>
              <a:gd name="connsiteY1" fmla="*/ 37552 h 518630"/>
              <a:gd name="connsiteX2" fmla="*/ 483578 w 507167"/>
              <a:gd name="connsiteY2" fmla="*/ 286233 h 518630"/>
              <a:gd name="connsiteX3" fmla="*/ 48358 w 507167"/>
              <a:gd name="connsiteY3" fmla="*/ 514832 h 518630"/>
              <a:gd name="connsiteX0" fmla="*/ 1 w 450453"/>
              <a:gd name="connsiteY0" fmla="*/ 14674 h 529024"/>
              <a:gd name="connsiteX1" fmla="*/ 450307 w 450453"/>
              <a:gd name="connsiteY1" fmla="*/ 51744 h 529024"/>
              <a:gd name="connsiteX2" fmla="*/ 48358 w 450453"/>
              <a:gd name="connsiteY2" fmla="*/ 529024 h 529024"/>
              <a:gd name="connsiteX0" fmla="*/ 65943 w 516358"/>
              <a:gd name="connsiteY0" fmla="*/ 14674 h 638927"/>
              <a:gd name="connsiteX1" fmla="*/ 516249 w 516358"/>
              <a:gd name="connsiteY1" fmla="*/ 51744 h 638927"/>
              <a:gd name="connsiteX2" fmla="*/ 0 w 516358"/>
              <a:gd name="connsiteY2" fmla="*/ 638927 h 638927"/>
            </a:gdLst>
            <a:ahLst/>
            <a:cxnLst>
              <a:cxn ang="0">
                <a:pos x="connsiteX0" y="connsiteY0"/>
              </a:cxn>
              <a:cxn ang="0">
                <a:pos x="connsiteX1" y="connsiteY1"/>
              </a:cxn>
              <a:cxn ang="0">
                <a:pos x="connsiteX2" y="connsiteY2"/>
              </a:cxn>
            </a:cxnLst>
            <a:rect l="l" t="t" r="r" b="b"/>
            <a:pathLst>
              <a:path w="516358" h="638927">
                <a:moveTo>
                  <a:pt x="65943" y="14674"/>
                </a:moveTo>
                <a:cubicBezTo>
                  <a:pt x="65527" y="12060"/>
                  <a:pt x="508190" y="-33981"/>
                  <a:pt x="516249" y="51744"/>
                </a:cubicBezTo>
                <a:cubicBezTo>
                  <a:pt x="524308" y="137469"/>
                  <a:pt x="83740" y="539494"/>
                  <a:pt x="0" y="638927"/>
                </a:cubicBezTo>
              </a:path>
            </a:pathLst>
          </a:cu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cxnSp>
        <p:nvCxnSpPr>
          <p:cNvPr id="95" name="Connecteur droit 94">
            <a:extLst>
              <a:ext uri="{FF2B5EF4-FFF2-40B4-BE49-F238E27FC236}">
                <a16:creationId xmlns:a16="http://schemas.microsoft.com/office/drawing/2014/main" id="{10A6D9FD-54BE-173A-31E9-A3A3F9641D0F}"/>
              </a:ext>
            </a:extLst>
          </p:cNvPr>
          <p:cNvCxnSpPr>
            <a:cxnSpLocks/>
          </p:cNvCxnSpPr>
          <p:nvPr/>
        </p:nvCxnSpPr>
        <p:spPr>
          <a:xfrm flipV="1">
            <a:off x="14906372" y="7177625"/>
            <a:ext cx="4339899" cy="19512"/>
          </a:xfrm>
          <a:prstGeom prst="line">
            <a:avLst/>
          </a:prstGeom>
          <a:ln w="38100">
            <a:solidFill>
              <a:srgbClr val="7030A0"/>
            </a:solidFill>
            <a:prstDash val="solid"/>
          </a:ln>
        </p:spPr>
        <p:style>
          <a:lnRef idx="1">
            <a:schemeClr val="accent1"/>
          </a:lnRef>
          <a:fillRef idx="0">
            <a:schemeClr val="accent1"/>
          </a:fillRef>
          <a:effectRef idx="0">
            <a:schemeClr val="accent1"/>
          </a:effectRef>
          <a:fontRef idx="minor">
            <a:schemeClr val="tx1"/>
          </a:fontRef>
        </p:style>
      </p:cxnSp>
      <p:sp>
        <p:nvSpPr>
          <p:cNvPr id="96" name="Triangle isocèle 95">
            <a:extLst>
              <a:ext uri="{FF2B5EF4-FFF2-40B4-BE49-F238E27FC236}">
                <a16:creationId xmlns:a16="http://schemas.microsoft.com/office/drawing/2014/main" id="{79A11ED8-4CC2-D42B-383E-A347DC526578}"/>
              </a:ext>
            </a:extLst>
          </p:cNvPr>
          <p:cNvSpPr/>
          <p:nvPr/>
        </p:nvSpPr>
        <p:spPr>
          <a:xfrm rot="13466767">
            <a:off x="19406624" y="7318855"/>
            <a:ext cx="145228" cy="17355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97" name="Triangle isocèle 96">
            <a:extLst>
              <a:ext uri="{FF2B5EF4-FFF2-40B4-BE49-F238E27FC236}">
                <a16:creationId xmlns:a16="http://schemas.microsoft.com/office/drawing/2014/main" id="{FC60CE1B-3155-3E5C-320C-7FB7E483CC1F}"/>
              </a:ext>
            </a:extLst>
          </p:cNvPr>
          <p:cNvSpPr/>
          <p:nvPr/>
        </p:nvSpPr>
        <p:spPr>
          <a:xfrm rot="4406550">
            <a:off x="14570714" y="7224664"/>
            <a:ext cx="128643" cy="195934"/>
          </a:xfrm>
          <a:prstGeom prst="triangl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cxnSp>
        <p:nvCxnSpPr>
          <p:cNvPr id="98" name="Connecteur droit 97">
            <a:extLst>
              <a:ext uri="{FF2B5EF4-FFF2-40B4-BE49-F238E27FC236}">
                <a16:creationId xmlns:a16="http://schemas.microsoft.com/office/drawing/2014/main" id="{9F2315B5-9EB5-2085-28F8-F6599591236D}"/>
              </a:ext>
            </a:extLst>
          </p:cNvPr>
          <p:cNvCxnSpPr/>
          <p:nvPr/>
        </p:nvCxnSpPr>
        <p:spPr>
          <a:xfrm flipH="1">
            <a:off x="12485644" y="7758799"/>
            <a:ext cx="7195448"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9" name="Connecteur droit 98">
            <a:extLst>
              <a:ext uri="{FF2B5EF4-FFF2-40B4-BE49-F238E27FC236}">
                <a16:creationId xmlns:a16="http://schemas.microsoft.com/office/drawing/2014/main" id="{12C04160-A5CF-3A77-278A-DF9CE36D6326}"/>
              </a:ext>
            </a:extLst>
          </p:cNvPr>
          <p:cNvCxnSpPr>
            <a:cxnSpLocks/>
          </p:cNvCxnSpPr>
          <p:nvPr/>
        </p:nvCxnSpPr>
        <p:spPr>
          <a:xfrm>
            <a:off x="19262256" y="6249025"/>
            <a:ext cx="0" cy="3724207"/>
          </a:xfrm>
          <a:prstGeom prst="line">
            <a:avLst/>
          </a:prstGeom>
          <a:ln w="571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00" name="ZoneTexte 99">
            <a:extLst>
              <a:ext uri="{FF2B5EF4-FFF2-40B4-BE49-F238E27FC236}">
                <a16:creationId xmlns:a16="http://schemas.microsoft.com/office/drawing/2014/main" id="{CA7D4A61-319B-F221-C5D8-7EAA4D85AFA4}"/>
              </a:ext>
            </a:extLst>
          </p:cNvPr>
          <p:cNvSpPr txBox="1"/>
          <p:nvPr/>
        </p:nvSpPr>
        <p:spPr>
          <a:xfrm>
            <a:off x="11377612" y="7345183"/>
            <a:ext cx="918841" cy="430887"/>
          </a:xfrm>
          <a:prstGeom prst="rect">
            <a:avLst/>
          </a:prstGeom>
          <a:noFill/>
        </p:spPr>
        <p:txBody>
          <a:bodyPr wrap="none" rtlCol="0">
            <a:spAutoFit/>
          </a:bodyPr>
          <a:lstStyle/>
          <a:p>
            <a:r>
              <a:rPr lang="fr-FR" sz="1100" dirty="0">
                <a:latin typeface="Source Sans Pro" panose="020B0503030403020204" pitchFamily="34" charset="0"/>
                <a:ea typeface="Source Sans Pro" panose="020B0503030403020204" pitchFamily="34" charset="0"/>
                <a:cs typeface="Sabon Next LT" panose="02000500000000000000" pitchFamily="2" charset="0"/>
              </a:rPr>
              <a:t>1 mètre max
</a:t>
            </a:r>
            <a:endParaRPr lang="fr-FR" sz="898"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101" name="ZoneTexte 100">
            <a:extLst>
              <a:ext uri="{FF2B5EF4-FFF2-40B4-BE49-F238E27FC236}">
                <a16:creationId xmlns:a16="http://schemas.microsoft.com/office/drawing/2014/main" id="{98FEFC3C-9CEF-0180-BC06-8B59168FC8E0}"/>
              </a:ext>
            </a:extLst>
          </p:cNvPr>
          <p:cNvSpPr txBox="1"/>
          <p:nvPr/>
        </p:nvSpPr>
        <p:spPr>
          <a:xfrm>
            <a:off x="12258688" y="9086475"/>
            <a:ext cx="870751" cy="400110"/>
          </a:xfrm>
          <a:prstGeom prst="rect">
            <a:avLst/>
          </a:prstGeom>
          <a:noFill/>
        </p:spPr>
        <p:txBody>
          <a:bodyPr wrap="none" rtlCol="0">
            <a:spAutoFit/>
          </a:bodyPr>
          <a:lstStyle/>
          <a:p>
            <a:r>
              <a:rPr lang="fr-FR" sz="1000" dirty="0">
                <a:latin typeface="Source Sans Pro" panose="020B0503030403020204" pitchFamily="34" charset="0"/>
                <a:ea typeface="Source Sans Pro" panose="020B0503030403020204" pitchFamily="34" charset="0"/>
                <a:cs typeface="Sabon Next LT" panose="02000500000000000000" pitchFamily="2" charset="0"/>
              </a:rPr>
              <a:t>Plongée (Air)
</a:t>
            </a:r>
            <a:endParaRPr lang="fr-FR" sz="898"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102" name="ZoneTexte 101">
            <a:extLst>
              <a:ext uri="{FF2B5EF4-FFF2-40B4-BE49-F238E27FC236}">
                <a16:creationId xmlns:a16="http://schemas.microsoft.com/office/drawing/2014/main" id="{A89B9195-6C71-3033-81B3-CC37F5990597}"/>
              </a:ext>
            </a:extLst>
          </p:cNvPr>
          <p:cNvSpPr txBox="1"/>
          <p:nvPr/>
        </p:nvSpPr>
        <p:spPr>
          <a:xfrm>
            <a:off x="13262019" y="9098096"/>
            <a:ext cx="1197764" cy="400110"/>
          </a:xfrm>
          <a:prstGeom prst="rect">
            <a:avLst/>
          </a:prstGeom>
          <a:noFill/>
        </p:spPr>
        <p:txBody>
          <a:bodyPr wrap="none" rtlCol="0">
            <a:spAutoFit/>
          </a:bodyPr>
          <a:lstStyle/>
          <a:p>
            <a:r>
              <a:rPr lang="fr-FR" sz="1000" dirty="0">
                <a:latin typeface="Source Sans Pro" panose="020B0503030403020204" pitchFamily="34" charset="0"/>
                <a:ea typeface="Source Sans Pro" panose="020B0503030403020204" pitchFamily="34" charset="0"/>
                <a:cs typeface="Sabon Next LT" panose="02000500000000000000" pitchFamily="2" charset="0"/>
              </a:rPr>
              <a:t>Coulée (sous l’eau)
</a:t>
            </a:r>
          </a:p>
        </p:txBody>
      </p:sp>
      <p:sp>
        <p:nvSpPr>
          <p:cNvPr id="103" name="ZoneTexte 102">
            <a:extLst>
              <a:ext uri="{FF2B5EF4-FFF2-40B4-BE49-F238E27FC236}">
                <a16:creationId xmlns:a16="http://schemas.microsoft.com/office/drawing/2014/main" id="{4E955B91-211D-C5E4-94D6-D7F2B709F63B}"/>
              </a:ext>
            </a:extLst>
          </p:cNvPr>
          <p:cNvSpPr txBox="1"/>
          <p:nvPr/>
        </p:nvSpPr>
        <p:spPr>
          <a:xfrm>
            <a:off x="16042425" y="9074561"/>
            <a:ext cx="1515158" cy="400110"/>
          </a:xfrm>
          <a:prstGeom prst="rect">
            <a:avLst/>
          </a:prstGeom>
          <a:noFill/>
        </p:spPr>
        <p:txBody>
          <a:bodyPr wrap="none" rtlCol="0">
            <a:spAutoFit/>
          </a:bodyPr>
          <a:lstStyle/>
          <a:p>
            <a:r>
              <a:rPr lang="fr-FR" sz="1000" dirty="0">
                <a:latin typeface="Source Sans Pro" panose="020B0503030403020204" pitchFamily="34" charset="0"/>
                <a:ea typeface="Source Sans Pro" panose="020B0503030403020204" pitchFamily="34" charset="0"/>
                <a:cs typeface="Sabon Next LT" panose="02000500000000000000" pitchFamily="2" charset="0"/>
              </a:rPr>
              <a:t>Nage  (2 milieux, eau/air)
</a:t>
            </a:r>
          </a:p>
        </p:txBody>
      </p:sp>
      <p:sp>
        <p:nvSpPr>
          <p:cNvPr id="104" name="ZoneTexte 103">
            <a:extLst>
              <a:ext uri="{FF2B5EF4-FFF2-40B4-BE49-F238E27FC236}">
                <a16:creationId xmlns:a16="http://schemas.microsoft.com/office/drawing/2014/main" id="{4FB88C80-D78F-1A94-E63D-135C00A0D5B8}"/>
              </a:ext>
            </a:extLst>
          </p:cNvPr>
          <p:cNvSpPr txBox="1"/>
          <p:nvPr/>
        </p:nvSpPr>
        <p:spPr>
          <a:xfrm>
            <a:off x="19278241" y="9072084"/>
            <a:ext cx="1730888" cy="400110"/>
          </a:xfrm>
          <a:prstGeom prst="rect">
            <a:avLst/>
          </a:prstGeom>
          <a:noFill/>
        </p:spPr>
        <p:txBody>
          <a:bodyPr wrap="square" rtlCol="0">
            <a:spAutoFit/>
          </a:bodyPr>
          <a:lstStyle/>
          <a:p>
            <a:r>
              <a:rPr lang="fr-FR" sz="1000" dirty="0">
                <a:latin typeface="Source Sans Pro" panose="020B0503030403020204" pitchFamily="34" charset="0"/>
                <a:ea typeface="Source Sans Pro" panose="020B0503030403020204" pitchFamily="34" charset="0"/>
                <a:cs typeface="Sabon Next LT" panose="02000500000000000000" pitchFamily="2" charset="0"/>
              </a:rPr>
              <a:t>demi-tour (sous l’eau)
</a:t>
            </a:r>
          </a:p>
        </p:txBody>
      </p:sp>
      <p:sp>
        <p:nvSpPr>
          <p:cNvPr id="105" name="ZoneTexte 104">
            <a:extLst>
              <a:ext uri="{FF2B5EF4-FFF2-40B4-BE49-F238E27FC236}">
                <a16:creationId xmlns:a16="http://schemas.microsoft.com/office/drawing/2014/main" id="{F7E25470-1F3E-DBA4-F9EB-DB3C419F603B}"/>
              </a:ext>
            </a:extLst>
          </p:cNvPr>
          <p:cNvSpPr txBox="1"/>
          <p:nvPr/>
        </p:nvSpPr>
        <p:spPr>
          <a:xfrm>
            <a:off x="17914433" y="9802561"/>
            <a:ext cx="1197764" cy="400110"/>
          </a:xfrm>
          <a:prstGeom prst="rect">
            <a:avLst/>
          </a:prstGeom>
          <a:noFill/>
        </p:spPr>
        <p:txBody>
          <a:bodyPr wrap="none" rtlCol="0">
            <a:spAutoFit/>
          </a:bodyPr>
          <a:lstStyle/>
          <a:p>
            <a:r>
              <a:rPr lang="fr-FR" sz="1000" dirty="0">
                <a:latin typeface="Source Sans Pro" panose="020B0503030403020204" pitchFamily="34" charset="0"/>
                <a:ea typeface="Source Sans Pro" panose="020B0503030403020204" pitchFamily="34" charset="0"/>
                <a:cs typeface="Sabon Next LT" panose="02000500000000000000" pitchFamily="2" charset="0"/>
              </a:rPr>
              <a:t>Coulée (sous l’eau)
</a:t>
            </a:r>
          </a:p>
        </p:txBody>
      </p:sp>
      <p:cxnSp>
        <p:nvCxnSpPr>
          <p:cNvPr id="106" name="Connecteur droit 105">
            <a:extLst>
              <a:ext uri="{FF2B5EF4-FFF2-40B4-BE49-F238E27FC236}">
                <a16:creationId xmlns:a16="http://schemas.microsoft.com/office/drawing/2014/main" id="{0D17B4B2-804D-553A-4A06-2C65997BA2EA}"/>
              </a:ext>
            </a:extLst>
          </p:cNvPr>
          <p:cNvCxnSpPr>
            <a:cxnSpLocks/>
          </p:cNvCxnSpPr>
          <p:nvPr/>
        </p:nvCxnSpPr>
        <p:spPr>
          <a:xfrm>
            <a:off x="14895221" y="6249025"/>
            <a:ext cx="0" cy="3698478"/>
          </a:xfrm>
          <a:prstGeom prst="line">
            <a:avLst/>
          </a:prstGeom>
          <a:ln w="571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07" name="Forme libre : forme 106">
            <a:extLst>
              <a:ext uri="{FF2B5EF4-FFF2-40B4-BE49-F238E27FC236}">
                <a16:creationId xmlns:a16="http://schemas.microsoft.com/office/drawing/2014/main" id="{D6E6DE93-F533-719B-3060-5F99963EF591}"/>
              </a:ext>
            </a:extLst>
          </p:cNvPr>
          <p:cNvSpPr/>
          <p:nvPr/>
        </p:nvSpPr>
        <p:spPr>
          <a:xfrm>
            <a:off x="17182853" y="7200124"/>
            <a:ext cx="2074051" cy="510746"/>
          </a:xfrm>
          <a:custGeom>
            <a:avLst/>
            <a:gdLst>
              <a:gd name="connsiteX0" fmla="*/ 2444262 w 2444262"/>
              <a:gd name="connsiteY0" fmla="*/ 496765 h 591476"/>
              <a:gd name="connsiteX1" fmla="*/ 1965081 w 2444262"/>
              <a:gd name="connsiteY1" fmla="*/ 553915 h 591476"/>
              <a:gd name="connsiteX2" fmla="*/ 0 w 2444262"/>
              <a:gd name="connsiteY2" fmla="*/ 0 h 591476"/>
              <a:gd name="connsiteX0" fmla="*/ 2511318 w 2511318"/>
              <a:gd name="connsiteY0" fmla="*/ 603445 h 698156"/>
              <a:gd name="connsiteX1" fmla="*/ 2032137 w 2511318"/>
              <a:gd name="connsiteY1" fmla="*/ 660595 h 698156"/>
              <a:gd name="connsiteX2" fmla="*/ 0 w 2511318"/>
              <a:gd name="connsiteY2" fmla="*/ 0 h 698156"/>
            </a:gdLst>
            <a:ahLst/>
            <a:cxnLst>
              <a:cxn ang="0">
                <a:pos x="connsiteX0" y="connsiteY0"/>
              </a:cxn>
              <a:cxn ang="0">
                <a:pos x="connsiteX1" y="connsiteY1"/>
              </a:cxn>
              <a:cxn ang="0">
                <a:pos x="connsiteX2" y="connsiteY2"/>
              </a:cxn>
            </a:cxnLst>
            <a:rect l="l" t="t" r="r" b="b"/>
            <a:pathLst>
              <a:path w="2511318" h="698156">
                <a:moveTo>
                  <a:pt x="2511318" y="603445"/>
                </a:moveTo>
                <a:cubicBezTo>
                  <a:pt x="2475416" y="673417"/>
                  <a:pt x="2439514" y="743389"/>
                  <a:pt x="2032137" y="660595"/>
                </a:cubicBezTo>
                <a:cubicBezTo>
                  <a:pt x="1624760" y="577801"/>
                  <a:pt x="778852" y="235560"/>
                  <a:pt x="0"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108" name="Triangle isocèle 107">
            <a:extLst>
              <a:ext uri="{FF2B5EF4-FFF2-40B4-BE49-F238E27FC236}">
                <a16:creationId xmlns:a16="http://schemas.microsoft.com/office/drawing/2014/main" id="{C4317498-DBE2-DD00-D451-D78300B5AD1E}"/>
              </a:ext>
            </a:extLst>
          </p:cNvPr>
          <p:cNvSpPr/>
          <p:nvPr/>
        </p:nvSpPr>
        <p:spPr>
          <a:xfrm rot="17588868">
            <a:off x="17802341" y="7299614"/>
            <a:ext cx="128643" cy="19593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109" name="Forme libre : forme 108">
            <a:extLst>
              <a:ext uri="{FF2B5EF4-FFF2-40B4-BE49-F238E27FC236}">
                <a16:creationId xmlns:a16="http://schemas.microsoft.com/office/drawing/2014/main" id="{3191315F-CCEA-F530-B844-6EBF57B99F14}"/>
              </a:ext>
            </a:extLst>
          </p:cNvPr>
          <p:cNvSpPr/>
          <p:nvPr/>
        </p:nvSpPr>
        <p:spPr>
          <a:xfrm>
            <a:off x="12442076" y="6420466"/>
            <a:ext cx="584543" cy="761219"/>
          </a:xfrm>
          <a:custGeom>
            <a:avLst/>
            <a:gdLst>
              <a:gd name="connsiteX0" fmla="*/ 0 w 707781"/>
              <a:gd name="connsiteY0" fmla="*/ 82174 h 1040536"/>
              <a:gd name="connsiteX1" fmla="*/ 268166 w 707781"/>
              <a:gd name="connsiteY1" fmla="*/ 95363 h 1040536"/>
              <a:gd name="connsiteX2" fmla="*/ 707781 w 707781"/>
              <a:gd name="connsiteY2" fmla="*/ 1040536 h 1040536"/>
            </a:gdLst>
            <a:ahLst/>
            <a:cxnLst>
              <a:cxn ang="0">
                <a:pos x="connsiteX0" y="connsiteY0"/>
              </a:cxn>
              <a:cxn ang="0">
                <a:pos x="connsiteX1" y="connsiteY1"/>
              </a:cxn>
              <a:cxn ang="0">
                <a:pos x="connsiteX2" y="connsiteY2"/>
              </a:cxn>
            </a:cxnLst>
            <a:rect l="l" t="t" r="r" b="b"/>
            <a:pathLst>
              <a:path w="707781" h="1040536">
                <a:moveTo>
                  <a:pt x="0" y="82174"/>
                </a:moveTo>
                <a:cubicBezTo>
                  <a:pt x="75101" y="8905"/>
                  <a:pt x="150203" y="-64364"/>
                  <a:pt x="268166" y="95363"/>
                </a:cubicBezTo>
                <a:cubicBezTo>
                  <a:pt x="386130" y="255090"/>
                  <a:pt x="546955" y="647813"/>
                  <a:pt x="707781" y="1040536"/>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110" name="Forme libre : forme 109">
            <a:extLst>
              <a:ext uri="{FF2B5EF4-FFF2-40B4-BE49-F238E27FC236}">
                <a16:creationId xmlns:a16="http://schemas.microsoft.com/office/drawing/2014/main" id="{708FB41E-8EE0-86C6-D8BB-6FAC92DE89F6}"/>
              </a:ext>
            </a:extLst>
          </p:cNvPr>
          <p:cNvSpPr/>
          <p:nvPr/>
        </p:nvSpPr>
        <p:spPr>
          <a:xfrm>
            <a:off x="13032105" y="7190975"/>
            <a:ext cx="1843912" cy="506009"/>
          </a:xfrm>
          <a:custGeom>
            <a:avLst/>
            <a:gdLst>
              <a:gd name="connsiteX0" fmla="*/ 0 w 2232660"/>
              <a:gd name="connsiteY0" fmla="*/ 0 h 691681"/>
              <a:gd name="connsiteX1" fmla="*/ 294640 w 2232660"/>
              <a:gd name="connsiteY1" fmla="*/ 601980 h 691681"/>
              <a:gd name="connsiteX2" fmla="*/ 883920 w 2232660"/>
              <a:gd name="connsiteY2" fmla="*/ 629920 h 691681"/>
              <a:gd name="connsiteX3" fmla="*/ 2232660 w 2232660"/>
              <a:gd name="connsiteY3" fmla="*/ 35560 h 691681"/>
            </a:gdLst>
            <a:ahLst/>
            <a:cxnLst>
              <a:cxn ang="0">
                <a:pos x="connsiteX0" y="connsiteY0"/>
              </a:cxn>
              <a:cxn ang="0">
                <a:pos x="connsiteX1" y="connsiteY1"/>
              </a:cxn>
              <a:cxn ang="0">
                <a:pos x="connsiteX2" y="connsiteY2"/>
              </a:cxn>
              <a:cxn ang="0">
                <a:pos x="connsiteX3" y="connsiteY3"/>
              </a:cxn>
            </a:cxnLst>
            <a:rect l="l" t="t" r="r" b="b"/>
            <a:pathLst>
              <a:path w="2232660" h="691681">
                <a:moveTo>
                  <a:pt x="0" y="0"/>
                </a:moveTo>
                <a:cubicBezTo>
                  <a:pt x="73660" y="248496"/>
                  <a:pt x="147320" y="496993"/>
                  <a:pt x="294640" y="601980"/>
                </a:cubicBezTo>
                <a:cubicBezTo>
                  <a:pt x="441960" y="706967"/>
                  <a:pt x="560917" y="724323"/>
                  <a:pt x="883920" y="629920"/>
                </a:cubicBezTo>
                <a:cubicBezTo>
                  <a:pt x="1206923" y="535517"/>
                  <a:pt x="1719791" y="285538"/>
                  <a:pt x="2232660" y="35560"/>
                </a:cubicBezTo>
              </a:path>
            </a:pathLst>
          </a:cu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cxnSp>
        <p:nvCxnSpPr>
          <p:cNvPr id="111" name="Connecteur droit 110">
            <a:extLst>
              <a:ext uri="{FF2B5EF4-FFF2-40B4-BE49-F238E27FC236}">
                <a16:creationId xmlns:a16="http://schemas.microsoft.com/office/drawing/2014/main" id="{4EB1EF23-F9D4-50CD-0673-BD2D2741E5FE}"/>
              </a:ext>
            </a:extLst>
          </p:cNvPr>
          <p:cNvCxnSpPr>
            <a:cxnSpLocks/>
          </p:cNvCxnSpPr>
          <p:nvPr/>
        </p:nvCxnSpPr>
        <p:spPr>
          <a:xfrm>
            <a:off x="12466441" y="7215689"/>
            <a:ext cx="4710797" cy="0"/>
          </a:xfrm>
          <a:prstGeom prst="line">
            <a:avLst/>
          </a:prstGeom>
          <a:ln w="38100">
            <a:solidFill>
              <a:srgbClr val="FF15F4"/>
            </a:solidFill>
            <a:prstDash val="solid"/>
          </a:ln>
        </p:spPr>
        <p:style>
          <a:lnRef idx="1">
            <a:schemeClr val="accent1"/>
          </a:lnRef>
          <a:fillRef idx="0">
            <a:schemeClr val="accent1"/>
          </a:fillRef>
          <a:effectRef idx="0">
            <a:schemeClr val="accent1"/>
          </a:effectRef>
          <a:fontRef idx="minor">
            <a:schemeClr val="tx1"/>
          </a:fontRef>
        </p:style>
      </p:cxnSp>
      <p:sp>
        <p:nvSpPr>
          <p:cNvPr id="112" name="Triangle isocèle 2">
            <a:extLst>
              <a:ext uri="{FF2B5EF4-FFF2-40B4-BE49-F238E27FC236}">
                <a16:creationId xmlns:a16="http://schemas.microsoft.com/office/drawing/2014/main" id="{6D46E130-019C-DA0D-3DAC-ED27836BDBB0}"/>
              </a:ext>
            </a:extLst>
          </p:cNvPr>
          <p:cNvSpPr/>
          <p:nvPr/>
        </p:nvSpPr>
        <p:spPr>
          <a:xfrm rot="5400000">
            <a:off x="15421174" y="7042168"/>
            <a:ext cx="70668" cy="195934"/>
          </a:xfrm>
          <a:custGeom>
            <a:avLst/>
            <a:gdLst>
              <a:gd name="connsiteX0" fmla="*/ 0 w 175846"/>
              <a:gd name="connsiteY0" fmla="*/ 237242 h 237242"/>
              <a:gd name="connsiteX1" fmla="*/ 87923 w 175846"/>
              <a:gd name="connsiteY1" fmla="*/ 0 h 237242"/>
              <a:gd name="connsiteX2" fmla="*/ 175846 w 175846"/>
              <a:gd name="connsiteY2" fmla="*/ 237242 h 237242"/>
              <a:gd name="connsiteX3" fmla="*/ 0 w 175846"/>
              <a:gd name="connsiteY3" fmla="*/ 237242 h 237242"/>
              <a:gd name="connsiteX0" fmla="*/ 0 w 96598"/>
              <a:gd name="connsiteY0" fmla="*/ 237242 h 237242"/>
              <a:gd name="connsiteX1" fmla="*/ 87923 w 96598"/>
              <a:gd name="connsiteY1" fmla="*/ 0 h 237242"/>
              <a:gd name="connsiteX2" fmla="*/ 96598 w 96598"/>
              <a:gd name="connsiteY2" fmla="*/ 237242 h 237242"/>
              <a:gd name="connsiteX3" fmla="*/ 0 w 96598"/>
              <a:gd name="connsiteY3" fmla="*/ 237242 h 237242"/>
            </a:gdLst>
            <a:ahLst/>
            <a:cxnLst>
              <a:cxn ang="0">
                <a:pos x="connsiteX0" y="connsiteY0"/>
              </a:cxn>
              <a:cxn ang="0">
                <a:pos x="connsiteX1" y="connsiteY1"/>
              </a:cxn>
              <a:cxn ang="0">
                <a:pos x="connsiteX2" y="connsiteY2"/>
              </a:cxn>
              <a:cxn ang="0">
                <a:pos x="connsiteX3" y="connsiteY3"/>
              </a:cxn>
            </a:cxnLst>
            <a:rect l="l" t="t" r="r" b="b"/>
            <a:pathLst>
              <a:path w="96598" h="237242">
                <a:moveTo>
                  <a:pt x="0" y="237242"/>
                </a:moveTo>
                <a:lnTo>
                  <a:pt x="87923" y="0"/>
                </a:lnTo>
                <a:lnTo>
                  <a:pt x="96598" y="237242"/>
                </a:lnTo>
                <a:lnTo>
                  <a:pt x="0" y="237242"/>
                </a:lnTo>
                <a:close/>
              </a:path>
            </a:pathLst>
          </a:custGeom>
          <a:solidFill>
            <a:srgbClr val="7030A0"/>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113" name="Triangle isocèle 2">
            <a:extLst>
              <a:ext uri="{FF2B5EF4-FFF2-40B4-BE49-F238E27FC236}">
                <a16:creationId xmlns:a16="http://schemas.microsoft.com/office/drawing/2014/main" id="{7DD4FA84-EE0B-81E3-7331-41007E184E50}"/>
              </a:ext>
            </a:extLst>
          </p:cNvPr>
          <p:cNvSpPr/>
          <p:nvPr/>
        </p:nvSpPr>
        <p:spPr>
          <a:xfrm rot="5400000">
            <a:off x="16460936" y="7048751"/>
            <a:ext cx="70668" cy="195934"/>
          </a:xfrm>
          <a:custGeom>
            <a:avLst/>
            <a:gdLst>
              <a:gd name="connsiteX0" fmla="*/ 0 w 175846"/>
              <a:gd name="connsiteY0" fmla="*/ 237242 h 237242"/>
              <a:gd name="connsiteX1" fmla="*/ 87923 w 175846"/>
              <a:gd name="connsiteY1" fmla="*/ 0 h 237242"/>
              <a:gd name="connsiteX2" fmla="*/ 175846 w 175846"/>
              <a:gd name="connsiteY2" fmla="*/ 237242 h 237242"/>
              <a:gd name="connsiteX3" fmla="*/ 0 w 175846"/>
              <a:gd name="connsiteY3" fmla="*/ 237242 h 237242"/>
              <a:gd name="connsiteX0" fmla="*/ 0 w 96598"/>
              <a:gd name="connsiteY0" fmla="*/ 237242 h 237242"/>
              <a:gd name="connsiteX1" fmla="*/ 87923 w 96598"/>
              <a:gd name="connsiteY1" fmla="*/ 0 h 237242"/>
              <a:gd name="connsiteX2" fmla="*/ 96598 w 96598"/>
              <a:gd name="connsiteY2" fmla="*/ 237242 h 237242"/>
              <a:gd name="connsiteX3" fmla="*/ 0 w 96598"/>
              <a:gd name="connsiteY3" fmla="*/ 237242 h 237242"/>
            </a:gdLst>
            <a:ahLst/>
            <a:cxnLst>
              <a:cxn ang="0">
                <a:pos x="connsiteX0" y="connsiteY0"/>
              </a:cxn>
              <a:cxn ang="0">
                <a:pos x="connsiteX1" y="connsiteY1"/>
              </a:cxn>
              <a:cxn ang="0">
                <a:pos x="connsiteX2" y="connsiteY2"/>
              </a:cxn>
              <a:cxn ang="0">
                <a:pos x="connsiteX3" y="connsiteY3"/>
              </a:cxn>
            </a:cxnLst>
            <a:rect l="l" t="t" r="r" b="b"/>
            <a:pathLst>
              <a:path w="96598" h="237242">
                <a:moveTo>
                  <a:pt x="0" y="237242"/>
                </a:moveTo>
                <a:lnTo>
                  <a:pt x="87923" y="0"/>
                </a:lnTo>
                <a:lnTo>
                  <a:pt x="96598" y="237242"/>
                </a:lnTo>
                <a:lnTo>
                  <a:pt x="0" y="237242"/>
                </a:lnTo>
                <a:close/>
              </a:path>
            </a:pathLst>
          </a:custGeom>
          <a:solidFill>
            <a:srgbClr val="7030A0"/>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114" name="Triangle isocèle 2">
            <a:extLst>
              <a:ext uri="{FF2B5EF4-FFF2-40B4-BE49-F238E27FC236}">
                <a16:creationId xmlns:a16="http://schemas.microsoft.com/office/drawing/2014/main" id="{9B91EB16-6B90-C481-0FB0-8AAD0E80B3EF}"/>
              </a:ext>
            </a:extLst>
          </p:cNvPr>
          <p:cNvSpPr/>
          <p:nvPr/>
        </p:nvSpPr>
        <p:spPr>
          <a:xfrm rot="16200000">
            <a:off x="15846353" y="7168979"/>
            <a:ext cx="70668" cy="195934"/>
          </a:xfrm>
          <a:custGeom>
            <a:avLst/>
            <a:gdLst>
              <a:gd name="connsiteX0" fmla="*/ 0 w 175846"/>
              <a:gd name="connsiteY0" fmla="*/ 237242 h 237242"/>
              <a:gd name="connsiteX1" fmla="*/ 87923 w 175846"/>
              <a:gd name="connsiteY1" fmla="*/ 0 h 237242"/>
              <a:gd name="connsiteX2" fmla="*/ 175846 w 175846"/>
              <a:gd name="connsiteY2" fmla="*/ 237242 h 237242"/>
              <a:gd name="connsiteX3" fmla="*/ 0 w 175846"/>
              <a:gd name="connsiteY3" fmla="*/ 237242 h 237242"/>
              <a:gd name="connsiteX0" fmla="*/ 0 w 96598"/>
              <a:gd name="connsiteY0" fmla="*/ 237242 h 237242"/>
              <a:gd name="connsiteX1" fmla="*/ 87923 w 96598"/>
              <a:gd name="connsiteY1" fmla="*/ 0 h 237242"/>
              <a:gd name="connsiteX2" fmla="*/ 96598 w 96598"/>
              <a:gd name="connsiteY2" fmla="*/ 237242 h 237242"/>
              <a:gd name="connsiteX3" fmla="*/ 0 w 96598"/>
              <a:gd name="connsiteY3" fmla="*/ 237242 h 237242"/>
            </a:gdLst>
            <a:ahLst/>
            <a:cxnLst>
              <a:cxn ang="0">
                <a:pos x="connsiteX0" y="connsiteY0"/>
              </a:cxn>
              <a:cxn ang="0">
                <a:pos x="connsiteX1" y="connsiteY1"/>
              </a:cxn>
              <a:cxn ang="0">
                <a:pos x="connsiteX2" y="connsiteY2"/>
              </a:cxn>
              <a:cxn ang="0">
                <a:pos x="connsiteX3" y="connsiteY3"/>
              </a:cxn>
            </a:cxnLst>
            <a:rect l="l" t="t" r="r" b="b"/>
            <a:pathLst>
              <a:path w="96598" h="237242">
                <a:moveTo>
                  <a:pt x="0" y="237242"/>
                </a:moveTo>
                <a:lnTo>
                  <a:pt x="87923" y="0"/>
                </a:lnTo>
                <a:lnTo>
                  <a:pt x="96598" y="237242"/>
                </a:lnTo>
                <a:lnTo>
                  <a:pt x="0" y="237242"/>
                </a:lnTo>
                <a:close/>
              </a:path>
            </a:pathLst>
          </a:custGeom>
          <a:solidFill>
            <a:srgbClr val="FF15F4"/>
          </a:solidFill>
          <a:ln w="57150">
            <a:solidFill>
              <a:srgbClr val="FF1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115" name="Triangle isocèle 2">
            <a:extLst>
              <a:ext uri="{FF2B5EF4-FFF2-40B4-BE49-F238E27FC236}">
                <a16:creationId xmlns:a16="http://schemas.microsoft.com/office/drawing/2014/main" id="{6A7CE917-C8D2-EC48-5003-8DC4F721600A}"/>
              </a:ext>
            </a:extLst>
          </p:cNvPr>
          <p:cNvSpPr/>
          <p:nvPr/>
        </p:nvSpPr>
        <p:spPr>
          <a:xfrm rot="16200000">
            <a:off x="16882962" y="7167755"/>
            <a:ext cx="70668" cy="195934"/>
          </a:xfrm>
          <a:custGeom>
            <a:avLst/>
            <a:gdLst>
              <a:gd name="connsiteX0" fmla="*/ 0 w 175846"/>
              <a:gd name="connsiteY0" fmla="*/ 237242 h 237242"/>
              <a:gd name="connsiteX1" fmla="*/ 87923 w 175846"/>
              <a:gd name="connsiteY1" fmla="*/ 0 h 237242"/>
              <a:gd name="connsiteX2" fmla="*/ 175846 w 175846"/>
              <a:gd name="connsiteY2" fmla="*/ 237242 h 237242"/>
              <a:gd name="connsiteX3" fmla="*/ 0 w 175846"/>
              <a:gd name="connsiteY3" fmla="*/ 237242 h 237242"/>
              <a:gd name="connsiteX0" fmla="*/ 0 w 96598"/>
              <a:gd name="connsiteY0" fmla="*/ 237242 h 237242"/>
              <a:gd name="connsiteX1" fmla="*/ 87923 w 96598"/>
              <a:gd name="connsiteY1" fmla="*/ 0 h 237242"/>
              <a:gd name="connsiteX2" fmla="*/ 96598 w 96598"/>
              <a:gd name="connsiteY2" fmla="*/ 237242 h 237242"/>
              <a:gd name="connsiteX3" fmla="*/ 0 w 96598"/>
              <a:gd name="connsiteY3" fmla="*/ 237242 h 237242"/>
            </a:gdLst>
            <a:ahLst/>
            <a:cxnLst>
              <a:cxn ang="0">
                <a:pos x="connsiteX0" y="connsiteY0"/>
              </a:cxn>
              <a:cxn ang="0">
                <a:pos x="connsiteX1" y="connsiteY1"/>
              </a:cxn>
              <a:cxn ang="0">
                <a:pos x="connsiteX2" y="connsiteY2"/>
              </a:cxn>
              <a:cxn ang="0">
                <a:pos x="connsiteX3" y="connsiteY3"/>
              </a:cxn>
            </a:cxnLst>
            <a:rect l="l" t="t" r="r" b="b"/>
            <a:pathLst>
              <a:path w="96598" h="237242">
                <a:moveTo>
                  <a:pt x="0" y="237242"/>
                </a:moveTo>
                <a:lnTo>
                  <a:pt x="87923" y="0"/>
                </a:lnTo>
                <a:lnTo>
                  <a:pt x="96598" y="237242"/>
                </a:lnTo>
                <a:lnTo>
                  <a:pt x="0" y="237242"/>
                </a:lnTo>
                <a:close/>
              </a:path>
            </a:pathLst>
          </a:custGeom>
          <a:solidFill>
            <a:srgbClr val="FF15F4"/>
          </a:solidFill>
          <a:ln w="57150">
            <a:solidFill>
              <a:srgbClr val="FF1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cxnSp>
        <p:nvCxnSpPr>
          <p:cNvPr id="116" name="Connecteur droit 115">
            <a:extLst>
              <a:ext uri="{FF2B5EF4-FFF2-40B4-BE49-F238E27FC236}">
                <a16:creationId xmlns:a16="http://schemas.microsoft.com/office/drawing/2014/main" id="{166BEC81-FDB8-4791-B13C-ABC9255B0EB6}"/>
              </a:ext>
            </a:extLst>
          </p:cNvPr>
          <p:cNvCxnSpPr/>
          <p:nvPr/>
        </p:nvCxnSpPr>
        <p:spPr>
          <a:xfrm>
            <a:off x="12466441" y="7197137"/>
            <a:ext cx="2393237" cy="0"/>
          </a:xfrm>
          <a:prstGeom prst="line">
            <a:avLst/>
          </a:prstGeom>
          <a:ln w="76200">
            <a:solidFill>
              <a:srgbClr val="FF15F4"/>
            </a:solidFill>
          </a:ln>
        </p:spPr>
        <p:style>
          <a:lnRef idx="1">
            <a:schemeClr val="accent1"/>
          </a:lnRef>
          <a:fillRef idx="0">
            <a:schemeClr val="accent1"/>
          </a:fillRef>
          <a:effectRef idx="0">
            <a:schemeClr val="accent1"/>
          </a:effectRef>
          <a:fontRef idx="minor">
            <a:schemeClr val="tx1"/>
          </a:fontRef>
        </p:style>
      </p:cxnSp>
      <p:cxnSp>
        <p:nvCxnSpPr>
          <p:cNvPr id="117" name="Connecteur droit 116">
            <a:extLst>
              <a:ext uri="{FF2B5EF4-FFF2-40B4-BE49-F238E27FC236}">
                <a16:creationId xmlns:a16="http://schemas.microsoft.com/office/drawing/2014/main" id="{E1015D0F-AA0E-5551-C00B-4A5711762DD0}"/>
              </a:ext>
            </a:extLst>
          </p:cNvPr>
          <p:cNvCxnSpPr>
            <a:cxnSpLocks/>
          </p:cNvCxnSpPr>
          <p:nvPr/>
        </p:nvCxnSpPr>
        <p:spPr>
          <a:xfrm flipV="1">
            <a:off x="17177238" y="7190879"/>
            <a:ext cx="2079666" cy="4373"/>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118" name="Triangle isocèle 117">
            <a:extLst>
              <a:ext uri="{FF2B5EF4-FFF2-40B4-BE49-F238E27FC236}">
                <a16:creationId xmlns:a16="http://schemas.microsoft.com/office/drawing/2014/main" id="{8BEC6A24-804E-FFBD-A7CA-7825796D072D}"/>
              </a:ext>
            </a:extLst>
          </p:cNvPr>
          <p:cNvSpPr/>
          <p:nvPr/>
        </p:nvSpPr>
        <p:spPr>
          <a:xfrm rot="5400000">
            <a:off x="17582213" y="7091537"/>
            <a:ext cx="128643" cy="195934"/>
          </a:xfrm>
          <a:prstGeom prst="triangl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119" name="Triangle isocèle 118">
            <a:extLst>
              <a:ext uri="{FF2B5EF4-FFF2-40B4-BE49-F238E27FC236}">
                <a16:creationId xmlns:a16="http://schemas.microsoft.com/office/drawing/2014/main" id="{EA662509-8EA1-2146-96FB-6A648C83DB04}"/>
              </a:ext>
            </a:extLst>
          </p:cNvPr>
          <p:cNvSpPr/>
          <p:nvPr/>
        </p:nvSpPr>
        <p:spPr>
          <a:xfrm rot="5400000">
            <a:off x="18835411" y="7091537"/>
            <a:ext cx="128643" cy="195934"/>
          </a:xfrm>
          <a:prstGeom prst="triangl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120" name="Triangle isocèle 119">
            <a:extLst>
              <a:ext uri="{FF2B5EF4-FFF2-40B4-BE49-F238E27FC236}">
                <a16:creationId xmlns:a16="http://schemas.microsoft.com/office/drawing/2014/main" id="{B4453506-5909-B998-1937-0CB5F8C501B0}"/>
              </a:ext>
            </a:extLst>
          </p:cNvPr>
          <p:cNvSpPr/>
          <p:nvPr/>
        </p:nvSpPr>
        <p:spPr>
          <a:xfrm rot="16200000">
            <a:off x="14409961" y="7101723"/>
            <a:ext cx="128643" cy="195934"/>
          </a:xfrm>
          <a:prstGeom prst="triangle">
            <a:avLst/>
          </a:prstGeom>
          <a:solidFill>
            <a:srgbClr val="FF15F4"/>
          </a:solidFill>
          <a:ln>
            <a:solidFill>
              <a:srgbClr val="FF1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121" name="Triangle isocèle 120">
            <a:extLst>
              <a:ext uri="{FF2B5EF4-FFF2-40B4-BE49-F238E27FC236}">
                <a16:creationId xmlns:a16="http://schemas.microsoft.com/office/drawing/2014/main" id="{76CB2A31-D6D3-DA42-CEC4-5B1D35D01E25}"/>
              </a:ext>
            </a:extLst>
          </p:cNvPr>
          <p:cNvSpPr/>
          <p:nvPr/>
        </p:nvSpPr>
        <p:spPr>
          <a:xfrm rot="16200000">
            <a:off x="13400010" y="7101723"/>
            <a:ext cx="128643" cy="195934"/>
          </a:xfrm>
          <a:prstGeom prst="triangle">
            <a:avLst/>
          </a:prstGeom>
          <a:solidFill>
            <a:srgbClr val="FF15F4"/>
          </a:solidFill>
          <a:ln>
            <a:solidFill>
              <a:srgbClr val="FF1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122" name="Triangle isocèle 121">
            <a:extLst>
              <a:ext uri="{FF2B5EF4-FFF2-40B4-BE49-F238E27FC236}">
                <a16:creationId xmlns:a16="http://schemas.microsoft.com/office/drawing/2014/main" id="{E8BE211C-AA3D-532E-C54A-0B2C098534D9}"/>
              </a:ext>
            </a:extLst>
          </p:cNvPr>
          <p:cNvSpPr/>
          <p:nvPr/>
        </p:nvSpPr>
        <p:spPr>
          <a:xfrm rot="16200000">
            <a:off x="12617927" y="7101995"/>
            <a:ext cx="128643" cy="195934"/>
          </a:xfrm>
          <a:prstGeom prst="triangle">
            <a:avLst/>
          </a:prstGeom>
          <a:solidFill>
            <a:srgbClr val="FF15F4"/>
          </a:solidFill>
          <a:ln>
            <a:solidFill>
              <a:srgbClr val="FF1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pic>
        <p:nvPicPr>
          <p:cNvPr id="123" name="Picture 2" descr="Swimmer Png - Swimming Images Transparent Background , Free Transparent  Clipart - ClipartKey | People png, Swimmer, People cutout">
            <a:extLst>
              <a:ext uri="{FF2B5EF4-FFF2-40B4-BE49-F238E27FC236}">
                <a16:creationId xmlns:a16="http://schemas.microsoft.com/office/drawing/2014/main" id="{4166E5D5-2853-0D7A-89B7-A395C2F8AFAA}"/>
              </a:ext>
            </a:extLst>
          </p:cNvPr>
          <p:cNvPicPr>
            <a:picLocks noChangeAspect="1" noChangeArrowheads="1"/>
          </p:cNvPicPr>
          <p:nvPr/>
        </p:nvPicPr>
        <p:blipFill>
          <a:blip r:embed="rId19" cstate="print">
            <a:extLst>
              <a:ext uri="{BEBA8EAE-BF5A-486C-A8C5-ECC9F3942E4B}">
                <a14:imgProps xmlns:a14="http://schemas.microsoft.com/office/drawing/2010/main">
                  <a14:imgLayer r:embed="rId20">
                    <a14:imgEffect>
                      <a14:backgroundRemoval t="10000" b="90000" l="6333" r="94000">
                        <a14:foregroundMark x1="90889" y1="70909" x2="90889" y2="70909"/>
                        <a14:foregroundMark x1="94222" y1="70606" x2="94222" y2="70606"/>
                        <a14:foregroundMark x1="9556" y1="40909" x2="9556" y2="40909"/>
                        <a14:foregroundMark x1="6333" y1="45758" x2="6333" y2="45758"/>
                        <a14:backgroundMark x1="67889" y1="44242" x2="67889" y2="44242"/>
                      </a14:backgroundRemoval>
                    </a14:imgEffect>
                  </a14:imgLayer>
                </a14:imgProps>
              </a:ext>
              <a:ext uri="{28A0092B-C50C-407E-A947-70E740481C1C}">
                <a14:useLocalDpi xmlns:a14="http://schemas.microsoft.com/office/drawing/2010/main" val="0"/>
              </a:ext>
            </a:extLst>
          </a:blip>
          <a:srcRect/>
          <a:stretch>
            <a:fillRect/>
          </a:stretch>
        </p:blipFill>
        <p:spPr bwMode="auto">
          <a:xfrm>
            <a:off x="17411609" y="6902722"/>
            <a:ext cx="1595808" cy="518306"/>
          </a:xfrm>
          <a:prstGeom prst="rect">
            <a:avLst/>
          </a:prstGeom>
          <a:noFill/>
          <a:extLst>
            <a:ext uri="{909E8E84-426E-40DD-AFC4-6F175D3DCCD1}">
              <a14:hiddenFill xmlns:a14="http://schemas.microsoft.com/office/drawing/2010/main">
                <a:solidFill>
                  <a:srgbClr val="FFFFFF"/>
                </a:solidFill>
              </a14:hiddenFill>
            </a:ext>
          </a:extLst>
        </p:spPr>
      </p:pic>
      <p:sp>
        <p:nvSpPr>
          <p:cNvPr id="124" name="ZoneTexte 123">
            <a:extLst>
              <a:ext uri="{FF2B5EF4-FFF2-40B4-BE49-F238E27FC236}">
                <a16:creationId xmlns:a16="http://schemas.microsoft.com/office/drawing/2014/main" id="{63B6D75A-DC83-44FD-A695-07F578F11FFA}"/>
              </a:ext>
            </a:extLst>
          </p:cNvPr>
          <p:cNvSpPr txBox="1"/>
          <p:nvPr/>
        </p:nvSpPr>
        <p:spPr>
          <a:xfrm>
            <a:off x="14444804" y="9860787"/>
            <a:ext cx="1778136" cy="246221"/>
          </a:xfrm>
          <a:prstGeom prst="rect">
            <a:avLst/>
          </a:prstGeom>
          <a:noFill/>
        </p:spPr>
        <p:txBody>
          <a:bodyPr wrap="square">
            <a:spAutoFit/>
          </a:bodyPr>
          <a:lstStyle/>
          <a:p>
            <a:r>
              <a:rPr lang="fr-FR" sz="1000" dirty="0">
                <a:latin typeface="Source Sans Pro" panose="020B0503030403020204" pitchFamily="34" charset="0"/>
                <a:ea typeface="Source Sans Pro" panose="020B0503030403020204" pitchFamily="34" charset="0"/>
                <a:cs typeface="Sabon Next LT" panose="02000500000000000000" pitchFamily="2" charset="0"/>
              </a:rPr>
              <a:t>Nage (2 milieux)</a:t>
            </a:r>
          </a:p>
        </p:txBody>
      </p:sp>
      <p:pic>
        <p:nvPicPr>
          <p:cNvPr id="125" name="Graphique 124" descr="Badge 1 avec un remplissage uni">
            <a:extLst>
              <a:ext uri="{FF2B5EF4-FFF2-40B4-BE49-F238E27FC236}">
                <a16:creationId xmlns:a16="http://schemas.microsoft.com/office/drawing/2014/main" id="{4E9063CB-3D68-DCB8-889E-69BB1DA64062}"/>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2606381" y="6188777"/>
            <a:ext cx="387356" cy="343119"/>
          </a:xfrm>
          <a:prstGeom prst="rect">
            <a:avLst/>
          </a:prstGeom>
        </p:spPr>
      </p:pic>
      <p:pic>
        <p:nvPicPr>
          <p:cNvPr id="126" name="Graphique 125" descr="Badge 1 contour">
            <a:extLst>
              <a:ext uri="{FF2B5EF4-FFF2-40B4-BE49-F238E27FC236}">
                <a16:creationId xmlns:a16="http://schemas.microsoft.com/office/drawing/2014/main" id="{FBD5F05E-56D6-B6AD-E48E-15AB369D2E75}"/>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2466281" y="8784657"/>
            <a:ext cx="333777" cy="295659"/>
          </a:xfrm>
          <a:prstGeom prst="rect">
            <a:avLst/>
          </a:prstGeom>
        </p:spPr>
      </p:pic>
      <p:pic>
        <p:nvPicPr>
          <p:cNvPr id="127" name="Graphique 126" descr="Badge avec un remplissage uni">
            <a:extLst>
              <a:ext uri="{FF2B5EF4-FFF2-40B4-BE49-F238E27FC236}">
                <a16:creationId xmlns:a16="http://schemas.microsoft.com/office/drawing/2014/main" id="{753B8353-D4B0-4FFE-4053-73F6D31C9C60}"/>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3273937" y="7838475"/>
            <a:ext cx="377313" cy="334223"/>
          </a:xfrm>
          <a:prstGeom prst="rect">
            <a:avLst/>
          </a:prstGeom>
        </p:spPr>
      </p:pic>
      <p:pic>
        <p:nvPicPr>
          <p:cNvPr id="128" name="Graphique 127" descr="Badge contour">
            <a:extLst>
              <a:ext uri="{FF2B5EF4-FFF2-40B4-BE49-F238E27FC236}">
                <a16:creationId xmlns:a16="http://schemas.microsoft.com/office/drawing/2014/main" id="{B5494623-0992-C444-DC52-2DE5469D6CCE}"/>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3814560" y="8795719"/>
            <a:ext cx="353650" cy="313262"/>
          </a:xfrm>
          <a:prstGeom prst="rect">
            <a:avLst/>
          </a:prstGeom>
        </p:spPr>
      </p:pic>
      <p:pic>
        <p:nvPicPr>
          <p:cNvPr id="129" name="Graphique 128" descr="Badge 3 avec un remplissage uni">
            <a:extLst>
              <a:ext uri="{FF2B5EF4-FFF2-40B4-BE49-F238E27FC236}">
                <a16:creationId xmlns:a16="http://schemas.microsoft.com/office/drawing/2014/main" id="{0A9A953E-C235-2B5B-CD5B-008EACA452E4}"/>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032764" y="6687477"/>
            <a:ext cx="378845" cy="335580"/>
          </a:xfrm>
          <a:prstGeom prst="rect">
            <a:avLst/>
          </a:prstGeom>
        </p:spPr>
      </p:pic>
      <p:pic>
        <p:nvPicPr>
          <p:cNvPr id="130" name="Graphique 129" descr="Badge 3 contour">
            <a:extLst>
              <a:ext uri="{FF2B5EF4-FFF2-40B4-BE49-F238E27FC236}">
                <a16:creationId xmlns:a16="http://schemas.microsoft.com/office/drawing/2014/main" id="{7675054B-1091-7095-B281-32D52E8CB789}"/>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023298" y="8778309"/>
            <a:ext cx="338066" cy="299458"/>
          </a:xfrm>
          <a:prstGeom prst="rect">
            <a:avLst/>
          </a:prstGeom>
        </p:spPr>
      </p:pic>
      <p:pic>
        <p:nvPicPr>
          <p:cNvPr id="131" name="Graphique 130" descr="Badge 4 avec un remplissage uni">
            <a:extLst>
              <a:ext uri="{FF2B5EF4-FFF2-40B4-BE49-F238E27FC236}">
                <a16:creationId xmlns:a16="http://schemas.microsoft.com/office/drawing/2014/main" id="{C9A199D0-F48F-6F66-CC6C-CA1DB85ADD6E}"/>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9291294" y="6670634"/>
            <a:ext cx="389798" cy="345282"/>
          </a:xfrm>
          <a:prstGeom prst="rect">
            <a:avLst/>
          </a:prstGeom>
        </p:spPr>
      </p:pic>
      <p:pic>
        <p:nvPicPr>
          <p:cNvPr id="132" name="Graphique 131" descr="Badge 4 contour">
            <a:extLst>
              <a:ext uri="{FF2B5EF4-FFF2-40B4-BE49-F238E27FC236}">
                <a16:creationId xmlns:a16="http://schemas.microsoft.com/office/drawing/2014/main" id="{B16A92A2-45F1-328A-5451-786619931723}"/>
              </a:ext>
            </a:extLst>
          </p:cNvPr>
          <p:cNvPicPr>
            <a:picLocks noChangeAspect="1"/>
          </p:cNvPicPr>
          <p:nvPr/>
        </p:nvPicPr>
        <p:blipFill>
          <a:blip r:embed="rId35" cstate="print">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9443175" y="8776353"/>
            <a:ext cx="355197" cy="314633"/>
          </a:xfrm>
          <a:prstGeom prst="rect">
            <a:avLst/>
          </a:prstGeom>
        </p:spPr>
      </p:pic>
      <p:pic>
        <p:nvPicPr>
          <p:cNvPr id="133" name="Graphique 132" descr="Badge 5 avec un remplissage uni">
            <a:extLst>
              <a:ext uri="{FF2B5EF4-FFF2-40B4-BE49-F238E27FC236}">
                <a16:creationId xmlns:a16="http://schemas.microsoft.com/office/drawing/2014/main" id="{5C5B3093-4E73-31A6-DE03-746C3030000D}"/>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8779765" y="7796824"/>
            <a:ext cx="395408" cy="350252"/>
          </a:xfrm>
          <a:prstGeom prst="rect">
            <a:avLst/>
          </a:prstGeom>
        </p:spPr>
      </p:pic>
      <p:pic>
        <p:nvPicPr>
          <p:cNvPr id="134" name="Graphique 133" descr="Badge 5 contour">
            <a:extLst>
              <a:ext uri="{FF2B5EF4-FFF2-40B4-BE49-F238E27FC236}">
                <a16:creationId xmlns:a16="http://schemas.microsoft.com/office/drawing/2014/main" id="{4CE10BBA-A235-4467-6F66-A88D7D13923B}"/>
              </a:ext>
            </a:extLst>
          </p:cNvPr>
          <p:cNvPicPr>
            <a:picLocks noChangeAspect="1"/>
          </p:cNvPicPr>
          <p:nvPr/>
        </p:nvPicPr>
        <p:blipFill>
          <a:blip r:embed="rId39" cstate="print">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8168709" y="9486681"/>
            <a:ext cx="391565" cy="346848"/>
          </a:xfrm>
          <a:prstGeom prst="rect">
            <a:avLst/>
          </a:prstGeom>
        </p:spPr>
      </p:pic>
      <p:pic>
        <p:nvPicPr>
          <p:cNvPr id="135" name="Graphique 134" descr="Badge 6 avec un remplissage uni">
            <a:extLst>
              <a:ext uri="{FF2B5EF4-FFF2-40B4-BE49-F238E27FC236}">
                <a16:creationId xmlns:a16="http://schemas.microsoft.com/office/drawing/2014/main" id="{06BC1B44-541F-183E-6C56-B91F3EB64FC4}"/>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5061812" y="7357085"/>
            <a:ext cx="393040" cy="348154"/>
          </a:xfrm>
          <a:prstGeom prst="rect">
            <a:avLst/>
          </a:prstGeom>
        </p:spPr>
      </p:pic>
      <p:pic>
        <p:nvPicPr>
          <p:cNvPr id="136" name="Graphique 135" descr="Badge 6 contour">
            <a:extLst>
              <a:ext uri="{FF2B5EF4-FFF2-40B4-BE49-F238E27FC236}">
                <a16:creationId xmlns:a16="http://schemas.microsoft.com/office/drawing/2014/main" id="{A320F059-512B-415D-0563-B2D2150F07BF}"/>
              </a:ext>
            </a:extLst>
          </p:cNvPr>
          <p:cNvPicPr>
            <a:picLocks noChangeAspect="1"/>
          </p:cNvPicPr>
          <p:nvPr/>
        </p:nvPicPr>
        <p:blipFill>
          <a:blip r:embed="rId43" cstate="print">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14725608" y="9539855"/>
            <a:ext cx="339224" cy="300484"/>
          </a:xfrm>
          <a:prstGeom prst="rect">
            <a:avLst/>
          </a:prstGeom>
        </p:spPr>
      </p:pic>
      <p:sp>
        <p:nvSpPr>
          <p:cNvPr id="137" name="ZoneTexte 136">
            <a:extLst>
              <a:ext uri="{FF2B5EF4-FFF2-40B4-BE49-F238E27FC236}">
                <a16:creationId xmlns:a16="http://schemas.microsoft.com/office/drawing/2014/main" id="{D21AF736-7ABE-184E-D331-BC542F473AC7}"/>
              </a:ext>
            </a:extLst>
          </p:cNvPr>
          <p:cNvSpPr txBox="1"/>
          <p:nvPr/>
        </p:nvSpPr>
        <p:spPr>
          <a:xfrm>
            <a:off x="11019629" y="8875713"/>
            <a:ext cx="428322" cy="246221"/>
          </a:xfrm>
          <a:prstGeom prst="rect">
            <a:avLst/>
          </a:prstGeom>
          <a:noFill/>
        </p:spPr>
        <p:txBody>
          <a:bodyPr wrap="none" rtlCol="0">
            <a:spAutoFit/>
          </a:bodyPr>
          <a:lstStyle/>
          <a:p>
            <a:r>
              <a:rPr lang="fr-FR" sz="1000" dirty="0">
                <a:latin typeface="Source Sans Pro" panose="020B0503030403020204" pitchFamily="34" charset="0"/>
                <a:ea typeface="Source Sans Pro" panose="020B0503030403020204" pitchFamily="34" charset="0"/>
                <a:cs typeface="Sabon Next LT" panose="02000500000000000000" pitchFamily="2" charset="0"/>
              </a:rPr>
              <a:t>Aller</a:t>
            </a:r>
            <a:endParaRPr lang="fr-FR" sz="898"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138" name="ZoneTexte 137">
            <a:extLst>
              <a:ext uri="{FF2B5EF4-FFF2-40B4-BE49-F238E27FC236}">
                <a16:creationId xmlns:a16="http://schemas.microsoft.com/office/drawing/2014/main" id="{4AA8AE36-740D-BB8E-C738-B76C116909C1}"/>
              </a:ext>
            </a:extLst>
          </p:cNvPr>
          <p:cNvSpPr txBox="1"/>
          <p:nvPr/>
        </p:nvSpPr>
        <p:spPr>
          <a:xfrm>
            <a:off x="10988650" y="9640041"/>
            <a:ext cx="550151" cy="246221"/>
          </a:xfrm>
          <a:prstGeom prst="rect">
            <a:avLst/>
          </a:prstGeom>
          <a:noFill/>
        </p:spPr>
        <p:txBody>
          <a:bodyPr wrap="none" rtlCol="0">
            <a:spAutoFit/>
          </a:bodyPr>
          <a:lstStyle/>
          <a:p>
            <a:r>
              <a:rPr lang="fr-FR" sz="1000" dirty="0">
                <a:latin typeface="Source Sans Pro" panose="020B0503030403020204" pitchFamily="34" charset="0"/>
                <a:ea typeface="Source Sans Pro" panose="020B0503030403020204" pitchFamily="34" charset="0"/>
                <a:cs typeface="Sabon Next LT" panose="02000500000000000000" pitchFamily="2" charset="0"/>
              </a:rPr>
              <a:t>Retour</a:t>
            </a:r>
            <a:endParaRPr lang="fr-FR" sz="898" dirty="0">
              <a:latin typeface="Source Sans Pro" panose="020B0503030403020204" pitchFamily="34" charset="0"/>
              <a:ea typeface="Source Sans Pro" panose="020B0503030403020204" pitchFamily="34" charset="0"/>
              <a:cs typeface="Sabon Next LT" panose="02000500000000000000" pitchFamily="2" charset="0"/>
            </a:endParaRPr>
          </a:p>
        </p:txBody>
      </p:sp>
      <p:cxnSp>
        <p:nvCxnSpPr>
          <p:cNvPr id="139" name="Connecteur droit avec flèche 138">
            <a:extLst>
              <a:ext uri="{FF2B5EF4-FFF2-40B4-BE49-F238E27FC236}">
                <a16:creationId xmlns:a16="http://schemas.microsoft.com/office/drawing/2014/main" id="{C5B8C4DE-EBB5-AD60-5A63-EBE41309DF79}"/>
              </a:ext>
            </a:extLst>
          </p:cNvPr>
          <p:cNvCxnSpPr/>
          <p:nvPr/>
        </p:nvCxnSpPr>
        <p:spPr>
          <a:xfrm>
            <a:off x="13543183" y="7172241"/>
            <a:ext cx="0" cy="569945"/>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Connecteur droit 139">
            <a:extLst>
              <a:ext uri="{FF2B5EF4-FFF2-40B4-BE49-F238E27FC236}">
                <a16:creationId xmlns:a16="http://schemas.microsoft.com/office/drawing/2014/main" id="{56621CDD-5F63-21F4-ED0C-B3A6D6AB1DAD}"/>
              </a:ext>
            </a:extLst>
          </p:cNvPr>
          <p:cNvCxnSpPr/>
          <p:nvPr/>
        </p:nvCxnSpPr>
        <p:spPr>
          <a:xfrm>
            <a:off x="3222838" y="7616495"/>
            <a:ext cx="4422087"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Flèche : bas 140">
            <a:extLst>
              <a:ext uri="{FF2B5EF4-FFF2-40B4-BE49-F238E27FC236}">
                <a16:creationId xmlns:a16="http://schemas.microsoft.com/office/drawing/2014/main" id="{67DFD77E-519B-4756-09D0-31EE91DFA01D}"/>
              </a:ext>
            </a:extLst>
          </p:cNvPr>
          <p:cNvSpPr/>
          <p:nvPr/>
        </p:nvSpPr>
        <p:spPr>
          <a:xfrm rot="16200000">
            <a:off x="11787092" y="8747113"/>
            <a:ext cx="86597" cy="7985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142" name="Flèche : bas 141">
            <a:extLst>
              <a:ext uri="{FF2B5EF4-FFF2-40B4-BE49-F238E27FC236}">
                <a16:creationId xmlns:a16="http://schemas.microsoft.com/office/drawing/2014/main" id="{8E543AB1-A142-8607-1A25-9C27B7D85175}"/>
              </a:ext>
            </a:extLst>
          </p:cNvPr>
          <p:cNvSpPr/>
          <p:nvPr/>
        </p:nvSpPr>
        <p:spPr>
          <a:xfrm rot="5400000">
            <a:off x="11787092" y="9144463"/>
            <a:ext cx="86597" cy="7985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cxnSp>
        <p:nvCxnSpPr>
          <p:cNvPr id="143" name="Connecteur droit 142">
            <a:extLst>
              <a:ext uri="{FF2B5EF4-FFF2-40B4-BE49-F238E27FC236}">
                <a16:creationId xmlns:a16="http://schemas.microsoft.com/office/drawing/2014/main" id="{C6094645-C91B-50CB-63C3-4D63E2880C6E}"/>
              </a:ext>
            </a:extLst>
          </p:cNvPr>
          <p:cNvCxnSpPr/>
          <p:nvPr/>
        </p:nvCxnSpPr>
        <p:spPr>
          <a:xfrm>
            <a:off x="11376389" y="9318151"/>
            <a:ext cx="964156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4" name="CaixaDeTexto 1">
            <a:extLst>
              <a:ext uri="{FF2B5EF4-FFF2-40B4-BE49-F238E27FC236}">
                <a16:creationId xmlns:a16="http://schemas.microsoft.com/office/drawing/2014/main" id="{41F1E421-C639-106A-F642-6EA7D60902A9}"/>
              </a:ext>
            </a:extLst>
          </p:cNvPr>
          <p:cNvSpPr txBox="1"/>
          <p:nvPr/>
        </p:nvSpPr>
        <p:spPr>
          <a:xfrm>
            <a:off x="1078115" y="5317418"/>
            <a:ext cx="19341953" cy="599972"/>
          </a:xfrm>
          <a:prstGeom prst="rect">
            <a:avLst/>
          </a:prstGeom>
          <a:noFill/>
        </p:spPr>
        <p:txBody>
          <a:bodyPr wrap="square" rtlCol="0">
            <a:spAutoFit/>
          </a:bodyPr>
          <a:lstStyle/>
          <a:p>
            <a:pPr algn="ctr"/>
            <a:r>
              <a:rPr lang="pt-BR" sz="2401" b="1" dirty="0">
                <a:solidFill>
                  <a:srgbClr val="143566"/>
                </a:solidFill>
                <a:latin typeface="Source Sans Pro" panose="020B0503030403020204" pitchFamily="34" charset="0"/>
                <a:ea typeface="Source Sans Pro" panose="020B0503030403020204" pitchFamily="34" charset="0"/>
                <a:sym typeface="Quattrocento Sans"/>
              </a:rPr>
              <a:t>CONTEXTE DE LOCALISATION</a:t>
            </a:r>
          </a:p>
          <a:p>
            <a:pPr algn="ctr"/>
            <a:endParaRPr lang="pt-BR" sz="898" b="1" dirty="0">
              <a:solidFill>
                <a:srgbClr val="143566"/>
              </a:solidFill>
              <a:latin typeface="Source Sans Pro" panose="020B0503030403020204" pitchFamily="34" charset="0"/>
              <a:ea typeface="Source Sans Pro" panose="020B0503030403020204" pitchFamily="34" charset="0"/>
              <a:sym typeface="Quattrocento Sans"/>
            </a:endParaRPr>
          </a:p>
        </p:txBody>
      </p:sp>
      <p:graphicFrame>
        <p:nvGraphicFramePr>
          <p:cNvPr id="147" name="Tableau 146">
            <a:extLst>
              <a:ext uri="{FF2B5EF4-FFF2-40B4-BE49-F238E27FC236}">
                <a16:creationId xmlns:a16="http://schemas.microsoft.com/office/drawing/2014/main" id="{B3FCB02E-4262-F2DB-3F95-09B445B55298}"/>
              </a:ext>
            </a:extLst>
          </p:cNvPr>
          <p:cNvGraphicFramePr>
            <a:graphicFrameLocks noGrp="1"/>
          </p:cNvGraphicFramePr>
          <p:nvPr>
            <p:extLst>
              <p:ext uri="{D42A27DB-BD31-4B8C-83A1-F6EECF244321}">
                <p14:modId xmlns:p14="http://schemas.microsoft.com/office/powerpoint/2010/main" val="3527909335"/>
              </p:ext>
            </p:extLst>
          </p:nvPr>
        </p:nvGraphicFramePr>
        <p:xfrm>
          <a:off x="321476" y="12951409"/>
          <a:ext cx="10438555" cy="4113898"/>
        </p:xfrm>
        <a:graphic>
          <a:graphicData uri="http://schemas.openxmlformats.org/drawingml/2006/table">
            <a:tbl>
              <a:tblPr>
                <a:tableStyleId>{616DA210-FB5B-4158-B5E0-FEB733F419BA}</a:tableStyleId>
              </a:tblPr>
              <a:tblGrid>
                <a:gridCol w="868877">
                  <a:extLst>
                    <a:ext uri="{9D8B030D-6E8A-4147-A177-3AD203B41FA5}">
                      <a16:colId xmlns:a16="http://schemas.microsoft.com/office/drawing/2014/main" val="3105102132"/>
                    </a:ext>
                  </a:extLst>
                </a:gridCol>
                <a:gridCol w="758793">
                  <a:extLst>
                    <a:ext uri="{9D8B030D-6E8A-4147-A177-3AD203B41FA5}">
                      <a16:colId xmlns:a16="http://schemas.microsoft.com/office/drawing/2014/main" val="3495598211"/>
                    </a:ext>
                  </a:extLst>
                </a:gridCol>
                <a:gridCol w="1183759">
                  <a:extLst>
                    <a:ext uri="{9D8B030D-6E8A-4147-A177-3AD203B41FA5}">
                      <a16:colId xmlns:a16="http://schemas.microsoft.com/office/drawing/2014/main" val="3414807314"/>
                    </a:ext>
                  </a:extLst>
                </a:gridCol>
                <a:gridCol w="917038">
                  <a:extLst>
                    <a:ext uri="{9D8B030D-6E8A-4147-A177-3AD203B41FA5}">
                      <a16:colId xmlns:a16="http://schemas.microsoft.com/office/drawing/2014/main" val="3602842854"/>
                    </a:ext>
                  </a:extLst>
                </a:gridCol>
                <a:gridCol w="2742668">
                  <a:extLst>
                    <a:ext uri="{9D8B030D-6E8A-4147-A177-3AD203B41FA5}">
                      <a16:colId xmlns:a16="http://schemas.microsoft.com/office/drawing/2014/main" val="13468426"/>
                    </a:ext>
                  </a:extLst>
                </a:gridCol>
                <a:gridCol w="3967420">
                  <a:extLst>
                    <a:ext uri="{9D8B030D-6E8A-4147-A177-3AD203B41FA5}">
                      <a16:colId xmlns:a16="http://schemas.microsoft.com/office/drawing/2014/main" val="1095406964"/>
                    </a:ext>
                  </a:extLst>
                </a:gridCol>
              </a:tblGrid>
              <a:tr h="547738">
                <a:tc>
                  <a:txBody>
                    <a:bodyPr/>
                    <a:lstStyle/>
                    <a:p>
                      <a:pPr algn="ctr" fontAlgn="ctr"/>
                      <a:r>
                        <a:rPr lang="fr-FR" sz="1300" b="1"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Type</a:t>
                      </a:r>
                      <a:endParaRPr lang="fr-FR" sz="1300" b="1"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algn="ctr" fontAlgn="ctr"/>
                      <a:r>
                        <a:rPr lang="fr-FR" sz="1300" b="1" i="0" u="none" strike="noStrike" dirty="0" err="1">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Freq</a:t>
                      </a:r>
                      <a:r>
                        <a:rPr lang="fr-FR" sz="1300" b="1"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 sous l’eau</a:t>
                      </a:r>
                    </a:p>
                  </a:txBody>
                  <a:tcPr marL="0" marR="0" marT="0" marB="0" anchor="ctr"/>
                </a:tc>
                <a:tc>
                  <a:txBody>
                    <a:bodyPr/>
                    <a:lstStyle/>
                    <a:p>
                      <a:pPr algn="ctr" fontAlgn="ctr"/>
                      <a:r>
                        <a:rPr lang="fr-FR" sz="1300" b="1"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Critères d’atténuation</a:t>
                      </a:r>
                    </a:p>
                  </a:txBody>
                  <a:tcPr marL="0" marR="0" marT="0" marB="0" anchor="ctr"/>
                </a:tc>
                <a:tc>
                  <a:txBody>
                    <a:bodyPr/>
                    <a:lstStyle/>
                    <a:p>
                      <a:pPr algn="ctr" fontAlgn="ctr"/>
                      <a:r>
                        <a:rPr lang="fr-FR" sz="1300" b="1"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Loc. sous l’eau</a:t>
                      </a:r>
                      <a:endParaRPr lang="fr-FR" sz="1300" b="1"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algn="ctr" fontAlgn="ctr"/>
                      <a:r>
                        <a:rPr lang="fr-FR" sz="1300" b="1"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Avantages</a:t>
                      </a:r>
                      <a:endParaRPr lang="fr-FR" sz="1300" b="1"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algn="ctr" fontAlgn="ctr"/>
                      <a:r>
                        <a:rPr lang="fr-FR" sz="1300" b="1"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Inconvénients</a:t>
                      </a:r>
                      <a:endParaRPr lang="fr-FR" sz="1300" b="1"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extLst>
                  <a:ext uri="{0D108BD9-81ED-4DB2-BD59-A6C34878D82A}">
                    <a16:rowId xmlns:a16="http://schemas.microsoft.com/office/drawing/2014/main" val="1641710253"/>
                  </a:ext>
                </a:extLst>
              </a:tr>
              <a:tr h="775018">
                <a:tc>
                  <a:txBody>
                    <a:bodyPr/>
                    <a:lstStyle/>
                    <a:p>
                      <a:pPr algn="ctr" fontAlgn="b"/>
                      <a:r>
                        <a:rPr lang="fr-FR" sz="1300" b="1" u="none" strike="noStrike">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EM</a:t>
                      </a:r>
                      <a:endParaRPr lang="fr-FR" sz="1300" b="1" i="0" u="none" strike="noStrike">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algn="ctr" fontAlgn="b"/>
                      <a:r>
                        <a:rPr lang="fr-FR" sz="1300" b="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MHz - GHz </a:t>
                      </a:r>
                      <a:endParaRPr lang="fr-FR" sz="1300" b="0"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algn="ctr" fontAlgn="b"/>
                      <a:r>
                        <a:rPr lang="fr-FR" sz="1300" b="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Conductivité, perméabilité, permittivité, fréquence</a:t>
                      </a:r>
                      <a:endParaRPr lang="fr-FR" sz="1300" b="0"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algn="ctr" fontAlgn="b"/>
                      <a:r>
                        <a:rPr lang="fr-FR" sz="1300" b="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Non</a:t>
                      </a:r>
                      <a:endParaRPr lang="fr-FR" sz="1300" b="0"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marL="171450" indent="-171450" algn="l" fontAlgn="b">
                        <a:buFontTx/>
                        <a:buChar char="-"/>
                      </a:pPr>
                      <a:r>
                        <a:rPr lang="fr-FR" sz="1300" dirty="0">
                          <a:latin typeface="Source Sans Pro" panose="020B0503030403020204" pitchFamily="34" charset="0"/>
                          <a:ea typeface="Source Sans Pro" panose="020B0503030403020204" pitchFamily="34" charset="0"/>
                          <a:cs typeface="Sabon Next LT" panose="02000500000000000000" pitchFamily="2" charset="0"/>
                        </a:rPr>
                        <a:t>Gamme de fréquences: centaines de MHz
Propagation entre l’air et l’eau</a:t>
                      </a:r>
                      <a:endParaRPr lang="fr-FR" sz="1300" b="0"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marL="285750" indent="-285750" algn="l" fontAlgn="b">
                        <a:buFont typeface="Arial" panose="020B0604020202020204" pitchFamily="34" charset="0"/>
                        <a:buChar char="•"/>
                      </a:pPr>
                      <a:r>
                        <a:rPr lang="fr-FR" sz="1300" b="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Fortes atténuations
Multi trajets
Interférences à très faible profondeur</a:t>
                      </a:r>
                      <a:endParaRPr lang="fr-FR" sz="1300" b="0"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extLst>
                  <a:ext uri="{0D108BD9-81ED-4DB2-BD59-A6C34878D82A}">
                    <a16:rowId xmlns:a16="http://schemas.microsoft.com/office/drawing/2014/main" val="414162433"/>
                  </a:ext>
                </a:extLst>
              </a:tr>
              <a:tr h="1162526">
                <a:tc>
                  <a:txBody>
                    <a:bodyPr/>
                    <a:lstStyle/>
                    <a:p>
                      <a:pPr algn="ctr" fontAlgn="b"/>
                      <a:r>
                        <a:rPr lang="fr-FR" sz="1300" b="1"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Acoustique</a:t>
                      </a:r>
                      <a:endParaRPr lang="fr-FR" sz="1300" b="1"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algn="ctr" fontAlgn="b"/>
                      <a:r>
                        <a:rPr lang="fr-FR" sz="1300" b="0" u="none" strike="noStrike">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 </a:t>
                      </a:r>
                      <a:endParaRPr lang="fr-FR" sz="1300" b="0" i="0" u="none" strike="noStrike">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algn="ctr" fontAlgn="b"/>
                      <a:r>
                        <a:rPr lang="fr-FR" sz="1300" b="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Type de diffusion (onde sphérique ou cylindrique), fréquence, bruit sous-marin</a:t>
                      </a:r>
                      <a:endParaRPr lang="fr-FR" sz="1300" b="0"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algn="ctr" fontAlgn="b"/>
                      <a:r>
                        <a:rPr lang="fr-FR" sz="1300" b="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Oui</a:t>
                      </a:r>
                      <a:endParaRPr lang="fr-FR" sz="1300" b="0"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marL="171450" indent="-171450" algn="l" fontAlgn="b">
                        <a:buFontTx/>
                        <a:buChar char="-"/>
                      </a:pPr>
                      <a:r>
                        <a:rPr lang="en-US" sz="1300" dirty="0">
                          <a:latin typeface="Source Sans Pro" panose="020B0503030403020204" pitchFamily="34" charset="0"/>
                          <a:ea typeface="Source Sans Pro" panose="020B0503030403020204" pitchFamily="34" charset="0"/>
                          <a:cs typeface="Sabon Next LT" panose="02000500000000000000" pitchFamily="2" charset="0"/>
                        </a:rPr>
                        <a:t>Propagation dans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l’eau</a:t>
                      </a:r>
                      <a:r>
                        <a:rPr lang="en-US" sz="1300" dirty="0">
                          <a:latin typeface="Source Sans Pro" panose="020B0503030403020204" pitchFamily="34" charset="0"/>
                          <a:ea typeface="Source Sans Pro" panose="020B0503030403020204" pitchFamily="34" charset="0"/>
                          <a:cs typeface="Sabon Next LT" panose="02000500000000000000" pitchFamily="2" charset="0"/>
                        </a:rPr>
                        <a:t> sur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une</a:t>
                      </a:r>
                      <a:r>
                        <a:rPr lang="en-US" sz="1300" dirty="0">
                          <a:latin typeface="Source Sans Pro" panose="020B0503030403020204" pitchFamily="34" charset="0"/>
                          <a:ea typeface="Source Sans Pro" panose="020B0503030403020204" pitchFamily="34" charset="0"/>
                          <a:cs typeface="Sabon Next LT" panose="02000500000000000000" pitchFamily="2" charset="0"/>
                        </a:rPr>
                        <a:t> longue distance</a:t>
                      </a:r>
                    </a:p>
                  </a:txBody>
                  <a:tcPr marL="0" marR="0" marT="0" marB="0" anchor="ctr"/>
                </a:tc>
                <a:tc>
                  <a:txBody>
                    <a:bodyPr/>
                    <a:lstStyle/>
                    <a:p>
                      <a:pPr marL="171450" indent="-171450" algn="l" fontAlgn="b">
                        <a:buFont typeface="Arial" panose="020B0604020202020204" pitchFamily="34" charset="0"/>
                        <a:buChar char="•"/>
                      </a:pPr>
                      <a:r>
                        <a:rPr lang="fr-FR" sz="1300" b="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Faible vitesse de propagation, 
Multi trajets au fond et au bord de la piscine et à la surface de l’eau,  
La vitesse peut varier en fonction de la pression, de la composition de l’eau et de la température, 
Pas de propagation entre l’air et l’eau</a:t>
                      </a:r>
                      <a:endParaRPr lang="en-US" sz="1300" dirty="0">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extLst>
                  <a:ext uri="{0D108BD9-81ED-4DB2-BD59-A6C34878D82A}">
                    <a16:rowId xmlns:a16="http://schemas.microsoft.com/office/drawing/2014/main" val="1543054429"/>
                  </a:ext>
                </a:extLst>
              </a:tr>
              <a:tr h="1550035">
                <a:tc>
                  <a:txBody>
                    <a:bodyPr/>
                    <a:lstStyle/>
                    <a:p>
                      <a:pPr algn="ctr" fontAlgn="b"/>
                      <a:r>
                        <a:rPr lang="fr-FR" sz="1300" b="1"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Optique</a:t>
                      </a:r>
                      <a:endParaRPr lang="fr-FR" sz="1300" b="1"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algn="ctr" fontAlgn="b"/>
                      <a:r>
                        <a:rPr lang="fr-FR" sz="1300" b="0" u="none" strike="noStrike">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10-15 kHz</a:t>
                      </a:r>
                      <a:endParaRPr lang="fr-FR" sz="1300" b="0" i="0" u="none" strike="noStrike">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algn="ctr" fontAlgn="b"/>
                      <a:r>
                        <a:rPr lang="fr-FR" sz="1300" b="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Composition chimique de l’eau, diffusion, absorption, température, fluctuations, orientation du faisceau</a:t>
                      </a:r>
                      <a:endParaRPr lang="fr-FR" sz="1300" b="0"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algn="ctr" fontAlgn="b"/>
                      <a:r>
                        <a:rPr lang="fr-FR" sz="1300" b="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Oui</a:t>
                      </a:r>
                      <a:endParaRPr lang="fr-FR" sz="1300" b="0"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algn="l" fontAlgn="b"/>
                      <a:r>
                        <a:rPr lang="en-US" sz="1300" b="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 </a:t>
                      </a:r>
                      <a:r>
                        <a:rPr lang="fr-FR" sz="1300" b="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Propagation entre l’air et l’eau
- Débit de données très élevé 
</a:t>
                      </a:r>
                      <a:endParaRPr lang="en-US" sz="1300" dirty="0">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tc>
                  <a:txBody>
                    <a:bodyPr/>
                    <a:lstStyle/>
                    <a:p>
                      <a:pPr marL="171450" indent="-171450" algn="l" fontAlgn="b">
                        <a:buFont typeface="Arial" panose="020B0604020202020204" pitchFamily="34" charset="0"/>
                        <a:buChar char="•"/>
                      </a:pPr>
                      <a:r>
                        <a:rPr lang="fr-FR" sz="1300" b="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Fortes atténuations
Diffusion optique due aux particules en suspension 
Nécessité de prendre en compte un niveau élevé de lumière ambiante dans la partie supérieure de la colonne d’eau  
Alignement précis entre l’émetteur (</a:t>
                      </a:r>
                      <a:r>
                        <a:rPr lang="fr-FR" sz="1300" b="0" u="none" strike="noStrike" dirty="0" err="1">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Tx</a:t>
                      </a:r>
                      <a:r>
                        <a:rPr lang="fr-FR" sz="1300" b="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 et le récepteur (</a:t>
                      </a:r>
                      <a:r>
                        <a:rPr lang="fr-FR" sz="1300" b="0" u="none" strike="noStrike" dirty="0" err="1">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Rx</a:t>
                      </a:r>
                      <a:r>
                        <a:rPr lang="fr-FR" sz="1300" b="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rPr>
                        <a:t>)</a:t>
                      </a:r>
                      <a:endParaRPr lang="fr-FR" sz="1300" b="0" i="0" u="none" strike="noStrike" dirty="0">
                        <a:solidFill>
                          <a:srgbClr val="000000"/>
                        </a:solidFill>
                        <a:effectLst/>
                        <a:latin typeface="Source Sans Pro" panose="020B0503030403020204" pitchFamily="34" charset="0"/>
                        <a:ea typeface="Source Sans Pro" panose="020B0503030403020204" pitchFamily="34" charset="0"/>
                        <a:cs typeface="Sabon Next LT" panose="02000500000000000000" pitchFamily="2" charset="0"/>
                      </a:endParaRPr>
                    </a:p>
                  </a:txBody>
                  <a:tcPr marL="0" marR="0" marT="0" marB="0" anchor="ctr"/>
                </a:tc>
                <a:extLst>
                  <a:ext uri="{0D108BD9-81ED-4DB2-BD59-A6C34878D82A}">
                    <a16:rowId xmlns:a16="http://schemas.microsoft.com/office/drawing/2014/main" val="274979549"/>
                  </a:ext>
                </a:extLst>
              </a:tr>
            </a:tbl>
          </a:graphicData>
        </a:graphic>
      </p:graphicFrame>
      <p:sp>
        <p:nvSpPr>
          <p:cNvPr id="148" name="ZoneTexte 147">
            <a:extLst>
              <a:ext uri="{FF2B5EF4-FFF2-40B4-BE49-F238E27FC236}">
                <a16:creationId xmlns:a16="http://schemas.microsoft.com/office/drawing/2014/main" id="{30B4CB0B-2652-C106-EC0A-C016BC088F1D}"/>
              </a:ext>
            </a:extLst>
          </p:cNvPr>
          <p:cNvSpPr txBox="1"/>
          <p:nvPr/>
        </p:nvSpPr>
        <p:spPr>
          <a:xfrm>
            <a:off x="1869402" y="12415746"/>
            <a:ext cx="6965815" cy="874983"/>
          </a:xfrm>
          <a:prstGeom prst="rect">
            <a:avLst/>
          </a:prstGeom>
          <a:noFill/>
        </p:spPr>
        <p:txBody>
          <a:bodyPr wrap="square">
            <a:spAutoFit/>
          </a:bodyPr>
          <a:lstStyle/>
          <a:p>
            <a:pPr algn="ctr"/>
            <a:r>
              <a:rPr lang="en-US" sz="2543" dirty="0">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Types de </a:t>
            </a:r>
            <a:r>
              <a:rPr lang="en-US" sz="2543" dirty="0" err="1">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signaux</a:t>
            </a:r>
            <a:r>
              <a:rPr lang="en-US" sz="2543" dirty="0">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
</a:t>
            </a:r>
            <a:endParaRPr lang="fr-FR" sz="2543" dirty="0">
              <a:latin typeface="Source Sans Pro" panose="020B0503030403020204" pitchFamily="34" charset="0"/>
              <a:ea typeface="Source Sans Pro" panose="020B0503030403020204" pitchFamily="34" charset="0"/>
              <a:cs typeface="Sabon Next LT" panose="02000500000000000000" pitchFamily="2" charset="0"/>
            </a:endParaRPr>
          </a:p>
        </p:txBody>
      </p:sp>
      <mc:AlternateContent xmlns:mc="http://schemas.openxmlformats.org/markup-compatibility/2006" xmlns:a14="http://schemas.microsoft.com/office/drawing/2010/main">
        <mc:Choice Requires="a14">
          <p:graphicFrame>
            <p:nvGraphicFramePr>
              <p:cNvPr id="257" name="Tableau 119">
                <a:extLst>
                  <a:ext uri="{FF2B5EF4-FFF2-40B4-BE49-F238E27FC236}">
                    <a16:creationId xmlns:a16="http://schemas.microsoft.com/office/drawing/2014/main" id="{E8C2FECD-16D2-182B-16C0-623C12656CCA}"/>
                  </a:ext>
                </a:extLst>
              </p:cNvPr>
              <p:cNvGraphicFramePr>
                <a:graphicFrameLocks noGrp="1"/>
              </p:cNvGraphicFramePr>
              <p:nvPr>
                <p:extLst>
                  <p:ext uri="{D42A27DB-BD31-4B8C-83A1-F6EECF244321}">
                    <p14:modId xmlns:p14="http://schemas.microsoft.com/office/powerpoint/2010/main" val="2560319601"/>
                  </p:ext>
                </p:extLst>
              </p:nvPr>
            </p:nvGraphicFramePr>
            <p:xfrm>
              <a:off x="11209010" y="12949912"/>
              <a:ext cx="9998402" cy="3674891"/>
            </p:xfrm>
            <a:graphic>
              <a:graphicData uri="http://schemas.openxmlformats.org/drawingml/2006/table">
                <a:tbl>
                  <a:tblPr firstRow="1" bandRow="1">
                    <a:tableStyleId>{5940675A-B579-460E-94D1-54222C63F5DA}</a:tableStyleId>
                  </a:tblPr>
                  <a:tblGrid>
                    <a:gridCol w="1564879">
                      <a:extLst>
                        <a:ext uri="{9D8B030D-6E8A-4147-A177-3AD203B41FA5}">
                          <a16:colId xmlns:a16="http://schemas.microsoft.com/office/drawing/2014/main" val="2486182372"/>
                        </a:ext>
                      </a:extLst>
                    </a:gridCol>
                    <a:gridCol w="8433523">
                      <a:extLst>
                        <a:ext uri="{9D8B030D-6E8A-4147-A177-3AD203B41FA5}">
                          <a16:colId xmlns:a16="http://schemas.microsoft.com/office/drawing/2014/main" val="4223311567"/>
                        </a:ext>
                      </a:extLst>
                    </a:gridCol>
                  </a:tblGrid>
                  <a:tr h="1033357">
                    <a:tc>
                      <a:txBody>
                        <a:bodyPr/>
                        <a:lstStyle/>
                        <a:p>
                          <a:endParaRPr lang="fr-FR" sz="4200"/>
                        </a:p>
                      </a:txBody>
                      <a:tcPr marL="64585" marR="64585" marT="32292" marB="32292"/>
                    </a:tc>
                    <a:tc>
                      <a:txBody>
                        <a:bodyPr/>
                        <a:lstStyle/>
                        <a:p>
                          <a:r>
                            <a:rPr lang="fr-FR" sz="1300" b="1" i="1" dirty="0">
                              <a:latin typeface="Source Sans Pro" panose="020B0503030403020204" pitchFamily="34" charset="0"/>
                              <a:ea typeface="Source Sans Pro" panose="020B0503030403020204" pitchFamily="34" charset="0"/>
                              <a:cs typeface="Sabon Next LT" panose="02000500000000000000" pitchFamily="2" charset="0"/>
                            </a:rPr>
                            <a:t>Time Of </a:t>
                          </a:r>
                          <a:r>
                            <a:rPr lang="fr-FR" sz="1300" b="1" i="1" dirty="0" err="1">
                              <a:latin typeface="Source Sans Pro" panose="020B0503030403020204" pitchFamily="34" charset="0"/>
                              <a:ea typeface="Source Sans Pro" panose="020B0503030403020204" pitchFamily="34" charset="0"/>
                              <a:cs typeface="Sabon Next LT" panose="02000500000000000000" pitchFamily="2" charset="0"/>
                            </a:rPr>
                            <a:t>Arrival</a:t>
                          </a:r>
                          <a:r>
                            <a:rPr lang="fr-FR" sz="1300" b="1" i="1" dirty="0">
                              <a:latin typeface="Source Sans Pro" panose="020B0503030403020204" pitchFamily="34" charset="0"/>
                              <a:ea typeface="Source Sans Pro" panose="020B0503030403020204" pitchFamily="34" charset="0"/>
                              <a:cs typeface="Sabon Next LT" panose="02000500000000000000" pitchFamily="2" charset="0"/>
                            </a:rPr>
                            <a:t> </a:t>
                          </a:r>
                          <a:r>
                            <a:rPr lang="fr-FR" sz="1300" b="1" dirty="0">
                              <a:latin typeface="Source Sans Pro" panose="020B0503030403020204" pitchFamily="34" charset="0"/>
                              <a:ea typeface="Source Sans Pro" panose="020B0503030403020204" pitchFamily="34" charset="0"/>
                              <a:cs typeface="Sabon Next LT" panose="02000500000000000000" pitchFamily="2" charset="0"/>
                            </a:rPr>
                            <a:t>(TOA)</a:t>
                          </a:r>
                        </a:p>
                        <a:p>
                          <a:r>
                            <a:rPr lang="en-US" sz="1300" dirty="0" err="1">
                              <a:latin typeface="Source Sans Pro" panose="020B0503030403020204" pitchFamily="34" charset="0"/>
                              <a:ea typeface="Source Sans Pro" panose="020B0503030403020204" pitchFamily="34" charset="0"/>
                              <a:cs typeface="Sabon Next LT" panose="02000500000000000000" pitchFamily="2" charset="0"/>
                            </a:rPr>
                            <a:t>Mesure</a:t>
                          </a:r>
                          <a:r>
                            <a:rPr lang="en-US" sz="1300" dirty="0">
                              <a:latin typeface="Source Sans Pro" panose="020B0503030403020204" pitchFamily="34" charset="0"/>
                              <a:ea typeface="Source Sans Pro" panose="020B0503030403020204" pitchFamily="34" charset="0"/>
                              <a:cs typeface="Sabon Next LT" panose="02000500000000000000" pitchFamily="2" charset="0"/>
                            </a:rPr>
                            <a:t> le temps de transmission entre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l’émetteur</a:t>
                          </a:r>
                          <a:r>
                            <a:rPr lang="en-US" sz="1300" dirty="0">
                              <a:latin typeface="Source Sans Pro" panose="020B0503030403020204" pitchFamily="34" charset="0"/>
                              <a:ea typeface="Source Sans Pro" panose="020B0503030403020204" pitchFamily="34" charset="0"/>
                              <a:cs typeface="Sabon Next LT" panose="02000500000000000000" pitchFamily="2" charset="0"/>
                            </a:rPr>
                            <a:t> et le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récepteur</a:t>
                          </a:r>
                          <a:endParaRPr lang="en-US" sz="1300" dirty="0">
                            <a:latin typeface="Source Sans Pro" panose="020B0503030403020204" pitchFamily="34" charset="0"/>
                            <a:ea typeface="Source Sans Pro" panose="020B0503030403020204" pitchFamily="34" charset="0"/>
                            <a:cs typeface="Sabon Next LT" panose="02000500000000000000" pitchFamily="2" charset="0"/>
                          </a:endParaRPr>
                        </a:p>
                        <a:p>
                          <a:pPr marL="285750" indent="-285750">
                            <a:buFont typeface="Wingdings" panose="05000000000000000000" pitchFamily="2" charset="2"/>
                            <a:buChar char="ü"/>
                          </a:pPr>
                          <a:r>
                            <a:rPr lang="fr-FR" sz="1300" dirty="0">
                              <a:latin typeface="Source Sans Pro" panose="020B0503030403020204" pitchFamily="34" charset="0"/>
                              <a:ea typeface="Source Sans Pro" panose="020B0503030403020204" pitchFamily="34" charset="0"/>
                              <a:cs typeface="Sabon Next LT" panose="02000500000000000000" pitchFamily="2" charset="0"/>
                            </a:rPr>
                            <a:t>Méthode la plus précise pour la localisation intérieure</a:t>
                          </a:r>
                        </a:p>
                        <a:p>
                          <a:pPr marL="285750" indent="-285750">
                            <a:buFont typeface="Signika" pitchFamily="2" charset="0"/>
                            <a:buChar char="×"/>
                          </a:pPr>
                          <a:r>
                            <a:rPr lang="en-US" sz="1300" dirty="0" err="1">
                              <a:latin typeface="Source Sans Pro" panose="020B0503030403020204" pitchFamily="34" charset="0"/>
                              <a:ea typeface="Source Sans Pro" panose="020B0503030403020204" pitchFamily="34" charset="0"/>
                              <a:cs typeface="Sabon Next LT" panose="02000500000000000000" pitchFamily="2" charset="0"/>
                            </a:rPr>
                            <a:t>Complexité</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tous</a:t>
                          </a:r>
                          <a:r>
                            <a:rPr lang="en-US" sz="1300" dirty="0">
                              <a:latin typeface="Source Sans Pro" panose="020B0503030403020204" pitchFamily="34" charset="0"/>
                              <a:ea typeface="Source Sans Pro" panose="020B0503030403020204" pitchFamily="34" charset="0"/>
                              <a:cs typeface="Sabon Next LT" panose="02000500000000000000" pitchFamily="2" charset="0"/>
                            </a:rPr>
                            <a:t> les Rx et les Tx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doivent</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être</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synchronisés</a:t>
                          </a:r>
                          <a:r>
                            <a:rPr lang="en-US" sz="1300" dirty="0">
                              <a:latin typeface="Source Sans Pro" panose="020B0503030403020204" pitchFamily="34" charset="0"/>
                              <a:ea typeface="Source Sans Pro" panose="020B0503030403020204" pitchFamily="34" charset="0"/>
                              <a:cs typeface="Sabon Next LT" panose="02000500000000000000" pitchFamily="2" charset="0"/>
                            </a:rPr>
                            <a:t> sur la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même</a:t>
                          </a:r>
                          <a:r>
                            <a:rPr lang="en-US" sz="1300" dirty="0">
                              <a:latin typeface="Source Sans Pro" panose="020B0503030403020204" pitchFamily="34" charset="0"/>
                              <a:ea typeface="Source Sans Pro" panose="020B0503030403020204" pitchFamily="34" charset="0"/>
                              <a:cs typeface="Sabon Next LT" panose="02000500000000000000" pitchFamily="2" charset="0"/>
                            </a:rPr>
                            <a:t> source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d’horloge</a:t>
                          </a:r>
                          <a:endParaRPr lang="en-US" sz="1300" dirty="0">
                            <a:latin typeface="Source Sans Pro" panose="020B0503030403020204" pitchFamily="34" charset="0"/>
                            <a:ea typeface="Source Sans Pro" panose="020B0503030403020204" pitchFamily="34" charset="0"/>
                            <a:cs typeface="Sabon Next LT" panose="02000500000000000000" pitchFamily="2" charset="0"/>
                          </a:endParaRPr>
                        </a:p>
                        <a:p>
                          <a:pPr marL="285750" indent="-285750">
                            <a:buFont typeface="Signika" pitchFamily="2" charset="0"/>
                            <a:buChar char="×"/>
                          </a:pPr>
                          <a:r>
                            <a:rPr lang="en-US" sz="1300" dirty="0" err="1">
                              <a:latin typeface="Source Sans Pro" panose="020B0503030403020204" pitchFamily="34" charset="0"/>
                              <a:ea typeface="Source Sans Pro" panose="020B0503030403020204" pitchFamily="34" charset="0"/>
                              <a:cs typeface="Sabon Next LT" panose="02000500000000000000" pitchFamily="2" charset="0"/>
                            </a:rPr>
                            <a:t>Besoin</a:t>
                          </a:r>
                          <a:r>
                            <a:rPr lang="en-US" sz="1300" dirty="0">
                              <a:latin typeface="Source Sans Pro" panose="020B0503030403020204" pitchFamily="34" charset="0"/>
                              <a:ea typeface="Source Sans Pro" panose="020B0503030403020204" pitchFamily="34" charset="0"/>
                              <a:cs typeface="Sabon Next LT" panose="02000500000000000000" pitchFamily="2" charset="0"/>
                            </a:rPr>
                            <a:t> LOS (</a:t>
                          </a:r>
                          <a:r>
                            <a:rPr lang="en-US" sz="1300" i="1" dirty="0">
                              <a:latin typeface="Source Sans Pro" panose="020B0503030403020204" pitchFamily="34" charset="0"/>
                              <a:ea typeface="Source Sans Pro" panose="020B0503030403020204" pitchFamily="34" charset="0"/>
                              <a:cs typeface="Sabon Next LT" panose="02000500000000000000" pitchFamily="2" charset="0"/>
                            </a:rPr>
                            <a:t>Line Of Sight</a:t>
                          </a:r>
                          <a:r>
                            <a:rPr lang="en-US" sz="1300" dirty="0">
                              <a:latin typeface="Source Sans Pro" panose="020B0503030403020204" pitchFamily="34" charset="0"/>
                              <a:ea typeface="Source Sans Pro" panose="020B0503030403020204" pitchFamily="34" charset="0"/>
                              <a:cs typeface="Sabon Next LT" panose="02000500000000000000" pitchFamily="2" charset="0"/>
                            </a:rPr>
                            <a:t>)</a:t>
                          </a:r>
                        </a:p>
                      </a:txBody>
                      <a:tcPr marL="64585" marR="64585" marT="32292" marB="32292"/>
                    </a:tc>
                    <a:extLst>
                      <a:ext uri="{0D108BD9-81ED-4DB2-BD59-A6C34878D82A}">
                        <a16:rowId xmlns:a16="http://schemas.microsoft.com/office/drawing/2014/main" val="1158900364"/>
                      </a:ext>
                    </a:extLst>
                  </a:tr>
                  <a:tr h="1051746">
                    <a:tc>
                      <a:txBody>
                        <a:bodyPr/>
                        <a:lstStyle/>
                        <a:p>
                          <a:endParaRPr lang="en-US" sz="4200" kern="1200" dirty="0">
                            <a:solidFill>
                              <a:schemeClr val="tx1"/>
                            </a:solidFill>
                            <a:effectLst/>
                            <a:latin typeface="+mn-lt"/>
                            <a:ea typeface="+mn-ea"/>
                            <a:cs typeface="+mn-cs"/>
                          </a:endParaRPr>
                        </a:p>
                        <a:p>
                          <a:endParaRPr lang="fr-FR" sz="1700" dirty="0"/>
                        </a:p>
                      </a:txBody>
                      <a:tcPr marL="64585" marR="64585" marT="32292" marB="32292"/>
                    </a:tc>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kumimoji="0" lang="fr-FR" sz="1300" b="1" i="1"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Time </a:t>
                          </a:r>
                          <a:r>
                            <a:rPr kumimoji="0" lang="fr-FR" sz="1300" b="1" i="1" u="none" strike="noStrike" kern="1200" cap="none" spc="0" normalizeH="0" baseline="0" noProof="0" dirty="0" err="1">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Difference</a:t>
                          </a:r>
                          <a:r>
                            <a:rPr kumimoji="0" lang="fr-FR" sz="1300" b="1" i="1"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 Of </a:t>
                          </a:r>
                          <a:r>
                            <a:rPr kumimoji="0" lang="fr-FR" sz="1300" b="1" i="1" u="none" strike="noStrike" kern="1200" cap="none" spc="0" normalizeH="0" baseline="0" noProof="0" dirty="0" err="1">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Arrival</a:t>
                          </a:r>
                          <a:r>
                            <a:rPr kumimoji="0" lang="fr-FR" sz="1300" b="1" i="1"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 </a:t>
                          </a:r>
                          <a:r>
                            <a:rPr kumimoji="0" lang="fr-FR" sz="13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(TDOA)</a:t>
                          </a:r>
                        </a:p>
                        <a:p>
                          <a:pPr marL="0" marR="0" lvl="0" indent="0" algn="l" defTabSz="3027487"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err="1">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Différence</a:t>
                          </a:r>
                          <a:r>
                            <a:rPr kumimoji="0" lang="en-US" sz="13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 de temps de propagation entre </a:t>
                          </a:r>
                          <a:r>
                            <a:rPr kumimoji="0" lang="en-US" sz="1300" b="0" i="0" u="none" strike="noStrike" kern="1200" cap="none" spc="0" normalizeH="0" baseline="0" noProof="0" dirty="0" err="1">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une</a:t>
                          </a:r>
                          <a:r>
                            <a:rPr kumimoji="0" lang="en-US" sz="13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 source, un </a:t>
                          </a:r>
                          <a:r>
                            <a:rPr kumimoji="0" lang="en-US" sz="1300" b="0" i="0" u="none" strike="noStrike" kern="1200" cap="none" spc="0" normalizeH="0" baseline="0" noProof="0" dirty="0" err="1">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récepteur</a:t>
                          </a:r>
                          <a:r>
                            <a:rPr kumimoji="0" lang="en-US" sz="13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 de reference et la </a:t>
                          </a:r>
                          <a:r>
                            <a:rPr kumimoji="0" lang="en-US" sz="1300" b="0" i="0" u="none" strike="noStrike" kern="1200" cap="none" spc="0" normalizeH="0" baseline="0" noProof="0" dirty="0" err="1">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même</a:t>
                          </a:r>
                          <a:r>
                            <a:rPr kumimoji="0" lang="en-US" sz="13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 source et </a:t>
                          </a:r>
                          <a:r>
                            <a:rPr kumimoji="0" lang="en-US" sz="1300" b="0" i="0" u="none" strike="noStrike" kern="1200" cap="none" spc="0" normalizeH="0" baseline="0" noProof="0" dirty="0" err="1">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plusieurs</a:t>
                          </a:r>
                          <a:r>
                            <a:rPr kumimoji="0" lang="en-US" sz="13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 </a:t>
                          </a:r>
                          <a:r>
                            <a:rPr kumimoji="0" lang="en-US" sz="1300" b="0" i="0" u="none" strike="noStrike" kern="1200" cap="none" spc="0" normalizeH="0" baseline="0" noProof="0" dirty="0" err="1">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autres</a:t>
                          </a:r>
                          <a:r>
                            <a:rPr kumimoji="0" lang="en-US" sz="13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 </a:t>
                          </a:r>
                          <a:r>
                            <a:rPr kumimoji="0" lang="en-US" sz="1300" b="0" i="0" u="none" strike="noStrike" kern="1200" cap="none" spc="0" normalizeH="0" baseline="0" noProof="0" dirty="0" err="1">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rPr>
                            <a:t>récepteurs</a:t>
                          </a:r>
                          <a:endParaRPr kumimoji="0" lang="en-US" sz="13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endParaRPr>
                        </a:p>
                        <a:p>
                          <a:pPr marL="0" marR="0" lvl="0" indent="0" algn="ctr" defTabSz="3027487"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fr-FR" sz="1300" b="1" i="1" kern="1200" smtClean="0">
                                      <a:solidFill>
                                        <a:schemeClr val="tx1"/>
                                      </a:solidFill>
                                      <a:effectLst/>
                                      <a:latin typeface="Cambria Math" panose="02040503050406030204" pitchFamily="18" charset="0"/>
                                      <a:ea typeface="+mn-ea"/>
                                      <a:cs typeface="+mn-cs"/>
                                    </a:rPr>
                                  </m:ctrlPr>
                                </m:sSubPr>
                                <m:e>
                                  <m:r>
                                    <a:rPr lang="en-US" sz="1300" b="1" i="1" kern="1200">
                                      <a:solidFill>
                                        <a:schemeClr val="tx1"/>
                                      </a:solidFill>
                                      <a:effectLst/>
                                      <a:latin typeface="Cambria Math" panose="02040503050406030204" pitchFamily="18" charset="0"/>
                                      <a:ea typeface="+mn-ea"/>
                                      <a:cs typeface="+mn-cs"/>
                                    </a:rPr>
                                    <m:t>𝒕</m:t>
                                  </m:r>
                                </m:e>
                                <m:sub>
                                  <m:r>
                                    <a:rPr lang="en-US" sz="1300" b="1" i="1" kern="1200">
                                      <a:solidFill>
                                        <a:schemeClr val="tx1"/>
                                      </a:solidFill>
                                      <a:effectLst/>
                                      <a:latin typeface="Cambria Math" panose="02040503050406030204" pitchFamily="18" charset="0"/>
                                      <a:ea typeface="+mn-ea"/>
                                      <a:cs typeface="+mn-cs"/>
                                    </a:rPr>
                                    <m:t>𝒊</m:t>
                                  </m:r>
                                </m:sub>
                              </m:sSub>
                              <m:r>
                                <a:rPr lang="fr-FR" sz="1300" b="1" i="1" kern="1200">
                                  <a:solidFill>
                                    <a:schemeClr val="tx1"/>
                                  </a:solidFill>
                                  <a:effectLst/>
                                  <a:latin typeface="Cambria Math" panose="02040503050406030204" pitchFamily="18" charset="0"/>
                                  <a:ea typeface="+mn-ea"/>
                                  <a:cs typeface="+mn-cs"/>
                                </a:rPr>
                                <m:t>− </m:t>
                              </m:r>
                              <m:sSub>
                                <m:sSubPr>
                                  <m:ctrlPr>
                                    <a:rPr lang="fr-FR" sz="1300" b="1" i="1" kern="1200">
                                      <a:solidFill>
                                        <a:schemeClr val="tx1"/>
                                      </a:solidFill>
                                      <a:effectLst/>
                                      <a:latin typeface="Cambria Math" panose="02040503050406030204" pitchFamily="18" charset="0"/>
                                      <a:ea typeface="+mn-ea"/>
                                      <a:cs typeface="+mn-cs"/>
                                    </a:rPr>
                                  </m:ctrlPr>
                                </m:sSubPr>
                                <m:e>
                                  <m:r>
                                    <a:rPr lang="en-US" sz="1300" b="1" i="1" kern="1200">
                                      <a:solidFill>
                                        <a:schemeClr val="tx1"/>
                                      </a:solidFill>
                                      <a:effectLst/>
                                      <a:latin typeface="Cambria Math" panose="02040503050406030204" pitchFamily="18" charset="0"/>
                                      <a:ea typeface="+mn-ea"/>
                                      <a:cs typeface="+mn-cs"/>
                                    </a:rPr>
                                    <m:t>𝒕</m:t>
                                  </m:r>
                                </m:e>
                                <m:sub>
                                  <m:r>
                                    <a:rPr lang="en-US" sz="1300" b="1" i="1" kern="1200">
                                      <a:solidFill>
                                        <a:schemeClr val="tx1"/>
                                      </a:solidFill>
                                      <a:effectLst/>
                                      <a:latin typeface="Cambria Math" panose="02040503050406030204" pitchFamily="18" charset="0"/>
                                      <a:ea typeface="+mn-ea"/>
                                      <a:cs typeface="+mn-cs"/>
                                    </a:rPr>
                                    <m:t>𝒋</m:t>
                                  </m:r>
                                </m:sub>
                              </m:sSub>
                            </m:oMath>
                          </a14:m>
                          <a:r>
                            <a:rPr lang="fr-FR" sz="1300" b="1" kern="1200" dirty="0">
                              <a:solidFill>
                                <a:schemeClr val="tx1"/>
                              </a:solidFill>
                              <a:effectLst/>
                              <a:latin typeface="Source Sans Pro" panose="020B0503030403020204" pitchFamily="34" charset="0"/>
                              <a:ea typeface="Source Sans Pro" panose="020B0503030403020204" pitchFamily="34" charset="0"/>
                              <a:cs typeface="Sabon Next LT" panose="02000500000000000000" pitchFamily="2" charset="0"/>
                            </a:rPr>
                            <a:t> ou </a:t>
                          </a:r>
                          <a14:m>
                            <m:oMath xmlns:m="http://schemas.openxmlformats.org/officeDocument/2006/math">
                              <m:sSub>
                                <m:sSubPr>
                                  <m:ctrlPr>
                                    <a:rPr lang="fr-FR" sz="1300" b="1" i="1" kern="1200">
                                      <a:solidFill>
                                        <a:schemeClr val="tx1"/>
                                      </a:solidFill>
                                      <a:effectLst/>
                                      <a:latin typeface="Cambria Math" panose="02040503050406030204" pitchFamily="18" charset="0"/>
                                      <a:ea typeface="+mn-ea"/>
                                      <a:cs typeface="+mn-cs"/>
                                    </a:rPr>
                                  </m:ctrlPr>
                                </m:sSubPr>
                                <m:e>
                                  <m:r>
                                    <a:rPr lang="en-US" sz="1300" b="1" i="1" kern="1200">
                                      <a:solidFill>
                                        <a:schemeClr val="tx1"/>
                                      </a:solidFill>
                                      <a:effectLst/>
                                      <a:latin typeface="Cambria Math" panose="02040503050406030204" pitchFamily="18" charset="0"/>
                                      <a:ea typeface="+mn-ea"/>
                                      <a:cs typeface="+mn-cs"/>
                                    </a:rPr>
                                    <m:t>𝒕</m:t>
                                  </m:r>
                                </m:e>
                                <m:sub>
                                  <m:r>
                                    <a:rPr lang="en-US" sz="1300" b="1" i="1" kern="1200">
                                      <a:solidFill>
                                        <a:schemeClr val="tx1"/>
                                      </a:solidFill>
                                      <a:effectLst/>
                                      <a:latin typeface="Cambria Math" panose="02040503050406030204" pitchFamily="18" charset="0"/>
                                      <a:ea typeface="+mn-ea"/>
                                      <a:cs typeface="+mn-cs"/>
                                    </a:rPr>
                                    <m:t>𝒊</m:t>
                                  </m:r>
                                </m:sub>
                              </m:sSub>
                              <m:r>
                                <a:rPr lang="fr-FR" sz="1300" b="1" i="1" kern="1200">
                                  <a:solidFill>
                                    <a:schemeClr val="tx1"/>
                                  </a:solidFill>
                                  <a:effectLst/>
                                  <a:latin typeface="Cambria Math" panose="02040503050406030204" pitchFamily="18" charset="0"/>
                                  <a:ea typeface="+mn-ea"/>
                                  <a:cs typeface="+mn-cs"/>
                                </a:rPr>
                                <m:t>− </m:t>
                              </m:r>
                              <m:sSub>
                                <m:sSubPr>
                                  <m:ctrlPr>
                                    <a:rPr lang="fr-FR" sz="1300" b="1" i="1" kern="1200">
                                      <a:solidFill>
                                        <a:schemeClr val="tx1"/>
                                      </a:solidFill>
                                      <a:effectLst/>
                                      <a:latin typeface="Cambria Math" panose="02040503050406030204" pitchFamily="18" charset="0"/>
                                      <a:ea typeface="+mn-ea"/>
                                      <a:cs typeface="+mn-cs"/>
                                    </a:rPr>
                                  </m:ctrlPr>
                                </m:sSubPr>
                                <m:e>
                                  <m:r>
                                    <a:rPr lang="en-US" sz="1300" b="1" i="1" kern="1200">
                                      <a:solidFill>
                                        <a:schemeClr val="tx1"/>
                                      </a:solidFill>
                                      <a:effectLst/>
                                      <a:latin typeface="Cambria Math" panose="02040503050406030204" pitchFamily="18" charset="0"/>
                                      <a:ea typeface="+mn-ea"/>
                                      <a:cs typeface="+mn-cs"/>
                                    </a:rPr>
                                    <m:t>𝒕</m:t>
                                  </m:r>
                                </m:e>
                                <m:sub>
                                  <m:r>
                                    <a:rPr lang="en-US" sz="1300" b="1" i="1" kern="1200">
                                      <a:solidFill>
                                        <a:schemeClr val="tx1"/>
                                      </a:solidFill>
                                      <a:effectLst/>
                                      <a:latin typeface="Cambria Math" panose="02040503050406030204" pitchFamily="18" charset="0"/>
                                      <a:ea typeface="+mn-ea"/>
                                      <a:cs typeface="+mn-cs"/>
                                    </a:rPr>
                                    <m:t>𝒌</m:t>
                                  </m:r>
                                </m:sub>
                              </m:sSub>
                            </m:oMath>
                          </a14:m>
                          <a:endParaRPr kumimoji="0" lang="fr-FR" sz="13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Sabon Next LT" panose="02000500000000000000" pitchFamily="2" charset="0"/>
                          </a:endParaRPr>
                        </a:p>
                        <a:p>
                          <a:pPr marL="285750" indent="-285750">
                            <a:buFont typeface="Wingdings" panose="05000000000000000000" pitchFamily="2" charset="2"/>
                            <a:buChar char="ü"/>
                          </a:pPr>
                          <a:r>
                            <a:rPr lang="en-US" sz="1300" dirty="0" err="1">
                              <a:latin typeface="Source Sans Pro" panose="020B0503030403020204" pitchFamily="34" charset="0"/>
                              <a:ea typeface="Source Sans Pro" panose="020B0503030403020204" pitchFamily="34" charset="0"/>
                              <a:cs typeface="Sabon Next LT" panose="02000500000000000000" pitchFamily="2" charset="0"/>
                            </a:rPr>
                            <a:t>Synchronisation</a:t>
                          </a:r>
                          <a:r>
                            <a:rPr lang="en-US" sz="1300" dirty="0">
                              <a:latin typeface="Source Sans Pro" panose="020B0503030403020204" pitchFamily="34" charset="0"/>
                              <a:ea typeface="Source Sans Pro" panose="020B0503030403020204" pitchFamily="34" charset="0"/>
                              <a:cs typeface="Sabon Next LT" panose="02000500000000000000" pitchFamily="2" charset="0"/>
                            </a:rPr>
                            <a:t> des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horloges</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au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niveau</a:t>
                          </a:r>
                          <a:r>
                            <a:rPr lang="en-US" sz="1300" dirty="0">
                              <a:latin typeface="Source Sans Pro" panose="020B0503030403020204" pitchFamily="34" charset="0"/>
                              <a:ea typeface="Source Sans Pro" panose="020B0503030403020204" pitchFamily="34" charset="0"/>
                              <a:cs typeface="Sabon Next LT" panose="02000500000000000000" pitchFamily="2" charset="0"/>
                            </a:rPr>
                            <a:t> des Tx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ou</a:t>
                          </a:r>
                          <a:r>
                            <a:rPr lang="en-US" sz="1300" dirty="0">
                              <a:latin typeface="Source Sans Pro" panose="020B0503030403020204" pitchFamily="34" charset="0"/>
                              <a:ea typeface="Source Sans Pro" panose="020B0503030403020204" pitchFamily="34" charset="0"/>
                              <a:cs typeface="Sabon Next LT" panose="02000500000000000000" pitchFamily="2" charset="0"/>
                            </a:rPr>
                            <a:t> des Rx</a:t>
                          </a:r>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p>
                          <a:pPr marL="285750" indent="-285750">
                            <a:buFont typeface="Signika" pitchFamily="2" charset="0"/>
                            <a:buChar char="×"/>
                          </a:pPr>
                          <a:r>
                            <a:rPr lang="en-US" sz="1300" dirty="0" err="1">
                              <a:latin typeface="Source Sans Pro" panose="020B0503030403020204" pitchFamily="34" charset="0"/>
                              <a:ea typeface="Source Sans Pro" panose="020B0503030403020204" pitchFamily="34" charset="0"/>
                              <a:cs typeface="Sabon Next LT" panose="02000500000000000000" pitchFamily="2" charset="0"/>
                            </a:rPr>
                            <a:t>Besoin</a:t>
                          </a:r>
                          <a:r>
                            <a:rPr lang="en-US" sz="1300" dirty="0">
                              <a:latin typeface="Source Sans Pro" panose="020B0503030403020204" pitchFamily="34" charset="0"/>
                              <a:ea typeface="Source Sans Pro" panose="020B0503030403020204" pitchFamily="34" charset="0"/>
                              <a:cs typeface="Sabon Next LT" panose="02000500000000000000" pitchFamily="2" charset="0"/>
                            </a:rPr>
                            <a:t> LOS (</a:t>
                          </a:r>
                          <a:r>
                            <a:rPr lang="en-US" sz="1300" i="1" dirty="0">
                              <a:latin typeface="Source Sans Pro" panose="020B0503030403020204" pitchFamily="34" charset="0"/>
                              <a:ea typeface="Source Sans Pro" panose="020B0503030403020204" pitchFamily="34" charset="0"/>
                              <a:cs typeface="Sabon Next LT" panose="02000500000000000000" pitchFamily="2" charset="0"/>
                            </a:rPr>
                            <a:t>Line Of Sight</a:t>
                          </a:r>
                          <a:r>
                            <a:rPr lang="en-US" sz="1300" dirty="0">
                              <a:latin typeface="Source Sans Pro" panose="020B0503030403020204" pitchFamily="34" charset="0"/>
                              <a:ea typeface="Source Sans Pro" panose="020B0503030403020204" pitchFamily="34" charset="0"/>
                              <a:cs typeface="Sabon Next LT" panose="02000500000000000000" pitchFamily="2" charset="0"/>
                            </a:rPr>
                            <a:t>)</a:t>
                          </a:r>
                        </a:p>
                      </a:txBody>
                      <a:tcPr marL="64585" marR="64585" marT="32292" marB="32292"/>
                    </a:tc>
                    <a:extLst>
                      <a:ext uri="{0D108BD9-81ED-4DB2-BD59-A6C34878D82A}">
                        <a16:rowId xmlns:a16="http://schemas.microsoft.com/office/drawing/2014/main" val="4292061802"/>
                      </a:ext>
                    </a:extLst>
                  </a:tr>
                  <a:tr h="1347670">
                    <a:tc>
                      <a:txBody>
                        <a:bodyPr/>
                        <a:lstStyle/>
                        <a:p>
                          <a:endParaRPr lang="fr-FR" sz="4200" dirty="0"/>
                        </a:p>
                        <a:p>
                          <a:endParaRPr lang="fr-FR" sz="4200" dirty="0"/>
                        </a:p>
                      </a:txBody>
                      <a:tcPr marL="64585" marR="64585" marT="32292" marB="32292"/>
                    </a:tc>
                    <a:tc>
                      <a:txBody>
                        <a:bodyPr/>
                        <a:lstStyle/>
                        <a:p>
                          <a:r>
                            <a:rPr lang="fr-FR" sz="1300" b="1" i="1" dirty="0">
                              <a:latin typeface="Source Sans Pro" panose="020B0503030403020204" pitchFamily="34" charset="0"/>
                              <a:ea typeface="Source Sans Pro" panose="020B0503030403020204" pitchFamily="34" charset="0"/>
                              <a:cs typeface="Sabon Next LT" panose="02000500000000000000" pitchFamily="2" charset="0"/>
                            </a:rPr>
                            <a:t>Received Signal </a:t>
                          </a:r>
                          <a:r>
                            <a:rPr lang="fr-FR" sz="1300" b="1" i="1" dirty="0" err="1">
                              <a:latin typeface="Source Sans Pro" panose="020B0503030403020204" pitchFamily="34" charset="0"/>
                              <a:ea typeface="Source Sans Pro" panose="020B0503030403020204" pitchFamily="34" charset="0"/>
                              <a:cs typeface="Sabon Next LT" panose="02000500000000000000" pitchFamily="2" charset="0"/>
                            </a:rPr>
                            <a:t>Strength</a:t>
                          </a:r>
                          <a:r>
                            <a:rPr lang="fr-FR" sz="1300" b="1" dirty="0">
                              <a:latin typeface="Source Sans Pro" panose="020B0503030403020204" pitchFamily="34" charset="0"/>
                              <a:ea typeface="Source Sans Pro" panose="020B0503030403020204" pitchFamily="34" charset="0"/>
                              <a:cs typeface="Sabon Next LT" panose="02000500000000000000" pitchFamily="2" charset="0"/>
                            </a:rPr>
                            <a:t> (RSS)</a:t>
                          </a:r>
                        </a:p>
                        <a:p>
                          <a:r>
                            <a:rPr lang="en-US" sz="1300" dirty="0" err="1">
                              <a:latin typeface="Source Sans Pro" panose="020B0503030403020204" pitchFamily="34" charset="0"/>
                              <a:ea typeface="Source Sans Pro" panose="020B0503030403020204" pitchFamily="34" charset="0"/>
                              <a:cs typeface="Sabon Next LT" panose="02000500000000000000" pitchFamily="2" charset="0"/>
                            </a:rPr>
                            <a:t>Estime</a:t>
                          </a:r>
                          <a:r>
                            <a:rPr lang="en-US" sz="1300" dirty="0">
                              <a:latin typeface="Source Sans Pro" panose="020B0503030403020204" pitchFamily="34" charset="0"/>
                              <a:ea typeface="Source Sans Pro" panose="020B0503030403020204" pitchFamily="34" charset="0"/>
                              <a:cs typeface="Sabon Next LT" panose="02000500000000000000" pitchFamily="2" charset="0"/>
                            </a:rPr>
                            <a:t> la distance du tag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en</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utilisant</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l’attenuation</a:t>
                          </a:r>
                          <a:r>
                            <a:rPr lang="en-US" sz="1300" dirty="0">
                              <a:latin typeface="Source Sans Pro" panose="020B0503030403020204" pitchFamily="34" charset="0"/>
                              <a:ea typeface="Source Sans Pro" panose="020B0503030403020204" pitchFamily="34" charset="0"/>
                              <a:cs typeface="Sabon Next LT" panose="02000500000000000000" pitchFamily="2" charset="0"/>
                            </a:rPr>
                            <a:t> de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l’intensité</a:t>
                          </a:r>
                          <a:r>
                            <a:rPr lang="en-US" sz="1300" dirty="0">
                              <a:latin typeface="Source Sans Pro" panose="020B0503030403020204" pitchFamily="34" charset="0"/>
                              <a:ea typeface="Source Sans Pro" panose="020B0503030403020204" pitchFamily="34" charset="0"/>
                              <a:cs typeface="Sabon Next LT" panose="02000500000000000000" pitchFamily="2" charset="0"/>
                            </a:rPr>
                            <a:t> du signal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émis</a:t>
                          </a:r>
                          <a:endParaRPr lang="en-US" sz="1300" dirty="0">
                            <a:latin typeface="Source Sans Pro" panose="020B0503030403020204" pitchFamily="34" charset="0"/>
                            <a:ea typeface="Source Sans Pro" panose="020B0503030403020204" pitchFamily="34" charset="0"/>
                            <a:cs typeface="Sabon Next LT" panose="02000500000000000000" pitchFamily="2" charset="0"/>
                          </a:endParaRPr>
                        </a:p>
                        <a:p>
                          <a:pPr marL="285750" indent="-285750">
                            <a:buFont typeface="Wingdings" panose="05000000000000000000" pitchFamily="2" charset="2"/>
                            <a:buChar char="ü"/>
                          </a:pPr>
                          <a:r>
                            <a:rPr lang="en-US" sz="1300" dirty="0">
                              <a:latin typeface="Source Sans Pro" panose="020B0503030403020204" pitchFamily="34" charset="0"/>
                              <a:ea typeface="Source Sans Pro" panose="020B0503030403020204" pitchFamily="34" charset="0"/>
                              <a:cs typeface="Sabon Next LT" panose="02000500000000000000" pitchFamily="2" charset="0"/>
                            </a:rPr>
                            <a:t>Facile à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déployer</a:t>
                          </a:r>
                          <a:endParaRPr lang="en-US" sz="1300" dirty="0">
                            <a:latin typeface="Source Sans Pro" panose="020B0503030403020204" pitchFamily="34" charset="0"/>
                            <a:ea typeface="Source Sans Pro" panose="020B0503030403020204" pitchFamily="34" charset="0"/>
                            <a:cs typeface="Sabon Next LT" panose="02000500000000000000" pitchFamily="2" charset="0"/>
                          </a:endParaRPr>
                        </a:p>
                        <a:p>
                          <a:pPr marL="285750" marR="0" lvl="0" indent="-285750" algn="l" defTabSz="3027487" rtl="0" eaLnBrk="1" fontAlgn="auto" latinLnBrk="0" hangingPunct="1">
                            <a:lnSpc>
                              <a:spcPct val="100000"/>
                            </a:lnSpc>
                            <a:spcBef>
                              <a:spcPts val="0"/>
                            </a:spcBef>
                            <a:spcAft>
                              <a:spcPts val="0"/>
                            </a:spcAft>
                            <a:buClrTx/>
                            <a:buSzTx/>
                            <a:buFont typeface="Signika" pitchFamily="2" charset="0"/>
                            <a:buChar char="×"/>
                            <a:tabLst/>
                            <a:defRPr/>
                          </a:pPr>
                          <a:r>
                            <a:rPr lang="fr-FR" sz="1300" dirty="0">
                              <a:latin typeface="Source Sans Pro" panose="020B0503030403020204" pitchFamily="34" charset="0"/>
                              <a:ea typeface="Source Sans Pro" panose="020B0503030403020204" pitchFamily="34" charset="0"/>
                              <a:cs typeface="Sabon Next LT" panose="02000500000000000000" pitchFamily="2" charset="0"/>
                            </a:rPr>
                            <a:t>Les obstacles peuvent constituer différentes atténuations</a:t>
                          </a:r>
                        </a:p>
                        <a:p>
                          <a:pPr marL="285750" marR="0" lvl="0" indent="-285750" algn="l" defTabSz="3027487" rtl="0" eaLnBrk="1" fontAlgn="auto" latinLnBrk="0" hangingPunct="1">
                            <a:lnSpc>
                              <a:spcPct val="100000"/>
                            </a:lnSpc>
                            <a:spcBef>
                              <a:spcPts val="0"/>
                            </a:spcBef>
                            <a:spcAft>
                              <a:spcPts val="0"/>
                            </a:spcAft>
                            <a:buClrTx/>
                            <a:buSzTx/>
                            <a:buFont typeface="Signika" pitchFamily="2" charset="0"/>
                            <a:buChar char="×"/>
                            <a:tabLst/>
                            <a:defRPr/>
                          </a:pPr>
                          <a:r>
                            <a:rPr lang="en-US" sz="1300" dirty="0" err="1">
                              <a:latin typeface="Source Sans Pro" panose="020B0503030403020204" pitchFamily="34" charset="0"/>
                              <a:ea typeface="Source Sans Pro" panose="020B0503030403020204" pitchFamily="34" charset="0"/>
                              <a:cs typeface="Sabon Next LT" panose="02000500000000000000" pitchFamily="2" charset="0"/>
                            </a:rPr>
                            <a:t>Etablir</a:t>
                          </a:r>
                          <a:r>
                            <a:rPr lang="en-US" sz="1300" dirty="0">
                              <a:latin typeface="Source Sans Pro" panose="020B0503030403020204" pitchFamily="34" charset="0"/>
                              <a:ea typeface="Source Sans Pro" panose="020B0503030403020204" pitchFamily="34" charset="0"/>
                              <a:cs typeface="Sabon Next LT" panose="02000500000000000000" pitchFamily="2" charset="0"/>
                            </a:rPr>
                            <a:t> un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modèle</a:t>
                          </a:r>
                          <a:r>
                            <a:rPr lang="en-US" sz="1300" dirty="0">
                              <a:latin typeface="Source Sans Pro" panose="020B0503030403020204" pitchFamily="34" charset="0"/>
                              <a:ea typeface="Source Sans Pro" panose="020B0503030403020204" pitchFamily="34" charset="0"/>
                              <a:cs typeface="Sabon Next LT" panose="02000500000000000000" pitchFamily="2" charset="0"/>
                            </a:rPr>
                            <a:t> de propagation à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l’intérieur</a:t>
                          </a:r>
                          <a:r>
                            <a:rPr lang="en-US" sz="1300" dirty="0">
                              <a:latin typeface="Source Sans Pro" panose="020B0503030403020204" pitchFamily="34" charset="0"/>
                              <a:ea typeface="Source Sans Pro" panose="020B0503030403020204" pitchFamily="34" charset="0"/>
                              <a:cs typeface="Sabon Next LT" panose="02000500000000000000" pitchFamily="2" charset="0"/>
                            </a:rPr>
                            <a:t> de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batiment</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peut</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être</a:t>
                          </a:r>
                          <a:r>
                            <a:rPr lang="en-US" sz="1300" dirty="0">
                              <a:latin typeface="Source Sans Pro" panose="020B0503030403020204" pitchFamily="34" charset="0"/>
                              <a:ea typeface="Source Sans Pro" panose="020B0503030403020204" pitchFamily="34" charset="0"/>
                              <a:cs typeface="Sabon Next LT" panose="02000500000000000000" pitchFamily="2" charset="0"/>
                            </a:rPr>
                            <a:t> difficile</a:t>
                          </a:r>
                        </a:p>
                        <a:p>
                          <a:pPr marL="285750" marR="0" lvl="0" indent="-285750" algn="l" defTabSz="3027487" rtl="0" eaLnBrk="1" fontAlgn="auto" latinLnBrk="0" hangingPunct="1">
                            <a:lnSpc>
                              <a:spcPct val="100000"/>
                            </a:lnSpc>
                            <a:spcBef>
                              <a:spcPts val="0"/>
                            </a:spcBef>
                            <a:spcAft>
                              <a:spcPts val="0"/>
                            </a:spcAft>
                            <a:buClrTx/>
                            <a:buSzTx/>
                            <a:buFont typeface="Signika" pitchFamily="2" charset="0"/>
                            <a:buChar char="×"/>
                            <a:tabLst/>
                            <a:defRPr/>
                          </a:pPr>
                          <a:r>
                            <a:rPr lang="en-US" sz="1300" dirty="0" err="1">
                              <a:latin typeface="Source Sans Pro" panose="020B0503030403020204" pitchFamily="34" charset="0"/>
                              <a:ea typeface="Source Sans Pro" panose="020B0503030403020204" pitchFamily="34" charset="0"/>
                              <a:cs typeface="Sabon Next LT" panose="02000500000000000000" pitchFamily="2" charset="0"/>
                            </a:rPr>
                            <a:t>Faible</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précision</a:t>
                          </a:r>
                          <a:endParaRPr lang="en-US" sz="1300" dirty="0">
                            <a:latin typeface="Source Sans Pro" panose="020B0503030403020204" pitchFamily="34" charset="0"/>
                            <a:ea typeface="Source Sans Pro" panose="020B0503030403020204" pitchFamily="34" charset="0"/>
                            <a:cs typeface="Sabon Next LT" panose="02000500000000000000" pitchFamily="2" charset="0"/>
                          </a:endParaRPr>
                        </a:p>
                      </a:txBody>
                      <a:tcPr marL="64585" marR="64585" marT="32292" marB="32292"/>
                    </a:tc>
                    <a:extLst>
                      <a:ext uri="{0D108BD9-81ED-4DB2-BD59-A6C34878D82A}">
                        <a16:rowId xmlns:a16="http://schemas.microsoft.com/office/drawing/2014/main" val="3955872952"/>
                      </a:ext>
                    </a:extLst>
                  </a:tr>
                </a:tbl>
              </a:graphicData>
            </a:graphic>
          </p:graphicFrame>
        </mc:Choice>
        <mc:Fallback xmlns="">
          <p:graphicFrame>
            <p:nvGraphicFramePr>
              <p:cNvPr id="257" name="Tableau 119">
                <a:extLst>
                  <a:ext uri="{FF2B5EF4-FFF2-40B4-BE49-F238E27FC236}">
                    <a16:creationId xmlns:a16="http://schemas.microsoft.com/office/drawing/2014/main" id="{E8C2FECD-16D2-182B-16C0-623C12656CCA}"/>
                  </a:ext>
                </a:extLst>
              </p:cNvPr>
              <p:cNvGraphicFramePr>
                <a:graphicFrameLocks noGrp="1"/>
              </p:cNvGraphicFramePr>
              <p:nvPr>
                <p:extLst>
                  <p:ext uri="{D42A27DB-BD31-4B8C-83A1-F6EECF244321}">
                    <p14:modId xmlns:p14="http://schemas.microsoft.com/office/powerpoint/2010/main" val="2560319601"/>
                  </p:ext>
                </p:extLst>
              </p:nvPr>
            </p:nvGraphicFramePr>
            <p:xfrm>
              <a:off x="11209010" y="12949912"/>
              <a:ext cx="9998402" cy="3674891"/>
            </p:xfrm>
            <a:graphic>
              <a:graphicData uri="http://schemas.openxmlformats.org/drawingml/2006/table">
                <a:tbl>
                  <a:tblPr firstRow="1" bandRow="1">
                    <a:tableStyleId>{5940675A-B579-460E-94D1-54222C63F5DA}</a:tableStyleId>
                  </a:tblPr>
                  <a:tblGrid>
                    <a:gridCol w="1564879">
                      <a:extLst>
                        <a:ext uri="{9D8B030D-6E8A-4147-A177-3AD203B41FA5}">
                          <a16:colId xmlns:a16="http://schemas.microsoft.com/office/drawing/2014/main" val="2486182372"/>
                        </a:ext>
                      </a:extLst>
                    </a:gridCol>
                    <a:gridCol w="8433523">
                      <a:extLst>
                        <a:ext uri="{9D8B030D-6E8A-4147-A177-3AD203B41FA5}">
                          <a16:colId xmlns:a16="http://schemas.microsoft.com/office/drawing/2014/main" val="4223311567"/>
                        </a:ext>
                      </a:extLst>
                    </a:gridCol>
                  </a:tblGrid>
                  <a:tr h="1055184">
                    <a:tc>
                      <a:txBody>
                        <a:bodyPr/>
                        <a:lstStyle/>
                        <a:p>
                          <a:endParaRPr lang="fr-FR" sz="4200"/>
                        </a:p>
                      </a:txBody>
                      <a:tcPr marL="64585" marR="64585" marT="32292" marB="32292"/>
                    </a:tc>
                    <a:tc>
                      <a:txBody>
                        <a:bodyPr/>
                        <a:lstStyle/>
                        <a:p>
                          <a:r>
                            <a:rPr lang="fr-FR" sz="1300" b="1" i="1" dirty="0">
                              <a:latin typeface="Source Sans Pro" panose="020B0503030403020204" pitchFamily="34" charset="0"/>
                              <a:ea typeface="Source Sans Pro" panose="020B0503030403020204" pitchFamily="34" charset="0"/>
                              <a:cs typeface="Sabon Next LT" panose="02000500000000000000" pitchFamily="2" charset="0"/>
                            </a:rPr>
                            <a:t>Time Of </a:t>
                          </a:r>
                          <a:r>
                            <a:rPr lang="fr-FR" sz="1300" b="1" i="1" dirty="0" err="1">
                              <a:latin typeface="Source Sans Pro" panose="020B0503030403020204" pitchFamily="34" charset="0"/>
                              <a:ea typeface="Source Sans Pro" panose="020B0503030403020204" pitchFamily="34" charset="0"/>
                              <a:cs typeface="Sabon Next LT" panose="02000500000000000000" pitchFamily="2" charset="0"/>
                            </a:rPr>
                            <a:t>Arrival</a:t>
                          </a:r>
                          <a:r>
                            <a:rPr lang="fr-FR" sz="1300" b="1" i="1" dirty="0">
                              <a:latin typeface="Source Sans Pro" panose="020B0503030403020204" pitchFamily="34" charset="0"/>
                              <a:ea typeface="Source Sans Pro" panose="020B0503030403020204" pitchFamily="34" charset="0"/>
                              <a:cs typeface="Sabon Next LT" panose="02000500000000000000" pitchFamily="2" charset="0"/>
                            </a:rPr>
                            <a:t> </a:t>
                          </a:r>
                          <a:r>
                            <a:rPr lang="fr-FR" sz="1300" b="1" dirty="0">
                              <a:latin typeface="Source Sans Pro" panose="020B0503030403020204" pitchFamily="34" charset="0"/>
                              <a:ea typeface="Source Sans Pro" panose="020B0503030403020204" pitchFamily="34" charset="0"/>
                              <a:cs typeface="Sabon Next LT" panose="02000500000000000000" pitchFamily="2" charset="0"/>
                            </a:rPr>
                            <a:t>(TOA)</a:t>
                          </a:r>
                        </a:p>
                        <a:p>
                          <a:r>
                            <a:rPr lang="en-US" sz="1300" dirty="0" err="1">
                              <a:latin typeface="Source Sans Pro" panose="020B0503030403020204" pitchFamily="34" charset="0"/>
                              <a:ea typeface="Source Sans Pro" panose="020B0503030403020204" pitchFamily="34" charset="0"/>
                              <a:cs typeface="Sabon Next LT" panose="02000500000000000000" pitchFamily="2" charset="0"/>
                            </a:rPr>
                            <a:t>Mesure</a:t>
                          </a:r>
                          <a:r>
                            <a:rPr lang="en-US" sz="1300" dirty="0">
                              <a:latin typeface="Source Sans Pro" panose="020B0503030403020204" pitchFamily="34" charset="0"/>
                              <a:ea typeface="Source Sans Pro" panose="020B0503030403020204" pitchFamily="34" charset="0"/>
                              <a:cs typeface="Sabon Next LT" panose="02000500000000000000" pitchFamily="2" charset="0"/>
                            </a:rPr>
                            <a:t> le temps de transmission entre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l’émetteur</a:t>
                          </a:r>
                          <a:r>
                            <a:rPr lang="en-US" sz="1300" dirty="0">
                              <a:latin typeface="Source Sans Pro" panose="020B0503030403020204" pitchFamily="34" charset="0"/>
                              <a:ea typeface="Source Sans Pro" panose="020B0503030403020204" pitchFamily="34" charset="0"/>
                              <a:cs typeface="Sabon Next LT" panose="02000500000000000000" pitchFamily="2" charset="0"/>
                            </a:rPr>
                            <a:t> et le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récepteur</a:t>
                          </a:r>
                          <a:endParaRPr lang="en-US" sz="1300" dirty="0">
                            <a:latin typeface="Source Sans Pro" panose="020B0503030403020204" pitchFamily="34" charset="0"/>
                            <a:ea typeface="Source Sans Pro" panose="020B0503030403020204" pitchFamily="34" charset="0"/>
                            <a:cs typeface="Sabon Next LT" panose="02000500000000000000" pitchFamily="2" charset="0"/>
                          </a:endParaRPr>
                        </a:p>
                        <a:p>
                          <a:pPr marL="285750" indent="-285750">
                            <a:buFont typeface="Wingdings" panose="05000000000000000000" pitchFamily="2" charset="2"/>
                            <a:buChar char="ü"/>
                          </a:pPr>
                          <a:r>
                            <a:rPr lang="fr-FR" sz="1300" dirty="0">
                              <a:latin typeface="Source Sans Pro" panose="020B0503030403020204" pitchFamily="34" charset="0"/>
                              <a:ea typeface="Source Sans Pro" panose="020B0503030403020204" pitchFamily="34" charset="0"/>
                              <a:cs typeface="Sabon Next LT" panose="02000500000000000000" pitchFamily="2" charset="0"/>
                            </a:rPr>
                            <a:t>Méthode la plus précise pour la localisation intérieure</a:t>
                          </a:r>
                        </a:p>
                        <a:p>
                          <a:pPr marL="285750" indent="-285750">
                            <a:buFont typeface="Signika" pitchFamily="2" charset="0"/>
                            <a:buChar char="×"/>
                          </a:pPr>
                          <a:r>
                            <a:rPr lang="en-US" sz="1300" dirty="0" err="1">
                              <a:latin typeface="Source Sans Pro" panose="020B0503030403020204" pitchFamily="34" charset="0"/>
                              <a:ea typeface="Source Sans Pro" panose="020B0503030403020204" pitchFamily="34" charset="0"/>
                              <a:cs typeface="Sabon Next LT" panose="02000500000000000000" pitchFamily="2" charset="0"/>
                            </a:rPr>
                            <a:t>Complexité</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tous</a:t>
                          </a:r>
                          <a:r>
                            <a:rPr lang="en-US" sz="1300" dirty="0">
                              <a:latin typeface="Source Sans Pro" panose="020B0503030403020204" pitchFamily="34" charset="0"/>
                              <a:ea typeface="Source Sans Pro" panose="020B0503030403020204" pitchFamily="34" charset="0"/>
                              <a:cs typeface="Sabon Next LT" panose="02000500000000000000" pitchFamily="2" charset="0"/>
                            </a:rPr>
                            <a:t> les Rx et les Tx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doivent</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être</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synchronisés</a:t>
                          </a:r>
                          <a:r>
                            <a:rPr lang="en-US" sz="1300" dirty="0">
                              <a:latin typeface="Source Sans Pro" panose="020B0503030403020204" pitchFamily="34" charset="0"/>
                              <a:ea typeface="Source Sans Pro" panose="020B0503030403020204" pitchFamily="34" charset="0"/>
                              <a:cs typeface="Sabon Next LT" panose="02000500000000000000" pitchFamily="2" charset="0"/>
                            </a:rPr>
                            <a:t> sur la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même</a:t>
                          </a:r>
                          <a:r>
                            <a:rPr lang="en-US" sz="1300" dirty="0">
                              <a:latin typeface="Source Sans Pro" panose="020B0503030403020204" pitchFamily="34" charset="0"/>
                              <a:ea typeface="Source Sans Pro" panose="020B0503030403020204" pitchFamily="34" charset="0"/>
                              <a:cs typeface="Sabon Next LT" panose="02000500000000000000" pitchFamily="2" charset="0"/>
                            </a:rPr>
                            <a:t> source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d’horloge</a:t>
                          </a:r>
                          <a:endParaRPr lang="en-US" sz="1300" dirty="0">
                            <a:latin typeface="Source Sans Pro" panose="020B0503030403020204" pitchFamily="34" charset="0"/>
                            <a:ea typeface="Source Sans Pro" panose="020B0503030403020204" pitchFamily="34" charset="0"/>
                            <a:cs typeface="Sabon Next LT" panose="02000500000000000000" pitchFamily="2" charset="0"/>
                          </a:endParaRPr>
                        </a:p>
                        <a:p>
                          <a:pPr marL="285750" indent="-285750">
                            <a:buFont typeface="Signika" pitchFamily="2" charset="0"/>
                            <a:buChar char="×"/>
                          </a:pPr>
                          <a:r>
                            <a:rPr lang="en-US" sz="1300" dirty="0" err="1">
                              <a:latin typeface="Source Sans Pro" panose="020B0503030403020204" pitchFamily="34" charset="0"/>
                              <a:ea typeface="Source Sans Pro" panose="020B0503030403020204" pitchFamily="34" charset="0"/>
                              <a:cs typeface="Sabon Next LT" panose="02000500000000000000" pitchFamily="2" charset="0"/>
                            </a:rPr>
                            <a:t>Besoin</a:t>
                          </a:r>
                          <a:r>
                            <a:rPr lang="en-US" sz="1300" dirty="0">
                              <a:latin typeface="Source Sans Pro" panose="020B0503030403020204" pitchFamily="34" charset="0"/>
                              <a:ea typeface="Source Sans Pro" panose="020B0503030403020204" pitchFamily="34" charset="0"/>
                              <a:cs typeface="Sabon Next LT" panose="02000500000000000000" pitchFamily="2" charset="0"/>
                            </a:rPr>
                            <a:t> LOS (</a:t>
                          </a:r>
                          <a:r>
                            <a:rPr lang="en-US" sz="1300" i="1" dirty="0">
                              <a:latin typeface="Source Sans Pro" panose="020B0503030403020204" pitchFamily="34" charset="0"/>
                              <a:ea typeface="Source Sans Pro" panose="020B0503030403020204" pitchFamily="34" charset="0"/>
                              <a:cs typeface="Sabon Next LT" panose="02000500000000000000" pitchFamily="2" charset="0"/>
                            </a:rPr>
                            <a:t>Line Of Sight</a:t>
                          </a:r>
                          <a:r>
                            <a:rPr lang="en-US" sz="1300" dirty="0">
                              <a:latin typeface="Source Sans Pro" panose="020B0503030403020204" pitchFamily="34" charset="0"/>
                              <a:ea typeface="Source Sans Pro" panose="020B0503030403020204" pitchFamily="34" charset="0"/>
                              <a:cs typeface="Sabon Next LT" panose="02000500000000000000" pitchFamily="2" charset="0"/>
                            </a:rPr>
                            <a:t>)</a:t>
                          </a:r>
                        </a:p>
                      </a:txBody>
                      <a:tcPr marL="64585" marR="64585" marT="32292" marB="32292"/>
                    </a:tc>
                    <a:extLst>
                      <a:ext uri="{0D108BD9-81ED-4DB2-BD59-A6C34878D82A}">
                        <a16:rowId xmlns:a16="http://schemas.microsoft.com/office/drawing/2014/main" val="1158900364"/>
                      </a:ext>
                    </a:extLst>
                  </a:tr>
                  <a:tr h="1272037">
                    <a:tc>
                      <a:txBody>
                        <a:bodyPr/>
                        <a:lstStyle/>
                        <a:p>
                          <a:endParaRPr lang="en-US" sz="4200" kern="1200" dirty="0">
                            <a:solidFill>
                              <a:schemeClr val="tx1"/>
                            </a:solidFill>
                            <a:effectLst/>
                            <a:latin typeface="+mn-lt"/>
                            <a:ea typeface="+mn-ea"/>
                            <a:cs typeface="+mn-cs"/>
                          </a:endParaRPr>
                        </a:p>
                        <a:p>
                          <a:endParaRPr lang="fr-FR" sz="1700" dirty="0"/>
                        </a:p>
                      </a:txBody>
                      <a:tcPr marL="64585" marR="64585" marT="32292" marB="32292"/>
                    </a:tc>
                    <a:tc>
                      <a:txBody>
                        <a:bodyPr/>
                        <a:lstStyle/>
                        <a:p>
                          <a:endParaRPr lang="fr-FR"/>
                        </a:p>
                      </a:txBody>
                      <a:tcPr marL="64585" marR="64585" marT="32292" marB="32292">
                        <a:blipFill>
                          <a:blip r:embed="rId45"/>
                          <a:stretch>
                            <a:fillRect l="-18642" t="-84211" r="-145" b="-107177"/>
                          </a:stretch>
                        </a:blipFill>
                      </a:tcPr>
                    </a:tc>
                    <a:extLst>
                      <a:ext uri="{0D108BD9-81ED-4DB2-BD59-A6C34878D82A}">
                        <a16:rowId xmlns:a16="http://schemas.microsoft.com/office/drawing/2014/main" val="4292061802"/>
                      </a:ext>
                    </a:extLst>
                  </a:tr>
                  <a:tr h="1347670">
                    <a:tc>
                      <a:txBody>
                        <a:bodyPr/>
                        <a:lstStyle/>
                        <a:p>
                          <a:endParaRPr lang="fr-FR" sz="4200" dirty="0"/>
                        </a:p>
                        <a:p>
                          <a:endParaRPr lang="fr-FR" sz="4200" dirty="0"/>
                        </a:p>
                      </a:txBody>
                      <a:tcPr marL="64585" marR="64585" marT="32292" marB="32292"/>
                    </a:tc>
                    <a:tc>
                      <a:txBody>
                        <a:bodyPr/>
                        <a:lstStyle/>
                        <a:p>
                          <a:r>
                            <a:rPr lang="fr-FR" sz="1300" b="1" i="1" dirty="0">
                              <a:latin typeface="Source Sans Pro" panose="020B0503030403020204" pitchFamily="34" charset="0"/>
                              <a:ea typeface="Source Sans Pro" panose="020B0503030403020204" pitchFamily="34" charset="0"/>
                              <a:cs typeface="Sabon Next LT" panose="02000500000000000000" pitchFamily="2" charset="0"/>
                            </a:rPr>
                            <a:t>Received Signal </a:t>
                          </a:r>
                          <a:r>
                            <a:rPr lang="fr-FR" sz="1300" b="1" i="1" dirty="0" err="1">
                              <a:latin typeface="Source Sans Pro" panose="020B0503030403020204" pitchFamily="34" charset="0"/>
                              <a:ea typeface="Source Sans Pro" panose="020B0503030403020204" pitchFamily="34" charset="0"/>
                              <a:cs typeface="Sabon Next LT" panose="02000500000000000000" pitchFamily="2" charset="0"/>
                            </a:rPr>
                            <a:t>Strength</a:t>
                          </a:r>
                          <a:r>
                            <a:rPr lang="fr-FR" sz="1300" b="1" dirty="0">
                              <a:latin typeface="Source Sans Pro" panose="020B0503030403020204" pitchFamily="34" charset="0"/>
                              <a:ea typeface="Source Sans Pro" panose="020B0503030403020204" pitchFamily="34" charset="0"/>
                              <a:cs typeface="Sabon Next LT" panose="02000500000000000000" pitchFamily="2" charset="0"/>
                            </a:rPr>
                            <a:t> (RSS)</a:t>
                          </a:r>
                        </a:p>
                        <a:p>
                          <a:r>
                            <a:rPr lang="en-US" sz="1300" dirty="0" err="1">
                              <a:latin typeface="Source Sans Pro" panose="020B0503030403020204" pitchFamily="34" charset="0"/>
                              <a:ea typeface="Source Sans Pro" panose="020B0503030403020204" pitchFamily="34" charset="0"/>
                              <a:cs typeface="Sabon Next LT" panose="02000500000000000000" pitchFamily="2" charset="0"/>
                            </a:rPr>
                            <a:t>Estime</a:t>
                          </a:r>
                          <a:r>
                            <a:rPr lang="en-US" sz="1300" dirty="0">
                              <a:latin typeface="Source Sans Pro" panose="020B0503030403020204" pitchFamily="34" charset="0"/>
                              <a:ea typeface="Source Sans Pro" panose="020B0503030403020204" pitchFamily="34" charset="0"/>
                              <a:cs typeface="Sabon Next LT" panose="02000500000000000000" pitchFamily="2" charset="0"/>
                            </a:rPr>
                            <a:t> la distance du tag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en</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utilisant</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l’attenuation</a:t>
                          </a:r>
                          <a:r>
                            <a:rPr lang="en-US" sz="1300" dirty="0">
                              <a:latin typeface="Source Sans Pro" panose="020B0503030403020204" pitchFamily="34" charset="0"/>
                              <a:ea typeface="Source Sans Pro" panose="020B0503030403020204" pitchFamily="34" charset="0"/>
                              <a:cs typeface="Sabon Next LT" panose="02000500000000000000" pitchFamily="2" charset="0"/>
                            </a:rPr>
                            <a:t> de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l’intensité</a:t>
                          </a:r>
                          <a:r>
                            <a:rPr lang="en-US" sz="1300" dirty="0">
                              <a:latin typeface="Source Sans Pro" panose="020B0503030403020204" pitchFamily="34" charset="0"/>
                              <a:ea typeface="Source Sans Pro" panose="020B0503030403020204" pitchFamily="34" charset="0"/>
                              <a:cs typeface="Sabon Next LT" panose="02000500000000000000" pitchFamily="2" charset="0"/>
                            </a:rPr>
                            <a:t> du signal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émis</a:t>
                          </a:r>
                          <a:endParaRPr lang="en-US" sz="1300" dirty="0">
                            <a:latin typeface="Source Sans Pro" panose="020B0503030403020204" pitchFamily="34" charset="0"/>
                            <a:ea typeface="Source Sans Pro" panose="020B0503030403020204" pitchFamily="34" charset="0"/>
                            <a:cs typeface="Sabon Next LT" panose="02000500000000000000" pitchFamily="2" charset="0"/>
                          </a:endParaRPr>
                        </a:p>
                        <a:p>
                          <a:pPr marL="285750" indent="-285750">
                            <a:buFont typeface="Wingdings" panose="05000000000000000000" pitchFamily="2" charset="2"/>
                            <a:buChar char="ü"/>
                          </a:pPr>
                          <a:r>
                            <a:rPr lang="en-US" sz="1300" dirty="0">
                              <a:latin typeface="Source Sans Pro" panose="020B0503030403020204" pitchFamily="34" charset="0"/>
                              <a:ea typeface="Source Sans Pro" panose="020B0503030403020204" pitchFamily="34" charset="0"/>
                              <a:cs typeface="Sabon Next LT" panose="02000500000000000000" pitchFamily="2" charset="0"/>
                            </a:rPr>
                            <a:t>Facile à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déployer</a:t>
                          </a:r>
                          <a:endParaRPr lang="en-US" sz="1300" dirty="0">
                            <a:latin typeface="Source Sans Pro" panose="020B0503030403020204" pitchFamily="34" charset="0"/>
                            <a:ea typeface="Source Sans Pro" panose="020B0503030403020204" pitchFamily="34" charset="0"/>
                            <a:cs typeface="Sabon Next LT" panose="02000500000000000000" pitchFamily="2" charset="0"/>
                          </a:endParaRPr>
                        </a:p>
                        <a:p>
                          <a:pPr marL="285750" marR="0" lvl="0" indent="-285750" algn="l" defTabSz="3027487" rtl="0" eaLnBrk="1" fontAlgn="auto" latinLnBrk="0" hangingPunct="1">
                            <a:lnSpc>
                              <a:spcPct val="100000"/>
                            </a:lnSpc>
                            <a:spcBef>
                              <a:spcPts val="0"/>
                            </a:spcBef>
                            <a:spcAft>
                              <a:spcPts val="0"/>
                            </a:spcAft>
                            <a:buClrTx/>
                            <a:buSzTx/>
                            <a:buFont typeface="Signika" pitchFamily="2" charset="0"/>
                            <a:buChar char="×"/>
                            <a:tabLst/>
                            <a:defRPr/>
                          </a:pPr>
                          <a:r>
                            <a:rPr lang="fr-FR" sz="1300" dirty="0">
                              <a:latin typeface="Source Sans Pro" panose="020B0503030403020204" pitchFamily="34" charset="0"/>
                              <a:ea typeface="Source Sans Pro" panose="020B0503030403020204" pitchFamily="34" charset="0"/>
                              <a:cs typeface="Sabon Next LT" panose="02000500000000000000" pitchFamily="2" charset="0"/>
                            </a:rPr>
                            <a:t>Les obstacles peuvent constituer différentes atténuations</a:t>
                          </a:r>
                        </a:p>
                        <a:p>
                          <a:pPr marL="285750" marR="0" lvl="0" indent="-285750" algn="l" defTabSz="3027487" rtl="0" eaLnBrk="1" fontAlgn="auto" latinLnBrk="0" hangingPunct="1">
                            <a:lnSpc>
                              <a:spcPct val="100000"/>
                            </a:lnSpc>
                            <a:spcBef>
                              <a:spcPts val="0"/>
                            </a:spcBef>
                            <a:spcAft>
                              <a:spcPts val="0"/>
                            </a:spcAft>
                            <a:buClrTx/>
                            <a:buSzTx/>
                            <a:buFont typeface="Signika" pitchFamily="2" charset="0"/>
                            <a:buChar char="×"/>
                            <a:tabLst/>
                            <a:defRPr/>
                          </a:pPr>
                          <a:r>
                            <a:rPr lang="en-US" sz="1300" dirty="0" err="1">
                              <a:latin typeface="Source Sans Pro" panose="020B0503030403020204" pitchFamily="34" charset="0"/>
                              <a:ea typeface="Source Sans Pro" panose="020B0503030403020204" pitchFamily="34" charset="0"/>
                              <a:cs typeface="Sabon Next LT" panose="02000500000000000000" pitchFamily="2" charset="0"/>
                            </a:rPr>
                            <a:t>Etablir</a:t>
                          </a:r>
                          <a:r>
                            <a:rPr lang="en-US" sz="1300" dirty="0">
                              <a:latin typeface="Source Sans Pro" panose="020B0503030403020204" pitchFamily="34" charset="0"/>
                              <a:ea typeface="Source Sans Pro" panose="020B0503030403020204" pitchFamily="34" charset="0"/>
                              <a:cs typeface="Sabon Next LT" panose="02000500000000000000" pitchFamily="2" charset="0"/>
                            </a:rPr>
                            <a:t> un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modèle</a:t>
                          </a:r>
                          <a:r>
                            <a:rPr lang="en-US" sz="1300" dirty="0">
                              <a:latin typeface="Source Sans Pro" panose="020B0503030403020204" pitchFamily="34" charset="0"/>
                              <a:ea typeface="Source Sans Pro" panose="020B0503030403020204" pitchFamily="34" charset="0"/>
                              <a:cs typeface="Sabon Next LT" panose="02000500000000000000" pitchFamily="2" charset="0"/>
                            </a:rPr>
                            <a:t> de propagation à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l’intérieur</a:t>
                          </a:r>
                          <a:r>
                            <a:rPr lang="en-US" sz="1300" dirty="0">
                              <a:latin typeface="Source Sans Pro" panose="020B0503030403020204" pitchFamily="34" charset="0"/>
                              <a:ea typeface="Source Sans Pro" panose="020B0503030403020204" pitchFamily="34" charset="0"/>
                              <a:cs typeface="Sabon Next LT" panose="02000500000000000000" pitchFamily="2" charset="0"/>
                            </a:rPr>
                            <a:t> de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batiment</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peut</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être</a:t>
                          </a:r>
                          <a:r>
                            <a:rPr lang="en-US" sz="1300" dirty="0">
                              <a:latin typeface="Source Sans Pro" panose="020B0503030403020204" pitchFamily="34" charset="0"/>
                              <a:ea typeface="Source Sans Pro" panose="020B0503030403020204" pitchFamily="34" charset="0"/>
                              <a:cs typeface="Sabon Next LT" panose="02000500000000000000" pitchFamily="2" charset="0"/>
                            </a:rPr>
                            <a:t> difficile</a:t>
                          </a:r>
                        </a:p>
                        <a:p>
                          <a:pPr marL="285750" marR="0" lvl="0" indent="-285750" algn="l" defTabSz="3027487" rtl="0" eaLnBrk="1" fontAlgn="auto" latinLnBrk="0" hangingPunct="1">
                            <a:lnSpc>
                              <a:spcPct val="100000"/>
                            </a:lnSpc>
                            <a:spcBef>
                              <a:spcPts val="0"/>
                            </a:spcBef>
                            <a:spcAft>
                              <a:spcPts val="0"/>
                            </a:spcAft>
                            <a:buClrTx/>
                            <a:buSzTx/>
                            <a:buFont typeface="Signika" pitchFamily="2" charset="0"/>
                            <a:buChar char="×"/>
                            <a:tabLst/>
                            <a:defRPr/>
                          </a:pPr>
                          <a:r>
                            <a:rPr lang="en-US" sz="1300" dirty="0" err="1">
                              <a:latin typeface="Source Sans Pro" panose="020B0503030403020204" pitchFamily="34" charset="0"/>
                              <a:ea typeface="Source Sans Pro" panose="020B0503030403020204" pitchFamily="34" charset="0"/>
                              <a:cs typeface="Sabon Next LT" panose="02000500000000000000" pitchFamily="2" charset="0"/>
                            </a:rPr>
                            <a:t>Faible</a:t>
                          </a:r>
                          <a:r>
                            <a:rPr lang="en-US" sz="1300" dirty="0">
                              <a:latin typeface="Source Sans Pro" panose="020B0503030403020204" pitchFamily="34" charset="0"/>
                              <a:ea typeface="Source Sans Pro" panose="020B0503030403020204" pitchFamily="34" charset="0"/>
                              <a:cs typeface="Sabon Next LT" panose="02000500000000000000" pitchFamily="2" charset="0"/>
                            </a:rPr>
                            <a:t> </a:t>
                          </a:r>
                          <a:r>
                            <a:rPr lang="en-US" sz="1300" dirty="0" err="1">
                              <a:latin typeface="Source Sans Pro" panose="020B0503030403020204" pitchFamily="34" charset="0"/>
                              <a:ea typeface="Source Sans Pro" panose="020B0503030403020204" pitchFamily="34" charset="0"/>
                              <a:cs typeface="Sabon Next LT" panose="02000500000000000000" pitchFamily="2" charset="0"/>
                            </a:rPr>
                            <a:t>précision</a:t>
                          </a:r>
                          <a:endParaRPr lang="en-US" sz="1300" dirty="0">
                            <a:latin typeface="Source Sans Pro" panose="020B0503030403020204" pitchFamily="34" charset="0"/>
                            <a:ea typeface="Source Sans Pro" panose="020B0503030403020204" pitchFamily="34" charset="0"/>
                            <a:cs typeface="Sabon Next LT" panose="02000500000000000000" pitchFamily="2" charset="0"/>
                          </a:endParaRPr>
                        </a:p>
                      </a:txBody>
                      <a:tcPr marL="64585" marR="64585" marT="32292" marB="32292"/>
                    </a:tc>
                    <a:extLst>
                      <a:ext uri="{0D108BD9-81ED-4DB2-BD59-A6C34878D82A}">
                        <a16:rowId xmlns:a16="http://schemas.microsoft.com/office/drawing/2014/main" val="3955872952"/>
                      </a:ext>
                    </a:extLst>
                  </a:tr>
                </a:tbl>
              </a:graphicData>
            </a:graphic>
          </p:graphicFrame>
        </mc:Fallback>
      </mc:AlternateContent>
      <p:grpSp>
        <p:nvGrpSpPr>
          <p:cNvPr id="258" name="Groupe 257">
            <a:extLst>
              <a:ext uri="{FF2B5EF4-FFF2-40B4-BE49-F238E27FC236}">
                <a16:creationId xmlns:a16="http://schemas.microsoft.com/office/drawing/2014/main" id="{69C26D32-1D1F-3EEA-79DA-C64F26379BCB}"/>
              </a:ext>
            </a:extLst>
          </p:cNvPr>
          <p:cNvGrpSpPr/>
          <p:nvPr/>
        </p:nvGrpSpPr>
        <p:grpSpPr>
          <a:xfrm>
            <a:off x="11415159" y="12972966"/>
            <a:ext cx="871049" cy="871056"/>
            <a:chOff x="0" y="0"/>
            <a:chExt cx="1981200" cy="1981200"/>
          </a:xfrm>
        </p:grpSpPr>
        <p:sp>
          <p:nvSpPr>
            <p:cNvPr id="259" name="Ellipse 258">
              <a:extLst>
                <a:ext uri="{FF2B5EF4-FFF2-40B4-BE49-F238E27FC236}">
                  <a16:creationId xmlns:a16="http://schemas.microsoft.com/office/drawing/2014/main" id="{D5123C14-2FEE-6ABF-D097-AADFCB6FF70C}"/>
                </a:ext>
              </a:extLst>
            </p:cNvPr>
            <p:cNvSpPr/>
            <p:nvPr/>
          </p:nvSpPr>
          <p:spPr>
            <a:xfrm>
              <a:off x="1321381" y="1824071"/>
              <a:ext cx="161742" cy="1234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60" name="Ellipse 259">
              <a:extLst>
                <a:ext uri="{FF2B5EF4-FFF2-40B4-BE49-F238E27FC236}">
                  <a16:creationId xmlns:a16="http://schemas.microsoft.com/office/drawing/2014/main" id="{38657222-2995-F6B4-C97B-6EB77E7366B3}"/>
                </a:ext>
              </a:extLst>
            </p:cNvPr>
            <p:cNvSpPr/>
            <p:nvPr/>
          </p:nvSpPr>
          <p:spPr>
            <a:xfrm>
              <a:off x="0" y="0"/>
              <a:ext cx="1981200" cy="19812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cxnSp>
          <p:nvCxnSpPr>
            <p:cNvPr id="261" name="Connecteur droit avec flèche 260">
              <a:extLst>
                <a:ext uri="{FF2B5EF4-FFF2-40B4-BE49-F238E27FC236}">
                  <a16:creationId xmlns:a16="http://schemas.microsoft.com/office/drawing/2014/main" id="{64A74817-E943-D2DA-C058-73FC63F88CA1}"/>
                </a:ext>
              </a:extLst>
            </p:cNvPr>
            <p:cNvCxnSpPr>
              <a:cxnSpLocks/>
            </p:cNvCxnSpPr>
            <p:nvPr/>
          </p:nvCxnSpPr>
          <p:spPr>
            <a:xfrm>
              <a:off x="990600" y="1068197"/>
              <a:ext cx="411652" cy="81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2" name="Ellipse 261">
              <a:extLst>
                <a:ext uri="{FF2B5EF4-FFF2-40B4-BE49-F238E27FC236}">
                  <a16:creationId xmlns:a16="http://schemas.microsoft.com/office/drawing/2014/main" id="{76D149B8-D910-433B-45D3-954A3F25FFAA}"/>
                </a:ext>
              </a:extLst>
            </p:cNvPr>
            <p:cNvSpPr/>
            <p:nvPr/>
          </p:nvSpPr>
          <p:spPr>
            <a:xfrm>
              <a:off x="909729" y="944795"/>
              <a:ext cx="161742" cy="123402"/>
            </a:xfrm>
            <a:prstGeom prst="ellipse">
              <a:avLst/>
            </a:prstGeom>
            <a:solidFill>
              <a:srgbClr val="2CC84D"/>
            </a:solidFill>
            <a:ln>
              <a:solidFill>
                <a:srgbClr val="2CC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grpSp>
      <p:sp>
        <p:nvSpPr>
          <p:cNvPr id="264" name="Ellipse 263">
            <a:extLst>
              <a:ext uri="{FF2B5EF4-FFF2-40B4-BE49-F238E27FC236}">
                <a16:creationId xmlns:a16="http://schemas.microsoft.com/office/drawing/2014/main" id="{E488DE6E-0170-9FB1-4C21-E9A438596231}"/>
              </a:ext>
            </a:extLst>
          </p:cNvPr>
          <p:cNvSpPr/>
          <p:nvPr/>
        </p:nvSpPr>
        <p:spPr>
          <a:xfrm>
            <a:off x="11313071" y="14639870"/>
            <a:ext cx="103568" cy="732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65" name="Ellipse 264">
            <a:extLst>
              <a:ext uri="{FF2B5EF4-FFF2-40B4-BE49-F238E27FC236}">
                <a16:creationId xmlns:a16="http://schemas.microsoft.com/office/drawing/2014/main" id="{AA401A64-EAB5-B142-E783-DFA103E274CA}"/>
              </a:ext>
            </a:extLst>
          </p:cNvPr>
          <p:cNvSpPr/>
          <p:nvPr/>
        </p:nvSpPr>
        <p:spPr>
          <a:xfrm>
            <a:off x="12485579" y="14750757"/>
            <a:ext cx="103568" cy="732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66" name="Ellipse 265">
            <a:extLst>
              <a:ext uri="{FF2B5EF4-FFF2-40B4-BE49-F238E27FC236}">
                <a16:creationId xmlns:a16="http://schemas.microsoft.com/office/drawing/2014/main" id="{0A723039-D64E-74BF-1F9B-935668BABFF7}"/>
              </a:ext>
            </a:extLst>
          </p:cNvPr>
          <p:cNvSpPr/>
          <p:nvPr/>
        </p:nvSpPr>
        <p:spPr>
          <a:xfrm>
            <a:off x="12210974" y="14228649"/>
            <a:ext cx="103568" cy="73275"/>
          </a:xfrm>
          <a:prstGeom prst="ellipse">
            <a:avLst/>
          </a:prstGeom>
          <a:solidFill>
            <a:srgbClr val="2CC84D"/>
          </a:solidFill>
          <a:ln>
            <a:solidFill>
              <a:srgbClr val="2CC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cxnSp>
        <p:nvCxnSpPr>
          <p:cNvPr id="267" name="Connecteur droit avec flèche 266">
            <a:extLst>
              <a:ext uri="{FF2B5EF4-FFF2-40B4-BE49-F238E27FC236}">
                <a16:creationId xmlns:a16="http://schemas.microsoft.com/office/drawing/2014/main" id="{F3F3DC26-BF60-4670-46BC-3479980352F9}"/>
              </a:ext>
            </a:extLst>
          </p:cNvPr>
          <p:cNvCxnSpPr>
            <a:cxnSpLocks/>
          </p:cNvCxnSpPr>
          <p:nvPr/>
        </p:nvCxnSpPr>
        <p:spPr>
          <a:xfrm>
            <a:off x="12262758" y="14301924"/>
            <a:ext cx="263593" cy="485471"/>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8" name="Connecteur droit avec flèche 267">
            <a:extLst>
              <a:ext uri="{FF2B5EF4-FFF2-40B4-BE49-F238E27FC236}">
                <a16:creationId xmlns:a16="http://schemas.microsoft.com/office/drawing/2014/main" id="{785D7C1E-C886-2370-7CDC-443CAC3FE9A3}"/>
              </a:ext>
            </a:extLst>
          </p:cNvPr>
          <p:cNvCxnSpPr>
            <a:cxnSpLocks/>
          </p:cNvCxnSpPr>
          <p:nvPr/>
        </p:nvCxnSpPr>
        <p:spPr>
          <a:xfrm flipH="1">
            <a:off x="11401472" y="14301924"/>
            <a:ext cx="861286" cy="34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9" name="Forme libre : forme 268">
            <a:extLst>
              <a:ext uri="{FF2B5EF4-FFF2-40B4-BE49-F238E27FC236}">
                <a16:creationId xmlns:a16="http://schemas.microsoft.com/office/drawing/2014/main" id="{12D0F4DF-B697-EC0A-A161-2ACEFDCAA0F5}"/>
              </a:ext>
            </a:extLst>
          </p:cNvPr>
          <p:cNvSpPr/>
          <p:nvPr/>
        </p:nvSpPr>
        <p:spPr>
          <a:xfrm>
            <a:off x="12049831" y="14028286"/>
            <a:ext cx="602654" cy="964093"/>
          </a:xfrm>
          <a:custGeom>
            <a:avLst/>
            <a:gdLst>
              <a:gd name="connsiteX0" fmla="*/ 941163 w 941163"/>
              <a:gd name="connsiteY0" fmla="*/ 0 h 1623617"/>
              <a:gd name="connsiteX1" fmla="*/ 374681 w 941163"/>
              <a:gd name="connsiteY1" fmla="*/ 379141 h 1623617"/>
              <a:gd name="connsiteX2" fmla="*/ 0 w 941163"/>
              <a:gd name="connsiteY2" fmla="*/ 1623617 h 1623617"/>
              <a:gd name="connsiteX3" fmla="*/ 0 w 941163"/>
              <a:gd name="connsiteY3" fmla="*/ 1623617 h 1623617"/>
            </a:gdLst>
            <a:ahLst/>
            <a:cxnLst>
              <a:cxn ang="0">
                <a:pos x="connsiteX0" y="connsiteY0"/>
              </a:cxn>
              <a:cxn ang="0">
                <a:pos x="connsiteX1" y="connsiteY1"/>
              </a:cxn>
              <a:cxn ang="0">
                <a:pos x="connsiteX2" y="connsiteY2"/>
              </a:cxn>
              <a:cxn ang="0">
                <a:pos x="connsiteX3" y="connsiteY3"/>
              </a:cxn>
            </a:cxnLst>
            <a:rect l="l" t="t" r="r" b="b"/>
            <a:pathLst>
              <a:path w="941163" h="1623617">
                <a:moveTo>
                  <a:pt x="941163" y="0"/>
                </a:moveTo>
                <a:cubicBezTo>
                  <a:pt x="736352" y="54269"/>
                  <a:pt x="531541" y="108538"/>
                  <a:pt x="374681" y="379141"/>
                </a:cubicBezTo>
                <a:cubicBezTo>
                  <a:pt x="217820" y="649744"/>
                  <a:pt x="0" y="1623617"/>
                  <a:pt x="0" y="1623617"/>
                </a:cubicBezTo>
                <a:lnTo>
                  <a:pt x="0" y="1623617"/>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70" name="Ellipse 269">
            <a:extLst>
              <a:ext uri="{FF2B5EF4-FFF2-40B4-BE49-F238E27FC236}">
                <a16:creationId xmlns:a16="http://schemas.microsoft.com/office/drawing/2014/main" id="{515038FC-D8B5-E60C-971F-E43589A8C8EA}"/>
              </a:ext>
            </a:extLst>
          </p:cNvPr>
          <p:cNvSpPr/>
          <p:nvPr/>
        </p:nvSpPr>
        <p:spPr>
          <a:xfrm>
            <a:off x="12620535" y="14301924"/>
            <a:ext cx="103568" cy="732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cxnSp>
        <p:nvCxnSpPr>
          <p:cNvPr id="271" name="Connecteur droit avec flèche 270">
            <a:extLst>
              <a:ext uri="{FF2B5EF4-FFF2-40B4-BE49-F238E27FC236}">
                <a16:creationId xmlns:a16="http://schemas.microsoft.com/office/drawing/2014/main" id="{72263A89-49AB-4206-EC54-0CCEAD767DE7}"/>
              </a:ext>
            </a:extLst>
          </p:cNvPr>
          <p:cNvCxnSpPr>
            <a:cxnSpLocks/>
          </p:cNvCxnSpPr>
          <p:nvPr/>
        </p:nvCxnSpPr>
        <p:spPr>
          <a:xfrm>
            <a:off x="12262758" y="14301924"/>
            <a:ext cx="357777" cy="36638"/>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2" name="ZoneTexte 20">
                <a:extLst>
                  <a:ext uri="{FF2B5EF4-FFF2-40B4-BE49-F238E27FC236}">
                    <a16:creationId xmlns:a16="http://schemas.microsoft.com/office/drawing/2014/main" id="{31DF446E-6877-5D06-21EA-021F75D01802}"/>
                  </a:ext>
                </a:extLst>
              </p:cNvPr>
              <p:cNvSpPr txBox="1"/>
              <p:nvPr/>
            </p:nvSpPr>
            <p:spPr>
              <a:xfrm>
                <a:off x="11614517" y="14270424"/>
                <a:ext cx="361475" cy="246221"/>
              </a:xfrm>
              <a:prstGeom prst="rect">
                <a:avLst/>
              </a:prstGeom>
              <a:noFill/>
            </p:spPr>
            <p:txBody>
              <a:bodyPr wrap="square">
                <a:spAutoFit/>
              </a:bodyPr>
              <a:lstStyle/>
              <a:p>
                <a:pPr>
                  <a:lnSpc>
                    <a:spcPts val="848"/>
                  </a:lnSpc>
                  <a:spcAft>
                    <a:spcPts val="424"/>
                  </a:spcAft>
                </a:pPr>
                <a14:m>
                  <m:oMathPara xmlns:m="http://schemas.openxmlformats.org/officeDocument/2006/math">
                    <m:oMathParaPr>
                      <m:jc m:val="centerGroup"/>
                    </m:oMathParaPr>
                    <m:oMath xmlns:m="http://schemas.openxmlformats.org/officeDocument/2006/math">
                      <m:sSub>
                        <m:sSubPr>
                          <m:ctrlPr>
                            <a:rPr lang="fr-FR" sz="1271"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27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e>
                        <m:sub>
                          <m:r>
                            <a:rPr lang="en-US" sz="127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lang="fr-FR" sz="777">
                  <a:latin typeface="Source Sans Pro" panose="020B0503030403020204" pitchFamily="34" charset="0"/>
                  <a:ea typeface="Source Sans Pro" panose="020B0503030403020204" pitchFamily="34" charset="0"/>
                  <a:cs typeface="Sabon Next LT" panose="02000500000000000000" pitchFamily="2" charset="0"/>
                </a:endParaRPr>
              </a:p>
            </p:txBody>
          </p:sp>
        </mc:Choice>
        <mc:Fallback xmlns="">
          <p:sp>
            <p:nvSpPr>
              <p:cNvPr id="272" name="ZoneTexte 20">
                <a:extLst>
                  <a:ext uri="{FF2B5EF4-FFF2-40B4-BE49-F238E27FC236}">
                    <a16:creationId xmlns:a16="http://schemas.microsoft.com/office/drawing/2014/main" id="{31DF446E-6877-5D06-21EA-021F75D01802}"/>
                  </a:ext>
                </a:extLst>
              </p:cNvPr>
              <p:cNvSpPr txBox="1">
                <a:spLocks noRot="1" noChangeAspect="1" noMove="1" noResize="1" noEditPoints="1" noAdjustHandles="1" noChangeArrowheads="1" noChangeShapeType="1" noTextEdit="1"/>
              </p:cNvSpPr>
              <p:nvPr/>
            </p:nvSpPr>
            <p:spPr>
              <a:xfrm>
                <a:off x="11614517" y="14270424"/>
                <a:ext cx="361475" cy="246221"/>
              </a:xfrm>
              <a:prstGeom prst="rect">
                <a:avLst/>
              </a:prstGeom>
              <a:blipFill>
                <a:blip r:embed="rId4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73" name="ZoneTexte 21">
                <a:extLst>
                  <a:ext uri="{FF2B5EF4-FFF2-40B4-BE49-F238E27FC236}">
                    <a16:creationId xmlns:a16="http://schemas.microsoft.com/office/drawing/2014/main" id="{8562053F-1B54-AD1F-42F7-B2BDFDEFD7E0}"/>
                  </a:ext>
                </a:extLst>
              </p:cNvPr>
              <p:cNvSpPr txBox="1"/>
              <p:nvPr/>
            </p:nvSpPr>
            <p:spPr>
              <a:xfrm>
                <a:off x="12327052" y="14379178"/>
                <a:ext cx="361069" cy="246221"/>
              </a:xfrm>
              <a:prstGeom prst="rect">
                <a:avLst/>
              </a:prstGeom>
              <a:noFill/>
            </p:spPr>
            <p:txBody>
              <a:bodyPr wrap="square">
                <a:spAutoFit/>
              </a:bodyPr>
              <a:lstStyle/>
              <a:p>
                <a:pPr>
                  <a:lnSpc>
                    <a:spcPts val="848"/>
                  </a:lnSpc>
                  <a:spcAft>
                    <a:spcPts val="424"/>
                  </a:spcAft>
                </a:pPr>
                <a14:m>
                  <m:oMathPara xmlns:m="http://schemas.openxmlformats.org/officeDocument/2006/math">
                    <m:oMathParaPr>
                      <m:jc m:val="centerGroup"/>
                    </m:oMathParaPr>
                    <m:oMath xmlns:m="http://schemas.openxmlformats.org/officeDocument/2006/math">
                      <m:sSub>
                        <m:sSubPr>
                          <m:ctrlPr>
                            <a:rPr lang="fr-FR" sz="1271"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27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e>
                        <m:sub>
                          <m:r>
                            <a:rPr lang="en-US" sz="127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𝑗</m:t>
                          </m:r>
                        </m:sub>
                      </m:sSub>
                    </m:oMath>
                  </m:oMathPara>
                </a14:m>
                <a:endParaRPr lang="fr-FR" sz="777">
                  <a:latin typeface="Source Sans Pro" panose="020B0503030403020204" pitchFamily="34" charset="0"/>
                  <a:ea typeface="Source Sans Pro" panose="020B0503030403020204" pitchFamily="34" charset="0"/>
                  <a:cs typeface="Sabon Next LT" panose="02000500000000000000" pitchFamily="2" charset="0"/>
                </a:endParaRPr>
              </a:p>
            </p:txBody>
          </p:sp>
        </mc:Choice>
        <mc:Fallback xmlns="">
          <p:sp>
            <p:nvSpPr>
              <p:cNvPr id="273" name="ZoneTexte 21">
                <a:extLst>
                  <a:ext uri="{FF2B5EF4-FFF2-40B4-BE49-F238E27FC236}">
                    <a16:creationId xmlns:a16="http://schemas.microsoft.com/office/drawing/2014/main" id="{8562053F-1B54-AD1F-42F7-B2BDFDEFD7E0}"/>
                  </a:ext>
                </a:extLst>
              </p:cNvPr>
              <p:cNvSpPr txBox="1">
                <a:spLocks noRot="1" noChangeAspect="1" noMove="1" noResize="1" noEditPoints="1" noAdjustHandles="1" noChangeArrowheads="1" noChangeShapeType="1" noTextEdit="1"/>
              </p:cNvSpPr>
              <p:nvPr/>
            </p:nvSpPr>
            <p:spPr>
              <a:xfrm>
                <a:off x="12327052" y="14379178"/>
                <a:ext cx="361069" cy="246221"/>
              </a:xfrm>
              <a:prstGeom prst="rect">
                <a:avLst/>
              </a:prstGeom>
              <a:blipFill>
                <a:blip r:embed="rId4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74" name="ZoneTexte 22">
                <a:extLst>
                  <a:ext uri="{FF2B5EF4-FFF2-40B4-BE49-F238E27FC236}">
                    <a16:creationId xmlns:a16="http://schemas.microsoft.com/office/drawing/2014/main" id="{D6F444B3-F052-4589-8BA5-0EE9B7EA1C38}"/>
                  </a:ext>
                </a:extLst>
              </p:cNvPr>
              <p:cNvSpPr txBox="1"/>
              <p:nvPr/>
            </p:nvSpPr>
            <p:spPr>
              <a:xfrm>
                <a:off x="12308581" y="14064346"/>
                <a:ext cx="361475" cy="246221"/>
              </a:xfrm>
              <a:prstGeom prst="rect">
                <a:avLst/>
              </a:prstGeom>
              <a:noFill/>
            </p:spPr>
            <p:txBody>
              <a:bodyPr wrap="square">
                <a:spAutoFit/>
              </a:bodyPr>
              <a:lstStyle/>
              <a:p>
                <a:pPr>
                  <a:lnSpc>
                    <a:spcPts val="848"/>
                  </a:lnSpc>
                  <a:spcAft>
                    <a:spcPts val="424"/>
                  </a:spcAft>
                </a:pPr>
                <a14:m>
                  <m:oMathPara xmlns:m="http://schemas.openxmlformats.org/officeDocument/2006/math">
                    <m:oMathParaPr>
                      <m:jc m:val="centerGroup"/>
                    </m:oMathParaPr>
                    <m:oMath xmlns:m="http://schemas.openxmlformats.org/officeDocument/2006/math">
                      <m:sSub>
                        <m:sSubPr>
                          <m:ctrlPr>
                            <a:rPr lang="fr-FR" sz="1271"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27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e>
                        <m:sub>
                          <m:r>
                            <a:rPr lang="en-US" sz="127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𝑘</m:t>
                          </m:r>
                        </m:sub>
                      </m:sSub>
                    </m:oMath>
                  </m:oMathPara>
                </a14:m>
                <a:endParaRPr lang="fr-FR" sz="777">
                  <a:latin typeface="Source Sans Pro" panose="020B0503030403020204" pitchFamily="34" charset="0"/>
                  <a:ea typeface="Source Sans Pro" panose="020B0503030403020204" pitchFamily="34" charset="0"/>
                  <a:cs typeface="Sabon Next LT" panose="02000500000000000000" pitchFamily="2" charset="0"/>
                </a:endParaRPr>
              </a:p>
            </p:txBody>
          </p:sp>
        </mc:Choice>
        <mc:Fallback xmlns="">
          <p:sp>
            <p:nvSpPr>
              <p:cNvPr id="274" name="ZoneTexte 22">
                <a:extLst>
                  <a:ext uri="{FF2B5EF4-FFF2-40B4-BE49-F238E27FC236}">
                    <a16:creationId xmlns:a16="http://schemas.microsoft.com/office/drawing/2014/main" id="{D6F444B3-F052-4589-8BA5-0EE9B7EA1C38}"/>
                  </a:ext>
                </a:extLst>
              </p:cNvPr>
              <p:cNvSpPr txBox="1">
                <a:spLocks noRot="1" noChangeAspect="1" noMove="1" noResize="1" noEditPoints="1" noAdjustHandles="1" noChangeArrowheads="1" noChangeShapeType="1" noTextEdit="1"/>
              </p:cNvSpPr>
              <p:nvPr/>
            </p:nvSpPr>
            <p:spPr>
              <a:xfrm>
                <a:off x="12308581" y="14064346"/>
                <a:ext cx="361475" cy="246221"/>
              </a:xfrm>
              <a:prstGeom prst="rect">
                <a:avLst/>
              </a:prstGeom>
              <a:blipFill>
                <a:blip r:embed="rId4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75" name="ZoneTexte 20">
                <a:extLst>
                  <a:ext uri="{FF2B5EF4-FFF2-40B4-BE49-F238E27FC236}">
                    <a16:creationId xmlns:a16="http://schemas.microsoft.com/office/drawing/2014/main" id="{31DF7A1F-7072-E39B-1B70-621D456A0E3A}"/>
                  </a:ext>
                </a:extLst>
              </p:cNvPr>
              <p:cNvSpPr txBox="1"/>
              <p:nvPr/>
            </p:nvSpPr>
            <p:spPr>
              <a:xfrm>
                <a:off x="11881047" y="13378373"/>
                <a:ext cx="361476" cy="246221"/>
              </a:xfrm>
              <a:prstGeom prst="rect">
                <a:avLst/>
              </a:prstGeom>
              <a:noFill/>
            </p:spPr>
            <p:txBody>
              <a:bodyPr wrap="square">
                <a:spAutoFit/>
              </a:bodyPr>
              <a:lstStyle/>
              <a:p>
                <a:pPr>
                  <a:lnSpc>
                    <a:spcPts val="848"/>
                  </a:lnSpc>
                  <a:spcAft>
                    <a:spcPts val="424"/>
                  </a:spcAft>
                </a:pPr>
                <a14:m>
                  <m:oMathPara xmlns:m="http://schemas.openxmlformats.org/officeDocument/2006/math">
                    <m:oMathParaPr>
                      <m:jc m:val="centerGroup"/>
                    </m:oMathParaPr>
                    <m:oMath xmlns:m="http://schemas.openxmlformats.org/officeDocument/2006/math">
                      <m:sSub>
                        <m:sSubPr>
                          <m:ctrlPr>
                            <a:rPr lang="fr-FR" sz="1271"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27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e>
                        <m:sub>
                          <m:r>
                            <a:rPr lang="fr-FR" sz="127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𝑝</m:t>
                          </m:r>
                        </m:sub>
                      </m:sSub>
                    </m:oMath>
                  </m:oMathPara>
                </a14:m>
                <a:endParaRPr lang="fr-FR" sz="777">
                  <a:latin typeface="Source Sans Pro" panose="020B0503030403020204" pitchFamily="34" charset="0"/>
                  <a:ea typeface="Source Sans Pro" panose="020B0503030403020204" pitchFamily="34" charset="0"/>
                  <a:cs typeface="Sabon Next LT" panose="02000500000000000000" pitchFamily="2" charset="0"/>
                </a:endParaRPr>
              </a:p>
            </p:txBody>
          </p:sp>
        </mc:Choice>
        <mc:Fallback xmlns="">
          <p:sp>
            <p:nvSpPr>
              <p:cNvPr id="275" name="ZoneTexte 20">
                <a:extLst>
                  <a:ext uri="{FF2B5EF4-FFF2-40B4-BE49-F238E27FC236}">
                    <a16:creationId xmlns:a16="http://schemas.microsoft.com/office/drawing/2014/main" id="{31DF7A1F-7072-E39B-1B70-621D456A0E3A}"/>
                  </a:ext>
                </a:extLst>
              </p:cNvPr>
              <p:cNvSpPr txBox="1">
                <a:spLocks noRot="1" noChangeAspect="1" noMove="1" noResize="1" noEditPoints="1" noAdjustHandles="1" noChangeArrowheads="1" noChangeShapeType="1" noTextEdit="1"/>
              </p:cNvSpPr>
              <p:nvPr/>
            </p:nvSpPr>
            <p:spPr>
              <a:xfrm>
                <a:off x="11881047" y="13378373"/>
                <a:ext cx="361476" cy="246221"/>
              </a:xfrm>
              <a:prstGeom prst="rect">
                <a:avLst/>
              </a:prstGeom>
              <a:blipFill>
                <a:blip r:embed="rId49"/>
                <a:stretch>
                  <a:fillRect/>
                </a:stretch>
              </a:blipFill>
            </p:spPr>
            <p:txBody>
              <a:bodyPr/>
              <a:lstStyle/>
              <a:p>
                <a:r>
                  <a:rPr lang="fr-FR">
                    <a:noFill/>
                  </a:rPr>
                  <a:t> </a:t>
                </a:r>
              </a:p>
            </p:txBody>
          </p:sp>
        </mc:Fallback>
      </mc:AlternateContent>
      <p:sp>
        <p:nvSpPr>
          <p:cNvPr id="276" name="ZoneTexte 20">
            <a:extLst>
              <a:ext uri="{FF2B5EF4-FFF2-40B4-BE49-F238E27FC236}">
                <a16:creationId xmlns:a16="http://schemas.microsoft.com/office/drawing/2014/main" id="{37301DD3-1618-88A7-EA9F-8868175A838D}"/>
              </a:ext>
            </a:extLst>
          </p:cNvPr>
          <p:cNvSpPr txBox="1"/>
          <p:nvPr/>
        </p:nvSpPr>
        <p:spPr>
          <a:xfrm>
            <a:off x="12421493" y="13556337"/>
            <a:ext cx="361476" cy="196016"/>
          </a:xfrm>
          <a:prstGeom prst="rect">
            <a:avLst/>
          </a:prstGeom>
          <a:noFill/>
        </p:spPr>
        <p:txBody>
          <a:bodyPr wrap="square">
            <a:spAutoFit/>
          </a:bodyPr>
          <a:lstStyle/>
          <a:p>
            <a:pPr>
              <a:lnSpc>
                <a:spcPts val="848"/>
              </a:lnSpc>
              <a:spcAft>
                <a:spcPts val="424"/>
              </a:spcAft>
            </a:pPr>
            <a:r>
              <a:rPr lang="fr-FR" sz="777" err="1">
                <a:latin typeface="Source Sans Pro" panose="020B0503030403020204" pitchFamily="34" charset="0"/>
                <a:ea typeface="Source Sans Pro" panose="020B0503030403020204" pitchFamily="34" charset="0"/>
                <a:cs typeface="Sabon Next LT" panose="02000500000000000000" pitchFamily="2" charset="0"/>
              </a:rPr>
              <a:t>Tx</a:t>
            </a:r>
            <a:endParaRPr lang="fr-FR" sz="777">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77" name="Ellipse 276">
            <a:extLst>
              <a:ext uri="{FF2B5EF4-FFF2-40B4-BE49-F238E27FC236}">
                <a16:creationId xmlns:a16="http://schemas.microsoft.com/office/drawing/2014/main" id="{62E8DADD-12E7-2AF0-755A-3D11C8140092}"/>
              </a:ext>
            </a:extLst>
          </p:cNvPr>
          <p:cNvSpPr/>
          <p:nvPr/>
        </p:nvSpPr>
        <p:spPr>
          <a:xfrm>
            <a:off x="12369457" y="13619027"/>
            <a:ext cx="71111" cy="54255"/>
          </a:xfrm>
          <a:prstGeom prst="ellipse">
            <a:avLst/>
          </a:prstGeom>
          <a:solidFill>
            <a:srgbClr val="2CC84D"/>
          </a:solidFill>
          <a:ln>
            <a:solidFill>
              <a:srgbClr val="2CC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78" name="Ellipse 277">
            <a:extLst>
              <a:ext uri="{FF2B5EF4-FFF2-40B4-BE49-F238E27FC236}">
                <a16:creationId xmlns:a16="http://schemas.microsoft.com/office/drawing/2014/main" id="{DE477C4A-0483-5601-1C68-72DC9271CC07}"/>
              </a:ext>
            </a:extLst>
          </p:cNvPr>
          <p:cNvSpPr/>
          <p:nvPr/>
        </p:nvSpPr>
        <p:spPr>
          <a:xfrm>
            <a:off x="12369457" y="13757412"/>
            <a:ext cx="71111" cy="54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79" name="ZoneTexte 20">
            <a:extLst>
              <a:ext uri="{FF2B5EF4-FFF2-40B4-BE49-F238E27FC236}">
                <a16:creationId xmlns:a16="http://schemas.microsoft.com/office/drawing/2014/main" id="{D959310D-97E6-B779-9D2A-E17B47AA2BA6}"/>
              </a:ext>
            </a:extLst>
          </p:cNvPr>
          <p:cNvSpPr txBox="1"/>
          <p:nvPr/>
        </p:nvSpPr>
        <p:spPr>
          <a:xfrm>
            <a:off x="12431889" y="13706688"/>
            <a:ext cx="361476" cy="196016"/>
          </a:xfrm>
          <a:prstGeom prst="rect">
            <a:avLst/>
          </a:prstGeom>
          <a:noFill/>
        </p:spPr>
        <p:txBody>
          <a:bodyPr wrap="square">
            <a:spAutoFit/>
          </a:bodyPr>
          <a:lstStyle/>
          <a:p>
            <a:pPr>
              <a:lnSpc>
                <a:spcPts val="848"/>
              </a:lnSpc>
              <a:spcAft>
                <a:spcPts val="424"/>
              </a:spcAft>
            </a:pPr>
            <a:r>
              <a:rPr lang="fr-FR" sz="777" err="1">
                <a:latin typeface="Source Sans Pro" panose="020B0503030403020204" pitchFamily="34" charset="0"/>
                <a:ea typeface="Source Sans Pro" panose="020B0503030403020204" pitchFamily="34" charset="0"/>
                <a:cs typeface="Sabon Next LT" panose="02000500000000000000" pitchFamily="2" charset="0"/>
              </a:rPr>
              <a:t>Rx</a:t>
            </a:r>
            <a:endParaRPr lang="fr-FR" sz="777">
              <a:latin typeface="Source Sans Pro" panose="020B0503030403020204" pitchFamily="34" charset="0"/>
              <a:ea typeface="Source Sans Pro" panose="020B0503030403020204" pitchFamily="34" charset="0"/>
              <a:cs typeface="Sabon Next LT" panose="02000500000000000000" pitchFamily="2" charset="0"/>
            </a:endParaRPr>
          </a:p>
        </p:txBody>
      </p:sp>
      <p:pic>
        <p:nvPicPr>
          <p:cNvPr id="280" name="Image 279">
            <a:extLst>
              <a:ext uri="{FF2B5EF4-FFF2-40B4-BE49-F238E27FC236}">
                <a16:creationId xmlns:a16="http://schemas.microsoft.com/office/drawing/2014/main" id="{2FEC336D-2C9C-249C-AE68-2703BA510EA1}"/>
              </a:ext>
            </a:extLst>
          </p:cNvPr>
          <p:cNvPicPr>
            <a:picLocks noChangeAspect="1"/>
          </p:cNvPicPr>
          <p:nvPr/>
        </p:nvPicPr>
        <p:blipFill>
          <a:blip r:embed="rId50"/>
          <a:stretch>
            <a:fillRect/>
          </a:stretch>
        </p:blipFill>
        <p:spPr>
          <a:xfrm>
            <a:off x="11409403" y="15373381"/>
            <a:ext cx="3508004" cy="1322964"/>
          </a:xfrm>
          <a:prstGeom prst="rect">
            <a:avLst/>
          </a:prstGeom>
        </p:spPr>
      </p:pic>
      <p:sp>
        <p:nvSpPr>
          <p:cNvPr id="281" name="ZoneTexte 280">
            <a:extLst>
              <a:ext uri="{FF2B5EF4-FFF2-40B4-BE49-F238E27FC236}">
                <a16:creationId xmlns:a16="http://schemas.microsoft.com/office/drawing/2014/main" id="{E8992BF9-6B7C-55B4-8A0E-06D1A5E1CA8C}"/>
              </a:ext>
            </a:extLst>
          </p:cNvPr>
          <p:cNvSpPr txBox="1"/>
          <p:nvPr/>
        </p:nvSpPr>
        <p:spPr>
          <a:xfrm>
            <a:off x="13026619" y="16596297"/>
            <a:ext cx="6965815" cy="874983"/>
          </a:xfrm>
          <a:prstGeom prst="rect">
            <a:avLst/>
          </a:prstGeom>
          <a:noFill/>
        </p:spPr>
        <p:txBody>
          <a:bodyPr wrap="square">
            <a:spAutoFit/>
          </a:bodyPr>
          <a:lstStyle/>
          <a:p>
            <a:pPr algn="ctr"/>
            <a:r>
              <a:rPr lang="en-US" sz="2543" dirty="0" err="1">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Algorithmes</a:t>
            </a:r>
            <a:r>
              <a:rPr lang="en-US" sz="2543" dirty="0">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 de </a:t>
            </a:r>
            <a:r>
              <a:rPr lang="en-US" sz="2543" dirty="0" err="1">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localisation</a:t>
            </a:r>
            <a:r>
              <a:rPr lang="en-US" sz="2543" dirty="0">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
</a:t>
            </a:r>
            <a:endParaRPr lang="fr-FR" sz="2543"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82" name="Rectangle 281">
            <a:extLst>
              <a:ext uri="{FF2B5EF4-FFF2-40B4-BE49-F238E27FC236}">
                <a16:creationId xmlns:a16="http://schemas.microsoft.com/office/drawing/2014/main" id="{8B7BA0AE-6F4D-8D81-BE1A-8561088B4073}"/>
              </a:ext>
            </a:extLst>
          </p:cNvPr>
          <p:cNvSpPr/>
          <p:nvPr/>
        </p:nvSpPr>
        <p:spPr>
          <a:xfrm>
            <a:off x="12518557" y="17092080"/>
            <a:ext cx="1496243" cy="668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48"/>
              </a:lnSpc>
              <a:spcAft>
                <a:spcPts val="424"/>
              </a:spcAft>
            </a:pPr>
            <a:r>
              <a:rPr lang="en-US" sz="1100" dirty="0" err="1">
                <a:solidFill>
                  <a:srgbClr val="FFFFFF"/>
                </a:solidFill>
                <a:latin typeface="Source Sans Pro" panose="020B0503030403020204" pitchFamily="34" charset="0"/>
                <a:ea typeface="Source Sans Pro" panose="020B0503030403020204" pitchFamily="34" charset="0"/>
                <a:cs typeface="Sabon Next LT" panose="02000500000000000000" pitchFamily="2" charset="0"/>
              </a:rPr>
              <a:t>Algorithmes</a:t>
            </a:r>
            <a:r>
              <a:rPr lang="en-US" sz="1100" dirty="0">
                <a:solidFill>
                  <a:srgbClr val="FFFFFF"/>
                </a:solidFill>
                <a:latin typeface="Source Sans Pro" panose="020B0503030403020204" pitchFamily="34" charset="0"/>
                <a:ea typeface="Source Sans Pro" panose="020B0503030403020204" pitchFamily="34" charset="0"/>
                <a:cs typeface="Sabon Next LT" panose="02000500000000000000" pitchFamily="2" charset="0"/>
              </a:rPr>
              <a:t> de </a:t>
            </a:r>
            <a:r>
              <a:rPr lang="en-US" sz="1100" dirty="0" err="1">
                <a:solidFill>
                  <a:srgbClr val="FFFFFF"/>
                </a:solidFill>
                <a:latin typeface="Source Sans Pro" panose="020B0503030403020204" pitchFamily="34" charset="0"/>
                <a:ea typeface="Source Sans Pro" panose="020B0503030403020204" pitchFamily="34" charset="0"/>
                <a:cs typeface="Sabon Next LT" panose="02000500000000000000" pitchFamily="2" charset="0"/>
              </a:rPr>
              <a:t>localisation</a:t>
            </a:r>
            <a:r>
              <a:rPr lang="en-US" sz="1100" dirty="0">
                <a:solidFill>
                  <a:srgbClr val="FFFFFF"/>
                </a:solidFill>
                <a:latin typeface="Source Sans Pro" panose="020B0503030403020204" pitchFamily="34" charset="0"/>
                <a:ea typeface="Source Sans Pro" panose="020B0503030403020204" pitchFamily="34" charset="0"/>
                <a:cs typeface="Sabon Next LT" panose="02000500000000000000" pitchFamily="2" charset="0"/>
              </a:rPr>
              <a:t> sous </a:t>
            </a:r>
            <a:r>
              <a:rPr lang="en-US" sz="1100" dirty="0" err="1">
                <a:solidFill>
                  <a:srgbClr val="FFFFFF"/>
                </a:solidFill>
                <a:latin typeface="Source Sans Pro" panose="020B0503030403020204" pitchFamily="34" charset="0"/>
                <a:ea typeface="Source Sans Pro" panose="020B0503030403020204" pitchFamily="34" charset="0"/>
                <a:cs typeface="Sabon Next LT" panose="02000500000000000000" pitchFamily="2" charset="0"/>
              </a:rPr>
              <a:t>l’eau</a:t>
            </a:r>
            <a:endParaRPr lang="fr-FR" sz="1100"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83" name="Rectangle 282">
            <a:extLst>
              <a:ext uri="{FF2B5EF4-FFF2-40B4-BE49-F238E27FC236}">
                <a16:creationId xmlns:a16="http://schemas.microsoft.com/office/drawing/2014/main" id="{EEE92FB9-825B-E1CA-5B0B-FBFC1B399CC4}"/>
              </a:ext>
            </a:extLst>
          </p:cNvPr>
          <p:cNvSpPr/>
          <p:nvPr/>
        </p:nvSpPr>
        <p:spPr>
          <a:xfrm>
            <a:off x="15310394" y="17092064"/>
            <a:ext cx="1496243" cy="668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48"/>
              </a:lnSpc>
              <a:spcAft>
                <a:spcPts val="424"/>
              </a:spcAft>
            </a:pPr>
            <a:r>
              <a:rPr lang="en-US" sz="1100" dirty="0">
                <a:solidFill>
                  <a:srgbClr val="FFFFFF"/>
                </a:solidFill>
                <a:latin typeface="Source Sans Pro" panose="020B0503030403020204" pitchFamily="34" charset="0"/>
                <a:ea typeface="Source Sans Pro" panose="020B0503030403020204" pitchFamily="34" charset="0"/>
                <a:cs typeface="Sabon Next LT" panose="02000500000000000000" pitchFamily="2" charset="0"/>
              </a:rPr>
              <a:t>Techniques de </a:t>
            </a:r>
            <a:r>
              <a:rPr lang="en-US" sz="1100" dirty="0" err="1">
                <a:solidFill>
                  <a:srgbClr val="FFFFFF"/>
                </a:solidFill>
                <a:latin typeface="Source Sans Pro" panose="020B0503030403020204" pitchFamily="34" charset="0"/>
                <a:ea typeface="Source Sans Pro" panose="020B0503030403020204" pitchFamily="34" charset="0"/>
                <a:cs typeface="Sabon Next LT" panose="02000500000000000000" pitchFamily="2" charset="0"/>
              </a:rPr>
              <a:t>localisation</a:t>
            </a:r>
            <a:r>
              <a:rPr lang="en-US" sz="1100" dirty="0">
                <a:solidFill>
                  <a:srgbClr val="FFFFFF"/>
                </a:solidFill>
                <a:latin typeface="Source Sans Pro" panose="020B0503030403020204" pitchFamily="34" charset="0"/>
                <a:ea typeface="Source Sans Pro" panose="020B0503030403020204" pitchFamily="34" charset="0"/>
                <a:cs typeface="Sabon Next LT" panose="02000500000000000000" pitchFamily="2" charset="0"/>
              </a:rPr>
              <a:t> sous-</a:t>
            </a:r>
            <a:r>
              <a:rPr lang="en-US" sz="1100" dirty="0" err="1">
                <a:solidFill>
                  <a:srgbClr val="FFFFFF"/>
                </a:solidFill>
                <a:latin typeface="Source Sans Pro" panose="020B0503030403020204" pitchFamily="34" charset="0"/>
                <a:ea typeface="Source Sans Pro" panose="020B0503030403020204" pitchFamily="34" charset="0"/>
                <a:cs typeface="Sabon Next LT" panose="02000500000000000000" pitchFamily="2" charset="0"/>
              </a:rPr>
              <a:t>l’eau</a:t>
            </a:r>
            <a:endParaRPr lang="fr-FR" sz="1100"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84" name="Rectangle 283">
            <a:extLst>
              <a:ext uri="{FF2B5EF4-FFF2-40B4-BE49-F238E27FC236}">
                <a16:creationId xmlns:a16="http://schemas.microsoft.com/office/drawing/2014/main" id="{434CFCDC-B58B-D86B-676A-7D0847F3B0EC}"/>
              </a:ext>
            </a:extLst>
          </p:cNvPr>
          <p:cNvSpPr/>
          <p:nvPr/>
        </p:nvSpPr>
        <p:spPr>
          <a:xfrm>
            <a:off x="11253880" y="18192989"/>
            <a:ext cx="1496243" cy="668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48"/>
              </a:lnSpc>
              <a:spcAft>
                <a:spcPts val="424"/>
              </a:spcAft>
            </a:pPr>
            <a:r>
              <a:rPr lang="en-US" sz="1100" dirty="0" err="1">
                <a:solidFill>
                  <a:srgbClr val="FFFFFF"/>
                </a:solidFill>
                <a:latin typeface="Source Sans Pro" panose="020B0503030403020204" pitchFamily="34" charset="0"/>
                <a:ea typeface="Source Sans Pro" panose="020B0503030403020204" pitchFamily="34" charset="0"/>
                <a:cs typeface="Sabon Next LT" panose="02000500000000000000" pitchFamily="2" charset="0"/>
              </a:rPr>
              <a:t>Centralisé</a:t>
            </a:r>
            <a:endParaRPr lang="fr-FR" sz="1100"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85" name="Rectangle 284">
            <a:extLst>
              <a:ext uri="{FF2B5EF4-FFF2-40B4-BE49-F238E27FC236}">
                <a16:creationId xmlns:a16="http://schemas.microsoft.com/office/drawing/2014/main" id="{2D0442AE-1067-67F4-5BB2-493854209CE5}"/>
              </a:ext>
            </a:extLst>
          </p:cNvPr>
          <p:cNvSpPr/>
          <p:nvPr/>
        </p:nvSpPr>
        <p:spPr>
          <a:xfrm>
            <a:off x="13360978" y="18193876"/>
            <a:ext cx="1496243" cy="668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48"/>
              </a:lnSpc>
              <a:spcAft>
                <a:spcPts val="424"/>
              </a:spcAft>
            </a:pPr>
            <a:r>
              <a:rPr lang="en-US" sz="1100" dirty="0" err="1">
                <a:solidFill>
                  <a:srgbClr val="FFFFFF"/>
                </a:solidFill>
                <a:latin typeface="Source Sans Pro" panose="020B0503030403020204" pitchFamily="34" charset="0"/>
                <a:ea typeface="Source Sans Pro" panose="020B0503030403020204" pitchFamily="34" charset="0"/>
                <a:cs typeface="Sabon Next LT" panose="02000500000000000000" pitchFamily="2" charset="0"/>
              </a:rPr>
              <a:t>Distribué</a:t>
            </a:r>
            <a:endParaRPr lang="fr-FR" sz="1100"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86" name="Rectangle 285">
            <a:extLst>
              <a:ext uri="{FF2B5EF4-FFF2-40B4-BE49-F238E27FC236}">
                <a16:creationId xmlns:a16="http://schemas.microsoft.com/office/drawing/2014/main" id="{F2AE3383-9E8F-AD22-C2FE-26A37F637818}"/>
              </a:ext>
            </a:extLst>
          </p:cNvPr>
          <p:cNvSpPr/>
          <p:nvPr/>
        </p:nvSpPr>
        <p:spPr>
          <a:xfrm>
            <a:off x="11149012" y="19293898"/>
            <a:ext cx="852990" cy="334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48"/>
              </a:lnSpc>
              <a:spcAft>
                <a:spcPts val="424"/>
              </a:spcAft>
            </a:pPr>
            <a:r>
              <a:rPr lang="en-US" sz="1100" dirty="0" err="1">
                <a:solidFill>
                  <a:srgbClr val="FFFFFF"/>
                </a:solidFill>
                <a:latin typeface="Source Sans Pro" panose="020B0503030403020204" pitchFamily="34" charset="0"/>
                <a:ea typeface="Source Sans Pro" panose="020B0503030403020204" pitchFamily="34" charset="0"/>
                <a:cs typeface="Sabon Next LT" panose="02000500000000000000" pitchFamily="2" charset="0"/>
              </a:rPr>
              <a:t>Estimé</a:t>
            </a:r>
            <a:endParaRPr lang="fr-FR" sz="1100"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87" name="Rectangle 286">
            <a:extLst>
              <a:ext uri="{FF2B5EF4-FFF2-40B4-BE49-F238E27FC236}">
                <a16:creationId xmlns:a16="http://schemas.microsoft.com/office/drawing/2014/main" id="{432B13EF-C292-5232-518D-30C3D94F0CCD}"/>
              </a:ext>
            </a:extLst>
          </p:cNvPr>
          <p:cNvSpPr/>
          <p:nvPr/>
        </p:nvSpPr>
        <p:spPr>
          <a:xfrm>
            <a:off x="12039125" y="19292971"/>
            <a:ext cx="852990" cy="334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48"/>
              </a:lnSpc>
              <a:spcAft>
                <a:spcPts val="424"/>
              </a:spcAft>
            </a:pPr>
            <a:r>
              <a:rPr lang="en-US" sz="1100" dirty="0" err="1">
                <a:solidFill>
                  <a:srgbClr val="FFFFFF"/>
                </a:solidFill>
                <a:latin typeface="Source Sans Pro" panose="020B0503030403020204" pitchFamily="34" charset="0"/>
                <a:ea typeface="Source Sans Pro" panose="020B0503030403020204" pitchFamily="34" charset="0"/>
                <a:cs typeface="Sabon Next LT" panose="02000500000000000000" pitchFamily="2" charset="0"/>
              </a:rPr>
              <a:t>Prédit</a:t>
            </a:r>
            <a:endParaRPr lang="fr-FR" sz="1100"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88" name="Rectangle 287">
            <a:extLst>
              <a:ext uri="{FF2B5EF4-FFF2-40B4-BE49-F238E27FC236}">
                <a16:creationId xmlns:a16="http://schemas.microsoft.com/office/drawing/2014/main" id="{84DF2877-0AE6-1F32-890C-3B8F8C3CA487}"/>
              </a:ext>
            </a:extLst>
          </p:cNvPr>
          <p:cNvSpPr/>
          <p:nvPr/>
        </p:nvSpPr>
        <p:spPr>
          <a:xfrm>
            <a:off x="13213009" y="19289496"/>
            <a:ext cx="852990" cy="334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48"/>
              </a:lnSpc>
              <a:spcAft>
                <a:spcPts val="424"/>
              </a:spcAft>
            </a:pPr>
            <a:r>
              <a:rPr lang="en-US" sz="1100" dirty="0" err="1">
                <a:solidFill>
                  <a:srgbClr val="FFFFFF"/>
                </a:solidFill>
                <a:latin typeface="Source Sans Pro" panose="020B0503030403020204" pitchFamily="34" charset="0"/>
                <a:ea typeface="Source Sans Pro" panose="020B0503030403020204" pitchFamily="34" charset="0"/>
                <a:cs typeface="Sabon Next LT" panose="02000500000000000000" pitchFamily="2" charset="0"/>
              </a:rPr>
              <a:t>Estimé</a:t>
            </a:r>
            <a:endParaRPr lang="fr-FR" sz="1100"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89" name="Rectangle 288">
            <a:extLst>
              <a:ext uri="{FF2B5EF4-FFF2-40B4-BE49-F238E27FC236}">
                <a16:creationId xmlns:a16="http://schemas.microsoft.com/office/drawing/2014/main" id="{4DDC8D1E-6D4A-5DB9-ACFD-72FDF34A3B35}"/>
              </a:ext>
            </a:extLst>
          </p:cNvPr>
          <p:cNvSpPr/>
          <p:nvPr/>
        </p:nvSpPr>
        <p:spPr>
          <a:xfrm>
            <a:off x="14103122" y="19288572"/>
            <a:ext cx="852990" cy="334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48"/>
              </a:lnSpc>
              <a:spcAft>
                <a:spcPts val="424"/>
              </a:spcAft>
            </a:pPr>
            <a:r>
              <a:rPr lang="en-US" sz="1100" dirty="0" err="1">
                <a:solidFill>
                  <a:srgbClr val="FFFFFF"/>
                </a:solidFill>
                <a:latin typeface="Source Sans Pro" panose="020B0503030403020204" pitchFamily="34" charset="0"/>
                <a:ea typeface="Source Sans Pro" panose="020B0503030403020204" pitchFamily="34" charset="0"/>
                <a:cs typeface="Sabon Next LT" panose="02000500000000000000" pitchFamily="2" charset="0"/>
              </a:rPr>
              <a:t>Prédit</a:t>
            </a:r>
            <a:endParaRPr lang="fr-FR" sz="1100" dirty="0">
              <a:latin typeface="Source Sans Pro" panose="020B0503030403020204" pitchFamily="34" charset="0"/>
              <a:ea typeface="Source Sans Pro" panose="020B0503030403020204" pitchFamily="34" charset="0"/>
              <a:cs typeface="Sabon Next LT" panose="02000500000000000000" pitchFamily="2" charset="0"/>
            </a:endParaRPr>
          </a:p>
        </p:txBody>
      </p:sp>
      <p:cxnSp>
        <p:nvCxnSpPr>
          <p:cNvPr id="290" name="Connecteur : en angle 289">
            <a:extLst>
              <a:ext uri="{FF2B5EF4-FFF2-40B4-BE49-F238E27FC236}">
                <a16:creationId xmlns:a16="http://schemas.microsoft.com/office/drawing/2014/main" id="{C7C31EE1-0EE4-0122-50EB-30A9D9E5E595}"/>
              </a:ext>
            </a:extLst>
          </p:cNvPr>
          <p:cNvCxnSpPr>
            <a:cxnSpLocks/>
          </p:cNvCxnSpPr>
          <p:nvPr/>
        </p:nvCxnSpPr>
        <p:spPr>
          <a:xfrm rot="5400000">
            <a:off x="12319105" y="17443685"/>
            <a:ext cx="432186" cy="106639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1" name="Connecteur : en angle 290">
            <a:extLst>
              <a:ext uri="{FF2B5EF4-FFF2-40B4-BE49-F238E27FC236}">
                <a16:creationId xmlns:a16="http://schemas.microsoft.com/office/drawing/2014/main" id="{A690E829-0CB7-6238-CBB9-F2FB1EAB06F6}"/>
              </a:ext>
            </a:extLst>
          </p:cNvPr>
          <p:cNvCxnSpPr/>
          <p:nvPr/>
        </p:nvCxnSpPr>
        <p:spPr>
          <a:xfrm rot="16200000" flipH="1">
            <a:off x="13372211" y="17456973"/>
            <a:ext cx="433075" cy="10407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2" name="Connecteur droit avec flèche 291">
            <a:extLst>
              <a:ext uri="{FF2B5EF4-FFF2-40B4-BE49-F238E27FC236}">
                <a16:creationId xmlns:a16="http://schemas.microsoft.com/office/drawing/2014/main" id="{425D7253-7250-C183-164F-BFA3FB4B4BA9}"/>
              </a:ext>
            </a:extLst>
          </p:cNvPr>
          <p:cNvCxnSpPr/>
          <p:nvPr/>
        </p:nvCxnSpPr>
        <p:spPr>
          <a:xfrm flipH="1">
            <a:off x="11575505" y="18861695"/>
            <a:ext cx="426494" cy="432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Connecteur droit avec flèche 292">
            <a:extLst>
              <a:ext uri="{FF2B5EF4-FFF2-40B4-BE49-F238E27FC236}">
                <a16:creationId xmlns:a16="http://schemas.microsoft.com/office/drawing/2014/main" id="{B456206A-5093-6840-3776-D39E71C68611}"/>
              </a:ext>
            </a:extLst>
          </p:cNvPr>
          <p:cNvCxnSpPr/>
          <p:nvPr/>
        </p:nvCxnSpPr>
        <p:spPr>
          <a:xfrm>
            <a:off x="12002000" y="18861226"/>
            <a:ext cx="463619" cy="431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4" name="Connecteur droit avec flèche 293">
            <a:extLst>
              <a:ext uri="{FF2B5EF4-FFF2-40B4-BE49-F238E27FC236}">
                <a16:creationId xmlns:a16="http://schemas.microsoft.com/office/drawing/2014/main" id="{89BE15BB-B060-9894-70CE-3AA9EDE7097E}"/>
              </a:ext>
            </a:extLst>
          </p:cNvPr>
          <p:cNvCxnSpPr/>
          <p:nvPr/>
        </p:nvCxnSpPr>
        <p:spPr>
          <a:xfrm flipH="1">
            <a:off x="13639503" y="18862573"/>
            <a:ext cx="469597" cy="426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5" name="Connecteur droit avec flèche 294">
            <a:extLst>
              <a:ext uri="{FF2B5EF4-FFF2-40B4-BE49-F238E27FC236}">
                <a16:creationId xmlns:a16="http://schemas.microsoft.com/office/drawing/2014/main" id="{DF9B9B2C-BB7A-96B4-CEBE-9B299C39165C}"/>
              </a:ext>
            </a:extLst>
          </p:cNvPr>
          <p:cNvCxnSpPr>
            <a:cxnSpLocks/>
          </p:cNvCxnSpPr>
          <p:nvPr/>
        </p:nvCxnSpPr>
        <p:spPr>
          <a:xfrm>
            <a:off x="14109101" y="18862570"/>
            <a:ext cx="420516" cy="425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6" name="ZoneTexte 295">
            <a:extLst>
              <a:ext uri="{FF2B5EF4-FFF2-40B4-BE49-F238E27FC236}">
                <a16:creationId xmlns:a16="http://schemas.microsoft.com/office/drawing/2014/main" id="{3E0771D7-E864-4BA5-5A6F-C814ECAE4AF8}"/>
              </a:ext>
            </a:extLst>
          </p:cNvPr>
          <p:cNvSpPr txBox="1"/>
          <p:nvPr/>
        </p:nvSpPr>
        <p:spPr>
          <a:xfrm>
            <a:off x="15016855" y="17808261"/>
            <a:ext cx="6127738" cy="2169184"/>
          </a:xfrm>
          <a:prstGeom prst="rect">
            <a:avLst/>
          </a:prstGeom>
          <a:noFill/>
        </p:spPr>
        <p:txBody>
          <a:bodyPr wrap="square" rtlCol="0">
            <a:spAutoFit/>
          </a:bodyPr>
          <a:lstStyle/>
          <a:p>
            <a:pPr algn="just"/>
            <a:r>
              <a:rPr lang="fr-FR" sz="1300" b="1" dirty="0">
                <a:latin typeface="Source Sans Pro" panose="020B0503030403020204" pitchFamily="34" charset="0"/>
                <a:ea typeface="Source Sans Pro" panose="020B0503030403020204" pitchFamily="34" charset="0"/>
                <a:cs typeface="Sabon Next LT" panose="02000500000000000000" pitchFamily="2" charset="0"/>
              </a:rPr>
              <a:t>Centralisé</a:t>
            </a:r>
            <a:r>
              <a:rPr lang="fr-FR" sz="1300" dirty="0">
                <a:latin typeface="Source Sans Pro" panose="020B0503030403020204" pitchFamily="34" charset="0"/>
                <a:ea typeface="Source Sans Pro" panose="020B0503030403020204" pitchFamily="34" charset="0"/>
                <a:cs typeface="Sabon Next LT" panose="02000500000000000000" pitchFamily="2" charset="0"/>
              </a:rPr>
              <a:t> : On détermine la position à partir d’un serveur ou nœud central qui effectuera l’estimation de localisation à partir des données de nœuds secondaires. L’information est ensuite envoyée aux autres nœuds.
</a:t>
            </a:r>
            <a:r>
              <a:rPr lang="fr-FR" sz="1300" b="1" dirty="0">
                <a:latin typeface="Source Sans Pro" panose="020B0503030403020204" pitchFamily="34" charset="0"/>
                <a:ea typeface="Source Sans Pro" panose="020B0503030403020204" pitchFamily="34" charset="0"/>
                <a:cs typeface="Sabon Next LT" panose="02000500000000000000" pitchFamily="2" charset="0"/>
              </a:rPr>
              <a:t>Distribué</a:t>
            </a:r>
            <a:r>
              <a:rPr lang="fr-FR" sz="1300" dirty="0">
                <a:latin typeface="Source Sans Pro" panose="020B0503030403020204" pitchFamily="34" charset="0"/>
                <a:ea typeface="Source Sans Pro" panose="020B0503030403020204" pitchFamily="34" charset="0"/>
                <a:cs typeface="Sabon Next LT" panose="02000500000000000000" pitchFamily="2" charset="0"/>
              </a:rPr>
              <a:t> : Chaque nœud de capteur détermine ses propres données de position en mesurant la distance entre voisins, la position des balises et les données de connexion. Chaque information de position locale est envoyée à un nœud central afin de déterminer une estimation de position globale. </a:t>
            </a:r>
          </a:p>
          <a:p>
            <a:pPr algn="just"/>
            <a:r>
              <a:rPr lang="fr-FR" sz="1300" b="1" dirty="0">
                <a:latin typeface="Source Sans Pro" panose="020B0503030403020204" pitchFamily="34" charset="0"/>
                <a:ea typeface="Source Sans Pro" panose="020B0503030403020204" pitchFamily="34" charset="0"/>
                <a:cs typeface="Sabon Next LT" panose="02000500000000000000" pitchFamily="2" charset="0"/>
              </a:rPr>
              <a:t>Estimé</a:t>
            </a:r>
            <a:r>
              <a:rPr lang="fr-FR" sz="1300" dirty="0">
                <a:latin typeface="Source Sans Pro" panose="020B0503030403020204" pitchFamily="34" charset="0"/>
                <a:ea typeface="Source Sans Pro" panose="020B0503030403020204" pitchFamily="34" charset="0"/>
                <a:cs typeface="Sabon Next LT" panose="02000500000000000000" pitchFamily="2" charset="0"/>
              </a:rPr>
              <a:t> : Estimation de la position instantanée, la plus utilisée en intérieur
</a:t>
            </a:r>
            <a:r>
              <a:rPr lang="fr-FR" sz="1300" b="1" dirty="0">
                <a:latin typeface="Source Sans Pro" panose="020B0503030403020204" pitchFamily="34" charset="0"/>
                <a:ea typeface="Source Sans Pro" panose="020B0503030403020204" pitchFamily="34" charset="0"/>
                <a:cs typeface="Sabon Next LT" panose="02000500000000000000" pitchFamily="2" charset="0"/>
              </a:rPr>
              <a:t>Prédit</a:t>
            </a:r>
            <a:r>
              <a:rPr lang="fr-FR" sz="1300" dirty="0">
                <a:latin typeface="Source Sans Pro" panose="020B0503030403020204" pitchFamily="34" charset="0"/>
                <a:ea typeface="Source Sans Pro" panose="020B0503030403020204" pitchFamily="34" charset="0"/>
                <a:cs typeface="Sabon Next LT" panose="02000500000000000000" pitchFamily="2" charset="0"/>
              </a:rPr>
              <a:t> : Prédiction de la prochaine position</a:t>
            </a:r>
          </a:p>
          <a:p>
            <a:pPr algn="just"/>
            <a:r>
              <a:rPr lang="fr-FR" sz="898" b="1" dirty="0">
                <a:latin typeface="Source Sans Pro" panose="020B0503030403020204" pitchFamily="34" charset="0"/>
                <a:ea typeface="Source Sans Pro" panose="020B0503030403020204" pitchFamily="34" charset="0"/>
                <a:cs typeface="Sabon Next LT" panose="02000500000000000000" pitchFamily="2" charset="0"/>
              </a:rPr>
              <a:t>
</a:t>
            </a:r>
            <a:endParaRPr lang="fr-FR" sz="898"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97" name="ZoneTexte 296">
            <a:extLst>
              <a:ext uri="{FF2B5EF4-FFF2-40B4-BE49-F238E27FC236}">
                <a16:creationId xmlns:a16="http://schemas.microsoft.com/office/drawing/2014/main" id="{FA0A6BD9-4D07-6151-0A28-A4D6E22AC8EE}"/>
              </a:ext>
            </a:extLst>
          </p:cNvPr>
          <p:cNvSpPr txBox="1"/>
          <p:nvPr/>
        </p:nvSpPr>
        <p:spPr>
          <a:xfrm>
            <a:off x="15030723" y="19063392"/>
            <a:ext cx="184731" cy="368691"/>
          </a:xfrm>
          <a:prstGeom prst="rect">
            <a:avLst/>
          </a:prstGeom>
          <a:noFill/>
        </p:spPr>
        <p:txBody>
          <a:bodyPr wrap="none" rtlCol="0">
            <a:spAutoFit/>
          </a:bodyPr>
          <a:lstStyle/>
          <a:p>
            <a:r>
              <a:rPr lang="fr-FR" sz="898" dirty="0">
                <a:latin typeface="Source Sans Pro" panose="020B0503030403020204" pitchFamily="34" charset="0"/>
                <a:ea typeface="Source Sans Pro" panose="020B0503030403020204" pitchFamily="34" charset="0"/>
                <a:cs typeface="Sabon Next LT" panose="02000500000000000000" pitchFamily="2" charset="0"/>
              </a:rPr>
              <a:t>
</a:t>
            </a:r>
          </a:p>
        </p:txBody>
      </p:sp>
      <p:cxnSp>
        <p:nvCxnSpPr>
          <p:cNvPr id="298" name="Connecteur droit avec flèche 297">
            <a:extLst>
              <a:ext uri="{FF2B5EF4-FFF2-40B4-BE49-F238E27FC236}">
                <a16:creationId xmlns:a16="http://schemas.microsoft.com/office/drawing/2014/main" id="{9B498F19-E1B8-08FC-44D1-D0F04BBC9B7F}"/>
              </a:ext>
            </a:extLst>
          </p:cNvPr>
          <p:cNvCxnSpPr>
            <a:stCxn id="283" idx="1"/>
            <a:endCxn id="282" idx="3"/>
          </p:cNvCxnSpPr>
          <p:nvPr/>
        </p:nvCxnSpPr>
        <p:spPr>
          <a:xfrm flipH="1">
            <a:off x="14014801" y="17426427"/>
            <a:ext cx="1295593" cy="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99" name="Tableau 1079">
                <a:extLst>
                  <a:ext uri="{FF2B5EF4-FFF2-40B4-BE49-F238E27FC236}">
                    <a16:creationId xmlns:a16="http://schemas.microsoft.com/office/drawing/2014/main" id="{E2D9E0FF-0115-2249-738B-B1B512925529}"/>
                  </a:ext>
                </a:extLst>
              </p:cNvPr>
              <p:cNvGraphicFramePr>
                <a:graphicFrameLocks noGrp="1"/>
              </p:cNvGraphicFramePr>
              <p:nvPr>
                <p:extLst>
                  <p:ext uri="{D42A27DB-BD31-4B8C-83A1-F6EECF244321}">
                    <p14:modId xmlns:p14="http://schemas.microsoft.com/office/powerpoint/2010/main" val="2960996575"/>
                  </p:ext>
                </p:extLst>
              </p:nvPr>
            </p:nvGraphicFramePr>
            <p:xfrm>
              <a:off x="11152585" y="20303847"/>
              <a:ext cx="9978627" cy="7379485"/>
            </p:xfrm>
            <a:graphic>
              <a:graphicData uri="http://schemas.openxmlformats.org/drawingml/2006/table">
                <a:tbl>
                  <a:tblPr firstRow="1" bandRow="1">
                    <a:tableStyleId>{5940675A-B579-460E-94D1-54222C63F5DA}</a:tableStyleId>
                  </a:tblPr>
                  <a:tblGrid>
                    <a:gridCol w="1447304">
                      <a:extLst>
                        <a:ext uri="{9D8B030D-6E8A-4147-A177-3AD203B41FA5}">
                          <a16:colId xmlns:a16="http://schemas.microsoft.com/office/drawing/2014/main" val="1014878979"/>
                        </a:ext>
                      </a:extLst>
                    </a:gridCol>
                    <a:gridCol w="8531323">
                      <a:extLst>
                        <a:ext uri="{9D8B030D-6E8A-4147-A177-3AD203B41FA5}">
                          <a16:colId xmlns:a16="http://schemas.microsoft.com/office/drawing/2014/main" val="221798086"/>
                        </a:ext>
                      </a:extLst>
                    </a:gridCol>
                  </a:tblGrid>
                  <a:tr h="2045485">
                    <a:tc>
                      <a:txBody>
                        <a:bodyPr/>
                        <a:lstStyle/>
                        <a:p>
                          <a:endParaRPr lang="fr-FR" sz="4200" dirty="0"/>
                        </a:p>
                      </a:txBody>
                      <a:tcPr marL="64585" marR="64585" marT="32292" marB="32292"/>
                    </a:tc>
                    <a:tc>
                      <a:txBody>
                        <a:bodyPr/>
                        <a:lstStyle/>
                        <a:p>
                          <a:r>
                            <a:rPr lang="en-US" sz="1300" b="1" kern="1200" dirty="0" err="1">
                              <a:solidFill>
                                <a:schemeClr val="tx1"/>
                              </a:solidFill>
                              <a:effectLst/>
                              <a:latin typeface="Sabon Next LT" panose="02000500000000000000" pitchFamily="2" charset="0"/>
                              <a:ea typeface="+mn-ea"/>
                              <a:cs typeface="Sabon Next LT" panose="02000500000000000000" pitchFamily="2" charset="0"/>
                            </a:rPr>
                            <a:t>Méthode</a:t>
                          </a:r>
                          <a:r>
                            <a:rPr lang="en-US" sz="1300" b="1" kern="1200" dirty="0">
                              <a:solidFill>
                                <a:schemeClr val="tx1"/>
                              </a:solidFill>
                              <a:effectLst/>
                              <a:latin typeface="Sabon Next LT" panose="02000500000000000000" pitchFamily="2" charset="0"/>
                              <a:ea typeface="+mn-ea"/>
                              <a:cs typeface="Sabon Next LT" panose="02000500000000000000" pitchFamily="2" charset="0"/>
                            </a:rPr>
                            <a:t> des cercles avec TOA (</a:t>
                          </a:r>
                          <a:r>
                            <a:rPr lang="fr-FR" sz="1300" b="1" kern="1200" dirty="0">
                              <a:solidFill>
                                <a:schemeClr val="tx1"/>
                              </a:solidFill>
                              <a:effectLst/>
                              <a:latin typeface="Sabon Next LT" panose="02000500000000000000" pitchFamily="2" charset="0"/>
                              <a:ea typeface="+mn-ea"/>
                              <a:cs typeface="Sabon Next LT" panose="02000500000000000000" pitchFamily="2" charset="0"/>
                            </a:rPr>
                            <a:t>distribué, estimé avec erreur quadratique moyenne</a:t>
                          </a:r>
                          <a:r>
                            <a:rPr lang="en-US" sz="1300" b="1" kern="1200" dirty="0">
                              <a:solidFill>
                                <a:schemeClr val="tx1"/>
                              </a:solidFill>
                              <a:effectLst/>
                              <a:latin typeface="Sabon Next LT" panose="02000500000000000000" pitchFamily="2" charset="0"/>
                              <a:ea typeface="+mn-ea"/>
                              <a:cs typeface="Sabon Next LT" panose="02000500000000000000" pitchFamily="2" charset="0"/>
                            </a:rPr>
                            <a:t>)</a:t>
                          </a:r>
                          <a:endParaRPr lang="fr-FR" sz="1300" kern="1200" dirty="0">
                            <a:solidFill>
                              <a:schemeClr val="tx1"/>
                            </a:solidFill>
                            <a:effectLst/>
                            <a:latin typeface="Sabon Next LT" panose="02000500000000000000" pitchFamily="2" charset="0"/>
                            <a:ea typeface="+mn-ea"/>
                            <a:cs typeface="Sabon Next LT" panose="02000500000000000000" pitchFamily="2" charset="0"/>
                          </a:endParaRPr>
                        </a:p>
                        <a:p>
                          <a:pPr/>
                          <a14:m>
                            <m:oMathPara xmlns:m="http://schemas.openxmlformats.org/officeDocument/2006/math">
                              <m:oMathParaPr>
                                <m:jc m:val="centerGroup"/>
                              </m:oMathParaPr>
                              <m:oMath xmlns:m="http://schemas.openxmlformats.org/officeDocument/2006/math">
                                <m:d>
                                  <m:dPr>
                                    <m:begChr m:val="{"/>
                                    <m:endChr m:val=""/>
                                    <m:ctrlPr>
                                      <a:rPr lang="fr-FR" sz="1300" b="0" i="1" kern="1200">
                                        <a:solidFill>
                                          <a:schemeClr val="tx1"/>
                                        </a:solidFill>
                                        <a:effectLst/>
                                        <a:latin typeface="Cambria Math" panose="02040503050406030204" pitchFamily="18" charset="0"/>
                                        <a:ea typeface="+mn-ea"/>
                                        <a:cs typeface="+mn-cs"/>
                                      </a:rPr>
                                    </m:ctrlPr>
                                  </m:dPr>
                                  <m:e>
                                    <m:m>
                                      <m:mPr>
                                        <m:plcHide m:val="on"/>
                                        <m:mcs>
                                          <m:mc>
                                            <m:mcPr>
                                              <m:count m:val="1"/>
                                              <m:mcJc m:val="center"/>
                                            </m:mcPr>
                                          </m:mc>
                                        </m:mcs>
                                        <m:ctrlPr>
                                          <a:rPr lang="fr-FR" sz="1300" b="0" i="1" kern="1200">
                                            <a:solidFill>
                                              <a:schemeClr val="tx1"/>
                                            </a:solidFill>
                                            <a:effectLst/>
                                            <a:latin typeface="Cambria Math" panose="02040503050406030204" pitchFamily="18" charset="0"/>
                                            <a:ea typeface="+mn-ea"/>
                                            <a:cs typeface="+mn-cs"/>
                                          </a:rPr>
                                        </m:ctrlPr>
                                      </m:mPr>
                                      <m:mr>
                                        <m:e>
                                          <m:sSup>
                                            <m:sSupPr>
                                              <m:ctrlPr>
                                                <a:rPr lang="fr-FR" sz="1300" b="0" i="1" kern="1200">
                                                  <a:solidFill>
                                                    <a:schemeClr val="tx1"/>
                                                  </a:solidFill>
                                                  <a:effectLst/>
                                                  <a:latin typeface="Cambria Math" panose="02040503050406030204" pitchFamily="18" charset="0"/>
                                                  <a:ea typeface="+mn-ea"/>
                                                  <a:cs typeface="+mn-cs"/>
                                                </a:rPr>
                                              </m:ctrlPr>
                                            </m:sSupPr>
                                            <m:e>
                                              <m:d>
                                                <m:dPr>
                                                  <m:ctrlPr>
                                                    <a:rPr lang="fr-FR" sz="1300" b="0" i="1" kern="1200">
                                                      <a:solidFill>
                                                        <a:schemeClr val="tx1"/>
                                                      </a:solidFill>
                                                      <a:effectLst/>
                                                      <a:latin typeface="Cambria Math" panose="02040503050406030204" pitchFamily="18" charset="0"/>
                                                      <a:ea typeface="+mn-ea"/>
                                                      <a:cs typeface="+mn-cs"/>
                                                    </a:rPr>
                                                  </m:ctrlPr>
                                                </m:dPr>
                                                <m:e>
                                                  <m:r>
                                                    <a:rPr lang="en-US" sz="1300" b="0" i="1" kern="1200">
                                                      <a:solidFill>
                                                        <a:schemeClr val="tx1"/>
                                                      </a:solidFill>
                                                      <a:effectLst/>
                                                      <a:latin typeface="Cambria Math" panose="02040503050406030204" pitchFamily="18" charset="0"/>
                                                      <a:ea typeface="+mn-ea"/>
                                                      <a:cs typeface="+mn-cs"/>
                                                    </a:rPr>
                                                    <m:t>𝑥</m:t>
                                                  </m:r>
                                                  <m:r>
                                                    <a:rPr lang="en-US" sz="1300" b="0" i="1" kern="1200">
                                                      <a:solidFill>
                                                        <a:schemeClr val="tx1"/>
                                                      </a:solidFill>
                                                      <a:effectLst/>
                                                      <a:latin typeface="Cambria Math" panose="02040503050406030204" pitchFamily="18" charset="0"/>
                                                      <a:ea typeface="+mn-ea"/>
                                                      <a:cs typeface="+mn-cs"/>
                                                    </a:rPr>
                                                    <m:t>−</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𝑥</m:t>
                                                      </m:r>
                                                    </m:e>
                                                    <m:sub>
                                                      <m:r>
                                                        <a:rPr lang="en-US" sz="1300" b="0" i="1" kern="1200">
                                                          <a:solidFill>
                                                            <a:schemeClr val="tx1"/>
                                                          </a:solidFill>
                                                          <a:effectLst/>
                                                          <a:latin typeface="Cambria Math" panose="02040503050406030204" pitchFamily="18" charset="0"/>
                                                          <a:ea typeface="+mn-ea"/>
                                                          <a:cs typeface="+mn-cs"/>
                                                        </a:rPr>
                                                        <m:t>1</m:t>
                                                      </m:r>
                                                    </m:sub>
                                                  </m:sSub>
                                                </m:e>
                                              </m:d>
                                            </m:e>
                                            <m:sup>
                                              <m:r>
                                                <a:rPr lang="en-US" sz="1300" b="0" i="1" kern="1200">
                                                  <a:solidFill>
                                                    <a:schemeClr val="tx1"/>
                                                  </a:solidFill>
                                                  <a:effectLst/>
                                                  <a:latin typeface="Cambria Math" panose="02040503050406030204" pitchFamily="18" charset="0"/>
                                                  <a:ea typeface="+mn-ea"/>
                                                  <a:cs typeface="+mn-cs"/>
                                                </a:rPr>
                                                <m:t>2</m:t>
                                              </m:r>
                                            </m:sup>
                                          </m:sSup>
                                          <m:r>
                                            <a:rPr lang="en-US" sz="1300" b="0" kern="1200">
                                              <a:solidFill>
                                                <a:schemeClr val="tx1"/>
                                              </a:solidFill>
                                              <a:effectLst/>
                                              <a:latin typeface="Cambria Math" panose="02040503050406030204" pitchFamily="18" charset="0"/>
                                              <a:ea typeface="+mn-ea"/>
                                              <a:cs typeface="+mn-cs"/>
                                            </a:rPr>
                                            <m:t>+</m:t>
                                          </m:r>
                                          <m:sSup>
                                            <m:sSupPr>
                                              <m:ctrlPr>
                                                <a:rPr lang="fr-FR" sz="1300" b="0" i="1" kern="1200">
                                                  <a:solidFill>
                                                    <a:schemeClr val="tx1"/>
                                                  </a:solidFill>
                                                  <a:effectLst/>
                                                  <a:latin typeface="Cambria Math" panose="02040503050406030204" pitchFamily="18" charset="0"/>
                                                  <a:ea typeface="+mn-ea"/>
                                                  <a:cs typeface="+mn-cs"/>
                                                </a:rPr>
                                              </m:ctrlPr>
                                            </m:sSupPr>
                                            <m:e>
                                              <m:d>
                                                <m:dPr>
                                                  <m:ctrlPr>
                                                    <a:rPr lang="fr-FR" sz="1300" b="0" i="1" kern="1200">
                                                      <a:solidFill>
                                                        <a:schemeClr val="tx1"/>
                                                      </a:solidFill>
                                                      <a:effectLst/>
                                                      <a:latin typeface="Cambria Math" panose="02040503050406030204" pitchFamily="18" charset="0"/>
                                                      <a:ea typeface="+mn-ea"/>
                                                      <a:cs typeface="+mn-cs"/>
                                                    </a:rPr>
                                                  </m:ctrlPr>
                                                </m:dPr>
                                                <m:e>
                                                  <m:r>
                                                    <a:rPr lang="en-US" sz="1300" b="0" i="1" kern="1200">
                                                      <a:solidFill>
                                                        <a:schemeClr val="tx1"/>
                                                      </a:solidFill>
                                                      <a:effectLst/>
                                                      <a:latin typeface="Cambria Math" panose="02040503050406030204" pitchFamily="18" charset="0"/>
                                                      <a:ea typeface="+mn-ea"/>
                                                      <a:cs typeface="+mn-cs"/>
                                                    </a:rPr>
                                                    <m:t>𝑦</m:t>
                                                  </m:r>
                                                  <m:r>
                                                    <a:rPr lang="en-US" sz="1300" b="0" i="1" kern="1200">
                                                      <a:solidFill>
                                                        <a:schemeClr val="tx1"/>
                                                      </a:solidFill>
                                                      <a:effectLst/>
                                                      <a:latin typeface="Cambria Math" panose="02040503050406030204" pitchFamily="18" charset="0"/>
                                                      <a:ea typeface="+mn-ea"/>
                                                      <a:cs typeface="+mn-cs"/>
                                                    </a:rPr>
                                                    <m:t>−</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𝑦</m:t>
                                                      </m:r>
                                                    </m:e>
                                                    <m:sub>
                                                      <m:r>
                                                        <a:rPr lang="en-US" sz="1300" b="0" i="1" kern="1200">
                                                          <a:solidFill>
                                                            <a:schemeClr val="tx1"/>
                                                          </a:solidFill>
                                                          <a:effectLst/>
                                                          <a:latin typeface="Cambria Math" panose="02040503050406030204" pitchFamily="18" charset="0"/>
                                                          <a:ea typeface="+mn-ea"/>
                                                          <a:cs typeface="+mn-cs"/>
                                                        </a:rPr>
                                                        <m:t>1</m:t>
                                                      </m:r>
                                                    </m:sub>
                                                  </m:sSub>
                                                </m:e>
                                              </m:d>
                                            </m:e>
                                            <m:sup>
                                              <m:r>
                                                <a:rPr lang="en-US" sz="1300" b="0" i="1" kern="1200">
                                                  <a:solidFill>
                                                    <a:schemeClr val="tx1"/>
                                                  </a:solidFill>
                                                  <a:effectLst/>
                                                  <a:latin typeface="Cambria Math" panose="02040503050406030204" pitchFamily="18" charset="0"/>
                                                  <a:ea typeface="+mn-ea"/>
                                                  <a:cs typeface="+mn-cs"/>
                                                </a:rPr>
                                                <m:t>2</m:t>
                                              </m:r>
                                            </m:sup>
                                          </m:sSup>
                                          <m:r>
                                            <a:rPr lang="en-US" sz="1300" b="0" kern="1200">
                                              <a:solidFill>
                                                <a:schemeClr val="tx1"/>
                                              </a:solidFill>
                                              <a:effectLst/>
                                              <a:latin typeface="Cambria Math" panose="02040503050406030204" pitchFamily="18" charset="0"/>
                                              <a:ea typeface="+mn-ea"/>
                                              <a:cs typeface="+mn-cs"/>
                                            </a:rPr>
                                            <m:t>+</m:t>
                                          </m:r>
                                          <m:sSup>
                                            <m:sSupPr>
                                              <m:ctrlPr>
                                                <a:rPr lang="fr-FR" sz="1300" b="0" i="1" kern="1200">
                                                  <a:solidFill>
                                                    <a:schemeClr val="tx1"/>
                                                  </a:solidFill>
                                                  <a:effectLst/>
                                                  <a:latin typeface="Cambria Math" panose="02040503050406030204" pitchFamily="18" charset="0"/>
                                                  <a:ea typeface="+mn-ea"/>
                                                  <a:cs typeface="+mn-cs"/>
                                                </a:rPr>
                                              </m:ctrlPr>
                                            </m:sSupPr>
                                            <m:e>
                                              <m:d>
                                                <m:dPr>
                                                  <m:ctrlPr>
                                                    <a:rPr lang="fr-FR" sz="1300" b="0" i="1" kern="1200">
                                                      <a:solidFill>
                                                        <a:schemeClr val="tx1"/>
                                                      </a:solidFill>
                                                      <a:effectLst/>
                                                      <a:latin typeface="Cambria Math" panose="02040503050406030204" pitchFamily="18" charset="0"/>
                                                      <a:ea typeface="+mn-ea"/>
                                                      <a:cs typeface="+mn-cs"/>
                                                    </a:rPr>
                                                  </m:ctrlPr>
                                                </m:dPr>
                                                <m:e>
                                                  <m:r>
                                                    <a:rPr lang="en-US" sz="1300" b="0" i="1" kern="1200">
                                                      <a:solidFill>
                                                        <a:schemeClr val="tx1"/>
                                                      </a:solidFill>
                                                      <a:effectLst/>
                                                      <a:latin typeface="Cambria Math" panose="02040503050406030204" pitchFamily="18" charset="0"/>
                                                      <a:ea typeface="+mn-ea"/>
                                                      <a:cs typeface="+mn-cs"/>
                                                    </a:rPr>
                                                    <m:t>𝑧</m:t>
                                                  </m:r>
                                                  <m:r>
                                                    <a:rPr lang="en-US" sz="1300" b="0" i="1" kern="1200">
                                                      <a:solidFill>
                                                        <a:schemeClr val="tx1"/>
                                                      </a:solidFill>
                                                      <a:effectLst/>
                                                      <a:latin typeface="Cambria Math" panose="02040503050406030204" pitchFamily="18" charset="0"/>
                                                      <a:ea typeface="+mn-ea"/>
                                                      <a:cs typeface="+mn-cs"/>
                                                    </a:rPr>
                                                    <m:t>−</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𝑧</m:t>
                                                      </m:r>
                                                    </m:e>
                                                    <m:sub>
                                                      <m:r>
                                                        <a:rPr lang="en-US" sz="1300" b="0" i="1" kern="1200">
                                                          <a:solidFill>
                                                            <a:schemeClr val="tx1"/>
                                                          </a:solidFill>
                                                          <a:effectLst/>
                                                          <a:latin typeface="Cambria Math" panose="02040503050406030204" pitchFamily="18" charset="0"/>
                                                          <a:ea typeface="+mn-ea"/>
                                                          <a:cs typeface="+mn-cs"/>
                                                        </a:rPr>
                                                        <m:t>1</m:t>
                                                      </m:r>
                                                    </m:sub>
                                                  </m:sSub>
                                                </m:e>
                                              </m:d>
                                            </m:e>
                                            <m:sup>
                                              <m:r>
                                                <a:rPr lang="en-US" sz="1300" b="0" i="1" kern="1200">
                                                  <a:solidFill>
                                                    <a:schemeClr val="tx1"/>
                                                  </a:solidFill>
                                                  <a:effectLst/>
                                                  <a:latin typeface="Cambria Math" panose="02040503050406030204" pitchFamily="18" charset="0"/>
                                                  <a:ea typeface="+mn-ea"/>
                                                  <a:cs typeface="+mn-cs"/>
                                                </a:rPr>
                                                <m:t>2</m:t>
                                              </m:r>
                                            </m:sup>
                                          </m:sSup>
                                          <m:r>
                                            <a:rPr lang="en-US" sz="1300" b="0" kern="1200">
                                              <a:solidFill>
                                                <a:schemeClr val="tx1"/>
                                              </a:solidFill>
                                              <a:effectLst/>
                                              <a:latin typeface="Cambria Math" panose="02040503050406030204" pitchFamily="18" charset="0"/>
                                              <a:ea typeface="+mn-ea"/>
                                              <a:cs typeface="+mn-cs"/>
                                            </a:rPr>
                                            <m:t>=</m:t>
                                          </m:r>
                                          <m:sSubSup>
                                            <m:sSubSupPr>
                                              <m:ctrlPr>
                                                <a:rPr lang="fr-FR" sz="1300" b="0" i="1" kern="1200">
                                                  <a:solidFill>
                                                    <a:schemeClr val="tx1"/>
                                                  </a:solidFill>
                                                  <a:effectLst/>
                                                  <a:latin typeface="Cambria Math" panose="02040503050406030204" pitchFamily="18" charset="0"/>
                                                  <a:ea typeface="+mn-ea"/>
                                                  <a:cs typeface="+mn-cs"/>
                                                </a:rPr>
                                              </m:ctrlPr>
                                            </m:sSubSupPr>
                                            <m:e>
                                              <m:r>
                                                <a:rPr lang="en-US" sz="1300" b="0" i="1" kern="1200">
                                                  <a:solidFill>
                                                    <a:schemeClr val="tx1"/>
                                                  </a:solidFill>
                                                  <a:effectLst/>
                                                  <a:latin typeface="Cambria Math" panose="02040503050406030204" pitchFamily="18" charset="0"/>
                                                  <a:ea typeface="+mn-ea"/>
                                                  <a:cs typeface="+mn-cs"/>
                                                </a:rPr>
                                                <m:t>𝑠</m:t>
                                              </m:r>
                                            </m:e>
                                            <m:sub>
                                              <m:r>
                                                <a:rPr lang="en-US" sz="1300" b="0" i="1" kern="1200">
                                                  <a:solidFill>
                                                    <a:schemeClr val="tx1"/>
                                                  </a:solidFill>
                                                  <a:effectLst/>
                                                  <a:latin typeface="Cambria Math" panose="02040503050406030204" pitchFamily="18" charset="0"/>
                                                  <a:ea typeface="+mn-ea"/>
                                                  <a:cs typeface="+mn-cs"/>
                                                </a:rPr>
                                                <m:t>1</m:t>
                                              </m:r>
                                            </m:sub>
                                            <m:sup>
                                              <m:r>
                                                <a:rPr lang="en-US" sz="1300" b="0" i="1" kern="1200">
                                                  <a:solidFill>
                                                    <a:schemeClr val="tx1"/>
                                                  </a:solidFill>
                                                  <a:effectLst/>
                                                  <a:latin typeface="Cambria Math" panose="02040503050406030204" pitchFamily="18" charset="0"/>
                                                  <a:ea typeface="+mn-ea"/>
                                                  <a:cs typeface="+mn-cs"/>
                                                </a:rPr>
                                                <m:t>2</m:t>
                                              </m:r>
                                            </m:sup>
                                          </m:sSubSup>
                                        </m:e>
                                      </m:mr>
                                      <m:mr>
                                        <m:e>
                                          <m:sSup>
                                            <m:sSupPr>
                                              <m:ctrlPr>
                                                <a:rPr lang="fr-FR" sz="1300" b="0" i="1" kern="1200">
                                                  <a:solidFill>
                                                    <a:schemeClr val="tx1"/>
                                                  </a:solidFill>
                                                  <a:effectLst/>
                                                  <a:latin typeface="Cambria Math" panose="02040503050406030204" pitchFamily="18" charset="0"/>
                                                  <a:ea typeface="+mn-ea"/>
                                                  <a:cs typeface="+mn-cs"/>
                                                </a:rPr>
                                              </m:ctrlPr>
                                            </m:sSupPr>
                                            <m:e>
                                              <m:d>
                                                <m:dPr>
                                                  <m:ctrlPr>
                                                    <a:rPr lang="fr-FR" sz="1300" b="0" i="1" kern="1200">
                                                      <a:solidFill>
                                                        <a:schemeClr val="tx1"/>
                                                      </a:solidFill>
                                                      <a:effectLst/>
                                                      <a:latin typeface="Cambria Math" panose="02040503050406030204" pitchFamily="18" charset="0"/>
                                                      <a:ea typeface="+mn-ea"/>
                                                      <a:cs typeface="+mn-cs"/>
                                                    </a:rPr>
                                                  </m:ctrlPr>
                                                </m:dPr>
                                                <m:e>
                                                  <m:r>
                                                    <a:rPr lang="en-US" sz="1300" b="0" i="1" kern="1200">
                                                      <a:solidFill>
                                                        <a:schemeClr val="tx1"/>
                                                      </a:solidFill>
                                                      <a:effectLst/>
                                                      <a:latin typeface="Cambria Math" panose="02040503050406030204" pitchFamily="18" charset="0"/>
                                                      <a:ea typeface="+mn-ea"/>
                                                      <a:cs typeface="+mn-cs"/>
                                                    </a:rPr>
                                                    <m:t>𝑥</m:t>
                                                  </m:r>
                                                  <m:r>
                                                    <a:rPr lang="en-US" sz="1300" b="0" i="1" kern="1200">
                                                      <a:solidFill>
                                                        <a:schemeClr val="tx1"/>
                                                      </a:solidFill>
                                                      <a:effectLst/>
                                                      <a:latin typeface="Cambria Math" panose="02040503050406030204" pitchFamily="18" charset="0"/>
                                                      <a:ea typeface="+mn-ea"/>
                                                      <a:cs typeface="+mn-cs"/>
                                                    </a:rPr>
                                                    <m:t>−</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𝑥</m:t>
                                                      </m:r>
                                                    </m:e>
                                                    <m:sub>
                                                      <m:r>
                                                        <a:rPr lang="en-US" sz="1300" b="0" i="1" kern="1200">
                                                          <a:solidFill>
                                                            <a:schemeClr val="tx1"/>
                                                          </a:solidFill>
                                                          <a:effectLst/>
                                                          <a:latin typeface="Cambria Math" panose="02040503050406030204" pitchFamily="18" charset="0"/>
                                                          <a:ea typeface="+mn-ea"/>
                                                          <a:cs typeface="+mn-cs"/>
                                                        </a:rPr>
                                                        <m:t>2</m:t>
                                                      </m:r>
                                                    </m:sub>
                                                  </m:sSub>
                                                </m:e>
                                              </m:d>
                                            </m:e>
                                            <m:sup>
                                              <m:r>
                                                <a:rPr lang="en-US" sz="1300" b="0" i="1" kern="1200">
                                                  <a:solidFill>
                                                    <a:schemeClr val="tx1"/>
                                                  </a:solidFill>
                                                  <a:effectLst/>
                                                  <a:latin typeface="Cambria Math" panose="02040503050406030204" pitchFamily="18" charset="0"/>
                                                  <a:ea typeface="+mn-ea"/>
                                                  <a:cs typeface="+mn-cs"/>
                                                </a:rPr>
                                                <m:t>2</m:t>
                                              </m:r>
                                            </m:sup>
                                          </m:sSup>
                                          <m:r>
                                            <a:rPr lang="en-US" sz="1300" b="0" kern="1200">
                                              <a:solidFill>
                                                <a:schemeClr val="tx1"/>
                                              </a:solidFill>
                                              <a:effectLst/>
                                              <a:latin typeface="Cambria Math" panose="02040503050406030204" pitchFamily="18" charset="0"/>
                                              <a:ea typeface="+mn-ea"/>
                                              <a:cs typeface="+mn-cs"/>
                                            </a:rPr>
                                            <m:t>+</m:t>
                                          </m:r>
                                          <m:sSup>
                                            <m:sSupPr>
                                              <m:ctrlPr>
                                                <a:rPr lang="fr-FR" sz="1300" b="0" i="1" kern="1200">
                                                  <a:solidFill>
                                                    <a:schemeClr val="tx1"/>
                                                  </a:solidFill>
                                                  <a:effectLst/>
                                                  <a:latin typeface="Cambria Math" panose="02040503050406030204" pitchFamily="18" charset="0"/>
                                                  <a:ea typeface="+mn-ea"/>
                                                  <a:cs typeface="+mn-cs"/>
                                                </a:rPr>
                                              </m:ctrlPr>
                                            </m:sSupPr>
                                            <m:e>
                                              <m:d>
                                                <m:dPr>
                                                  <m:ctrlPr>
                                                    <a:rPr lang="fr-FR" sz="1300" b="0" i="1" kern="1200">
                                                      <a:solidFill>
                                                        <a:schemeClr val="tx1"/>
                                                      </a:solidFill>
                                                      <a:effectLst/>
                                                      <a:latin typeface="Cambria Math" panose="02040503050406030204" pitchFamily="18" charset="0"/>
                                                      <a:ea typeface="+mn-ea"/>
                                                      <a:cs typeface="+mn-cs"/>
                                                    </a:rPr>
                                                  </m:ctrlPr>
                                                </m:dPr>
                                                <m:e>
                                                  <m:r>
                                                    <a:rPr lang="en-US" sz="1300" b="0" i="1" kern="1200">
                                                      <a:solidFill>
                                                        <a:schemeClr val="tx1"/>
                                                      </a:solidFill>
                                                      <a:effectLst/>
                                                      <a:latin typeface="Cambria Math" panose="02040503050406030204" pitchFamily="18" charset="0"/>
                                                      <a:ea typeface="+mn-ea"/>
                                                      <a:cs typeface="+mn-cs"/>
                                                    </a:rPr>
                                                    <m:t>𝑦</m:t>
                                                  </m:r>
                                                  <m:r>
                                                    <a:rPr lang="en-US" sz="1300" b="0" i="1" kern="1200">
                                                      <a:solidFill>
                                                        <a:schemeClr val="tx1"/>
                                                      </a:solidFill>
                                                      <a:effectLst/>
                                                      <a:latin typeface="Cambria Math" panose="02040503050406030204" pitchFamily="18" charset="0"/>
                                                      <a:ea typeface="+mn-ea"/>
                                                      <a:cs typeface="+mn-cs"/>
                                                    </a:rPr>
                                                    <m:t>−</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𝑦</m:t>
                                                      </m:r>
                                                    </m:e>
                                                    <m:sub>
                                                      <m:r>
                                                        <a:rPr lang="en-US" sz="1300" b="0" i="1" kern="1200">
                                                          <a:solidFill>
                                                            <a:schemeClr val="tx1"/>
                                                          </a:solidFill>
                                                          <a:effectLst/>
                                                          <a:latin typeface="Cambria Math" panose="02040503050406030204" pitchFamily="18" charset="0"/>
                                                          <a:ea typeface="+mn-ea"/>
                                                          <a:cs typeface="+mn-cs"/>
                                                        </a:rPr>
                                                        <m:t>2</m:t>
                                                      </m:r>
                                                    </m:sub>
                                                  </m:sSub>
                                                </m:e>
                                              </m:d>
                                            </m:e>
                                            <m:sup>
                                              <m:r>
                                                <a:rPr lang="en-US" sz="1300" b="0" i="1" kern="1200">
                                                  <a:solidFill>
                                                    <a:schemeClr val="tx1"/>
                                                  </a:solidFill>
                                                  <a:effectLst/>
                                                  <a:latin typeface="Cambria Math" panose="02040503050406030204" pitchFamily="18" charset="0"/>
                                                  <a:ea typeface="+mn-ea"/>
                                                  <a:cs typeface="+mn-cs"/>
                                                </a:rPr>
                                                <m:t>2</m:t>
                                              </m:r>
                                            </m:sup>
                                          </m:sSup>
                                          <m:r>
                                            <a:rPr lang="en-US" sz="1300" b="0" kern="1200">
                                              <a:solidFill>
                                                <a:schemeClr val="tx1"/>
                                              </a:solidFill>
                                              <a:effectLst/>
                                              <a:latin typeface="Cambria Math" panose="02040503050406030204" pitchFamily="18" charset="0"/>
                                              <a:ea typeface="+mn-ea"/>
                                              <a:cs typeface="+mn-cs"/>
                                            </a:rPr>
                                            <m:t>+</m:t>
                                          </m:r>
                                          <m:sSup>
                                            <m:sSupPr>
                                              <m:ctrlPr>
                                                <a:rPr lang="fr-FR" sz="1300" b="0" i="1" kern="1200">
                                                  <a:solidFill>
                                                    <a:schemeClr val="tx1"/>
                                                  </a:solidFill>
                                                  <a:effectLst/>
                                                  <a:latin typeface="Cambria Math" panose="02040503050406030204" pitchFamily="18" charset="0"/>
                                                  <a:ea typeface="+mn-ea"/>
                                                  <a:cs typeface="+mn-cs"/>
                                                </a:rPr>
                                              </m:ctrlPr>
                                            </m:sSupPr>
                                            <m:e>
                                              <m:d>
                                                <m:dPr>
                                                  <m:ctrlPr>
                                                    <a:rPr lang="fr-FR" sz="1300" b="0" i="1" kern="1200">
                                                      <a:solidFill>
                                                        <a:schemeClr val="tx1"/>
                                                      </a:solidFill>
                                                      <a:effectLst/>
                                                      <a:latin typeface="Cambria Math" panose="02040503050406030204" pitchFamily="18" charset="0"/>
                                                      <a:ea typeface="+mn-ea"/>
                                                      <a:cs typeface="+mn-cs"/>
                                                    </a:rPr>
                                                  </m:ctrlPr>
                                                </m:dPr>
                                                <m:e>
                                                  <m:r>
                                                    <a:rPr lang="en-US" sz="1300" b="0" i="1" kern="1200">
                                                      <a:solidFill>
                                                        <a:schemeClr val="tx1"/>
                                                      </a:solidFill>
                                                      <a:effectLst/>
                                                      <a:latin typeface="Cambria Math" panose="02040503050406030204" pitchFamily="18" charset="0"/>
                                                      <a:ea typeface="+mn-ea"/>
                                                      <a:cs typeface="+mn-cs"/>
                                                    </a:rPr>
                                                    <m:t>𝑧</m:t>
                                                  </m:r>
                                                  <m:r>
                                                    <a:rPr lang="en-US" sz="1300" b="0" i="1" kern="1200">
                                                      <a:solidFill>
                                                        <a:schemeClr val="tx1"/>
                                                      </a:solidFill>
                                                      <a:effectLst/>
                                                      <a:latin typeface="Cambria Math" panose="02040503050406030204" pitchFamily="18" charset="0"/>
                                                      <a:ea typeface="+mn-ea"/>
                                                      <a:cs typeface="+mn-cs"/>
                                                    </a:rPr>
                                                    <m:t>−</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𝑧</m:t>
                                                      </m:r>
                                                    </m:e>
                                                    <m:sub>
                                                      <m:r>
                                                        <a:rPr lang="en-US" sz="1300" b="0" i="1" kern="1200">
                                                          <a:solidFill>
                                                            <a:schemeClr val="tx1"/>
                                                          </a:solidFill>
                                                          <a:effectLst/>
                                                          <a:latin typeface="Cambria Math" panose="02040503050406030204" pitchFamily="18" charset="0"/>
                                                          <a:ea typeface="+mn-ea"/>
                                                          <a:cs typeface="+mn-cs"/>
                                                        </a:rPr>
                                                        <m:t>2</m:t>
                                                      </m:r>
                                                    </m:sub>
                                                  </m:sSub>
                                                </m:e>
                                              </m:d>
                                            </m:e>
                                            <m:sup>
                                              <m:r>
                                                <a:rPr lang="en-US" sz="1300" b="0" i="1" kern="1200">
                                                  <a:solidFill>
                                                    <a:schemeClr val="tx1"/>
                                                  </a:solidFill>
                                                  <a:effectLst/>
                                                  <a:latin typeface="Cambria Math" panose="02040503050406030204" pitchFamily="18" charset="0"/>
                                                  <a:ea typeface="+mn-ea"/>
                                                  <a:cs typeface="+mn-cs"/>
                                                </a:rPr>
                                                <m:t>2</m:t>
                                              </m:r>
                                            </m:sup>
                                          </m:sSup>
                                          <m:r>
                                            <a:rPr lang="en-US" sz="1300" b="0" kern="1200">
                                              <a:solidFill>
                                                <a:schemeClr val="tx1"/>
                                              </a:solidFill>
                                              <a:effectLst/>
                                              <a:latin typeface="Cambria Math" panose="02040503050406030204" pitchFamily="18" charset="0"/>
                                              <a:ea typeface="+mn-ea"/>
                                              <a:cs typeface="+mn-cs"/>
                                            </a:rPr>
                                            <m:t>=</m:t>
                                          </m:r>
                                          <m:sSubSup>
                                            <m:sSubSupPr>
                                              <m:ctrlPr>
                                                <a:rPr lang="fr-FR" sz="1300" b="0" i="1" kern="1200">
                                                  <a:solidFill>
                                                    <a:schemeClr val="tx1"/>
                                                  </a:solidFill>
                                                  <a:effectLst/>
                                                  <a:latin typeface="Cambria Math" panose="02040503050406030204" pitchFamily="18" charset="0"/>
                                                  <a:ea typeface="+mn-ea"/>
                                                  <a:cs typeface="+mn-cs"/>
                                                </a:rPr>
                                              </m:ctrlPr>
                                            </m:sSubSupPr>
                                            <m:e>
                                              <m:r>
                                                <a:rPr lang="en-US" sz="1300" b="0" i="1" kern="1200">
                                                  <a:solidFill>
                                                    <a:schemeClr val="tx1"/>
                                                  </a:solidFill>
                                                  <a:effectLst/>
                                                  <a:latin typeface="Cambria Math" panose="02040503050406030204" pitchFamily="18" charset="0"/>
                                                  <a:ea typeface="+mn-ea"/>
                                                  <a:cs typeface="+mn-cs"/>
                                                </a:rPr>
                                                <m:t>𝑠</m:t>
                                              </m:r>
                                            </m:e>
                                            <m:sub>
                                              <m:r>
                                                <a:rPr lang="en-US" sz="1300" b="0" i="1" kern="1200">
                                                  <a:solidFill>
                                                    <a:schemeClr val="tx1"/>
                                                  </a:solidFill>
                                                  <a:effectLst/>
                                                  <a:latin typeface="Cambria Math" panose="02040503050406030204" pitchFamily="18" charset="0"/>
                                                  <a:ea typeface="+mn-ea"/>
                                                  <a:cs typeface="+mn-cs"/>
                                                </a:rPr>
                                                <m:t>2</m:t>
                                              </m:r>
                                            </m:sub>
                                            <m:sup>
                                              <m:r>
                                                <a:rPr lang="en-US" sz="1300" b="0" i="1" kern="1200">
                                                  <a:solidFill>
                                                    <a:schemeClr val="tx1"/>
                                                  </a:solidFill>
                                                  <a:effectLst/>
                                                  <a:latin typeface="Cambria Math" panose="02040503050406030204" pitchFamily="18" charset="0"/>
                                                  <a:ea typeface="+mn-ea"/>
                                                  <a:cs typeface="+mn-cs"/>
                                                </a:rPr>
                                                <m:t>2</m:t>
                                              </m:r>
                                            </m:sup>
                                          </m:sSubSup>
                                        </m:e>
                                      </m:mr>
                                      <m:mr>
                                        <m:e>
                                          <m:sSup>
                                            <m:sSupPr>
                                              <m:ctrlPr>
                                                <a:rPr lang="fr-FR" sz="1300" b="0" i="1" kern="1200">
                                                  <a:solidFill>
                                                    <a:schemeClr val="tx1"/>
                                                  </a:solidFill>
                                                  <a:effectLst/>
                                                  <a:latin typeface="Cambria Math" panose="02040503050406030204" pitchFamily="18" charset="0"/>
                                                  <a:ea typeface="+mn-ea"/>
                                                  <a:cs typeface="+mn-cs"/>
                                                </a:rPr>
                                              </m:ctrlPr>
                                            </m:sSupPr>
                                            <m:e>
                                              <m:d>
                                                <m:dPr>
                                                  <m:ctrlPr>
                                                    <a:rPr lang="fr-FR" sz="1300" b="0" i="1" kern="1200">
                                                      <a:solidFill>
                                                        <a:schemeClr val="tx1"/>
                                                      </a:solidFill>
                                                      <a:effectLst/>
                                                      <a:latin typeface="Cambria Math" panose="02040503050406030204" pitchFamily="18" charset="0"/>
                                                      <a:ea typeface="+mn-ea"/>
                                                      <a:cs typeface="+mn-cs"/>
                                                    </a:rPr>
                                                  </m:ctrlPr>
                                                </m:dPr>
                                                <m:e>
                                                  <m:r>
                                                    <a:rPr lang="en-US" sz="1300" b="0" i="1" kern="1200">
                                                      <a:solidFill>
                                                        <a:schemeClr val="tx1"/>
                                                      </a:solidFill>
                                                      <a:effectLst/>
                                                      <a:latin typeface="Cambria Math" panose="02040503050406030204" pitchFamily="18" charset="0"/>
                                                      <a:ea typeface="+mn-ea"/>
                                                      <a:cs typeface="+mn-cs"/>
                                                    </a:rPr>
                                                    <m:t>𝑥</m:t>
                                                  </m:r>
                                                  <m:r>
                                                    <a:rPr lang="en-US" sz="1300" b="0" i="1" kern="1200">
                                                      <a:solidFill>
                                                        <a:schemeClr val="tx1"/>
                                                      </a:solidFill>
                                                      <a:effectLst/>
                                                      <a:latin typeface="Cambria Math" panose="02040503050406030204" pitchFamily="18" charset="0"/>
                                                      <a:ea typeface="+mn-ea"/>
                                                      <a:cs typeface="+mn-cs"/>
                                                    </a:rPr>
                                                    <m:t>−</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𝑥</m:t>
                                                      </m:r>
                                                    </m:e>
                                                    <m:sub>
                                                      <m:r>
                                                        <a:rPr lang="en-US" sz="1300" b="0" i="1" kern="1200">
                                                          <a:solidFill>
                                                            <a:schemeClr val="tx1"/>
                                                          </a:solidFill>
                                                          <a:effectLst/>
                                                          <a:latin typeface="Cambria Math" panose="02040503050406030204" pitchFamily="18" charset="0"/>
                                                          <a:ea typeface="+mn-ea"/>
                                                          <a:cs typeface="+mn-cs"/>
                                                        </a:rPr>
                                                        <m:t>3</m:t>
                                                      </m:r>
                                                    </m:sub>
                                                  </m:sSub>
                                                </m:e>
                                              </m:d>
                                            </m:e>
                                            <m:sup>
                                              <m:r>
                                                <a:rPr lang="en-US" sz="1300" b="0" i="1" kern="1200">
                                                  <a:solidFill>
                                                    <a:schemeClr val="tx1"/>
                                                  </a:solidFill>
                                                  <a:effectLst/>
                                                  <a:latin typeface="Cambria Math" panose="02040503050406030204" pitchFamily="18" charset="0"/>
                                                  <a:ea typeface="+mn-ea"/>
                                                  <a:cs typeface="+mn-cs"/>
                                                </a:rPr>
                                                <m:t>2</m:t>
                                              </m:r>
                                            </m:sup>
                                          </m:sSup>
                                          <m:r>
                                            <a:rPr lang="en-US" sz="1300" b="0" kern="1200">
                                              <a:solidFill>
                                                <a:schemeClr val="tx1"/>
                                              </a:solidFill>
                                              <a:effectLst/>
                                              <a:latin typeface="Cambria Math" panose="02040503050406030204" pitchFamily="18" charset="0"/>
                                              <a:ea typeface="+mn-ea"/>
                                              <a:cs typeface="+mn-cs"/>
                                            </a:rPr>
                                            <m:t>+</m:t>
                                          </m:r>
                                          <m:sSup>
                                            <m:sSupPr>
                                              <m:ctrlPr>
                                                <a:rPr lang="fr-FR" sz="1300" b="0" i="1" kern="1200">
                                                  <a:solidFill>
                                                    <a:schemeClr val="tx1"/>
                                                  </a:solidFill>
                                                  <a:effectLst/>
                                                  <a:latin typeface="Cambria Math" panose="02040503050406030204" pitchFamily="18" charset="0"/>
                                                  <a:ea typeface="+mn-ea"/>
                                                  <a:cs typeface="+mn-cs"/>
                                                </a:rPr>
                                              </m:ctrlPr>
                                            </m:sSupPr>
                                            <m:e>
                                              <m:d>
                                                <m:dPr>
                                                  <m:ctrlPr>
                                                    <a:rPr lang="fr-FR" sz="1300" b="0" i="1" kern="1200">
                                                      <a:solidFill>
                                                        <a:schemeClr val="tx1"/>
                                                      </a:solidFill>
                                                      <a:effectLst/>
                                                      <a:latin typeface="Cambria Math" panose="02040503050406030204" pitchFamily="18" charset="0"/>
                                                      <a:ea typeface="+mn-ea"/>
                                                      <a:cs typeface="+mn-cs"/>
                                                    </a:rPr>
                                                  </m:ctrlPr>
                                                </m:dPr>
                                                <m:e>
                                                  <m:r>
                                                    <a:rPr lang="en-US" sz="1300" b="0" i="1" kern="1200">
                                                      <a:solidFill>
                                                        <a:schemeClr val="tx1"/>
                                                      </a:solidFill>
                                                      <a:effectLst/>
                                                      <a:latin typeface="Cambria Math" panose="02040503050406030204" pitchFamily="18" charset="0"/>
                                                      <a:ea typeface="+mn-ea"/>
                                                      <a:cs typeface="+mn-cs"/>
                                                    </a:rPr>
                                                    <m:t>𝑦</m:t>
                                                  </m:r>
                                                  <m:r>
                                                    <a:rPr lang="en-US" sz="1300" b="0" i="1" kern="1200">
                                                      <a:solidFill>
                                                        <a:schemeClr val="tx1"/>
                                                      </a:solidFill>
                                                      <a:effectLst/>
                                                      <a:latin typeface="Cambria Math" panose="02040503050406030204" pitchFamily="18" charset="0"/>
                                                      <a:ea typeface="+mn-ea"/>
                                                      <a:cs typeface="+mn-cs"/>
                                                    </a:rPr>
                                                    <m:t>−</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𝑦</m:t>
                                                      </m:r>
                                                    </m:e>
                                                    <m:sub>
                                                      <m:r>
                                                        <a:rPr lang="en-US" sz="1300" b="0" i="1" kern="1200">
                                                          <a:solidFill>
                                                            <a:schemeClr val="tx1"/>
                                                          </a:solidFill>
                                                          <a:effectLst/>
                                                          <a:latin typeface="Cambria Math" panose="02040503050406030204" pitchFamily="18" charset="0"/>
                                                          <a:ea typeface="+mn-ea"/>
                                                          <a:cs typeface="+mn-cs"/>
                                                        </a:rPr>
                                                        <m:t>3</m:t>
                                                      </m:r>
                                                    </m:sub>
                                                  </m:sSub>
                                                </m:e>
                                              </m:d>
                                            </m:e>
                                            <m:sup>
                                              <m:r>
                                                <a:rPr lang="en-US" sz="1300" b="0" i="1" kern="1200">
                                                  <a:solidFill>
                                                    <a:schemeClr val="tx1"/>
                                                  </a:solidFill>
                                                  <a:effectLst/>
                                                  <a:latin typeface="Cambria Math" panose="02040503050406030204" pitchFamily="18" charset="0"/>
                                                  <a:ea typeface="+mn-ea"/>
                                                  <a:cs typeface="+mn-cs"/>
                                                </a:rPr>
                                                <m:t>2</m:t>
                                              </m:r>
                                            </m:sup>
                                          </m:sSup>
                                          <m:r>
                                            <a:rPr lang="en-US" sz="1300" b="0" kern="1200">
                                              <a:solidFill>
                                                <a:schemeClr val="tx1"/>
                                              </a:solidFill>
                                              <a:effectLst/>
                                              <a:latin typeface="Cambria Math" panose="02040503050406030204" pitchFamily="18" charset="0"/>
                                              <a:ea typeface="+mn-ea"/>
                                              <a:cs typeface="+mn-cs"/>
                                            </a:rPr>
                                            <m:t>+</m:t>
                                          </m:r>
                                          <m:sSup>
                                            <m:sSupPr>
                                              <m:ctrlPr>
                                                <a:rPr lang="fr-FR" sz="1300" b="0" i="1" kern="1200">
                                                  <a:solidFill>
                                                    <a:schemeClr val="tx1"/>
                                                  </a:solidFill>
                                                  <a:effectLst/>
                                                  <a:latin typeface="Cambria Math" panose="02040503050406030204" pitchFamily="18" charset="0"/>
                                                  <a:ea typeface="+mn-ea"/>
                                                  <a:cs typeface="+mn-cs"/>
                                                </a:rPr>
                                              </m:ctrlPr>
                                            </m:sSupPr>
                                            <m:e>
                                              <m:d>
                                                <m:dPr>
                                                  <m:ctrlPr>
                                                    <a:rPr lang="fr-FR" sz="1300" b="0" i="1" kern="1200">
                                                      <a:solidFill>
                                                        <a:schemeClr val="tx1"/>
                                                      </a:solidFill>
                                                      <a:effectLst/>
                                                      <a:latin typeface="Cambria Math" panose="02040503050406030204" pitchFamily="18" charset="0"/>
                                                      <a:ea typeface="+mn-ea"/>
                                                      <a:cs typeface="+mn-cs"/>
                                                    </a:rPr>
                                                  </m:ctrlPr>
                                                </m:dPr>
                                                <m:e>
                                                  <m:r>
                                                    <a:rPr lang="en-US" sz="1300" b="0" i="1" kern="1200">
                                                      <a:solidFill>
                                                        <a:schemeClr val="tx1"/>
                                                      </a:solidFill>
                                                      <a:effectLst/>
                                                      <a:latin typeface="Cambria Math" panose="02040503050406030204" pitchFamily="18" charset="0"/>
                                                      <a:ea typeface="+mn-ea"/>
                                                      <a:cs typeface="+mn-cs"/>
                                                    </a:rPr>
                                                    <m:t>𝑧</m:t>
                                                  </m:r>
                                                  <m:r>
                                                    <a:rPr lang="en-US" sz="1300" b="0" i="1" kern="1200">
                                                      <a:solidFill>
                                                        <a:schemeClr val="tx1"/>
                                                      </a:solidFill>
                                                      <a:effectLst/>
                                                      <a:latin typeface="Cambria Math" panose="02040503050406030204" pitchFamily="18" charset="0"/>
                                                      <a:ea typeface="+mn-ea"/>
                                                      <a:cs typeface="+mn-cs"/>
                                                    </a:rPr>
                                                    <m:t>−</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𝑧</m:t>
                                                      </m:r>
                                                    </m:e>
                                                    <m:sub>
                                                      <m:r>
                                                        <a:rPr lang="en-US" sz="1300" b="0" i="1" kern="1200">
                                                          <a:solidFill>
                                                            <a:schemeClr val="tx1"/>
                                                          </a:solidFill>
                                                          <a:effectLst/>
                                                          <a:latin typeface="Cambria Math" panose="02040503050406030204" pitchFamily="18" charset="0"/>
                                                          <a:ea typeface="+mn-ea"/>
                                                          <a:cs typeface="+mn-cs"/>
                                                        </a:rPr>
                                                        <m:t>3</m:t>
                                                      </m:r>
                                                    </m:sub>
                                                  </m:sSub>
                                                </m:e>
                                              </m:d>
                                            </m:e>
                                            <m:sup>
                                              <m:r>
                                                <a:rPr lang="en-US" sz="1300" b="0" i="1" kern="1200">
                                                  <a:solidFill>
                                                    <a:schemeClr val="tx1"/>
                                                  </a:solidFill>
                                                  <a:effectLst/>
                                                  <a:latin typeface="Cambria Math" panose="02040503050406030204" pitchFamily="18" charset="0"/>
                                                  <a:ea typeface="+mn-ea"/>
                                                  <a:cs typeface="+mn-cs"/>
                                                </a:rPr>
                                                <m:t>2</m:t>
                                              </m:r>
                                            </m:sup>
                                          </m:sSup>
                                          <m:r>
                                            <a:rPr lang="en-US" sz="1300" b="0" kern="1200">
                                              <a:solidFill>
                                                <a:schemeClr val="tx1"/>
                                              </a:solidFill>
                                              <a:effectLst/>
                                              <a:latin typeface="Cambria Math" panose="02040503050406030204" pitchFamily="18" charset="0"/>
                                              <a:ea typeface="+mn-ea"/>
                                              <a:cs typeface="+mn-cs"/>
                                            </a:rPr>
                                            <m:t>=</m:t>
                                          </m:r>
                                          <m:sSubSup>
                                            <m:sSubSupPr>
                                              <m:ctrlPr>
                                                <a:rPr lang="fr-FR" sz="1300" b="0" i="1" kern="1200">
                                                  <a:solidFill>
                                                    <a:schemeClr val="tx1"/>
                                                  </a:solidFill>
                                                  <a:effectLst/>
                                                  <a:latin typeface="Cambria Math" panose="02040503050406030204" pitchFamily="18" charset="0"/>
                                                  <a:ea typeface="+mn-ea"/>
                                                  <a:cs typeface="+mn-cs"/>
                                                </a:rPr>
                                              </m:ctrlPr>
                                            </m:sSubSupPr>
                                            <m:e>
                                              <m:r>
                                                <a:rPr lang="en-US" sz="1300" b="0" i="1" kern="1200">
                                                  <a:solidFill>
                                                    <a:schemeClr val="tx1"/>
                                                  </a:solidFill>
                                                  <a:effectLst/>
                                                  <a:latin typeface="Cambria Math" panose="02040503050406030204" pitchFamily="18" charset="0"/>
                                                  <a:ea typeface="+mn-ea"/>
                                                  <a:cs typeface="+mn-cs"/>
                                                </a:rPr>
                                                <m:t>𝑠</m:t>
                                              </m:r>
                                            </m:e>
                                            <m:sub>
                                              <m:r>
                                                <a:rPr lang="en-US" sz="1300" b="0" i="1" kern="1200">
                                                  <a:solidFill>
                                                    <a:schemeClr val="tx1"/>
                                                  </a:solidFill>
                                                  <a:effectLst/>
                                                  <a:latin typeface="Cambria Math" panose="02040503050406030204" pitchFamily="18" charset="0"/>
                                                  <a:ea typeface="+mn-ea"/>
                                                  <a:cs typeface="+mn-cs"/>
                                                </a:rPr>
                                                <m:t>3</m:t>
                                              </m:r>
                                            </m:sub>
                                            <m:sup>
                                              <m:r>
                                                <a:rPr lang="en-US" sz="1300" b="0" i="1" kern="1200">
                                                  <a:solidFill>
                                                    <a:schemeClr val="tx1"/>
                                                  </a:solidFill>
                                                  <a:effectLst/>
                                                  <a:latin typeface="Cambria Math" panose="02040503050406030204" pitchFamily="18" charset="0"/>
                                                  <a:ea typeface="+mn-ea"/>
                                                  <a:cs typeface="+mn-cs"/>
                                                </a:rPr>
                                                <m:t>2</m:t>
                                              </m:r>
                                            </m:sup>
                                          </m:sSubSup>
                                        </m:e>
                                      </m:mr>
                                    </m:m>
                                  </m:e>
                                </m:d>
                              </m:oMath>
                            </m:oMathPara>
                          </a14:m>
                          <a:endParaRPr lang="fr-FR" sz="1300" b="0" kern="1200" dirty="0">
                            <a:solidFill>
                              <a:schemeClr val="tx1"/>
                            </a:solidFill>
                            <a:effectLst/>
                            <a:latin typeface="Sabon Next LT" panose="02000500000000000000" pitchFamily="2" charset="0"/>
                            <a:ea typeface="+mn-ea"/>
                            <a:cs typeface="Sabon Next LT" panose="02000500000000000000" pitchFamily="2" charset="0"/>
                          </a:endParaRPr>
                        </a:p>
                        <a:p>
                          <a:pPr/>
                          <a14:m>
                            <m:oMathPara xmlns:m="http://schemas.openxmlformats.org/officeDocument/2006/math">
                              <m:oMathParaPr>
                                <m:jc m:val="centerGroup"/>
                              </m:oMathParaPr>
                              <m:oMath xmlns:m="http://schemas.openxmlformats.org/officeDocument/2006/math">
                                <m:d>
                                  <m:dPr>
                                    <m:begChr m:val="["/>
                                    <m:endChr m:val="]"/>
                                    <m:ctrlPr>
                                      <a:rPr lang="fr-FR" sz="1300" b="0" i="1" kern="1200">
                                        <a:solidFill>
                                          <a:schemeClr val="tx1"/>
                                        </a:solidFill>
                                        <a:effectLst/>
                                        <a:latin typeface="Cambria Math" panose="02040503050406030204" pitchFamily="18" charset="0"/>
                                        <a:ea typeface="+mn-ea"/>
                                        <a:cs typeface="+mn-cs"/>
                                      </a:rPr>
                                    </m:ctrlPr>
                                  </m:dPr>
                                  <m:e>
                                    <m:m>
                                      <m:mPr>
                                        <m:plcHide m:val="on"/>
                                        <m:mcs>
                                          <m:mc>
                                            <m:mcPr>
                                              <m:count m:val="4"/>
                                              <m:mcJc m:val="center"/>
                                            </m:mcPr>
                                          </m:mc>
                                        </m:mcs>
                                        <m:ctrlPr>
                                          <a:rPr lang="fr-FR" sz="1300" b="0" i="1" kern="1200">
                                            <a:solidFill>
                                              <a:schemeClr val="tx1"/>
                                            </a:solidFill>
                                            <a:effectLst/>
                                            <a:latin typeface="Cambria Math" panose="02040503050406030204" pitchFamily="18" charset="0"/>
                                            <a:ea typeface="+mn-ea"/>
                                            <a:cs typeface="+mn-cs"/>
                                          </a:rPr>
                                        </m:ctrlPr>
                                      </m:mPr>
                                      <m:mr>
                                        <m:e>
                                          <m:r>
                                            <a:rPr lang="en-US" sz="1300" b="0" i="1" kern="1200">
                                              <a:solidFill>
                                                <a:schemeClr val="tx1"/>
                                              </a:solidFill>
                                              <a:effectLst/>
                                              <a:latin typeface="Cambria Math" panose="02040503050406030204" pitchFamily="18" charset="0"/>
                                              <a:ea typeface="+mn-ea"/>
                                              <a:cs typeface="+mn-cs"/>
                                            </a:rPr>
                                            <m:t>1</m:t>
                                          </m:r>
                                        </m:e>
                                        <m:e>
                                          <m:r>
                                            <a:rPr lang="en-US" sz="1300" b="0" i="1" kern="1200">
                                              <a:solidFill>
                                                <a:schemeClr val="tx1"/>
                                              </a:solidFill>
                                              <a:effectLst/>
                                              <a:latin typeface="Cambria Math" panose="02040503050406030204" pitchFamily="18" charset="0"/>
                                              <a:ea typeface="+mn-ea"/>
                                              <a:cs typeface="+mn-cs"/>
                                            </a:rPr>
                                            <m:t>−2</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𝑥</m:t>
                                              </m:r>
                                            </m:e>
                                            <m:sub>
                                              <m:r>
                                                <a:rPr lang="en-US" sz="1300" b="0" i="1" kern="1200">
                                                  <a:solidFill>
                                                    <a:schemeClr val="tx1"/>
                                                  </a:solidFill>
                                                  <a:effectLst/>
                                                  <a:latin typeface="Cambria Math" panose="02040503050406030204" pitchFamily="18" charset="0"/>
                                                  <a:ea typeface="+mn-ea"/>
                                                  <a:cs typeface="+mn-cs"/>
                                                </a:rPr>
                                                <m:t>1</m:t>
                                              </m:r>
                                            </m:sub>
                                          </m:sSub>
                                        </m:e>
                                        <m:e>
                                          <m:r>
                                            <a:rPr lang="en-US" sz="1300" b="0" i="1" kern="1200">
                                              <a:solidFill>
                                                <a:schemeClr val="tx1"/>
                                              </a:solidFill>
                                              <a:effectLst/>
                                              <a:latin typeface="Cambria Math" panose="02040503050406030204" pitchFamily="18" charset="0"/>
                                              <a:ea typeface="+mn-ea"/>
                                              <a:cs typeface="+mn-cs"/>
                                            </a:rPr>
                                            <m:t>−2</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𝑦</m:t>
                                              </m:r>
                                            </m:e>
                                            <m:sub>
                                              <m:r>
                                                <a:rPr lang="en-US" sz="1300" b="0" i="1" kern="1200">
                                                  <a:solidFill>
                                                    <a:schemeClr val="tx1"/>
                                                  </a:solidFill>
                                                  <a:effectLst/>
                                                  <a:latin typeface="Cambria Math" panose="02040503050406030204" pitchFamily="18" charset="0"/>
                                                  <a:ea typeface="+mn-ea"/>
                                                  <a:cs typeface="+mn-cs"/>
                                                </a:rPr>
                                                <m:t>1</m:t>
                                              </m:r>
                                            </m:sub>
                                          </m:sSub>
                                        </m:e>
                                        <m:e>
                                          <m:r>
                                            <a:rPr lang="en-US" sz="1300" b="0" i="1" kern="1200">
                                              <a:solidFill>
                                                <a:schemeClr val="tx1"/>
                                              </a:solidFill>
                                              <a:effectLst/>
                                              <a:latin typeface="Cambria Math" panose="02040503050406030204" pitchFamily="18" charset="0"/>
                                              <a:ea typeface="+mn-ea"/>
                                              <a:cs typeface="+mn-cs"/>
                                            </a:rPr>
                                            <m:t>−2</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𝑧</m:t>
                                              </m:r>
                                            </m:e>
                                            <m:sub>
                                              <m:r>
                                                <a:rPr lang="en-US" sz="1300" b="0" i="1" kern="1200">
                                                  <a:solidFill>
                                                    <a:schemeClr val="tx1"/>
                                                  </a:solidFill>
                                                  <a:effectLst/>
                                                  <a:latin typeface="Cambria Math" panose="02040503050406030204" pitchFamily="18" charset="0"/>
                                                  <a:ea typeface="+mn-ea"/>
                                                  <a:cs typeface="+mn-cs"/>
                                                </a:rPr>
                                                <m:t>1</m:t>
                                              </m:r>
                                            </m:sub>
                                          </m:sSub>
                                        </m:e>
                                      </m:mr>
                                      <m:mr>
                                        <m:e>
                                          <m:r>
                                            <a:rPr lang="en-US" sz="1300" b="0" i="1" kern="1200">
                                              <a:solidFill>
                                                <a:schemeClr val="tx1"/>
                                              </a:solidFill>
                                              <a:effectLst/>
                                              <a:latin typeface="Cambria Math" panose="02040503050406030204" pitchFamily="18" charset="0"/>
                                              <a:ea typeface="+mn-ea"/>
                                              <a:cs typeface="+mn-cs"/>
                                            </a:rPr>
                                            <m:t>1</m:t>
                                          </m:r>
                                        </m:e>
                                        <m:e>
                                          <m:r>
                                            <a:rPr lang="en-US" sz="1300" b="0" i="1" kern="1200">
                                              <a:solidFill>
                                                <a:schemeClr val="tx1"/>
                                              </a:solidFill>
                                              <a:effectLst/>
                                              <a:latin typeface="Cambria Math" panose="02040503050406030204" pitchFamily="18" charset="0"/>
                                              <a:ea typeface="+mn-ea"/>
                                              <a:cs typeface="+mn-cs"/>
                                            </a:rPr>
                                            <m:t>−2</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𝑥</m:t>
                                              </m:r>
                                            </m:e>
                                            <m:sub>
                                              <m:r>
                                                <a:rPr lang="en-US" sz="1300" b="0" i="1" kern="1200">
                                                  <a:solidFill>
                                                    <a:schemeClr val="tx1"/>
                                                  </a:solidFill>
                                                  <a:effectLst/>
                                                  <a:latin typeface="Cambria Math" panose="02040503050406030204" pitchFamily="18" charset="0"/>
                                                  <a:ea typeface="+mn-ea"/>
                                                  <a:cs typeface="+mn-cs"/>
                                                </a:rPr>
                                                <m:t>2</m:t>
                                              </m:r>
                                            </m:sub>
                                          </m:sSub>
                                        </m:e>
                                        <m:e>
                                          <m:r>
                                            <a:rPr lang="en-US" sz="1300" b="0" i="1" kern="1200">
                                              <a:solidFill>
                                                <a:schemeClr val="tx1"/>
                                              </a:solidFill>
                                              <a:effectLst/>
                                              <a:latin typeface="Cambria Math" panose="02040503050406030204" pitchFamily="18" charset="0"/>
                                              <a:ea typeface="+mn-ea"/>
                                              <a:cs typeface="+mn-cs"/>
                                            </a:rPr>
                                            <m:t>−2</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𝑦</m:t>
                                              </m:r>
                                            </m:e>
                                            <m:sub>
                                              <m:r>
                                                <a:rPr lang="en-US" sz="1300" b="0" i="1" kern="1200">
                                                  <a:solidFill>
                                                    <a:schemeClr val="tx1"/>
                                                  </a:solidFill>
                                                  <a:effectLst/>
                                                  <a:latin typeface="Cambria Math" panose="02040503050406030204" pitchFamily="18" charset="0"/>
                                                  <a:ea typeface="+mn-ea"/>
                                                  <a:cs typeface="+mn-cs"/>
                                                </a:rPr>
                                                <m:t>2</m:t>
                                              </m:r>
                                            </m:sub>
                                          </m:sSub>
                                        </m:e>
                                        <m:e>
                                          <m:r>
                                            <a:rPr lang="en-US" sz="1300" b="0" i="1" kern="1200">
                                              <a:solidFill>
                                                <a:schemeClr val="tx1"/>
                                              </a:solidFill>
                                              <a:effectLst/>
                                              <a:latin typeface="Cambria Math" panose="02040503050406030204" pitchFamily="18" charset="0"/>
                                              <a:ea typeface="+mn-ea"/>
                                              <a:cs typeface="+mn-cs"/>
                                            </a:rPr>
                                            <m:t>−2</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𝑧</m:t>
                                              </m:r>
                                            </m:e>
                                            <m:sub>
                                              <m:r>
                                                <a:rPr lang="en-US" sz="1300" b="0" i="1" kern="1200">
                                                  <a:solidFill>
                                                    <a:schemeClr val="tx1"/>
                                                  </a:solidFill>
                                                  <a:effectLst/>
                                                  <a:latin typeface="Cambria Math" panose="02040503050406030204" pitchFamily="18" charset="0"/>
                                                  <a:ea typeface="+mn-ea"/>
                                                  <a:cs typeface="+mn-cs"/>
                                                </a:rPr>
                                                <m:t>2</m:t>
                                              </m:r>
                                            </m:sub>
                                          </m:sSub>
                                        </m:e>
                                      </m:mr>
                                      <m:mr>
                                        <m:e>
                                          <m:r>
                                            <a:rPr lang="en-US" sz="1300" b="0" i="1" kern="1200">
                                              <a:solidFill>
                                                <a:schemeClr val="tx1"/>
                                              </a:solidFill>
                                              <a:effectLst/>
                                              <a:latin typeface="Cambria Math" panose="02040503050406030204" pitchFamily="18" charset="0"/>
                                              <a:ea typeface="+mn-ea"/>
                                              <a:cs typeface="+mn-cs"/>
                                            </a:rPr>
                                            <m:t>1</m:t>
                                          </m:r>
                                        </m:e>
                                        <m:e>
                                          <m:r>
                                            <a:rPr lang="en-US" sz="1300" b="0" i="1" kern="1200">
                                              <a:solidFill>
                                                <a:schemeClr val="tx1"/>
                                              </a:solidFill>
                                              <a:effectLst/>
                                              <a:latin typeface="Cambria Math" panose="02040503050406030204" pitchFamily="18" charset="0"/>
                                              <a:ea typeface="+mn-ea"/>
                                              <a:cs typeface="+mn-cs"/>
                                            </a:rPr>
                                            <m:t>−2</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𝑥</m:t>
                                              </m:r>
                                            </m:e>
                                            <m:sub>
                                              <m:r>
                                                <a:rPr lang="en-US" sz="1300" b="0" i="1" kern="1200">
                                                  <a:solidFill>
                                                    <a:schemeClr val="tx1"/>
                                                  </a:solidFill>
                                                  <a:effectLst/>
                                                  <a:latin typeface="Cambria Math" panose="02040503050406030204" pitchFamily="18" charset="0"/>
                                                  <a:ea typeface="+mn-ea"/>
                                                  <a:cs typeface="+mn-cs"/>
                                                </a:rPr>
                                                <m:t>3</m:t>
                                              </m:r>
                                            </m:sub>
                                          </m:sSub>
                                        </m:e>
                                        <m:e>
                                          <m:r>
                                            <a:rPr lang="en-US" sz="1300" b="0" i="1" kern="1200">
                                              <a:solidFill>
                                                <a:schemeClr val="tx1"/>
                                              </a:solidFill>
                                              <a:effectLst/>
                                              <a:latin typeface="Cambria Math" panose="02040503050406030204" pitchFamily="18" charset="0"/>
                                              <a:ea typeface="+mn-ea"/>
                                              <a:cs typeface="+mn-cs"/>
                                            </a:rPr>
                                            <m:t>−2</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𝑦</m:t>
                                              </m:r>
                                            </m:e>
                                            <m:sub>
                                              <m:r>
                                                <a:rPr lang="en-US" sz="1300" b="0" i="1" kern="1200">
                                                  <a:solidFill>
                                                    <a:schemeClr val="tx1"/>
                                                  </a:solidFill>
                                                  <a:effectLst/>
                                                  <a:latin typeface="Cambria Math" panose="02040503050406030204" pitchFamily="18" charset="0"/>
                                                  <a:ea typeface="+mn-ea"/>
                                                  <a:cs typeface="+mn-cs"/>
                                                </a:rPr>
                                                <m:t>3</m:t>
                                              </m:r>
                                            </m:sub>
                                          </m:sSub>
                                        </m:e>
                                        <m:e>
                                          <m:r>
                                            <a:rPr lang="en-US" sz="1300" b="0" i="1" kern="1200">
                                              <a:solidFill>
                                                <a:schemeClr val="tx1"/>
                                              </a:solidFill>
                                              <a:effectLst/>
                                              <a:latin typeface="Cambria Math" panose="02040503050406030204" pitchFamily="18" charset="0"/>
                                              <a:ea typeface="+mn-ea"/>
                                              <a:cs typeface="+mn-cs"/>
                                            </a:rPr>
                                            <m:t>−2</m:t>
                                          </m:r>
                                          <m:sSub>
                                            <m:sSubPr>
                                              <m:ctrlPr>
                                                <a:rPr lang="fr-FR" sz="1300" b="0" i="1" kern="1200">
                                                  <a:solidFill>
                                                    <a:schemeClr val="tx1"/>
                                                  </a:solidFill>
                                                  <a:effectLst/>
                                                  <a:latin typeface="Cambria Math" panose="02040503050406030204" pitchFamily="18" charset="0"/>
                                                  <a:ea typeface="+mn-ea"/>
                                                  <a:cs typeface="+mn-cs"/>
                                                </a:rPr>
                                              </m:ctrlPr>
                                            </m:sSubPr>
                                            <m:e>
                                              <m:r>
                                                <a:rPr lang="en-US" sz="1300" b="0" i="1" kern="1200">
                                                  <a:solidFill>
                                                    <a:schemeClr val="tx1"/>
                                                  </a:solidFill>
                                                  <a:effectLst/>
                                                  <a:latin typeface="Cambria Math" panose="02040503050406030204" pitchFamily="18" charset="0"/>
                                                  <a:ea typeface="+mn-ea"/>
                                                  <a:cs typeface="+mn-cs"/>
                                                </a:rPr>
                                                <m:t>𝑧</m:t>
                                              </m:r>
                                            </m:e>
                                            <m:sub>
                                              <m:r>
                                                <a:rPr lang="en-US" sz="1300" b="0" i="1" kern="1200">
                                                  <a:solidFill>
                                                    <a:schemeClr val="tx1"/>
                                                  </a:solidFill>
                                                  <a:effectLst/>
                                                  <a:latin typeface="Cambria Math" panose="02040503050406030204" pitchFamily="18" charset="0"/>
                                                  <a:ea typeface="+mn-ea"/>
                                                  <a:cs typeface="+mn-cs"/>
                                                </a:rPr>
                                                <m:t>3</m:t>
                                              </m:r>
                                            </m:sub>
                                          </m:sSub>
                                        </m:e>
                                      </m:mr>
                                    </m:m>
                                  </m:e>
                                </m:d>
                                <m:d>
                                  <m:dPr>
                                    <m:begChr m:val="["/>
                                    <m:endChr m:val="]"/>
                                    <m:ctrlPr>
                                      <a:rPr lang="fr-FR" sz="1300" b="0" i="1" kern="1200">
                                        <a:solidFill>
                                          <a:schemeClr val="tx1"/>
                                        </a:solidFill>
                                        <a:effectLst/>
                                        <a:latin typeface="Cambria Math" panose="02040503050406030204" pitchFamily="18" charset="0"/>
                                        <a:ea typeface="+mn-ea"/>
                                        <a:cs typeface="+mn-cs"/>
                                      </a:rPr>
                                    </m:ctrlPr>
                                  </m:dPr>
                                  <m:e>
                                    <m:m>
                                      <m:mPr>
                                        <m:plcHide m:val="on"/>
                                        <m:mcs>
                                          <m:mc>
                                            <m:mcPr>
                                              <m:count m:val="1"/>
                                              <m:mcJc m:val="center"/>
                                            </m:mcPr>
                                          </m:mc>
                                        </m:mcs>
                                        <m:ctrlPr>
                                          <a:rPr lang="fr-FR" sz="1300" b="0" i="1" kern="1200">
                                            <a:solidFill>
                                              <a:schemeClr val="tx1"/>
                                            </a:solidFill>
                                            <a:effectLst/>
                                            <a:latin typeface="Cambria Math" panose="02040503050406030204" pitchFamily="18" charset="0"/>
                                            <a:ea typeface="+mn-ea"/>
                                            <a:cs typeface="+mn-cs"/>
                                          </a:rPr>
                                        </m:ctrlPr>
                                      </m:mPr>
                                      <m:mr>
                                        <m:e>
                                          <m:sSup>
                                            <m:sSupPr>
                                              <m:ctrlPr>
                                                <a:rPr lang="fr-FR" sz="1300" b="0" i="1" kern="1200">
                                                  <a:solidFill>
                                                    <a:schemeClr val="tx1"/>
                                                  </a:solidFill>
                                                  <a:effectLst/>
                                                  <a:latin typeface="Cambria Math" panose="02040503050406030204" pitchFamily="18" charset="0"/>
                                                  <a:ea typeface="+mn-ea"/>
                                                  <a:cs typeface="+mn-cs"/>
                                                </a:rPr>
                                              </m:ctrlPr>
                                            </m:sSupPr>
                                            <m:e>
                                              <m:r>
                                                <a:rPr lang="en-US" sz="1300" b="0" i="1" kern="1200">
                                                  <a:solidFill>
                                                    <a:schemeClr val="tx1"/>
                                                  </a:solidFill>
                                                  <a:effectLst/>
                                                  <a:latin typeface="Cambria Math" panose="02040503050406030204" pitchFamily="18" charset="0"/>
                                                  <a:ea typeface="+mn-ea"/>
                                                  <a:cs typeface="+mn-cs"/>
                                                </a:rPr>
                                                <m:t>𝑥</m:t>
                                              </m:r>
                                            </m:e>
                                            <m:sup>
                                              <m:r>
                                                <a:rPr lang="en-US" sz="1300" b="0" i="1" kern="1200">
                                                  <a:solidFill>
                                                    <a:schemeClr val="tx1"/>
                                                  </a:solidFill>
                                                  <a:effectLst/>
                                                  <a:latin typeface="Cambria Math" panose="02040503050406030204" pitchFamily="18" charset="0"/>
                                                  <a:ea typeface="+mn-ea"/>
                                                  <a:cs typeface="+mn-cs"/>
                                                </a:rPr>
                                                <m:t>2</m:t>
                                              </m:r>
                                            </m:sup>
                                          </m:sSup>
                                          <m:r>
                                            <a:rPr lang="en-US" sz="1300" b="0" kern="1200">
                                              <a:solidFill>
                                                <a:schemeClr val="tx1"/>
                                              </a:solidFill>
                                              <a:effectLst/>
                                              <a:latin typeface="Cambria Math" panose="02040503050406030204" pitchFamily="18" charset="0"/>
                                              <a:ea typeface="+mn-ea"/>
                                              <a:cs typeface="+mn-cs"/>
                                            </a:rPr>
                                            <m:t>+</m:t>
                                          </m:r>
                                          <m:sSup>
                                            <m:sSupPr>
                                              <m:ctrlPr>
                                                <a:rPr lang="fr-FR" sz="1300" b="0" i="1" kern="1200">
                                                  <a:solidFill>
                                                    <a:schemeClr val="tx1"/>
                                                  </a:solidFill>
                                                  <a:effectLst/>
                                                  <a:latin typeface="Cambria Math" panose="02040503050406030204" pitchFamily="18" charset="0"/>
                                                  <a:ea typeface="+mn-ea"/>
                                                  <a:cs typeface="+mn-cs"/>
                                                </a:rPr>
                                              </m:ctrlPr>
                                            </m:sSupPr>
                                            <m:e>
                                              <m:r>
                                                <a:rPr lang="en-US" sz="1300" b="0" i="1" kern="1200">
                                                  <a:solidFill>
                                                    <a:schemeClr val="tx1"/>
                                                  </a:solidFill>
                                                  <a:effectLst/>
                                                  <a:latin typeface="Cambria Math" panose="02040503050406030204" pitchFamily="18" charset="0"/>
                                                  <a:ea typeface="+mn-ea"/>
                                                  <a:cs typeface="+mn-cs"/>
                                                </a:rPr>
                                                <m:t>𝑦</m:t>
                                              </m:r>
                                            </m:e>
                                            <m:sup>
                                              <m:r>
                                                <a:rPr lang="en-US" sz="1300" b="0" i="1" kern="1200">
                                                  <a:solidFill>
                                                    <a:schemeClr val="tx1"/>
                                                  </a:solidFill>
                                                  <a:effectLst/>
                                                  <a:latin typeface="Cambria Math" panose="02040503050406030204" pitchFamily="18" charset="0"/>
                                                  <a:ea typeface="+mn-ea"/>
                                                  <a:cs typeface="+mn-cs"/>
                                                </a:rPr>
                                                <m:t>2</m:t>
                                              </m:r>
                                            </m:sup>
                                          </m:sSup>
                                          <m:r>
                                            <a:rPr lang="en-US" sz="1300" b="0" kern="1200">
                                              <a:solidFill>
                                                <a:schemeClr val="tx1"/>
                                              </a:solidFill>
                                              <a:effectLst/>
                                              <a:latin typeface="Cambria Math" panose="02040503050406030204" pitchFamily="18" charset="0"/>
                                              <a:ea typeface="+mn-ea"/>
                                              <a:cs typeface="+mn-cs"/>
                                            </a:rPr>
                                            <m:t>+</m:t>
                                          </m:r>
                                          <m:sSup>
                                            <m:sSupPr>
                                              <m:ctrlPr>
                                                <a:rPr lang="fr-FR" sz="1300" b="0" i="1" kern="1200">
                                                  <a:solidFill>
                                                    <a:schemeClr val="tx1"/>
                                                  </a:solidFill>
                                                  <a:effectLst/>
                                                  <a:latin typeface="Cambria Math" panose="02040503050406030204" pitchFamily="18" charset="0"/>
                                                  <a:ea typeface="+mn-ea"/>
                                                  <a:cs typeface="+mn-cs"/>
                                                </a:rPr>
                                              </m:ctrlPr>
                                            </m:sSupPr>
                                            <m:e>
                                              <m:r>
                                                <a:rPr lang="en-US" sz="1300" b="0" i="1" kern="1200">
                                                  <a:solidFill>
                                                    <a:schemeClr val="tx1"/>
                                                  </a:solidFill>
                                                  <a:effectLst/>
                                                  <a:latin typeface="Cambria Math" panose="02040503050406030204" pitchFamily="18" charset="0"/>
                                                  <a:ea typeface="+mn-ea"/>
                                                  <a:cs typeface="+mn-cs"/>
                                                </a:rPr>
                                                <m:t>𝑧</m:t>
                                              </m:r>
                                            </m:e>
                                            <m:sup>
                                              <m:r>
                                                <a:rPr lang="en-US" sz="1300" b="0" i="1" kern="1200">
                                                  <a:solidFill>
                                                    <a:schemeClr val="tx1"/>
                                                  </a:solidFill>
                                                  <a:effectLst/>
                                                  <a:latin typeface="Cambria Math" panose="02040503050406030204" pitchFamily="18" charset="0"/>
                                                  <a:ea typeface="+mn-ea"/>
                                                  <a:cs typeface="+mn-cs"/>
                                                </a:rPr>
                                                <m:t>2</m:t>
                                              </m:r>
                                            </m:sup>
                                          </m:sSup>
                                        </m:e>
                                      </m:mr>
                                      <m:mr>
                                        <m:e>
                                          <m:r>
                                            <a:rPr lang="en-US" sz="1300" b="0" i="1" kern="1200">
                                              <a:solidFill>
                                                <a:schemeClr val="tx1"/>
                                              </a:solidFill>
                                              <a:effectLst/>
                                              <a:latin typeface="Cambria Math" panose="02040503050406030204" pitchFamily="18" charset="0"/>
                                              <a:ea typeface="+mn-ea"/>
                                              <a:cs typeface="+mn-cs"/>
                                            </a:rPr>
                                            <m:t>𝑥</m:t>
                                          </m:r>
                                        </m:e>
                                      </m:mr>
                                      <m:mr>
                                        <m:e>
                                          <m:r>
                                            <a:rPr lang="en-US" sz="1300" b="0" i="1" kern="1200">
                                              <a:solidFill>
                                                <a:schemeClr val="tx1"/>
                                              </a:solidFill>
                                              <a:effectLst/>
                                              <a:latin typeface="Cambria Math" panose="02040503050406030204" pitchFamily="18" charset="0"/>
                                              <a:ea typeface="+mn-ea"/>
                                              <a:cs typeface="+mn-cs"/>
                                            </a:rPr>
                                            <m:t>𝑦</m:t>
                                          </m:r>
                                        </m:e>
                                      </m:mr>
                                      <m:mr>
                                        <m:e>
                                          <m:r>
                                            <a:rPr lang="en-US" sz="1300" b="0" i="1" kern="1200">
                                              <a:solidFill>
                                                <a:schemeClr val="tx1"/>
                                              </a:solidFill>
                                              <a:effectLst/>
                                              <a:latin typeface="Cambria Math" panose="02040503050406030204" pitchFamily="18" charset="0"/>
                                              <a:ea typeface="+mn-ea"/>
                                              <a:cs typeface="+mn-cs"/>
                                            </a:rPr>
                                            <m:t>𝑧</m:t>
                                          </m:r>
                                        </m:e>
                                      </m:mr>
                                    </m:m>
                                  </m:e>
                                </m:d>
                                <m:r>
                                  <a:rPr lang="en-US" sz="1300" b="0" kern="1200">
                                    <a:solidFill>
                                      <a:schemeClr val="tx1"/>
                                    </a:solidFill>
                                    <a:effectLst/>
                                    <a:latin typeface="Cambria Math" panose="02040503050406030204" pitchFamily="18" charset="0"/>
                                    <a:ea typeface="+mn-ea"/>
                                    <a:cs typeface="+mn-cs"/>
                                  </a:rPr>
                                  <m:t>=</m:t>
                                </m:r>
                                <m:d>
                                  <m:dPr>
                                    <m:begChr m:val="["/>
                                    <m:endChr m:val="]"/>
                                    <m:ctrlPr>
                                      <a:rPr lang="fr-FR" sz="1300" b="0" i="1" kern="1200">
                                        <a:solidFill>
                                          <a:schemeClr val="tx1"/>
                                        </a:solidFill>
                                        <a:effectLst/>
                                        <a:latin typeface="Cambria Math" panose="02040503050406030204" pitchFamily="18" charset="0"/>
                                        <a:ea typeface="+mn-ea"/>
                                        <a:cs typeface="+mn-cs"/>
                                      </a:rPr>
                                    </m:ctrlPr>
                                  </m:dPr>
                                  <m:e>
                                    <m:m>
                                      <m:mPr>
                                        <m:plcHide m:val="on"/>
                                        <m:mcs>
                                          <m:mc>
                                            <m:mcPr>
                                              <m:count m:val="1"/>
                                              <m:mcJc m:val="center"/>
                                            </m:mcPr>
                                          </m:mc>
                                        </m:mcs>
                                        <m:ctrlPr>
                                          <a:rPr lang="fr-FR" sz="1300" b="0" i="1" kern="1200">
                                            <a:solidFill>
                                              <a:schemeClr val="tx1"/>
                                            </a:solidFill>
                                            <a:effectLst/>
                                            <a:latin typeface="Cambria Math" panose="02040503050406030204" pitchFamily="18" charset="0"/>
                                            <a:ea typeface="+mn-ea"/>
                                            <a:cs typeface="+mn-cs"/>
                                          </a:rPr>
                                        </m:ctrlPr>
                                      </m:mPr>
                                      <m:mr>
                                        <m:e>
                                          <m:sSubSup>
                                            <m:sSubSupPr>
                                              <m:ctrlPr>
                                                <a:rPr lang="fr-FR" sz="1300" b="0" i="1" kern="1200">
                                                  <a:solidFill>
                                                    <a:schemeClr val="tx1"/>
                                                  </a:solidFill>
                                                  <a:effectLst/>
                                                  <a:latin typeface="Cambria Math" panose="02040503050406030204" pitchFamily="18" charset="0"/>
                                                  <a:ea typeface="+mn-ea"/>
                                                  <a:cs typeface="+mn-cs"/>
                                                </a:rPr>
                                              </m:ctrlPr>
                                            </m:sSubSupPr>
                                            <m:e>
                                              <m:r>
                                                <a:rPr lang="en-US" sz="1300" b="0" i="1" kern="1200">
                                                  <a:solidFill>
                                                    <a:schemeClr val="tx1"/>
                                                  </a:solidFill>
                                                  <a:effectLst/>
                                                  <a:latin typeface="Cambria Math" panose="02040503050406030204" pitchFamily="18" charset="0"/>
                                                  <a:ea typeface="+mn-ea"/>
                                                  <a:cs typeface="+mn-cs"/>
                                                </a:rPr>
                                                <m:t>𝑠</m:t>
                                              </m:r>
                                            </m:e>
                                            <m:sub>
                                              <m:r>
                                                <a:rPr lang="en-US" sz="1300" b="0" i="1" kern="1200">
                                                  <a:solidFill>
                                                    <a:schemeClr val="tx1"/>
                                                  </a:solidFill>
                                                  <a:effectLst/>
                                                  <a:latin typeface="Cambria Math" panose="02040503050406030204" pitchFamily="18" charset="0"/>
                                                  <a:ea typeface="+mn-ea"/>
                                                  <a:cs typeface="+mn-cs"/>
                                                </a:rPr>
                                                <m:t>1</m:t>
                                              </m:r>
                                            </m:sub>
                                            <m:sup>
                                              <m:r>
                                                <a:rPr lang="en-US" sz="1300" b="0" i="1" kern="1200">
                                                  <a:solidFill>
                                                    <a:schemeClr val="tx1"/>
                                                  </a:solidFill>
                                                  <a:effectLst/>
                                                  <a:latin typeface="Cambria Math" panose="02040503050406030204" pitchFamily="18" charset="0"/>
                                                  <a:ea typeface="+mn-ea"/>
                                                  <a:cs typeface="+mn-cs"/>
                                                </a:rPr>
                                                <m:t>2</m:t>
                                              </m:r>
                                            </m:sup>
                                          </m:sSubSup>
                                          <m:r>
                                            <a:rPr lang="en-US" sz="1300" b="0" i="1" kern="1200">
                                              <a:solidFill>
                                                <a:schemeClr val="tx1"/>
                                              </a:solidFill>
                                              <a:effectLst/>
                                              <a:latin typeface="Cambria Math" panose="02040503050406030204" pitchFamily="18" charset="0"/>
                                              <a:ea typeface="+mn-ea"/>
                                              <a:cs typeface="+mn-cs"/>
                                            </a:rPr>
                                            <m:t>−</m:t>
                                          </m:r>
                                          <m:sSubSup>
                                            <m:sSubSupPr>
                                              <m:ctrlPr>
                                                <a:rPr lang="fr-FR" sz="1300" b="0" i="1" kern="1200">
                                                  <a:solidFill>
                                                    <a:schemeClr val="tx1"/>
                                                  </a:solidFill>
                                                  <a:effectLst/>
                                                  <a:latin typeface="Cambria Math" panose="02040503050406030204" pitchFamily="18" charset="0"/>
                                                  <a:ea typeface="+mn-ea"/>
                                                  <a:cs typeface="+mn-cs"/>
                                                </a:rPr>
                                              </m:ctrlPr>
                                            </m:sSubSupPr>
                                            <m:e>
                                              <m:r>
                                                <a:rPr lang="en-US" sz="1300" b="0" i="1" kern="1200">
                                                  <a:solidFill>
                                                    <a:schemeClr val="tx1"/>
                                                  </a:solidFill>
                                                  <a:effectLst/>
                                                  <a:latin typeface="Cambria Math" panose="02040503050406030204" pitchFamily="18" charset="0"/>
                                                  <a:ea typeface="+mn-ea"/>
                                                  <a:cs typeface="+mn-cs"/>
                                                </a:rPr>
                                                <m:t>𝑥</m:t>
                                              </m:r>
                                            </m:e>
                                            <m:sub>
                                              <m:r>
                                                <a:rPr lang="en-US" sz="1300" b="0" i="1" kern="1200">
                                                  <a:solidFill>
                                                    <a:schemeClr val="tx1"/>
                                                  </a:solidFill>
                                                  <a:effectLst/>
                                                  <a:latin typeface="Cambria Math" panose="02040503050406030204" pitchFamily="18" charset="0"/>
                                                  <a:ea typeface="+mn-ea"/>
                                                  <a:cs typeface="+mn-cs"/>
                                                </a:rPr>
                                                <m:t>1</m:t>
                                              </m:r>
                                            </m:sub>
                                            <m:sup>
                                              <m:r>
                                                <a:rPr lang="en-US" sz="1300" b="0" i="1" kern="1200">
                                                  <a:solidFill>
                                                    <a:schemeClr val="tx1"/>
                                                  </a:solidFill>
                                                  <a:effectLst/>
                                                  <a:latin typeface="Cambria Math" panose="02040503050406030204" pitchFamily="18" charset="0"/>
                                                  <a:ea typeface="+mn-ea"/>
                                                  <a:cs typeface="+mn-cs"/>
                                                </a:rPr>
                                                <m:t>2</m:t>
                                              </m:r>
                                            </m:sup>
                                          </m:sSubSup>
                                          <m:r>
                                            <a:rPr lang="en-US" sz="1300" b="0" i="1" kern="1200">
                                              <a:solidFill>
                                                <a:schemeClr val="tx1"/>
                                              </a:solidFill>
                                              <a:effectLst/>
                                              <a:latin typeface="Cambria Math" panose="02040503050406030204" pitchFamily="18" charset="0"/>
                                              <a:ea typeface="+mn-ea"/>
                                              <a:cs typeface="+mn-cs"/>
                                            </a:rPr>
                                            <m:t>−</m:t>
                                          </m:r>
                                          <m:sSubSup>
                                            <m:sSubSupPr>
                                              <m:ctrlPr>
                                                <a:rPr lang="fr-FR" sz="1300" b="0" i="1" kern="1200">
                                                  <a:solidFill>
                                                    <a:schemeClr val="tx1"/>
                                                  </a:solidFill>
                                                  <a:effectLst/>
                                                  <a:latin typeface="Cambria Math" panose="02040503050406030204" pitchFamily="18" charset="0"/>
                                                  <a:ea typeface="+mn-ea"/>
                                                  <a:cs typeface="+mn-cs"/>
                                                </a:rPr>
                                              </m:ctrlPr>
                                            </m:sSubSupPr>
                                            <m:e>
                                              <m:r>
                                                <a:rPr lang="en-US" sz="1300" b="0" i="1" kern="1200">
                                                  <a:solidFill>
                                                    <a:schemeClr val="tx1"/>
                                                  </a:solidFill>
                                                  <a:effectLst/>
                                                  <a:latin typeface="Cambria Math" panose="02040503050406030204" pitchFamily="18" charset="0"/>
                                                  <a:ea typeface="+mn-ea"/>
                                                  <a:cs typeface="+mn-cs"/>
                                                </a:rPr>
                                                <m:t>𝑦</m:t>
                                              </m:r>
                                            </m:e>
                                            <m:sub>
                                              <m:r>
                                                <a:rPr lang="en-US" sz="1300" b="0" i="1" kern="1200">
                                                  <a:solidFill>
                                                    <a:schemeClr val="tx1"/>
                                                  </a:solidFill>
                                                  <a:effectLst/>
                                                  <a:latin typeface="Cambria Math" panose="02040503050406030204" pitchFamily="18" charset="0"/>
                                                  <a:ea typeface="+mn-ea"/>
                                                  <a:cs typeface="+mn-cs"/>
                                                </a:rPr>
                                                <m:t>1</m:t>
                                              </m:r>
                                            </m:sub>
                                            <m:sup>
                                              <m:r>
                                                <a:rPr lang="en-US" sz="1300" b="0" i="1" kern="1200">
                                                  <a:solidFill>
                                                    <a:schemeClr val="tx1"/>
                                                  </a:solidFill>
                                                  <a:effectLst/>
                                                  <a:latin typeface="Cambria Math" panose="02040503050406030204" pitchFamily="18" charset="0"/>
                                                  <a:ea typeface="+mn-ea"/>
                                                  <a:cs typeface="+mn-cs"/>
                                                </a:rPr>
                                                <m:t>2</m:t>
                                              </m:r>
                                            </m:sup>
                                          </m:sSubSup>
                                          <m:r>
                                            <a:rPr lang="en-US" sz="1300" b="0" i="1" kern="1200">
                                              <a:solidFill>
                                                <a:schemeClr val="tx1"/>
                                              </a:solidFill>
                                              <a:effectLst/>
                                              <a:latin typeface="Cambria Math" panose="02040503050406030204" pitchFamily="18" charset="0"/>
                                              <a:ea typeface="+mn-ea"/>
                                              <a:cs typeface="+mn-cs"/>
                                            </a:rPr>
                                            <m:t>−</m:t>
                                          </m:r>
                                          <m:sSubSup>
                                            <m:sSubSupPr>
                                              <m:ctrlPr>
                                                <a:rPr lang="fr-FR" sz="1300" b="0" i="1" kern="1200">
                                                  <a:solidFill>
                                                    <a:schemeClr val="tx1"/>
                                                  </a:solidFill>
                                                  <a:effectLst/>
                                                  <a:latin typeface="Cambria Math" panose="02040503050406030204" pitchFamily="18" charset="0"/>
                                                  <a:ea typeface="+mn-ea"/>
                                                  <a:cs typeface="+mn-cs"/>
                                                </a:rPr>
                                              </m:ctrlPr>
                                            </m:sSubSupPr>
                                            <m:e>
                                              <m:r>
                                                <a:rPr lang="en-US" sz="1300" b="0" i="1" kern="1200">
                                                  <a:solidFill>
                                                    <a:schemeClr val="tx1"/>
                                                  </a:solidFill>
                                                  <a:effectLst/>
                                                  <a:latin typeface="Cambria Math" panose="02040503050406030204" pitchFamily="18" charset="0"/>
                                                  <a:ea typeface="+mn-ea"/>
                                                  <a:cs typeface="+mn-cs"/>
                                                </a:rPr>
                                                <m:t>𝑧</m:t>
                                              </m:r>
                                            </m:e>
                                            <m:sub>
                                              <m:r>
                                                <a:rPr lang="en-US" sz="1300" b="0" i="1" kern="1200">
                                                  <a:solidFill>
                                                    <a:schemeClr val="tx1"/>
                                                  </a:solidFill>
                                                  <a:effectLst/>
                                                  <a:latin typeface="Cambria Math" panose="02040503050406030204" pitchFamily="18" charset="0"/>
                                                  <a:ea typeface="+mn-ea"/>
                                                  <a:cs typeface="+mn-cs"/>
                                                </a:rPr>
                                                <m:t>1</m:t>
                                              </m:r>
                                            </m:sub>
                                            <m:sup>
                                              <m:r>
                                                <a:rPr lang="en-US" sz="1300" b="0" i="1" kern="1200">
                                                  <a:solidFill>
                                                    <a:schemeClr val="tx1"/>
                                                  </a:solidFill>
                                                  <a:effectLst/>
                                                  <a:latin typeface="Cambria Math" panose="02040503050406030204" pitchFamily="18" charset="0"/>
                                                  <a:ea typeface="+mn-ea"/>
                                                  <a:cs typeface="+mn-cs"/>
                                                </a:rPr>
                                                <m:t>2</m:t>
                                              </m:r>
                                            </m:sup>
                                          </m:sSubSup>
                                        </m:e>
                                      </m:mr>
                                      <m:mr>
                                        <m:e>
                                          <m:sSubSup>
                                            <m:sSubSupPr>
                                              <m:ctrlPr>
                                                <a:rPr lang="fr-FR" sz="1300" b="0" i="1" kern="1200">
                                                  <a:solidFill>
                                                    <a:schemeClr val="tx1"/>
                                                  </a:solidFill>
                                                  <a:effectLst/>
                                                  <a:latin typeface="Cambria Math" panose="02040503050406030204" pitchFamily="18" charset="0"/>
                                                  <a:ea typeface="+mn-ea"/>
                                                  <a:cs typeface="+mn-cs"/>
                                                </a:rPr>
                                              </m:ctrlPr>
                                            </m:sSubSupPr>
                                            <m:e>
                                              <m:r>
                                                <a:rPr lang="en-US" sz="1300" b="0" i="1" kern="1200">
                                                  <a:solidFill>
                                                    <a:schemeClr val="tx1"/>
                                                  </a:solidFill>
                                                  <a:effectLst/>
                                                  <a:latin typeface="Cambria Math" panose="02040503050406030204" pitchFamily="18" charset="0"/>
                                                  <a:ea typeface="+mn-ea"/>
                                                  <a:cs typeface="+mn-cs"/>
                                                </a:rPr>
                                                <m:t>𝑠</m:t>
                                              </m:r>
                                            </m:e>
                                            <m:sub>
                                              <m:r>
                                                <a:rPr lang="en-US" sz="1300" b="0" i="1" kern="1200">
                                                  <a:solidFill>
                                                    <a:schemeClr val="tx1"/>
                                                  </a:solidFill>
                                                  <a:effectLst/>
                                                  <a:latin typeface="Cambria Math" panose="02040503050406030204" pitchFamily="18" charset="0"/>
                                                  <a:ea typeface="+mn-ea"/>
                                                  <a:cs typeface="+mn-cs"/>
                                                </a:rPr>
                                                <m:t>2</m:t>
                                              </m:r>
                                            </m:sub>
                                            <m:sup>
                                              <m:r>
                                                <a:rPr lang="en-US" sz="1300" b="0" i="1" kern="1200">
                                                  <a:solidFill>
                                                    <a:schemeClr val="tx1"/>
                                                  </a:solidFill>
                                                  <a:effectLst/>
                                                  <a:latin typeface="Cambria Math" panose="02040503050406030204" pitchFamily="18" charset="0"/>
                                                  <a:ea typeface="+mn-ea"/>
                                                  <a:cs typeface="+mn-cs"/>
                                                </a:rPr>
                                                <m:t>2</m:t>
                                              </m:r>
                                            </m:sup>
                                          </m:sSubSup>
                                          <m:r>
                                            <a:rPr lang="en-US" sz="1300" b="0" i="1" kern="1200">
                                              <a:solidFill>
                                                <a:schemeClr val="tx1"/>
                                              </a:solidFill>
                                              <a:effectLst/>
                                              <a:latin typeface="Cambria Math" panose="02040503050406030204" pitchFamily="18" charset="0"/>
                                              <a:ea typeface="+mn-ea"/>
                                              <a:cs typeface="+mn-cs"/>
                                            </a:rPr>
                                            <m:t>−</m:t>
                                          </m:r>
                                          <m:sSubSup>
                                            <m:sSubSupPr>
                                              <m:ctrlPr>
                                                <a:rPr lang="fr-FR" sz="1300" b="0" i="1" kern="1200">
                                                  <a:solidFill>
                                                    <a:schemeClr val="tx1"/>
                                                  </a:solidFill>
                                                  <a:effectLst/>
                                                  <a:latin typeface="Cambria Math" panose="02040503050406030204" pitchFamily="18" charset="0"/>
                                                  <a:ea typeface="+mn-ea"/>
                                                  <a:cs typeface="+mn-cs"/>
                                                </a:rPr>
                                              </m:ctrlPr>
                                            </m:sSubSupPr>
                                            <m:e>
                                              <m:r>
                                                <a:rPr lang="en-US" sz="1300" b="0" i="1" kern="1200">
                                                  <a:solidFill>
                                                    <a:schemeClr val="tx1"/>
                                                  </a:solidFill>
                                                  <a:effectLst/>
                                                  <a:latin typeface="Cambria Math" panose="02040503050406030204" pitchFamily="18" charset="0"/>
                                                  <a:ea typeface="+mn-ea"/>
                                                  <a:cs typeface="+mn-cs"/>
                                                </a:rPr>
                                                <m:t>𝑥</m:t>
                                              </m:r>
                                            </m:e>
                                            <m:sub>
                                              <m:r>
                                                <a:rPr lang="en-US" sz="1300" b="0" i="1" kern="1200">
                                                  <a:solidFill>
                                                    <a:schemeClr val="tx1"/>
                                                  </a:solidFill>
                                                  <a:effectLst/>
                                                  <a:latin typeface="Cambria Math" panose="02040503050406030204" pitchFamily="18" charset="0"/>
                                                  <a:ea typeface="+mn-ea"/>
                                                  <a:cs typeface="+mn-cs"/>
                                                </a:rPr>
                                                <m:t>2</m:t>
                                              </m:r>
                                            </m:sub>
                                            <m:sup>
                                              <m:r>
                                                <a:rPr lang="en-US" sz="1300" b="0" i="1" kern="1200">
                                                  <a:solidFill>
                                                    <a:schemeClr val="tx1"/>
                                                  </a:solidFill>
                                                  <a:effectLst/>
                                                  <a:latin typeface="Cambria Math" panose="02040503050406030204" pitchFamily="18" charset="0"/>
                                                  <a:ea typeface="+mn-ea"/>
                                                  <a:cs typeface="+mn-cs"/>
                                                </a:rPr>
                                                <m:t>2</m:t>
                                              </m:r>
                                            </m:sup>
                                          </m:sSubSup>
                                          <m:r>
                                            <a:rPr lang="en-US" sz="1300" b="0" i="1" kern="1200">
                                              <a:solidFill>
                                                <a:schemeClr val="tx1"/>
                                              </a:solidFill>
                                              <a:effectLst/>
                                              <a:latin typeface="Cambria Math" panose="02040503050406030204" pitchFamily="18" charset="0"/>
                                              <a:ea typeface="+mn-ea"/>
                                              <a:cs typeface="+mn-cs"/>
                                            </a:rPr>
                                            <m:t>−</m:t>
                                          </m:r>
                                          <m:sSubSup>
                                            <m:sSubSupPr>
                                              <m:ctrlPr>
                                                <a:rPr lang="fr-FR" sz="1300" b="0" i="1" kern="1200">
                                                  <a:solidFill>
                                                    <a:schemeClr val="tx1"/>
                                                  </a:solidFill>
                                                  <a:effectLst/>
                                                  <a:latin typeface="Cambria Math" panose="02040503050406030204" pitchFamily="18" charset="0"/>
                                                  <a:ea typeface="+mn-ea"/>
                                                  <a:cs typeface="+mn-cs"/>
                                                </a:rPr>
                                              </m:ctrlPr>
                                            </m:sSubSupPr>
                                            <m:e>
                                              <m:r>
                                                <a:rPr lang="en-US" sz="1300" b="0" i="1" kern="1200">
                                                  <a:solidFill>
                                                    <a:schemeClr val="tx1"/>
                                                  </a:solidFill>
                                                  <a:effectLst/>
                                                  <a:latin typeface="Cambria Math" panose="02040503050406030204" pitchFamily="18" charset="0"/>
                                                  <a:ea typeface="+mn-ea"/>
                                                  <a:cs typeface="+mn-cs"/>
                                                </a:rPr>
                                                <m:t>𝑦</m:t>
                                              </m:r>
                                            </m:e>
                                            <m:sub>
                                              <m:r>
                                                <a:rPr lang="en-US" sz="1300" b="0" i="1" kern="1200">
                                                  <a:solidFill>
                                                    <a:schemeClr val="tx1"/>
                                                  </a:solidFill>
                                                  <a:effectLst/>
                                                  <a:latin typeface="Cambria Math" panose="02040503050406030204" pitchFamily="18" charset="0"/>
                                                  <a:ea typeface="+mn-ea"/>
                                                  <a:cs typeface="+mn-cs"/>
                                                </a:rPr>
                                                <m:t>2</m:t>
                                              </m:r>
                                            </m:sub>
                                            <m:sup>
                                              <m:r>
                                                <a:rPr lang="en-US" sz="1300" b="0" i="1" kern="1200">
                                                  <a:solidFill>
                                                    <a:schemeClr val="tx1"/>
                                                  </a:solidFill>
                                                  <a:effectLst/>
                                                  <a:latin typeface="Cambria Math" panose="02040503050406030204" pitchFamily="18" charset="0"/>
                                                  <a:ea typeface="+mn-ea"/>
                                                  <a:cs typeface="+mn-cs"/>
                                                </a:rPr>
                                                <m:t>2</m:t>
                                              </m:r>
                                            </m:sup>
                                          </m:sSubSup>
                                          <m:r>
                                            <a:rPr lang="en-US" sz="1300" b="0" i="1" kern="1200">
                                              <a:solidFill>
                                                <a:schemeClr val="tx1"/>
                                              </a:solidFill>
                                              <a:effectLst/>
                                              <a:latin typeface="Cambria Math" panose="02040503050406030204" pitchFamily="18" charset="0"/>
                                              <a:ea typeface="+mn-ea"/>
                                              <a:cs typeface="+mn-cs"/>
                                            </a:rPr>
                                            <m:t>−</m:t>
                                          </m:r>
                                          <m:sSubSup>
                                            <m:sSubSupPr>
                                              <m:ctrlPr>
                                                <a:rPr lang="fr-FR" sz="1300" b="0" i="1" kern="1200">
                                                  <a:solidFill>
                                                    <a:schemeClr val="tx1"/>
                                                  </a:solidFill>
                                                  <a:effectLst/>
                                                  <a:latin typeface="Cambria Math" panose="02040503050406030204" pitchFamily="18" charset="0"/>
                                                  <a:ea typeface="+mn-ea"/>
                                                  <a:cs typeface="+mn-cs"/>
                                                </a:rPr>
                                              </m:ctrlPr>
                                            </m:sSubSupPr>
                                            <m:e>
                                              <m:r>
                                                <a:rPr lang="en-US" sz="1300" b="0" i="1" kern="1200">
                                                  <a:solidFill>
                                                    <a:schemeClr val="tx1"/>
                                                  </a:solidFill>
                                                  <a:effectLst/>
                                                  <a:latin typeface="Cambria Math" panose="02040503050406030204" pitchFamily="18" charset="0"/>
                                                  <a:ea typeface="+mn-ea"/>
                                                  <a:cs typeface="+mn-cs"/>
                                                </a:rPr>
                                                <m:t>𝑧</m:t>
                                              </m:r>
                                            </m:e>
                                            <m:sub>
                                              <m:r>
                                                <a:rPr lang="en-US" sz="1300" b="0" i="1" kern="1200">
                                                  <a:solidFill>
                                                    <a:schemeClr val="tx1"/>
                                                  </a:solidFill>
                                                  <a:effectLst/>
                                                  <a:latin typeface="Cambria Math" panose="02040503050406030204" pitchFamily="18" charset="0"/>
                                                  <a:ea typeface="+mn-ea"/>
                                                  <a:cs typeface="+mn-cs"/>
                                                </a:rPr>
                                                <m:t>2</m:t>
                                              </m:r>
                                            </m:sub>
                                            <m:sup>
                                              <m:r>
                                                <a:rPr lang="en-US" sz="1300" b="0" i="1" kern="1200">
                                                  <a:solidFill>
                                                    <a:schemeClr val="tx1"/>
                                                  </a:solidFill>
                                                  <a:effectLst/>
                                                  <a:latin typeface="Cambria Math" panose="02040503050406030204" pitchFamily="18" charset="0"/>
                                                  <a:ea typeface="+mn-ea"/>
                                                  <a:cs typeface="+mn-cs"/>
                                                </a:rPr>
                                                <m:t>2</m:t>
                                              </m:r>
                                            </m:sup>
                                          </m:sSubSup>
                                        </m:e>
                                      </m:mr>
                                      <m:mr>
                                        <m:e>
                                          <m:sSubSup>
                                            <m:sSubSupPr>
                                              <m:ctrlPr>
                                                <a:rPr lang="fr-FR" sz="1300" b="0" i="1" kern="1200">
                                                  <a:solidFill>
                                                    <a:schemeClr val="tx1"/>
                                                  </a:solidFill>
                                                  <a:effectLst/>
                                                  <a:latin typeface="Cambria Math" panose="02040503050406030204" pitchFamily="18" charset="0"/>
                                                  <a:ea typeface="+mn-ea"/>
                                                  <a:cs typeface="+mn-cs"/>
                                                </a:rPr>
                                              </m:ctrlPr>
                                            </m:sSubSupPr>
                                            <m:e>
                                              <m:r>
                                                <a:rPr lang="en-US" sz="1300" b="0" i="1" kern="1200">
                                                  <a:solidFill>
                                                    <a:schemeClr val="tx1"/>
                                                  </a:solidFill>
                                                  <a:effectLst/>
                                                  <a:latin typeface="Cambria Math" panose="02040503050406030204" pitchFamily="18" charset="0"/>
                                                  <a:ea typeface="+mn-ea"/>
                                                  <a:cs typeface="+mn-cs"/>
                                                </a:rPr>
                                                <m:t>𝑠</m:t>
                                              </m:r>
                                            </m:e>
                                            <m:sub>
                                              <m:r>
                                                <a:rPr lang="en-US" sz="1300" b="0" i="1" kern="1200">
                                                  <a:solidFill>
                                                    <a:schemeClr val="tx1"/>
                                                  </a:solidFill>
                                                  <a:effectLst/>
                                                  <a:latin typeface="Cambria Math" panose="02040503050406030204" pitchFamily="18" charset="0"/>
                                                  <a:ea typeface="+mn-ea"/>
                                                  <a:cs typeface="+mn-cs"/>
                                                </a:rPr>
                                                <m:t>3</m:t>
                                              </m:r>
                                            </m:sub>
                                            <m:sup>
                                              <m:r>
                                                <a:rPr lang="en-US" sz="1300" b="0" i="1" kern="1200">
                                                  <a:solidFill>
                                                    <a:schemeClr val="tx1"/>
                                                  </a:solidFill>
                                                  <a:effectLst/>
                                                  <a:latin typeface="Cambria Math" panose="02040503050406030204" pitchFamily="18" charset="0"/>
                                                  <a:ea typeface="+mn-ea"/>
                                                  <a:cs typeface="+mn-cs"/>
                                                </a:rPr>
                                                <m:t>2</m:t>
                                              </m:r>
                                            </m:sup>
                                          </m:sSubSup>
                                          <m:r>
                                            <a:rPr lang="en-US" sz="1300" b="0" i="1" kern="1200">
                                              <a:solidFill>
                                                <a:schemeClr val="tx1"/>
                                              </a:solidFill>
                                              <a:effectLst/>
                                              <a:latin typeface="Cambria Math" panose="02040503050406030204" pitchFamily="18" charset="0"/>
                                              <a:ea typeface="+mn-ea"/>
                                              <a:cs typeface="+mn-cs"/>
                                            </a:rPr>
                                            <m:t>−</m:t>
                                          </m:r>
                                          <m:sSubSup>
                                            <m:sSubSupPr>
                                              <m:ctrlPr>
                                                <a:rPr lang="fr-FR" sz="1300" b="0" i="1" kern="1200">
                                                  <a:solidFill>
                                                    <a:schemeClr val="tx1"/>
                                                  </a:solidFill>
                                                  <a:effectLst/>
                                                  <a:latin typeface="Cambria Math" panose="02040503050406030204" pitchFamily="18" charset="0"/>
                                                  <a:ea typeface="+mn-ea"/>
                                                  <a:cs typeface="+mn-cs"/>
                                                </a:rPr>
                                              </m:ctrlPr>
                                            </m:sSubSupPr>
                                            <m:e>
                                              <m:r>
                                                <a:rPr lang="en-US" sz="1300" b="0" i="1" kern="1200">
                                                  <a:solidFill>
                                                    <a:schemeClr val="tx1"/>
                                                  </a:solidFill>
                                                  <a:effectLst/>
                                                  <a:latin typeface="Cambria Math" panose="02040503050406030204" pitchFamily="18" charset="0"/>
                                                  <a:ea typeface="+mn-ea"/>
                                                  <a:cs typeface="+mn-cs"/>
                                                </a:rPr>
                                                <m:t>𝑥</m:t>
                                              </m:r>
                                            </m:e>
                                            <m:sub>
                                              <m:r>
                                                <a:rPr lang="en-US" sz="1300" b="0" i="1" kern="1200">
                                                  <a:solidFill>
                                                    <a:schemeClr val="tx1"/>
                                                  </a:solidFill>
                                                  <a:effectLst/>
                                                  <a:latin typeface="Cambria Math" panose="02040503050406030204" pitchFamily="18" charset="0"/>
                                                  <a:ea typeface="+mn-ea"/>
                                                  <a:cs typeface="+mn-cs"/>
                                                </a:rPr>
                                                <m:t>3</m:t>
                                              </m:r>
                                            </m:sub>
                                            <m:sup>
                                              <m:r>
                                                <a:rPr lang="en-US" sz="1300" b="0" i="1" kern="1200">
                                                  <a:solidFill>
                                                    <a:schemeClr val="tx1"/>
                                                  </a:solidFill>
                                                  <a:effectLst/>
                                                  <a:latin typeface="Cambria Math" panose="02040503050406030204" pitchFamily="18" charset="0"/>
                                                  <a:ea typeface="+mn-ea"/>
                                                  <a:cs typeface="+mn-cs"/>
                                                </a:rPr>
                                                <m:t>2</m:t>
                                              </m:r>
                                            </m:sup>
                                          </m:sSubSup>
                                          <m:r>
                                            <a:rPr lang="en-US" sz="1300" b="0" i="1" kern="1200">
                                              <a:solidFill>
                                                <a:schemeClr val="tx1"/>
                                              </a:solidFill>
                                              <a:effectLst/>
                                              <a:latin typeface="Cambria Math" panose="02040503050406030204" pitchFamily="18" charset="0"/>
                                              <a:ea typeface="+mn-ea"/>
                                              <a:cs typeface="+mn-cs"/>
                                            </a:rPr>
                                            <m:t>−</m:t>
                                          </m:r>
                                          <m:sSubSup>
                                            <m:sSubSupPr>
                                              <m:ctrlPr>
                                                <a:rPr lang="fr-FR" sz="1300" b="0" i="1" kern="1200">
                                                  <a:solidFill>
                                                    <a:schemeClr val="tx1"/>
                                                  </a:solidFill>
                                                  <a:effectLst/>
                                                  <a:latin typeface="Cambria Math" panose="02040503050406030204" pitchFamily="18" charset="0"/>
                                                  <a:ea typeface="+mn-ea"/>
                                                  <a:cs typeface="+mn-cs"/>
                                                </a:rPr>
                                              </m:ctrlPr>
                                            </m:sSubSupPr>
                                            <m:e>
                                              <m:r>
                                                <a:rPr lang="en-US" sz="1300" b="0" i="1" kern="1200">
                                                  <a:solidFill>
                                                    <a:schemeClr val="tx1"/>
                                                  </a:solidFill>
                                                  <a:effectLst/>
                                                  <a:latin typeface="Cambria Math" panose="02040503050406030204" pitchFamily="18" charset="0"/>
                                                  <a:ea typeface="+mn-ea"/>
                                                  <a:cs typeface="+mn-cs"/>
                                                </a:rPr>
                                                <m:t>𝑦</m:t>
                                              </m:r>
                                            </m:e>
                                            <m:sub>
                                              <m:r>
                                                <a:rPr lang="en-US" sz="1300" b="0" i="1" kern="1200">
                                                  <a:solidFill>
                                                    <a:schemeClr val="tx1"/>
                                                  </a:solidFill>
                                                  <a:effectLst/>
                                                  <a:latin typeface="Cambria Math" panose="02040503050406030204" pitchFamily="18" charset="0"/>
                                                  <a:ea typeface="+mn-ea"/>
                                                  <a:cs typeface="+mn-cs"/>
                                                </a:rPr>
                                                <m:t>3</m:t>
                                              </m:r>
                                            </m:sub>
                                            <m:sup>
                                              <m:r>
                                                <a:rPr lang="en-US" sz="1300" b="0" i="1" kern="1200">
                                                  <a:solidFill>
                                                    <a:schemeClr val="tx1"/>
                                                  </a:solidFill>
                                                  <a:effectLst/>
                                                  <a:latin typeface="Cambria Math" panose="02040503050406030204" pitchFamily="18" charset="0"/>
                                                  <a:ea typeface="+mn-ea"/>
                                                  <a:cs typeface="+mn-cs"/>
                                                </a:rPr>
                                                <m:t>2</m:t>
                                              </m:r>
                                            </m:sup>
                                          </m:sSubSup>
                                          <m:r>
                                            <a:rPr lang="en-US" sz="1300" b="0" i="1" kern="1200">
                                              <a:solidFill>
                                                <a:schemeClr val="tx1"/>
                                              </a:solidFill>
                                              <a:effectLst/>
                                              <a:latin typeface="Cambria Math" panose="02040503050406030204" pitchFamily="18" charset="0"/>
                                              <a:ea typeface="+mn-ea"/>
                                              <a:cs typeface="+mn-cs"/>
                                            </a:rPr>
                                            <m:t>−</m:t>
                                          </m:r>
                                          <m:sSubSup>
                                            <m:sSubSupPr>
                                              <m:ctrlPr>
                                                <a:rPr lang="fr-FR" sz="1300" b="0" i="1" kern="1200">
                                                  <a:solidFill>
                                                    <a:schemeClr val="tx1"/>
                                                  </a:solidFill>
                                                  <a:effectLst/>
                                                  <a:latin typeface="Cambria Math" panose="02040503050406030204" pitchFamily="18" charset="0"/>
                                                  <a:ea typeface="+mn-ea"/>
                                                  <a:cs typeface="+mn-cs"/>
                                                </a:rPr>
                                              </m:ctrlPr>
                                            </m:sSubSupPr>
                                            <m:e>
                                              <m:r>
                                                <a:rPr lang="en-US" sz="1300" b="0" i="1" kern="1200">
                                                  <a:solidFill>
                                                    <a:schemeClr val="tx1"/>
                                                  </a:solidFill>
                                                  <a:effectLst/>
                                                  <a:latin typeface="Cambria Math" panose="02040503050406030204" pitchFamily="18" charset="0"/>
                                                  <a:ea typeface="+mn-ea"/>
                                                  <a:cs typeface="+mn-cs"/>
                                                </a:rPr>
                                                <m:t>𝑧</m:t>
                                              </m:r>
                                            </m:e>
                                            <m:sub>
                                              <m:r>
                                                <a:rPr lang="en-US" sz="1300" b="0" i="1" kern="1200">
                                                  <a:solidFill>
                                                    <a:schemeClr val="tx1"/>
                                                  </a:solidFill>
                                                  <a:effectLst/>
                                                  <a:latin typeface="Cambria Math" panose="02040503050406030204" pitchFamily="18" charset="0"/>
                                                  <a:ea typeface="+mn-ea"/>
                                                  <a:cs typeface="+mn-cs"/>
                                                </a:rPr>
                                                <m:t>3</m:t>
                                              </m:r>
                                            </m:sub>
                                            <m:sup>
                                              <m:r>
                                                <a:rPr lang="en-US" sz="1300" b="0" i="1" kern="1200">
                                                  <a:solidFill>
                                                    <a:schemeClr val="tx1"/>
                                                  </a:solidFill>
                                                  <a:effectLst/>
                                                  <a:latin typeface="Cambria Math" panose="02040503050406030204" pitchFamily="18" charset="0"/>
                                                  <a:ea typeface="+mn-ea"/>
                                                  <a:cs typeface="+mn-cs"/>
                                                </a:rPr>
                                                <m:t>2</m:t>
                                              </m:r>
                                            </m:sup>
                                          </m:sSubSup>
                                        </m:e>
                                      </m:mr>
                                    </m:m>
                                  </m:e>
                                </m:d>
                              </m:oMath>
                            </m:oMathPara>
                          </a14:m>
                          <a:endParaRPr lang="fr-FR" sz="1300" b="0" kern="1200" dirty="0">
                            <a:solidFill>
                              <a:schemeClr val="tx1"/>
                            </a:solidFill>
                            <a:effectLst/>
                            <a:latin typeface="Sabon Next LT" panose="02000500000000000000" pitchFamily="2" charset="0"/>
                            <a:ea typeface="+mn-ea"/>
                            <a:cs typeface="Sabon Next LT" panose="02000500000000000000" pitchFamily="2" charset="0"/>
                          </a:endParaRPr>
                        </a:p>
                        <a:p>
                          <a:pPr/>
                          <a14:m>
                            <m:oMathPara xmlns:m="http://schemas.openxmlformats.org/officeDocument/2006/math">
                              <m:oMathParaPr>
                                <m:jc m:val="centerGroup"/>
                              </m:oMathParaPr>
                              <m:oMath xmlns:m="http://schemas.openxmlformats.org/officeDocument/2006/math">
                                <m:acc>
                                  <m:accPr>
                                    <m:chr m:val="ˆ"/>
                                    <m:ctrlPr>
                                      <a:rPr lang="fr-FR" sz="1300" b="1" i="1" kern="1200">
                                        <a:solidFill>
                                          <a:schemeClr val="tx1"/>
                                        </a:solidFill>
                                        <a:effectLst/>
                                        <a:latin typeface="Cambria Math" panose="02040503050406030204" pitchFamily="18" charset="0"/>
                                        <a:ea typeface="+mn-ea"/>
                                        <a:cs typeface="+mn-cs"/>
                                      </a:rPr>
                                    </m:ctrlPr>
                                  </m:accPr>
                                  <m:e>
                                    <m:r>
                                      <a:rPr lang="fr-FR" sz="1300" b="1" i="1" kern="1200">
                                        <a:solidFill>
                                          <a:schemeClr val="tx1"/>
                                        </a:solidFill>
                                        <a:effectLst/>
                                        <a:latin typeface="Cambria Math" panose="02040503050406030204" pitchFamily="18" charset="0"/>
                                        <a:ea typeface="+mn-ea"/>
                                        <a:cs typeface="+mn-cs"/>
                                      </a:rPr>
                                      <m:t>𝑿</m:t>
                                    </m:r>
                                  </m:e>
                                </m:acc>
                                <m:r>
                                  <a:rPr lang="fr-FR" sz="1300" b="1" kern="1200">
                                    <a:solidFill>
                                      <a:schemeClr val="tx1"/>
                                    </a:solidFill>
                                    <a:effectLst/>
                                    <a:latin typeface="Cambria Math" panose="02040503050406030204" pitchFamily="18" charset="0"/>
                                    <a:ea typeface="+mn-ea"/>
                                    <a:cs typeface="+mn-cs"/>
                                  </a:rPr>
                                  <m:t>=</m:t>
                                </m:r>
                                <m:sSup>
                                  <m:sSupPr>
                                    <m:ctrlPr>
                                      <a:rPr lang="fr-FR" sz="1300" b="1" i="1" kern="1200">
                                        <a:solidFill>
                                          <a:schemeClr val="tx1"/>
                                        </a:solidFill>
                                        <a:effectLst/>
                                        <a:latin typeface="Cambria Math" panose="02040503050406030204" pitchFamily="18" charset="0"/>
                                        <a:ea typeface="+mn-ea"/>
                                        <a:cs typeface="+mn-cs"/>
                                      </a:rPr>
                                    </m:ctrlPr>
                                  </m:sSupPr>
                                  <m:e>
                                    <m:d>
                                      <m:dPr>
                                        <m:ctrlPr>
                                          <a:rPr lang="fr-FR" sz="1300" b="1" i="1" kern="1200">
                                            <a:solidFill>
                                              <a:schemeClr val="tx1"/>
                                            </a:solidFill>
                                            <a:effectLst/>
                                            <a:latin typeface="Cambria Math" panose="02040503050406030204" pitchFamily="18" charset="0"/>
                                            <a:ea typeface="+mn-ea"/>
                                            <a:cs typeface="+mn-cs"/>
                                          </a:rPr>
                                        </m:ctrlPr>
                                      </m:dPr>
                                      <m:e>
                                        <m:sSup>
                                          <m:sSupPr>
                                            <m:ctrlPr>
                                              <a:rPr lang="fr-FR" sz="1300" b="1" i="1" kern="1200">
                                                <a:solidFill>
                                                  <a:schemeClr val="tx1"/>
                                                </a:solidFill>
                                                <a:effectLst/>
                                                <a:latin typeface="Cambria Math" panose="02040503050406030204" pitchFamily="18" charset="0"/>
                                                <a:ea typeface="+mn-ea"/>
                                                <a:cs typeface="+mn-cs"/>
                                              </a:rPr>
                                            </m:ctrlPr>
                                          </m:sSupPr>
                                          <m:e>
                                            <m:r>
                                              <a:rPr lang="en-US" sz="1300" b="1" i="1" kern="1200">
                                                <a:solidFill>
                                                  <a:schemeClr val="tx1"/>
                                                </a:solidFill>
                                                <a:effectLst/>
                                                <a:latin typeface="Cambria Math" panose="02040503050406030204" pitchFamily="18" charset="0"/>
                                                <a:ea typeface="+mn-ea"/>
                                                <a:cs typeface="+mn-cs"/>
                                              </a:rPr>
                                              <m:t>𝑨</m:t>
                                            </m:r>
                                          </m:e>
                                          <m:sup>
                                            <m:r>
                                              <a:rPr lang="en-US" sz="1300" b="1" i="1" kern="1200">
                                                <a:solidFill>
                                                  <a:schemeClr val="tx1"/>
                                                </a:solidFill>
                                                <a:effectLst/>
                                                <a:latin typeface="Cambria Math" panose="02040503050406030204" pitchFamily="18" charset="0"/>
                                                <a:ea typeface="+mn-ea"/>
                                                <a:cs typeface="+mn-cs"/>
                                              </a:rPr>
                                              <m:t>𝑻</m:t>
                                            </m:r>
                                          </m:sup>
                                        </m:sSup>
                                        <m:r>
                                          <a:rPr lang="en-US" sz="1300" b="1" i="1" kern="1200">
                                            <a:solidFill>
                                              <a:schemeClr val="tx1"/>
                                            </a:solidFill>
                                            <a:effectLst/>
                                            <a:latin typeface="Cambria Math" panose="02040503050406030204" pitchFamily="18" charset="0"/>
                                            <a:ea typeface="+mn-ea"/>
                                            <a:cs typeface="+mn-cs"/>
                                          </a:rPr>
                                          <m:t>𝑨</m:t>
                                        </m:r>
                                      </m:e>
                                    </m:d>
                                  </m:e>
                                  <m:sup>
                                    <m:r>
                                      <a:rPr lang="fr-FR" sz="1300" b="1" i="1" kern="1200">
                                        <a:solidFill>
                                          <a:schemeClr val="tx1"/>
                                        </a:solidFill>
                                        <a:effectLst/>
                                        <a:latin typeface="Cambria Math" panose="02040503050406030204" pitchFamily="18" charset="0"/>
                                        <a:ea typeface="+mn-ea"/>
                                        <a:cs typeface="+mn-cs"/>
                                      </a:rPr>
                                      <m:t>−</m:t>
                                    </m:r>
                                    <m:r>
                                      <a:rPr lang="fr-FR" sz="1300" b="1" i="1" kern="1200">
                                        <a:solidFill>
                                          <a:schemeClr val="tx1"/>
                                        </a:solidFill>
                                        <a:effectLst/>
                                        <a:latin typeface="Cambria Math" panose="02040503050406030204" pitchFamily="18" charset="0"/>
                                        <a:ea typeface="+mn-ea"/>
                                        <a:cs typeface="+mn-cs"/>
                                      </a:rPr>
                                      <m:t>𝟏</m:t>
                                    </m:r>
                                  </m:sup>
                                </m:sSup>
                                <m:sSup>
                                  <m:sSupPr>
                                    <m:ctrlPr>
                                      <a:rPr lang="fr-FR" sz="1300" b="1" i="1" kern="1200">
                                        <a:solidFill>
                                          <a:schemeClr val="tx1"/>
                                        </a:solidFill>
                                        <a:effectLst/>
                                        <a:latin typeface="Cambria Math" panose="02040503050406030204" pitchFamily="18" charset="0"/>
                                        <a:ea typeface="+mn-ea"/>
                                        <a:cs typeface="+mn-cs"/>
                                      </a:rPr>
                                    </m:ctrlPr>
                                  </m:sSupPr>
                                  <m:e>
                                    <m:r>
                                      <a:rPr lang="en-US" sz="1300" b="1" i="1" kern="1200">
                                        <a:solidFill>
                                          <a:schemeClr val="tx1"/>
                                        </a:solidFill>
                                        <a:effectLst/>
                                        <a:latin typeface="Cambria Math" panose="02040503050406030204" pitchFamily="18" charset="0"/>
                                        <a:ea typeface="+mn-ea"/>
                                        <a:cs typeface="+mn-cs"/>
                                      </a:rPr>
                                      <m:t>𝑨</m:t>
                                    </m:r>
                                  </m:e>
                                  <m:sup>
                                    <m:r>
                                      <a:rPr lang="en-US" sz="1300" b="1" i="1" kern="1200">
                                        <a:solidFill>
                                          <a:schemeClr val="tx1"/>
                                        </a:solidFill>
                                        <a:effectLst/>
                                        <a:latin typeface="Cambria Math" panose="02040503050406030204" pitchFamily="18" charset="0"/>
                                        <a:ea typeface="+mn-ea"/>
                                        <a:cs typeface="+mn-cs"/>
                                      </a:rPr>
                                      <m:t>𝑻</m:t>
                                    </m:r>
                                  </m:sup>
                                </m:sSup>
                                <m:r>
                                  <a:rPr lang="en-US" sz="1300" b="1" i="1" kern="1200">
                                    <a:solidFill>
                                      <a:schemeClr val="tx1"/>
                                    </a:solidFill>
                                    <a:effectLst/>
                                    <a:latin typeface="Cambria Math" panose="02040503050406030204" pitchFamily="18" charset="0"/>
                                    <a:ea typeface="+mn-ea"/>
                                    <a:cs typeface="+mn-cs"/>
                                  </a:rPr>
                                  <m:t>𝑩</m:t>
                                </m:r>
                              </m:oMath>
                            </m:oMathPara>
                          </a14:m>
                          <a:endParaRPr lang="fr-FR" sz="1300" kern="1200" dirty="0">
                            <a:solidFill>
                              <a:schemeClr val="tx1"/>
                            </a:solidFill>
                            <a:effectLst/>
                            <a:latin typeface="Sabon Next LT" panose="02000500000000000000" pitchFamily="2" charset="0"/>
                            <a:ea typeface="+mn-ea"/>
                            <a:cs typeface="Sabon Next LT" panose="02000500000000000000" pitchFamily="2" charset="0"/>
                          </a:endParaRPr>
                        </a:p>
                      </a:txBody>
                      <a:tcPr marL="64585" marR="64585" marT="32292" marB="32292"/>
                    </a:tc>
                    <a:extLst>
                      <a:ext uri="{0D108BD9-81ED-4DB2-BD59-A6C34878D82A}">
                        <a16:rowId xmlns:a16="http://schemas.microsoft.com/office/drawing/2014/main" val="3680792372"/>
                      </a:ext>
                    </a:extLst>
                  </a:tr>
                  <a:tr h="3810264">
                    <a:tc>
                      <a:txBody>
                        <a:bodyPr/>
                        <a:lstStyle/>
                        <a:p>
                          <a:endParaRPr lang="fr-FR" sz="4200" dirty="0"/>
                        </a:p>
                      </a:txBody>
                      <a:tcPr marL="64585" marR="64585" marT="32292" marB="32292"/>
                    </a:tc>
                    <a:tc>
                      <a:txBody>
                        <a:bodyPr/>
                        <a:lstStyle/>
                        <a:p>
                          <a:pPr>
                            <a:lnSpc>
                              <a:spcPts val="1200"/>
                            </a:lnSpc>
                            <a:spcAft>
                              <a:spcPts val="1200"/>
                            </a:spcAft>
                          </a:pPr>
                          <a:endParaRPr lang="fr-FR" sz="1300" b="1" i="0" dirty="0">
                            <a:effectLst/>
                            <a:latin typeface="Sabon Next LT" panose="02000500000000000000" pitchFamily="2" charset="0"/>
                            <a:ea typeface="Calibri" panose="020F0502020204030204" pitchFamily="34" charset="0"/>
                            <a:cs typeface="Sabon Next LT" panose="02000500000000000000" pitchFamily="2" charset="0"/>
                          </a:endParaRPr>
                        </a:p>
                        <a:p>
                          <a:pPr>
                            <a:lnSpc>
                              <a:spcPts val="1200"/>
                            </a:lnSpc>
                            <a:spcAft>
                              <a:spcPts val="1200"/>
                            </a:spcAft>
                          </a:pPr>
                          <a:r>
                            <a:rPr lang="fr-FR" sz="1300" b="1" i="0" dirty="0">
                              <a:effectLst/>
                              <a:latin typeface="Sabon Next LT" panose="02000500000000000000" pitchFamily="2" charset="0"/>
                              <a:ea typeface="Calibri" panose="020F0502020204030204" pitchFamily="34" charset="0"/>
                              <a:cs typeface="Sabon Next LT" panose="02000500000000000000" pitchFamily="2" charset="0"/>
                            </a:rPr>
                            <a:t>Méthode de l’hyperbole avec TDOA (distribué, estimé avec erreur quadratique moyenne)</a:t>
                          </a:r>
                        </a:p>
                        <a:p>
                          <a:pPr>
                            <a:lnSpc>
                              <a:spcPts val="1200"/>
                            </a:lnSpc>
                            <a:spcAft>
                              <a:spcPts val="1200"/>
                            </a:spcAft>
                          </a:pPr>
                          <a14:m>
                            <m:oMathPara xmlns:m="http://schemas.openxmlformats.org/officeDocument/2006/math">
                              <m:oMathParaPr>
                                <m:jc m:val="centerGroup"/>
                              </m:oMathParaPr>
                              <m:oMath xmlns:m="http://schemas.openxmlformats.org/officeDocument/2006/math">
                                <m:sSub>
                                  <m:sSubPr>
                                    <m:ctrlPr>
                                      <a:rPr lang="fr-FR" sz="13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b="1" i="1">
                                        <a:effectLst/>
                                        <a:latin typeface="Cambria Math" panose="02040503050406030204" pitchFamily="18" charset="0"/>
                                        <a:ea typeface="Calibri" panose="020F0502020204030204" pitchFamily="34" charset="0"/>
                                        <a:cs typeface="Times New Roman" panose="02020603050405020304" pitchFamily="18" charset="0"/>
                                      </a:rPr>
                                      <m:t>𝒓</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𝑇𝐷𝑂𝐴</m:t>
                                    </m:r>
                                  </m:sub>
                                </m:sSub>
                                <m:r>
                                  <a:rPr lang="en-US" sz="1300" b="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13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b="1" i="1">
                                        <a:effectLst/>
                                        <a:latin typeface="Cambria Math" panose="02040503050406030204" pitchFamily="18" charset="0"/>
                                        <a:ea typeface="Calibri" panose="020F0502020204030204" pitchFamily="34" charset="0"/>
                                        <a:cs typeface="Times New Roman" panose="02020603050405020304" pitchFamily="18" charset="0"/>
                                      </a:rPr>
                                      <m:t>𝒇</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𝑇𝐷𝑂𝐴</m:t>
                                    </m:r>
                                  </m:sub>
                                </m:sSub>
                                <m:d>
                                  <m:dPr>
                                    <m:ctrlPr>
                                      <a:rPr lang="en-US" sz="13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300" b="1" i="1">
                                        <a:effectLst/>
                                        <a:latin typeface="Cambria Math" panose="02040503050406030204" pitchFamily="18" charset="0"/>
                                        <a:ea typeface="Calibri" panose="020F0502020204030204" pitchFamily="34" charset="0"/>
                                        <a:cs typeface="Times New Roman" panose="02020603050405020304" pitchFamily="18" charset="0"/>
                                      </a:rPr>
                                      <m:t>𝒙</m:t>
                                    </m:r>
                                  </m:e>
                                </m:d>
                                <m:r>
                                  <a:rPr lang="en-US" sz="1300" b="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13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b="1" i="1">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𝑇𝐷𝑂𝐴</m:t>
                                    </m:r>
                                  </m:sub>
                                </m:sSub>
                              </m:oMath>
                            </m:oMathPara>
                          </a14:m>
                          <a:br>
                            <a:rPr lang="fr-FR" sz="1300" dirty="0">
                              <a:effectLst/>
                              <a:latin typeface="Sabon Next LT" panose="02000500000000000000" pitchFamily="2" charset="0"/>
                              <a:ea typeface="Calibri" panose="020F0502020204030204" pitchFamily="34" charset="0"/>
                              <a:cs typeface="Sabon Next LT" panose="02000500000000000000" pitchFamily="2" charset="0"/>
                            </a:rPr>
                          </a:br>
                          <a:endParaRPr lang="fr-FR" sz="1300" dirty="0">
                            <a:effectLst/>
                            <a:latin typeface="Sabon Next LT" panose="02000500000000000000" pitchFamily="2" charset="0"/>
                            <a:ea typeface="Calibri" panose="020F0502020204030204" pitchFamily="34" charset="0"/>
                            <a:cs typeface="Sabon Next LT" panose="02000500000000000000" pitchFamily="2" charset="0"/>
                          </a:endParaRPr>
                        </a:p>
                        <a:p>
                          <a:pPr>
                            <a:lnSpc>
                              <a:spcPts val="1200"/>
                            </a:lnSpc>
                            <a:spcAft>
                              <a:spcPts val="1200"/>
                            </a:spcAft>
                          </a:pPr>
                          <a:endParaRPr lang="fr-FR" sz="1300" dirty="0">
                            <a:effectLst/>
                            <a:latin typeface="Sabon Next LT" panose="02000500000000000000" pitchFamily="2" charset="0"/>
                            <a:ea typeface="Calibri" panose="020F0502020204030204" pitchFamily="34" charset="0"/>
                            <a:cs typeface="Sabon Next LT" panose="02000500000000000000" pitchFamily="2" charset="0"/>
                          </a:endParaRPr>
                        </a:p>
                        <a:p>
                          <a:pPr algn="ctr">
                            <a:lnSpc>
                              <a:spcPts val="1200"/>
                            </a:lnSpc>
                            <a:spcAft>
                              <a:spcPts val="1200"/>
                            </a:spcAft>
                          </a:pPr>
                          <a14:m>
                            <m:oMath xmlns:m="http://schemas.openxmlformats.org/officeDocument/2006/math">
                              <m:sSub>
                                <m:sSubPr>
                                  <m:ctrlPr>
                                    <a:rPr lang="fr-FR" sz="1300" b="1" i="1" smtClean="0">
                                      <a:effectLst/>
                                      <a:latin typeface="Cambria Math" panose="02040503050406030204" pitchFamily="18" charset="0"/>
                                    </a:rPr>
                                  </m:ctrlPr>
                                </m:sSubPr>
                                <m:e>
                                  <m:r>
                                    <a:rPr lang="en-US" sz="1300" b="1" i="1">
                                      <a:effectLst/>
                                      <a:latin typeface="Cambria Math" panose="02040503050406030204" pitchFamily="18" charset="0"/>
                                      <a:ea typeface="Calibri" panose="020F0502020204030204" pitchFamily="34" charset="0"/>
                                      <a:cs typeface="Times New Roman" panose="02020603050405020304" pitchFamily="18" charset="0"/>
                                    </a:rPr>
                                    <m:t>𝒓</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𝑇𝐷𝑂𝐴</m:t>
                                  </m:r>
                                </m:sub>
                              </m:sSub>
                              <m:r>
                                <a:rPr lang="en-US" sz="1300" b="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fr-FR" sz="1300" b="1" i="1">
                                      <a:effectLst/>
                                      <a:latin typeface="Cambria Math" panose="02040503050406030204" pitchFamily="18" charset="0"/>
                                    </a:rPr>
                                  </m:ctrlPr>
                                </m:sSupPr>
                                <m:e>
                                  <m:d>
                                    <m:dPr>
                                      <m:begChr m:val="["/>
                                      <m:endChr m:val="]"/>
                                      <m:ctrlPr>
                                        <a:rPr lang="fr-FR" sz="1300" b="1" i="1">
                                          <a:effectLst/>
                                          <a:latin typeface="Cambria Math" panose="02040503050406030204" pitchFamily="18" charset="0"/>
                                        </a:rPr>
                                      </m:ctrlPr>
                                    </m:dPr>
                                    <m:e>
                                      <m:sSub>
                                        <m:sSubPr>
                                          <m:ctrlPr>
                                            <a:rPr lang="fr-FR" sz="1300" b="0" i="1">
                                              <a:effectLst/>
                                              <a:latin typeface="Cambria Math" panose="02040503050406030204" pitchFamily="18" charset="0"/>
                                            </a:rPr>
                                          </m:ctrlPr>
                                        </m:sSubPr>
                                        <m:e>
                                          <m:r>
                                            <a:rPr lang="en-US" sz="1300" b="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𝑇𝐷𝑂𝐴</m:t>
                                          </m:r>
                                          <m:r>
                                            <a:rPr lang="en-US" sz="1300" b="0">
                                              <a:effectLst/>
                                              <a:latin typeface="Cambria Math" panose="02040503050406030204" pitchFamily="18" charset="0"/>
                                              <a:ea typeface="Calibri" panose="020F0502020204030204" pitchFamily="34" charset="0"/>
                                              <a:cs typeface="Times New Roman" panose="02020603050405020304" pitchFamily="18" charset="0"/>
                                            </a:rPr>
                                            <m:t>,</m:t>
                                          </m:r>
                                          <m:r>
                                            <a:rPr lang="en-US" sz="1300" b="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fr-FR" sz="1300" b="0" i="1">
                                              <a:effectLst/>
                                              <a:latin typeface="Cambria Math" panose="02040503050406030204" pitchFamily="18" charset="0"/>
                                            </a:rPr>
                                          </m:ctrlPr>
                                        </m:sSubPr>
                                        <m:e>
                                          <m:r>
                                            <a:rPr lang="en-US" sz="1300" b="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𝑇𝐷𝑂𝐴</m:t>
                                          </m:r>
                                          <m:r>
                                            <a:rPr lang="en-US" sz="1300" b="0">
                                              <a:effectLst/>
                                              <a:latin typeface="Cambria Math" panose="02040503050406030204" pitchFamily="18" charset="0"/>
                                              <a:ea typeface="Calibri" panose="020F0502020204030204" pitchFamily="34" charset="0"/>
                                              <a:cs typeface="Times New Roman" panose="02020603050405020304" pitchFamily="18" charset="0"/>
                                            </a:rPr>
                                            <m:t>,</m:t>
                                          </m:r>
                                          <m:r>
                                            <a:rPr lang="en-US" sz="1300" b="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1300" b="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1300" b="0" i="1">
                                              <a:effectLst/>
                                              <a:latin typeface="Cambria Math" panose="02040503050406030204" pitchFamily="18" charset="0"/>
                                            </a:rPr>
                                          </m:ctrlPr>
                                        </m:sSubPr>
                                        <m:e>
                                          <m:r>
                                            <a:rPr lang="en-US" sz="1300" b="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𝑇𝐷𝑂𝐴</m:t>
                                          </m:r>
                                          <m:r>
                                            <a:rPr lang="en-US" sz="1300" b="0">
                                              <a:effectLst/>
                                              <a:latin typeface="Cambria Math" panose="02040503050406030204" pitchFamily="18" charset="0"/>
                                              <a:ea typeface="Calibri" panose="020F0502020204030204" pitchFamily="34" charset="0"/>
                                              <a:cs typeface="Times New Roman" panose="02020603050405020304" pitchFamily="18" charset="0"/>
                                            </a:rPr>
                                            <m:t>,</m:t>
                                          </m:r>
                                          <m:r>
                                            <a:rPr lang="en-US" sz="1300" b="0" i="1">
                                              <a:effectLst/>
                                              <a:latin typeface="Cambria Math" panose="02040503050406030204" pitchFamily="18" charset="0"/>
                                              <a:ea typeface="Calibri" panose="020F0502020204030204" pitchFamily="34" charset="0"/>
                                              <a:cs typeface="Times New Roman" panose="02020603050405020304" pitchFamily="18" charset="0"/>
                                            </a:rPr>
                                            <m:t>𝐿</m:t>
                                          </m:r>
                                        </m:sub>
                                      </m:sSub>
                                    </m:e>
                                  </m:d>
                                </m:e>
                                <m:sup>
                                  <m:r>
                                    <a:rPr lang="en-US" sz="1300" b="1" i="1">
                                      <a:effectLst/>
                                      <a:latin typeface="Cambria Math" panose="02040503050406030204" pitchFamily="18" charset="0"/>
                                      <a:ea typeface="Calibri" panose="020F0502020204030204" pitchFamily="34" charset="0"/>
                                      <a:cs typeface="Times New Roman" panose="02020603050405020304" pitchFamily="18" charset="0"/>
                                    </a:rPr>
                                    <m:t>𝑻</m:t>
                                  </m:r>
                                </m:sup>
                              </m:sSup>
                              <m:r>
                                <a:rPr lang="fr-FR" sz="1300" b="1"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fr-FR" sz="1300" b="1" i="1" smtClean="0">
                                      <a:effectLst/>
                                      <a:latin typeface="Cambria Math" panose="02040503050406030204" pitchFamily="18" charset="0"/>
                                    </a:rPr>
                                  </m:ctrlPr>
                                </m:sSupPr>
                                <m:e>
                                  <m:sSub>
                                    <m:sSubPr>
                                      <m:ctrlPr>
                                        <a:rPr lang="fr-FR" sz="1300" b="1" i="1" smtClean="0">
                                          <a:effectLst/>
                                          <a:latin typeface="Cambria Math" panose="02040503050406030204" pitchFamily="18" charset="0"/>
                                        </a:rPr>
                                      </m:ctrlPr>
                                    </m:sSubPr>
                                    <m:e>
                                      <m:r>
                                        <a:rPr lang="en-US" sz="1300" b="1" i="1">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𝑇𝐷𝑂𝐴</m:t>
                                      </m:r>
                                    </m:sub>
                                  </m:sSub>
                                  <m:r>
                                    <a:rPr lang="fr-FR" sz="1300" b="1" i="1" smtClean="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fr-FR" sz="1300" b="1" i="1">
                                          <a:effectLst/>
                                          <a:latin typeface="Cambria Math" panose="02040503050406030204" pitchFamily="18" charset="0"/>
                                        </a:rPr>
                                      </m:ctrlPr>
                                    </m:dPr>
                                    <m:e>
                                      <m:sSub>
                                        <m:sSubPr>
                                          <m:ctrlPr>
                                            <a:rPr lang="fr-FR" sz="1300" b="0" i="1">
                                              <a:effectLst/>
                                              <a:latin typeface="Cambria Math" panose="02040503050406030204" pitchFamily="18" charset="0"/>
                                            </a:rPr>
                                          </m:ctrlPr>
                                        </m:sSubPr>
                                        <m:e>
                                          <m:r>
                                            <a:rPr lang="en-US" sz="1300" b="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𝑇𝐷𝑂𝐴</m:t>
                                          </m:r>
                                          <m:r>
                                            <a:rPr lang="en-US" sz="1300" b="0">
                                              <a:effectLst/>
                                              <a:latin typeface="Cambria Math" panose="02040503050406030204" pitchFamily="18" charset="0"/>
                                              <a:ea typeface="Calibri" panose="020F0502020204030204" pitchFamily="34" charset="0"/>
                                              <a:cs typeface="Times New Roman" panose="02020603050405020304" pitchFamily="18" charset="0"/>
                                            </a:rPr>
                                            <m:t>,</m:t>
                                          </m:r>
                                          <m:r>
                                            <a:rPr lang="en-US" sz="1300" b="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fr-FR" sz="1300" b="0" i="1">
                                              <a:effectLst/>
                                              <a:latin typeface="Cambria Math" panose="02040503050406030204" pitchFamily="18" charset="0"/>
                                            </a:rPr>
                                          </m:ctrlPr>
                                        </m:sSubPr>
                                        <m:e>
                                          <m:r>
                                            <a:rPr lang="en-US" sz="1300" b="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𝑇𝐷𝑂𝐴</m:t>
                                          </m:r>
                                          <m:r>
                                            <a:rPr lang="en-US" sz="1300" b="0">
                                              <a:effectLst/>
                                              <a:latin typeface="Cambria Math" panose="02040503050406030204" pitchFamily="18" charset="0"/>
                                              <a:ea typeface="Calibri" panose="020F0502020204030204" pitchFamily="34" charset="0"/>
                                              <a:cs typeface="Times New Roman" panose="02020603050405020304" pitchFamily="18" charset="0"/>
                                            </a:rPr>
                                            <m:t>,</m:t>
                                          </m:r>
                                          <m:r>
                                            <a:rPr lang="en-US" sz="1300" b="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1300" b="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1300" b="0" i="1">
                                              <a:effectLst/>
                                              <a:latin typeface="Cambria Math" panose="02040503050406030204" pitchFamily="18" charset="0"/>
                                            </a:rPr>
                                          </m:ctrlPr>
                                        </m:sSubPr>
                                        <m:e>
                                          <m:r>
                                            <a:rPr lang="en-US" sz="1300" b="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𝑇𝐷𝑂𝐴</m:t>
                                          </m:r>
                                          <m:r>
                                            <a:rPr lang="en-US" sz="1300" b="0">
                                              <a:effectLst/>
                                              <a:latin typeface="Cambria Math" panose="02040503050406030204" pitchFamily="18" charset="0"/>
                                              <a:ea typeface="Calibri" panose="020F0502020204030204" pitchFamily="34" charset="0"/>
                                              <a:cs typeface="Times New Roman" panose="02020603050405020304" pitchFamily="18" charset="0"/>
                                            </a:rPr>
                                            <m:t>,</m:t>
                                          </m:r>
                                          <m:r>
                                            <a:rPr lang="en-US" sz="1300" b="0" i="1">
                                              <a:effectLst/>
                                              <a:latin typeface="Cambria Math" panose="02040503050406030204" pitchFamily="18" charset="0"/>
                                              <a:ea typeface="Calibri" panose="020F0502020204030204" pitchFamily="34" charset="0"/>
                                              <a:cs typeface="Times New Roman" panose="02020603050405020304" pitchFamily="18" charset="0"/>
                                            </a:rPr>
                                            <m:t>𝐿</m:t>
                                          </m:r>
                                        </m:sub>
                                      </m:sSub>
                                    </m:e>
                                  </m:d>
                                </m:e>
                                <m:sup>
                                  <m:r>
                                    <a:rPr lang="en-US" sz="1300" b="1" i="1">
                                      <a:effectLst/>
                                      <a:latin typeface="Cambria Math" panose="02040503050406030204" pitchFamily="18" charset="0"/>
                                      <a:ea typeface="Calibri" panose="020F0502020204030204" pitchFamily="34" charset="0"/>
                                      <a:cs typeface="Times New Roman" panose="02020603050405020304" pitchFamily="18" charset="0"/>
                                    </a:rPr>
                                    <m:t>𝑻</m:t>
                                  </m:r>
                                </m:sup>
                              </m:sSup>
                              <m:r>
                                <m:rPr>
                                  <m:sty m:val="p"/>
                                </m:rPr>
                                <a:rPr lang="fr-FR" sz="1300" b="0" i="0" smtClean="0">
                                  <a:effectLst/>
                                  <a:latin typeface="Cambria Math" panose="02040503050406030204" pitchFamily="18" charset="0"/>
                                  <a:ea typeface="Calibri" panose="020F0502020204030204" pitchFamily="34" charset="0"/>
                                  <a:cs typeface="Times New Roman" panose="02020603050405020304" pitchFamily="18" charset="0"/>
                                </a:rPr>
                                <m:t>with</m:t>
                              </m:r>
                              <m:r>
                                <a:rPr lang="fr-FR" sz="1300" b="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fr-FR" sz="13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i="1">
                                      <a:effectLst/>
                                      <a:latin typeface="Cambria Math" panose="02040503050406030204" pitchFamily="18" charset="0"/>
                                      <a:ea typeface="Calibri" panose="020F0502020204030204" pitchFamily="34" charset="0"/>
                                      <a:cs typeface="Times New Roman" panose="02020603050405020304" pitchFamily="18" charset="0"/>
                                    </a:rPr>
                                    <m:t>𝑛</m:t>
                                  </m:r>
                                </m:e>
                                <m:sub>
                                  <m:r>
                                    <m:rPr>
                                      <m:sty m:val="p"/>
                                    </m:rPr>
                                    <a:rPr lang="en-US" sz="1300">
                                      <a:effectLst/>
                                      <a:latin typeface="Cambria Math" panose="02040503050406030204" pitchFamily="18" charset="0"/>
                                      <a:ea typeface="Calibri" panose="020F0502020204030204" pitchFamily="34" charset="0"/>
                                      <a:cs typeface="Times New Roman" panose="02020603050405020304" pitchFamily="18" charset="0"/>
                                    </a:rPr>
                                    <m:t>TDOA</m:t>
                                  </m:r>
                                  <m:r>
                                    <a:rPr lang="en-US" sz="1300">
                                      <a:effectLst/>
                                      <a:latin typeface="Cambria Math" panose="02040503050406030204" pitchFamily="18" charset="0"/>
                                      <a:ea typeface="Calibri" panose="020F0502020204030204" pitchFamily="34" charset="0"/>
                                      <a:cs typeface="Times New Roman" panose="02020603050405020304" pitchFamily="18" charset="0"/>
                                    </a:rPr>
                                    <m:t>,</m:t>
                                  </m:r>
                                  <m:r>
                                    <a:rPr lang="fr-FR" sz="1300" i="1">
                                      <a:effectLst/>
                                      <a:latin typeface="Cambria Math" panose="02040503050406030204" pitchFamily="18" charset="0"/>
                                      <a:ea typeface="Calibri" panose="020F0502020204030204" pitchFamily="34" charset="0"/>
                                      <a:cs typeface="Times New Roman" panose="02020603050405020304" pitchFamily="18" charset="0"/>
                                    </a:rPr>
                                    <m:t>𝑙</m:t>
                                  </m:r>
                                </m:sub>
                              </m:sSub>
                              <m:r>
                                <a:rPr lang="en-US" sz="13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effectLst/>
                              <a:latin typeface="Sabon Next LT" panose="02000500000000000000" pitchFamily="2" charset="0"/>
                              <a:ea typeface="Calibri" panose="020F0502020204030204" pitchFamily="34" charset="0"/>
                              <a:cs typeface="Sabon Next LT" panose="02000500000000000000" pitchFamily="2" charset="0"/>
                            </a:rPr>
                            <a:t>~</a:t>
                          </a:r>
                          <a14:m>
                            <m:oMath xmlns:m="http://schemas.openxmlformats.org/officeDocument/2006/math">
                              <m:r>
                                <a:rPr lang="fr-FR" sz="1300" i="1">
                                  <a:effectLst/>
                                  <a:latin typeface="Cambria Math" panose="02040503050406030204" pitchFamily="18" charset="0"/>
                                  <a:ea typeface="Calibri" panose="020F0502020204030204" pitchFamily="34" charset="0"/>
                                  <a:cs typeface="Times New Roman" panose="02020603050405020304" pitchFamily="18" charset="0"/>
                                </a:rPr>
                                <m:t>𝑁</m:t>
                              </m:r>
                              <m:sSubSup>
                                <m:sSubSupPr>
                                  <m:ctrlPr>
                                    <a:rPr lang="fr-FR" sz="13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effectLst/>
                                      <a:latin typeface="Cambria Math" panose="02040503050406030204" pitchFamily="18" charset="0"/>
                                      <a:ea typeface="Calibri" panose="020F0502020204030204" pitchFamily="34" charset="0"/>
                                      <a:cs typeface="Times New Roman" panose="02020603050405020304" pitchFamily="18" charset="0"/>
                                    </a:rPr>
                                    <m:t>(0,</m:t>
                                  </m:r>
                                  <m:r>
                                    <a:rPr lang="fr-FR" sz="13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fr-FR" sz="1300" i="1">
                                      <a:effectLst/>
                                      <a:latin typeface="Cambria Math" panose="02040503050406030204" pitchFamily="18" charset="0"/>
                                      <a:ea typeface="Calibri" panose="020F0502020204030204" pitchFamily="34" charset="0"/>
                                      <a:cs typeface="Times New Roman" panose="02020603050405020304" pitchFamily="18" charset="0"/>
                                    </a:rPr>
                                    <m:t>𝑇𝐷𝑂𝐴</m:t>
                                  </m:r>
                                  <m:r>
                                    <a:rPr lang="en-US" sz="1300" i="1">
                                      <a:effectLst/>
                                      <a:latin typeface="Cambria Math" panose="02040503050406030204" pitchFamily="18" charset="0"/>
                                      <a:ea typeface="Calibri" panose="020F0502020204030204" pitchFamily="34" charset="0"/>
                                      <a:cs typeface="Times New Roman" panose="02020603050405020304" pitchFamily="18" charset="0"/>
                                    </a:rPr>
                                    <m:t>,</m:t>
                                  </m:r>
                                  <m:r>
                                    <a:rPr lang="fr-FR" sz="1300" i="1">
                                      <a:effectLst/>
                                      <a:latin typeface="Cambria Math" panose="02040503050406030204" pitchFamily="18" charset="0"/>
                                      <a:ea typeface="Calibri" panose="020F0502020204030204" pitchFamily="34" charset="0"/>
                                      <a:cs typeface="Times New Roman" panose="02020603050405020304" pitchFamily="18" charset="0"/>
                                    </a:rPr>
                                    <m:t>𝑙</m:t>
                                  </m:r>
                                  <m:r>
                                    <a:rPr lang="en-US" sz="1300" i="1">
                                      <a:effectLst/>
                                      <a:latin typeface="Cambria Math" panose="02040503050406030204" pitchFamily="18" charset="0"/>
                                      <a:ea typeface="Calibri" panose="020F0502020204030204" pitchFamily="34" charset="0"/>
                                      <a:cs typeface="Times New Roman" panose="02020603050405020304" pitchFamily="18" charset="0"/>
                                    </a:rPr>
                                    <m:t> </m:t>
                                  </m:r>
                                </m:sub>
                                <m:sup>
                                  <m:r>
                                    <a:rPr lang="en-US" sz="1300" i="1">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US" sz="13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fr-FR" sz="1300" dirty="0">
                              <a:effectLst/>
                              <a:latin typeface="Sabon Next LT" panose="02000500000000000000" pitchFamily="2" charset="0"/>
                              <a:ea typeface="Calibri" panose="020F0502020204030204" pitchFamily="34" charset="0"/>
                              <a:cs typeface="Sabon Next LT" panose="02000500000000000000" pitchFamily="2" charset="0"/>
                            </a:rPr>
                            <a:t> (white noise)</a:t>
                          </a:r>
                        </a:p>
                        <a:p>
                          <a:pPr algn="ctr">
                            <a:lnSpc>
                              <a:spcPts val="1200"/>
                            </a:lnSpc>
                            <a:spcAft>
                              <a:spcPts val="1200"/>
                            </a:spcAft>
                          </a:pPr>
                          <a:endParaRPr lang="fr-FR" sz="1300" dirty="0">
                            <a:effectLst/>
                            <a:latin typeface="Sabon Next LT" panose="02000500000000000000" pitchFamily="2" charset="0"/>
                            <a:ea typeface="Calibri" panose="020F0502020204030204" pitchFamily="34" charset="0"/>
                            <a:cs typeface="Sabon Next LT" panose="02000500000000000000" pitchFamily="2" charset="0"/>
                          </a:endParaRPr>
                        </a:p>
                        <a:p>
                          <a:pPr algn="ctr">
                            <a:lnSpc>
                              <a:spcPts val="1200"/>
                            </a:lnSpc>
                            <a:spcAft>
                              <a:spcPts val="1200"/>
                            </a:spcAft>
                          </a:pPr>
                          <a:endParaRPr lang="fr-FR" sz="1300" b="1" dirty="0">
                            <a:effectLst/>
                            <a:latin typeface="Sabon Next LT" panose="02000500000000000000" pitchFamily="2" charset="0"/>
                            <a:ea typeface="Calibri" panose="020F0502020204030204" pitchFamily="34" charset="0"/>
                            <a:cs typeface="Sabon Next LT" panose="02000500000000000000" pitchFamily="2" charset="0"/>
                          </a:endParaRPr>
                        </a:p>
                        <a:p>
                          <a:pPr algn="ctr">
                            <a:lnSpc>
                              <a:spcPts val="1200"/>
                            </a:lnSpc>
                            <a:spcAft>
                              <a:spcPts val="1200"/>
                            </a:spcAft>
                          </a:pPr>
                          <a14:m>
                            <m:oMathPara xmlns:m="http://schemas.openxmlformats.org/officeDocument/2006/math">
                              <m:oMathParaPr>
                                <m:jc m:val="centerGroup"/>
                              </m:oMathParaPr>
                              <m:oMath xmlns:m="http://schemas.openxmlformats.org/officeDocument/2006/math">
                                <m:sSub>
                                  <m:sSubPr>
                                    <m:ctrlPr>
                                      <a:rPr lang="fr-FR" sz="1300" b="1" i="1" smtClean="0">
                                        <a:effectLst/>
                                        <a:latin typeface="Cambria Math" panose="02040503050406030204" pitchFamily="18" charset="0"/>
                                        <a:ea typeface="Times New Roman" panose="02020603050405020304" pitchFamily="18" charset="0"/>
                                      </a:rPr>
                                    </m:ctrlPr>
                                  </m:sSubPr>
                                  <m:e>
                                    <m:r>
                                      <a:rPr lang="en-US" sz="1300" b="1" i="1" smtClean="0">
                                        <a:effectLst/>
                                        <a:latin typeface="Cambria Math" panose="02040503050406030204" pitchFamily="18" charset="0"/>
                                        <a:ea typeface="Times New Roman" panose="02020603050405020304" pitchFamily="18" charset="0"/>
                                        <a:cs typeface="Times New Roman" panose="02020603050405020304" pitchFamily="18" charset="0"/>
                                      </a:rPr>
                                      <m:t>𝒇</m:t>
                                    </m:r>
                                  </m:e>
                                  <m:sub>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𝑇𝐷𝑂𝐴</m:t>
                                    </m:r>
                                  </m:sub>
                                </m:sSub>
                                <m:r>
                                  <a:rPr lang="en-US" sz="1300" b="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3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r>
                                  <a:rPr lang="en-US" sz="1300" b="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fr-FR" sz="1300" b="1" i="1">
                                        <a:effectLst/>
                                        <a:latin typeface="Cambria Math" panose="02040503050406030204" pitchFamily="18" charset="0"/>
                                        <a:ea typeface="Times New Roman" panose="02020603050405020304" pitchFamily="18" charset="0"/>
                                      </a:rPr>
                                    </m:ctrlPr>
                                  </m:dPr>
                                  <m:e>
                                    <m:m>
                                      <m:mPr>
                                        <m:plcHide m:val="on"/>
                                        <m:mcs>
                                          <m:mc>
                                            <m:mcPr>
                                              <m:count m:val="1"/>
                                              <m:mcJc m:val="center"/>
                                            </m:mcPr>
                                          </m:mc>
                                        </m:mcs>
                                        <m:ctrlPr>
                                          <a:rPr lang="fr-FR" sz="1300" b="0" i="1">
                                            <a:effectLst/>
                                            <a:latin typeface="Cambria Math" panose="02040503050406030204" pitchFamily="18" charset="0"/>
                                            <a:ea typeface="Times New Roman" panose="02020603050405020304" pitchFamily="18" charset="0"/>
                                          </a:rPr>
                                        </m:ctrlPr>
                                      </m:mPr>
                                      <m:mr>
                                        <m:e>
                                          <m:rad>
                                            <m:radPr>
                                              <m:degHide m:val="on"/>
                                              <m:ctrlPr>
                                                <a:rPr lang="fr-FR" sz="1300" b="0" i="1">
                                                  <a:effectLst/>
                                                  <a:latin typeface="Cambria Math" panose="02040503050406030204" pitchFamily="18" charset="0"/>
                                                  <a:ea typeface="Times New Roman" panose="02020603050405020304" pitchFamily="18" charset="0"/>
                                                </a:rPr>
                                              </m:ctrlPr>
                                            </m:radPr>
                                            <m:deg/>
                                            <m:e>
                                              <m:sSup>
                                                <m:sSupPr>
                                                  <m:ctrlPr>
                                                    <a:rPr lang="fr-FR" sz="1300" b="0" i="1">
                                                      <a:effectLst/>
                                                      <a:latin typeface="Cambria Math" panose="02040503050406030204" pitchFamily="18" charset="0"/>
                                                      <a:ea typeface="Times New Roman" panose="02020603050405020304" pitchFamily="18" charset="0"/>
                                                    </a:rPr>
                                                  </m:ctrlPr>
                                                </m:sSupPr>
                                                <m:e>
                                                  <m:d>
                                                    <m:dPr>
                                                      <m:ctrlPr>
                                                        <a:rPr lang="fr-FR" sz="1300" b="0" i="1">
                                                          <a:effectLst/>
                                                          <a:latin typeface="Cambria Math" panose="02040503050406030204" pitchFamily="18" charset="0"/>
                                                          <a:ea typeface="Times New Roman" panose="02020603050405020304" pitchFamily="18" charset="0"/>
                                                        </a:rPr>
                                                      </m:ctrlPr>
                                                    </m:dPr>
                                                    <m:e>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300" b="0" i="1">
                                                              <a:effectLst/>
                                                              <a:latin typeface="Cambria Math" panose="02040503050406030204" pitchFamily="18" charset="0"/>
                                                              <a:ea typeface="Times New Roman" panose="02020603050405020304" pitchFamily="18" charset="0"/>
                                                            </a:rPr>
                                                          </m:ctrlPr>
                                                        </m:sSubPr>
                                                        <m:e>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b>
                                                      </m:sSub>
                                                    </m:e>
                                                  </m:d>
                                                </m:e>
                                                <m:sup>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300" b="0"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sz="1300" b="0" i="1">
                                                      <a:effectLst/>
                                                      <a:latin typeface="Cambria Math" panose="02040503050406030204" pitchFamily="18" charset="0"/>
                                                      <a:ea typeface="Times New Roman" panose="02020603050405020304" pitchFamily="18" charset="0"/>
                                                    </a:rPr>
                                                  </m:ctrlPr>
                                                </m:sSupPr>
                                                <m:e>
                                                  <m:d>
                                                    <m:dPr>
                                                      <m:ctrlPr>
                                                        <a:rPr lang="fr-FR" sz="1300" b="0" i="1">
                                                          <a:effectLst/>
                                                          <a:latin typeface="Cambria Math" panose="02040503050406030204" pitchFamily="18" charset="0"/>
                                                          <a:ea typeface="Times New Roman" panose="02020603050405020304" pitchFamily="18" charset="0"/>
                                                        </a:rPr>
                                                      </m:ctrlPr>
                                                    </m:dPr>
                                                    <m:e>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300" b="0" i="1">
                                                              <a:effectLst/>
                                                              <a:latin typeface="Cambria Math" panose="02040503050406030204" pitchFamily="18" charset="0"/>
                                                              <a:ea typeface="Times New Roman" panose="02020603050405020304" pitchFamily="18" charset="0"/>
                                                            </a:rPr>
                                                          </m:ctrlPr>
                                                        </m:sSubPr>
                                                        <m:e>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b>
                                                      </m:sSub>
                                                    </m:e>
                                                  </m:d>
                                                </m:e>
                                                <m:sup>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fr-FR" sz="1300" b="0" i="1">
                                                  <a:effectLst/>
                                                  <a:latin typeface="Cambria Math" panose="02040503050406030204" pitchFamily="18" charset="0"/>
                                                  <a:ea typeface="Times New Roman" panose="02020603050405020304" pitchFamily="18" charset="0"/>
                                                </a:rPr>
                                              </m:ctrlPr>
                                            </m:radPr>
                                            <m:deg/>
                                            <m:e>
                                              <m:sSup>
                                                <m:sSupPr>
                                                  <m:ctrlPr>
                                                    <a:rPr lang="fr-FR" sz="1300" b="0" i="1">
                                                      <a:effectLst/>
                                                      <a:latin typeface="Cambria Math" panose="02040503050406030204" pitchFamily="18" charset="0"/>
                                                      <a:ea typeface="Times New Roman" panose="02020603050405020304" pitchFamily="18" charset="0"/>
                                                    </a:rPr>
                                                  </m:ctrlPr>
                                                </m:sSupPr>
                                                <m:e>
                                                  <m:d>
                                                    <m:dPr>
                                                      <m:ctrlPr>
                                                        <a:rPr lang="fr-FR" sz="1300" b="0" i="1">
                                                          <a:effectLst/>
                                                          <a:latin typeface="Cambria Math" panose="02040503050406030204" pitchFamily="18" charset="0"/>
                                                          <a:ea typeface="Times New Roman" panose="02020603050405020304" pitchFamily="18" charset="0"/>
                                                        </a:rPr>
                                                      </m:ctrlPr>
                                                    </m:dPr>
                                                    <m:e>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300" b="0" i="1">
                                                              <a:effectLst/>
                                                              <a:latin typeface="Cambria Math" panose="02040503050406030204" pitchFamily="18" charset="0"/>
                                                              <a:ea typeface="Times New Roman" panose="02020603050405020304" pitchFamily="18" charset="0"/>
                                                            </a:rPr>
                                                          </m:ctrlPr>
                                                        </m:sSubPr>
                                                        <m:e>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sup>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300" b="0"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sz="1300" b="0" i="1">
                                                      <a:effectLst/>
                                                      <a:latin typeface="Cambria Math" panose="02040503050406030204" pitchFamily="18" charset="0"/>
                                                      <a:ea typeface="Times New Roman" panose="02020603050405020304" pitchFamily="18" charset="0"/>
                                                    </a:rPr>
                                                  </m:ctrlPr>
                                                </m:sSupPr>
                                                <m:e>
                                                  <m:d>
                                                    <m:dPr>
                                                      <m:ctrlPr>
                                                        <a:rPr lang="fr-FR" sz="1300" b="0" i="1">
                                                          <a:effectLst/>
                                                          <a:latin typeface="Cambria Math" panose="02040503050406030204" pitchFamily="18" charset="0"/>
                                                          <a:ea typeface="Times New Roman" panose="02020603050405020304" pitchFamily="18" charset="0"/>
                                                        </a:rPr>
                                                      </m:ctrlPr>
                                                    </m:dPr>
                                                    <m:e>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300" b="0" i="1">
                                                              <a:effectLst/>
                                                              <a:latin typeface="Cambria Math" panose="02040503050406030204" pitchFamily="18" charset="0"/>
                                                              <a:ea typeface="Times New Roman" panose="02020603050405020304" pitchFamily="18" charset="0"/>
                                                            </a:rPr>
                                                          </m:ctrlPr>
                                                        </m:sSubPr>
                                                        <m:e>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sup>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e>
                                      </m:mr>
                                      <m:mr>
                                        <m:e>
                                          <m:r>
                                            <a:rPr lang="en-US" sz="1300" b="0" smtClean="0">
                                              <a:effectLst/>
                                              <a:latin typeface="Cambria Math" panose="02040503050406030204" pitchFamily="18" charset="0"/>
                                              <a:ea typeface="Times New Roman" panose="02020603050405020304" pitchFamily="18" charset="0"/>
                                              <a:cs typeface="Times New Roman" panose="02020603050405020304" pitchFamily="18" charset="0"/>
                                            </a:rPr>
                                            <m:t>⋮</m:t>
                                          </m:r>
                                        </m:e>
                                      </m:mr>
                                      <m:mr>
                                        <m:e>
                                          <m:rad>
                                            <m:radPr>
                                              <m:degHide m:val="on"/>
                                              <m:ctrlPr>
                                                <a:rPr lang="fr-FR" sz="1300" b="0" i="1">
                                                  <a:effectLst/>
                                                  <a:latin typeface="Cambria Math" panose="02040503050406030204" pitchFamily="18" charset="0"/>
                                                  <a:ea typeface="Times New Roman" panose="02020603050405020304" pitchFamily="18" charset="0"/>
                                                </a:rPr>
                                              </m:ctrlPr>
                                            </m:radPr>
                                            <m:deg/>
                                            <m:e>
                                              <m:sSup>
                                                <m:sSupPr>
                                                  <m:ctrlPr>
                                                    <a:rPr lang="fr-FR" sz="1300" b="0" i="1">
                                                      <a:effectLst/>
                                                      <a:latin typeface="Cambria Math" panose="02040503050406030204" pitchFamily="18" charset="0"/>
                                                      <a:ea typeface="Times New Roman" panose="02020603050405020304" pitchFamily="18" charset="0"/>
                                                    </a:rPr>
                                                  </m:ctrlPr>
                                                </m:sSupPr>
                                                <m:e>
                                                  <m:d>
                                                    <m:dPr>
                                                      <m:ctrlPr>
                                                        <a:rPr lang="fr-FR" sz="1300" b="0" i="1">
                                                          <a:effectLst/>
                                                          <a:latin typeface="Cambria Math" panose="02040503050406030204" pitchFamily="18" charset="0"/>
                                                          <a:ea typeface="Times New Roman" panose="02020603050405020304" pitchFamily="18" charset="0"/>
                                                        </a:rPr>
                                                      </m:ctrlPr>
                                                    </m:dPr>
                                                    <m:e>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300" b="0" i="1">
                                                              <a:effectLst/>
                                                              <a:latin typeface="Cambria Math" panose="02040503050406030204" pitchFamily="18" charset="0"/>
                                                              <a:ea typeface="Times New Roman" panose="02020603050405020304" pitchFamily="18" charset="0"/>
                                                            </a:rPr>
                                                          </m:ctrlPr>
                                                        </m:sSubPr>
                                                        <m:e>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𝐿</m:t>
                                                          </m:r>
                                                        </m:sub>
                                                      </m:sSub>
                                                    </m:e>
                                                  </m:d>
                                                </m:e>
                                                <m:sup>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300" b="0"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sz="1300" b="0" i="1">
                                                      <a:effectLst/>
                                                      <a:latin typeface="Cambria Math" panose="02040503050406030204" pitchFamily="18" charset="0"/>
                                                      <a:ea typeface="Times New Roman" panose="02020603050405020304" pitchFamily="18" charset="0"/>
                                                    </a:rPr>
                                                  </m:ctrlPr>
                                                </m:sSupPr>
                                                <m:e>
                                                  <m:d>
                                                    <m:dPr>
                                                      <m:ctrlPr>
                                                        <a:rPr lang="fr-FR" sz="1300" b="0" i="1">
                                                          <a:effectLst/>
                                                          <a:latin typeface="Cambria Math" panose="02040503050406030204" pitchFamily="18" charset="0"/>
                                                          <a:ea typeface="Times New Roman" panose="02020603050405020304" pitchFamily="18" charset="0"/>
                                                        </a:rPr>
                                                      </m:ctrlPr>
                                                    </m:dPr>
                                                    <m:e>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300" b="0" i="1">
                                                              <a:effectLst/>
                                                              <a:latin typeface="Cambria Math" panose="02040503050406030204" pitchFamily="18" charset="0"/>
                                                              <a:ea typeface="Times New Roman" panose="02020603050405020304" pitchFamily="18" charset="0"/>
                                                            </a:rPr>
                                                          </m:ctrlPr>
                                                        </m:sSubPr>
                                                        <m:e>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𝐿</m:t>
                                                          </m:r>
                                                        </m:sub>
                                                      </m:sSub>
                                                    </m:e>
                                                  </m:d>
                                                </m:e>
                                                <m:sup>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fr-FR" sz="1300" b="0" i="1">
                                                  <a:effectLst/>
                                                  <a:latin typeface="Cambria Math" panose="02040503050406030204" pitchFamily="18" charset="0"/>
                                                  <a:ea typeface="Times New Roman" panose="02020603050405020304" pitchFamily="18" charset="0"/>
                                                </a:rPr>
                                              </m:ctrlPr>
                                            </m:radPr>
                                            <m:deg/>
                                            <m:e>
                                              <m:sSup>
                                                <m:sSupPr>
                                                  <m:ctrlPr>
                                                    <a:rPr lang="fr-FR" sz="1300" b="0" i="1">
                                                      <a:effectLst/>
                                                      <a:latin typeface="Cambria Math" panose="02040503050406030204" pitchFamily="18" charset="0"/>
                                                      <a:ea typeface="Times New Roman" panose="02020603050405020304" pitchFamily="18" charset="0"/>
                                                    </a:rPr>
                                                  </m:ctrlPr>
                                                </m:sSupPr>
                                                <m:e>
                                                  <m:d>
                                                    <m:dPr>
                                                      <m:ctrlPr>
                                                        <a:rPr lang="fr-FR" sz="1300" b="0" i="1">
                                                          <a:effectLst/>
                                                          <a:latin typeface="Cambria Math" panose="02040503050406030204" pitchFamily="18" charset="0"/>
                                                          <a:ea typeface="Times New Roman" panose="02020603050405020304" pitchFamily="18" charset="0"/>
                                                        </a:rPr>
                                                      </m:ctrlPr>
                                                    </m:dPr>
                                                    <m:e>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300" b="0" i="1">
                                                              <a:effectLst/>
                                                              <a:latin typeface="Cambria Math" panose="02040503050406030204" pitchFamily="18" charset="0"/>
                                                              <a:ea typeface="Times New Roman" panose="02020603050405020304" pitchFamily="18" charset="0"/>
                                                            </a:rPr>
                                                          </m:ctrlPr>
                                                        </m:sSubPr>
                                                        <m:e>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sup>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300" b="0"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sz="1300" b="0" i="1">
                                                      <a:effectLst/>
                                                      <a:latin typeface="Cambria Math" panose="02040503050406030204" pitchFamily="18" charset="0"/>
                                                      <a:ea typeface="Times New Roman" panose="02020603050405020304" pitchFamily="18" charset="0"/>
                                                    </a:rPr>
                                                  </m:ctrlPr>
                                                </m:sSupPr>
                                                <m:e>
                                                  <m:d>
                                                    <m:dPr>
                                                      <m:ctrlPr>
                                                        <a:rPr lang="fr-FR" sz="1300" b="0" i="1">
                                                          <a:effectLst/>
                                                          <a:latin typeface="Cambria Math" panose="02040503050406030204" pitchFamily="18" charset="0"/>
                                                          <a:ea typeface="Times New Roman" panose="02020603050405020304" pitchFamily="18" charset="0"/>
                                                        </a:rPr>
                                                      </m:ctrlPr>
                                                    </m:dPr>
                                                    <m:e>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300" b="0" i="1">
                                                              <a:effectLst/>
                                                              <a:latin typeface="Cambria Math" panose="02040503050406030204" pitchFamily="18" charset="0"/>
                                                              <a:ea typeface="Times New Roman" panose="02020603050405020304" pitchFamily="18" charset="0"/>
                                                            </a:rPr>
                                                          </m:ctrlPr>
                                                        </m:sSubPr>
                                                        <m:e>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sup>
                                                  <m:r>
                                                    <a:rPr lang="en-US" sz="13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e>
                                      </m:mr>
                                    </m:m>
                                  </m:e>
                                </m:d>
                              </m:oMath>
                            </m:oMathPara>
                          </a14:m>
                          <a:endParaRPr lang="fr-FR" sz="1300" b="1" i="1" dirty="0">
                            <a:effectLst/>
                            <a:latin typeface="Sabon Next LT" panose="02000500000000000000" pitchFamily="2" charset="0"/>
                            <a:ea typeface="Calibri" panose="020F0502020204030204" pitchFamily="34" charset="0"/>
                            <a:cs typeface="Sabon Next LT" panose="02000500000000000000" pitchFamily="2" charset="0"/>
                          </a:endParaRPr>
                        </a:p>
                        <a:p>
                          <a:pPr algn="l">
                            <a:lnSpc>
                              <a:spcPts val="1200"/>
                            </a:lnSpc>
                            <a:spcAft>
                              <a:spcPts val="1200"/>
                            </a:spcAft>
                          </a:pPr>
                          <a:endParaRPr lang="fr-FR" sz="1300" i="1" dirty="0">
                            <a:effectLst/>
                            <a:latin typeface="Sabon Next LT" panose="02000500000000000000" pitchFamily="2" charset="0"/>
                            <a:ea typeface="Calibri" panose="020F0502020204030204" pitchFamily="34" charset="0"/>
                            <a:cs typeface="Sabon Next LT" panose="02000500000000000000" pitchFamily="2" charset="0"/>
                          </a:endParaRPr>
                        </a:p>
                        <a:p>
                          <a:pPr algn="l">
                            <a:lnSpc>
                              <a:spcPts val="1200"/>
                            </a:lnSpc>
                            <a:spcAft>
                              <a:spcPts val="1200"/>
                            </a:spcAft>
                          </a:pPr>
                          <a:r>
                            <a:rPr lang="fr-FR" sz="1300" i="0" dirty="0">
                              <a:effectLst/>
                              <a:latin typeface="Sabon Next LT" panose="02000500000000000000" pitchFamily="2" charset="0"/>
                              <a:ea typeface="Calibri" panose="020F0502020204030204" pitchFamily="34" charset="0"/>
                              <a:cs typeface="Sabon Next LT" panose="02000500000000000000" pitchFamily="2" charset="0"/>
                            </a:rPr>
                            <a:t>Linéarisation </a:t>
                          </a:r>
                        </a:p>
                        <a:p>
                          <a:pPr algn="ctr">
                            <a:lnSpc>
                              <a:spcPts val="1200"/>
                            </a:lnSpc>
                            <a:spcAft>
                              <a:spcPts val="1200"/>
                            </a:spcAft>
                          </a:pPr>
                          <a:endParaRPr lang="fr-FR" sz="1300" i="1" dirty="0">
                            <a:effectLst/>
                            <a:latin typeface="Sabon Next LT" panose="02000500000000000000" pitchFamily="2" charset="0"/>
                            <a:ea typeface="Calibri" panose="020F0502020204030204" pitchFamily="34" charset="0"/>
                            <a:cs typeface="Sabon Next LT" panose="02000500000000000000" pitchFamily="2" charset="0"/>
                          </a:endParaRPr>
                        </a:p>
                        <a:p>
                          <a:pPr algn="ctr">
                            <a:lnSpc>
                              <a:spcPts val="1200"/>
                            </a:lnSpc>
                            <a:spcAft>
                              <a:spcPts val="1200"/>
                            </a:spcAft>
                          </a:pPr>
                          <a:endParaRPr lang="fr-FR" sz="1300" i="1" dirty="0">
                            <a:solidFill>
                              <a:schemeClr val="tx1"/>
                            </a:solidFill>
                            <a:effectLst/>
                            <a:latin typeface="Sabon Next LT" panose="02000500000000000000" pitchFamily="2" charset="0"/>
                            <a:ea typeface="Calibri" panose="020F0502020204030204" pitchFamily="34" charset="0"/>
                            <a:cs typeface="Sabon Next LT" panose="02000500000000000000" pitchFamily="2" charset="0"/>
                          </a:endParaRPr>
                        </a:p>
                        <a:p>
                          <a:pPr algn="ctr">
                            <a:lnSpc>
                              <a:spcPts val="1200"/>
                            </a:lnSpc>
                            <a:spcAft>
                              <a:spcPts val="1200"/>
                            </a:spcAft>
                          </a:pPr>
                          <a14:m>
                            <m:oMathPara xmlns:m="http://schemas.openxmlformats.org/officeDocument/2006/math">
                              <m:oMathParaPr>
                                <m:jc m:val="centerGroup"/>
                              </m:oMathParaPr>
                              <m:oMath xmlns:m="http://schemas.openxmlformats.org/officeDocument/2006/math">
                                <m:r>
                                  <a:rPr kumimoji="0" lang="en-US" sz="1300" b="1" i="0"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𝐀</m:t>
                                </m:r>
                                <m:r>
                                  <a:rPr kumimoji="0" lang="en-US" sz="1300" b="0" i="0"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2</m:t>
                                </m:r>
                                <m:d>
                                  <m:dPr>
                                    <m:begChr m:val="["/>
                                    <m:endChr m:val="]"/>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dPr>
                                  <m:e>
                                    <m:m>
                                      <m:mPr>
                                        <m:plcHide m:val="on"/>
                                        <m:mcs>
                                          <m:mc>
                                            <m:mcPr>
                                              <m:count m:val="3"/>
                                              <m:mcJc m:val="center"/>
                                            </m:mcPr>
                                          </m:mc>
                                        </m:mcs>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mPr>
                                      <m:mr>
                                        <m:e>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sub>
                                          </m:s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2</m:t>
                                              </m:r>
                                            </m:sub>
                                          </m:sSub>
                                        </m:e>
                                        <m:e>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sub>
                                          </m:s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2</m:t>
                                              </m:r>
                                            </m:sub>
                                          </m:sSub>
                                        </m:e>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𝑟</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𝑇𝐷𝑂𝐴</m:t>
                                              </m:r>
                                              <m:r>
                                                <a:rPr kumimoji="0" lang="en-US" sz="1300" b="0" i="0"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2</m:t>
                                              </m:r>
                                            </m:sub>
                                          </m:sSub>
                                        </m:e>
                                      </m:mr>
                                      <m:mr>
                                        <m:e>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sub>
                                          </m:s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3</m:t>
                                              </m:r>
                                            </m:sub>
                                          </m:sSub>
                                        </m:e>
                                        <m:e>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sub>
                                          </m:s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3</m:t>
                                              </m:r>
                                            </m:sub>
                                          </m:sSub>
                                        </m:e>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𝑟</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𝑇𝐷𝑂𝐴</m:t>
                                              </m:r>
                                              <m:r>
                                                <a:rPr kumimoji="0" lang="en-US" sz="1300" b="0" i="0"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3</m:t>
                                              </m:r>
                                            </m:sub>
                                          </m:sSub>
                                        </m:e>
                                      </m:mr>
                                      <m:mr>
                                        <m:e>
                                          <m:r>
                                            <a:rPr kumimoji="0" lang="en-US" sz="1300" b="0" i="0"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e>
                                        <m:e>
                                          <m:r>
                                            <a:rPr kumimoji="0" lang="en-US" sz="1300" b="0" i="0"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e>
                                        <m:e>
                                          <m:r>
                                            <a:rPr kumimoji="0" lang="en-US" sz="1300" b="0" i="0"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e>
                                      </m:mr>
                                      <m:mr>
                                        <m:e>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sub>
                                          </m:s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𝐿</m:t>
                                              </m:r>
                                            </m:sub>
                                          </m:sSub>
                                        </m:e>
                                        <m:e>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sub>
                                          </m:s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𝐿</m:t>
                                              </m:r>
                                            </m:sub>
                                          </m:sSub>
                                        </m:e>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𝑟</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𝑇𝐷𝑂𝐴</m:t>
                                              </m:r>
                                              <m:r>
                                                <a:rPr kumimoji="0" lang="en-US" sz="1300" b="0" i="0"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𝐿</m:t>
                                              </m:r>
                                            </m:sub>
                                          </m:sSub>
                                        </m:e>
                                      </m:mr>
                                    </m:m>
                                  </m:e>
                                </m:d>
                                <m:r>
                                  <a:rPr kumimoji="0" lang="en-US" sz="1300" b="1" i="0" u="none" strike="noStrike" kern="1200" cap="none" spc="0" normalizeH="0" baseline="0" noProof="0">
                                    <a:ln>
                                      <a:noFill/>
                                    </a:ln>
                                    <a:solidFill>
                                      <a:schemeClr val="tx1"/>
                                    </a:solidFill>
                                    <a:effectLst/>
                                    <a:uLnTx/>
                                    <a:uFillTx/>
                                    <a:latin typeface="Cambria Math" panose="02040503050406030204" pitchFamily="18" charset="0"/>
                                    <a:ea typeface="+mn-ea"/>
                                  </a:rPr>
                                  <m:t>𝛉</m:t>
                                </m:r>
                                <m:r>
                                  <a:rPr kumimoji="0" lang="en-US" sz="1300" b="0" i="0" u="none" strike="noStrike" kern="1200" cap="none" spc="0" normalizeH="0" baseline="0" noProof="0">
                                    <a:ln>
                                      <a:noFill/>
                                    </a:ln>
                                    <a:solidFill>
                                      <a:schemeClr val="tx1"/>
                                    </a:solidFill>
                                    <a:effectLst/>
                                    <a:uLnTx/>
                                    <a:uFillTx/>
                                    <a:latin typeface="Cambria Math" panose="02040503050406030204" pitchFamily="18" charset="0"/>
                                    <a:ea typeface="+mn-ea"/>
                                  </a:rPr>
                                  <m:t>=</m:t>
                                </m:r>
                                <m:d>
                                  <m:dPr>
                                    <m:begChr m:val="["/>
                                    <m:endChr m:val="]"/>
                                    <m:ctrlPr>
                                      <a:rPr kumimoji="0" lang="fr-FR" sz="1300" b="1" i="1" u="none" strike="noStrike" kern="1200" cap="none" spc="0" normalizeH="0" baseline="0" noProof="0">
                                        <a:ln>
                                          <a:noFill/>
                                        </a:ln>
                                        <a:solidFill>
                                          <a:schemeClr val="tx1"/>
                                        </a:solidFill>
                                        <a:effectLst/>
                                        <a:uLnTx/>
                                        <a:uFillTx/>
                                        <a:latin typeface="Cambria Math" panose="02040503050406030204" pitchFamily="18" charset="0"/>
                                        <a:ea typeface="+mn-ea"/>
                                      </a:rPr>
                                    </m:ctrlPr>
                                  </m:dPr>
                                  <m:e>
                                    <m:m>
                                      <m:mPr>
                                        <m:mcs>
                                          <m:mc>
                                            <m:mcPr>
                                              <m:count m:val="1"/>
                                              <m:mcJc m:val="center"/>
                                            </m:mcPr>
                                          </m:mc>
                                        </m:mcs>
                                        <m:ctrlPr>
                                          <a:rPr kumimoji="0" lang="fr-FR" sz="1300" b="1" i="1" u="none" strike="noStrike" kern="1200" cap="none" spc="0" normalizeH="0" baseline="0" noProof="0">
                                            <a:ln>
                                              <a:noFill/>
                                            </a:ln>
                                            <a:solidFill>
                                              <a:schemeClr val="tx1"/>
                                            </a:solidFill>
                                            <a:effectLst/>
                                            <a:uLnTx/>
                                            <a:uFillTx/>
                                            <a:latin typeface="Cambria Math" panose="02040503050406030204" pitchFamily="18" charset="0"/>
                                            <a:ea typeface="+mn-ea"/>
                                          </a:rPr>
                                        </m:ctrlPr>
                                      </m:mPr>
                                      <m:mr>
                                        <m:e>
                                          <m:r>
                                            <a:rPr kumimoji="0" lang="fr-FR" sz="1300" b="1" i="1" u="none" strike="noStrike" kern="1200" cap="none" spc="0" normalizeH="0" baseline="0" noProof="0">
                                              <a:ln>
                                                <a:noFill/>
                                              </a:ln>
                                              <a:solidFill>
                                                <a:schemeClr val="tx1"/>
                                              </a:solidFill>
                                              <a:effectLst/>
                                              <a:uLnTx/>
                                              <a:uFillTx/>
                                              <a:latin typeface="Cambria Math" panose="02040503050406030204" pitchFamily="18" charset="0"/>
                                              <a:ea typeface="+mn-ea"/>
                                            </a:rPr>
                                            <m:t>𝑥</m:t>
                                          </m:r>
                                          <m:r>
                                            <a:rPr kumimoji="0" lang="fr-FR" sz="1300" b="1" i="1" u="none" strike="noStrike" kern="1200" cap="none" spc="0" normalizeH="0" baseline="0" noProof="0">
                                              <a:ln>
                                                <a:noFill/>
                                              </a:ln>
                                              <a:solidFill>
                                                <a:schemeClr val="tx1"/>
                                              </a:solidFill>
                                              <a:effectLst/>
                                              <a:uLnTx/>
                                              <a:uFillTx/>
                                              <a:latin typeface="Cambria Math" panose="02040503050406030204" pitchFamily="18" charset="0"/>
                                              <a:ea typeface="+mn-ea"/>
                                            </a:rPr>
                                            <m:t>−</m:t>
                                          </m:r>
                                          <m:sSub>
                                            <m:sSubPr>
                                              <m:ctrlPr>
                                                <a:rPr kumimoji="0" lang="fr-FR" sz="1300" b="1"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fr-FR" sz="1300" b="1" i="1" u="none" strike="noStrike" kern="1200" cap="none" spc="0" normalizeH="0" baseline="0" noProof="0">
                                                  <a:ln>
                                                    <a:noFill/>
                                                  </a:ln>
                                                  <a:solidFill>
                                                    <a:schemeClr val="tx1"/>
                                                  </a:solidFill>
                                                  <a:effectLst/>
                                                  <a:uLnTx/>
                                                  <a:uFillTx/>
                                                  <a:latin typeface="Cambria Math" panose="02040503050406030204" pitchFamily="18" charset="0"/>
                                                  <a:ea typeface="+mn-ea"/>
                                                </a:rPr>
                                                <m:t>𝑥</m:t>
                                              </m:r>
                                            </m:e>
                                            <m:sub>
                                              <m:r>
                                                <a:rPr kumimoji="0" lang="fr-FR" sz="1300" b="1" i="1" u="none" strike="noStrike" kern="1200" cap="none" spc="0" normalizeH="0" baseline="0" noProof="0">
                                                  <a:ln>
                                                    <a:noFill/>
                                                  </a:ln>
                                                  <a:solidFill>
                                                    <a:schemeClr val="tx1"/>
                                                  </a:solidFill>
                                                  <a:effectLst/>
                                                  <a:uLnTx/>
                                                  <a:uFillTx/>
                                                  <a:latin typeface="Cambria Math" panose="02040503050406030204" pitchFamily="18" charset="0"/>
                                                  <a:ea typeface="+mn-ea"/>
                                                </a:rPr>
                                                <m:t>1</m:t>
                                              </m:r>
                                            </m:sub>
                                          </m:sSub>
                                        </m:e>
                                      </m:mr>
                                      <m:mr>
                                        <m:e>
                                          <m:r>
                                            <a:rPr kumimoji="0" lang="fr-FR" sz="1300" b="1" i="1" u="none" strike="noStrike" kern="1200" cap="none" spc="0" normalizeH="0" baseline="0" noProof="0">
                                              <a:ln>
                                                <a:noFill/>
                                              </a:ln>
                                              <a:solidFill>
                                                <a:schemeClr val="tx1"/>
                                              </a:solidFill>
                                              <a:effectLst/>
                                              <a:uLnTx/>
                                              <a:uFillTx/>
                                              <a:latin typeface="Cambria Math" panose="02040503050406030204" pitchFamily="18" charset="0"/>
                                              <a:ea typeface="+mn-ea"/>
                                            </a:rPr>
                                            <m:t>𝑦</m:t>
                                          </m:r>
                                          <m:r>
                                            <a:rPr kumimoji="0" lang="fr-FR" sz="1300" b="1" i="1" u="none" strike="noStrike" kern="1200" cap="none" spc="0" normalizeH="0" baseline="0" noProof="0">
                                              <a:ln>
                                                <a:noFill/>
                                              </a:ln>
                                              <a:solidFill>
                                                <a:schemeClr val="tx1"/>
                                              </a:solidFill>
                                              <a:effectLst/>
                                              <a:uLnTx/>
                                              <a:uFillTx/>
                                              <a:latin typeface="Cambria Math" panose="02040503050406030204" pitchFamily="18" charset="0"/>
                                              <a:ea typeface="+mn-ea"/>
                                            </a:rPr>
                                            <m:t>−</m:t>
                                          </m:r>
                                          <m:sSub>
                                            <m:sSubPr>
                                              <m:ctrlPr>
                                                <a:rPr kumimoji="0" lang="fr-FR" sz="1300" b="1"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fr-FR" sz="1300" b="1" i="1" u="none" strike="noStrike" kern="1200" cap="none" spc="0" normalizeH="0" baseline="0" noProof="0">
                                                  <a:ln>
                                                    <a:noFill/>
                                                  </a:ln>
                                                  <a:solidFill>
                                                    <a:schemeClr val="tx1"/>
                                                  </a:solidFill>
                                                  <a:effectLst/>
                                                  <a:uLnTx/>
                                                  <a:uFillTx/>
                                                  <a:latin typeface="Cambria Math" panose="02040503050406030204" pitchFamily="18" charset="0"/>
                                                  <a:ea typeface="+mn-ea"/>
                                                </a:rPr>
                                                <m:t>𝑦</m:t>
                                              </m:r>
                                            </m:e>
                                            <m:sub>
                                              <m:r>
                                                <a:rPr kumimoji="0" lang="fr-FR" sz="1300" b="1" i="1" u="none" strike="noStrike" kern="1200" cap="none" spc="0" normalizeH="0" baseline="0" noProof="0">
                                                  <a:ln>
                                                    <a:noFill/>
                                                  </a:ln>
                                                  <a:solidFill>
                                                    <a:schemeClr val="tx1"/>
                                                  </a:solidFill>
                                                  <a:effectLst/>
                                                  <a:uLnTx/>
                                                  <a:uFillTx/>
                                                  <a:latin typeface="Cambria Math" panose="02040503050406030204" pitchFamily="18" charset="0"/>
                                                  <a:ea typeface="+mn-ea"/>
                                                </a:rPr>
                                                <m:t>1</m:t>
                                              </m:r>
                                            </m:sub>
                                          </m:sSub>
                                        </m:e>
                                      </m:mr>
                                      <m:mr>
                                        <m:e>
                                          <m:sSub>
                                            <m:sSubPr>
                                              <m:ctrlPr>
                                                <a:rPr kumimoji="0" lang="fr-FR" sz="1300" b="1"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fr-FR" sz="1300" b="1" i="1" u="none" strike="noStrike" kern="1200" cap="none" spc="0" normalizeH="0" baseline="0" noProof="0">
                                                  <a:ln>
                                                    <a:noFill/>
                                                  </a:ln>
                                                  <a:solidFill>
                                                    <a:schemeClr val="tx1"/>
                                                  </a:solidFill>
                                                  <a:effectLst/>
                                                  <a:uLnTx/>
                                                  <a:uFillTx/>
                                                  <a:latin typeface="Cambria Math" panose="02040503050406030204" pitchFamily="18" charset="0"/>
                                                  <a:ea typeface="+mn-ea"/>
                                                </a:rPr>
                                                <m:t>𝑅</m:t>
                                              </m:r>
                                            </m:e>
                                            <m:sub>
                                              <m:r>
                                                <a:rPr kumimoji="0" lang="fr-FR" sz="1300" b="1" i="1" u="none" strike="noStrike" kern="1200" cap="none" spc="0" normalizeH="0" baseline="0" noProof="0">
                                                  <a:ln>
                                                    <a:noFill/>
                                                  </a:ln>
                                                  <a:solidFill>
                                                    <a:schemeClr val="tx1"/>
                                                  </a:solidFill>
                                                  <a:effectLst/>
                                                  <a:uLnTx/>
                                                  <a:uFillTx/>
                                                  <a:latin typeface="Cambria Math" panose="02040503050406030204" pitchFamily="18" charset="0"/>
                                                  <a:ea typeface="+mn-ea"/>
                                                </a:rPr>
                                                <m:t>1</m:t>
                                              </m:r>
                                            </m:sub>
                                          </m:sSub>
                                        </m:e>
                                      </m:mr>
                                    </m:m>
                                  </m:e>
                                </m:d>
                                <m:r>
                                  <a:rPr kumimoji="0" lang="fr-FR" sz="1300" b="0" i="0" u="none" strike="noStrike" kern="1200" cap="none" spc="0" normalizeH="0" baseline="0" noProof="0" smtClean="0">
                                    <a:ln>
                                      <a:noFill/>
                                    </a:ln>
                                    <a:solidFill>
                                      <a:schemeClr val="tx1"/>
                                    </a:solidFill>
                                    <a:effectLst/>
                                    <a:uLnTx/>
                                    <a:uFillTx/>
                                    <a:latin typeface="Cambria Math" panose="02040503050406030204" pitchFamily="18" charset="0"/>
                                    <a:ea typeface="+mn-ea"/>
                                  </a:rPr>
                                  <m:t> </m:t>
                                </m:r>
                                <m:r>
                                  <a:rPr kumimoji="0" lang="en-US" sz="1300" b="1" i="0" u="none" strike="noStrike" kern="1200" cap="none" spc="0" normalizeH="0" baseline="0" noProof="0">
                                    <a:ln>
                                      <a:noFill/>
                                    </a:ln>
                                    <a:solidFill>
                                      <a:schemeClr val="tx1"/>
                                    </a:solidFill>
                                    <a:effectLst/>
                                    <a:uLnTx/>
                                    <a:uFillTx/>
                                    <a:latin typeface="Cambria Math" panose="02040503050406030204" pitchFamily="18" charset="0"/>
                                    <a:ea typeface="+mn-ea"/>
                                  </a:rPr>
                                  <m:t>𝐛</m:t>
                                </m:r>
                                <m:r>
                                  <a:rPr kumimoji="0" lang="en-US" sz="1300" b="0" i="0" u="none" strike="noStrike" kern="1200" cap="none" spc="0" normalizeH="0" baseline="0" noProof="0">
                                    <a:ln>
                                      <a:noFill/>
                                    </a:ln>
                                    <a:solidFill>
                                      <a:schemeClr val="tx1"/>
                                    </a:solidFill>
                                    <a:effectLst/>
                                    <a:uLnTx/>
                                    <a:uFillTx/>
                                    <a:latin typeface="Cambria Math" panose="02040503050406030204" pitchFamily="18" charset="0"/>
                                    <a:ea typeface="+mn-ea"/>
                                  </a:rPr>
                                  <m:t>=</m:t>
                                </m:r>
                                <m:d>
                                  <m:dPr>
                                    <m:begChr m:val="["/>
                                    <m:endChr m:val="]"/>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dPr>
                                  <m:e>
                                    <m:m>
                                      <m:mPr>
                                        <m:plcHide m:val="on"/>
                                        <m:mcs>
                                          <m:mc>
                                            <m:mcPr>
                                              <m:count m:val="1"/>
                                              <m:mcJc m:val="center"/>
                                            </m:mcPr>
                                          </m:mc>
                                        </m:mcs>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mPr>
                                      <m:mr>
                                        <m:e>
                                          <m:sSubSup>
                                            <m:sSubSup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Sup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𝑟</m:t>
                                              </m:r>
                                            </m:e>
                                            <m:sub>
                                              <m:r>
                                                <m:rPr>
                                                  <m:nor/>
                                                </m:rPr>
                                                <a:rPr kumimoji="0" lang="en-US" sz="1300" b="0" i="0" u="none" strike="noStrike" kern="1200" cap="none" spc="0" normalizeH="0" baseline="0" noProof="0">
                                                  <a:ln>
                                                    <a:noFill/>
                                                  </a:ln>
                                                  <a:solidFill>
                                                    <a:schemeClr val="tx1"/>
                                                  </a:solidFill>
                                                  <a:effectLst/>
                                                  <a:uLnTx/>
                                                  <a:uFillTx/>
                                                  <a:latin typeface="Sabon Next LT" panose="02000500000000000000" pitchFamily="2" charset="0"/>
                                                  <a:ea typeface="+mn-ea"/>
                                                  <a:cs typeface="Sabon Next LT" panose="02000500000000000000" pitchFamily="2" charset="0"/>
                                                </a:rPr>
                                                <m:t>TDOA</m:t>
                                              </m:r>
                                              <m:r>
                                                <m:rPr>
                                                  <m:nor/>
                                                </m:rPr>
                                                <a:rPr kumimoji="0" lang="en-US" sz="1300" b="0" i="1" u="none" strike="noStrike" kern="1200" cap="none" spc="0" normalizeH="0" baseline="0" noProof="0">
                                                  <a:ln>
                                                    <a:noFill/>
                                                  </a:ln>
                                                  <a:solidFill>
                                                    <a:schemeClr val="tx1"/>
                                                  </a:solidFill>
                                                  <a:effectLst/>
                                                  <a:uLnTx/>
                                                  <a:uFillTx/>
                                                  <a:latin typeface="Sabon Next LT" panose="02000500000000000000" pitchFamily="2" charset="0"/>
                                                  <a:ea typeface="+mn-ea"/>
                                                  <a:cs typeface="Sabon Next LT" panose="02000500000000000000" pitchFamily="2" charset="0"/>
                                                </a:rPr>
                                                <m:t> </m:t>
                                              </m:r>
                                              <m:r>
                                                <a:rPr kumimoji="0" lang="en-US" sz="1300" b="0" i="0" u="none" strike="noStrike" kern="1200" cap="none" spc="0" normalizeH="0" baseline="0" noProof="0">
                                                  <a:ln>
                                                    <a:noFill/>
                                                  </a:ln>
                                                  <a:solidFill>
                                                    <a:schemeClr val="tx1"/>
                                                  </a:solidFill>
                                                  <a:effectLst/>
                                                  <a:uLnTx/>
                                                  <a:uFillTx/>
                                                  <a:latin typeface="Cambria Math" panose="02040503050406030204" pitchFamily="18" charset="0"/>
                                                  <a:ea typeface="+mn-ea"/>
                                                </a:rPr>
                                                <m:t>,</m:t>
                                              </m:r>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2</m:t>
                                              </m:r>
                                            </m:sub>
                                            <m:sup>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2</m:t>
                                              </m:r>
                                            </m:sup>
                                          </m:sSubSup>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m:t>
                                          </m:r>
                                          <m:sSup>
                                            <m:sSup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pPr>
                                            <m:e>
                                              <m:d>
                                                <m:d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dPr>
                                                <m:e>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𝑥</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1</m:t>
                                                      </m:r>
                                                    </m:sub>
                                                  </m:s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m:t>
                                                  </m:r>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𝑥</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2</m:t>
                                                      </m:r>
                                                    </m:sub>
                                                  </m:sSub>
                                                </m:e>
                                              </m:d>
                                            </m:e>
                                            <m:sup>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2</m:t>
                                              </m:r>
                                            </m:sup>
                                          </m:sSup>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m:t>
                                          </m:r>
                                          <m:sSup>
                                            <m:sSup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pPr>
                                            <m:e>
                                              <m:d>
                                                <m:d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dPr>
                                                <m:e>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𝑦</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1</m:t>
                                                      </m:r>
                                                    </m:sub>
                                                  </m:s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m:t>
                                                  </m:r>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𝑦</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2</m:t>
                                                      </m:r>
                                                    </m:sub>
                                                  </m:sSub>
                                                </m:e>
                                              </m:d>
                                            </m:e>
                                            <m:sup>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2</m:t>
                                              </m:r>
                                            </m:sup>
                                          </m:sSup>
                                        </m:e>
                                      </m:mr>
                                      <m:mr>
                                        <m:e>
                                          <m:sSubSup>
                                            <m:sSubSup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Sup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𝑟</m:t>
                                              </m:r>
                                            </m:e>
                                            <m:sub>
                                              <m:r>
                                                <m:rPr>
                                                  <m:nor/>
                                                </m:rPr>
                                                <a:rPr kumimoji="0" lang="en-US" sz="1300" b="0" i="0" u="none" strike="noStrike" kern="1200" cap="none" spc="0" normalizeH="0" baseline="0" noProof="0">
                                                  <a:ln>
                                                    <a:noFill/>
                                                  </a:ln>
                                                  <a:solidFill>
                                                    <a:schemeClr val="tx1"/>
                                                  </a:solidFill>
                                                  <a:effectLst/>
                                                  <a:uLnTx/>
                                                  <a:uFillTx/>
                                                  <a:latin typeface="Sabon Next LT" panose="02000500000000000000" pitchFamily="2" charset="0"/>
                                                  <a:ea typeface="+mn-ea"/>
                                                  <a:cs typeface="Sabon Next LT" panose="02000500000000000000" pitchFamily="2" charset="0"/>
                                                </a:rPr>
                                                <m:t>TDOA</m:t>
                                              </m:r>
                                              <m:r>
                                                <m:rPr>
                                                  <m:nor/>
                                                </m:rPr>
                                                <a:rPr kumimoji="0" lang="en-US" sz="1300" b="0" i="1" u="none" strike="noStrike" kern="1200" cap="none" spc="0" normalizeH="0" baseline="0" noProof="0">
                                                  <a:ln>
                                                    <a:noFill/>
                                                  </a:ln>
                                                  <a:solidFill>
                                                    <a:schemeClr val="tx1"/>
                                                  </a:solidFill>
                                                  <a:effectLst/>
                                                  <a:uLnTx/>
                                                  <a:uFillTx/>
                                                  <a:latin typeface="Sabon Next LT" panose="02000500000000000000" pitchFamily="2" charset="0"/>
                                                  <a:ea typeface="+mn-ea"/>
                                                  <a:cs typeface="Sabon Next LT" panose="02000500000000000000" pitchFamily="2" charset="0"/>
                                                </a:rPr>
                                                <m:t> </m:t>
                                              </m:r>
                                              <m:r>
                                                <a:rPr kumimoji="0" lang="en-US" sz="1300" b="0" i="0" u="none" strike="noStrike" kern="1200" cap="none" spc="0" normalizeH="0" baseline="0" noProof="0">
                                                  <a:ln>
                                                    <a:noFill/>
                                                  </a:ln>
                                                  <a:solidFill>
                                                    <a:schemeClr val="tx1"/>
                                                  </a:solidFill>
                                                  <a:effectLst/>
                                                  <a:uLnTx/>
                                                  <a:uFillTx/>
                                                  <a:latin typeface="Cambria Math" panose="02040503050406030204" pitchFamily="18" charset="0"/>
                                                  <a:ea typeface="+mn-ea"/>
                                                </a:rPr>
                                                <m:t>,</m:t>
                                              </m:r>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3</m:t>
                                              </m:r>
                                            </m:sub>
                                            <m:sup>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2</m:t>
                                              </m:r>
                                            </m:sup>
                                          </m:sSubSup>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m:t>
                                          </m:r>
                                          <m:sSup>
                                            <m:sSup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pPr>
                                            <m:e>
                                              <m:d>
                                                <m:d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dPr>
                                                <m:e>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𝑥</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1</m:t>
                                                      </m:r>
                                                    </m:sub>
                                                  </m:s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m:t>
                                                  </m:r>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𝑥</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3</m:t>
                                                      </m:r>
                                                    </m:sub>
                                                  </m:sSub>
                                                </m:e>
                                              </m:d>
                                            </m:e>
                                            <m:sup>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2</m:t>
                                              </m:r>
                                            </m:sup>
                                          </m:sSup>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m:t>
                                          </m:r>
                                          <m:sSup>
                                            <m:sSup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pPr>
                                            <m:e>
                                              <m:d>
                                                <m:d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dPr>
                                                <m:e>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𝑦</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1</m:t>
                                                      </m:r>
                                                    </m:sub>
                                                  </m:s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m:t>
                                                  </m:r>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𝑦</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3</m:t>
                                                      </m:r>
                                                    </m:sub>
                                                  </m:sSub>
                                                </m:e>
                                              </m:d>
                                            </m:e>
                                            <m:sup>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2</m:t>
                                              </m:r>
                                            </m:sup>
                                          </m:sSup>
                                        </m:e>
                                      </m:mr>
                                      <m:mr>
                                        <m:e>
                                          <m:r>
                                            <a:rPr kumimoji="0" lang="en-US" sz="1300" b="0" i="0" u="none" strike="noStrike" kern="1200" cap="none" spc="0" normalizeH="0" baseline="0" noProof="0">
                                              <a:ln>
                                                <a:noFill/>
                                              </a:ln>
                                              <a:solidFill>
                                                <a:schemeClr val="tx1"/>
                                              </a:solidFill>
                                              <a:effectLst/>
                                              <a:uLnTx/>
                                              <a:uFillTx/>
                                              <a:latin typeface="Cambria Math" panose="02040503050406030204" pitchFamily="18" charset="0"/>
                                              <a:ea typeface="+mn-ea"/>
                                            </a:rPr>
                                            <m:t>⋮</m:t>
                                          </m:r>
                                        </m:e>
                                      </m:mr>
                                      <m:mr>
                                        <m:e>
                                          <m:sSubSup>
                                            <m:sSubSup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Sup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𝑟</m:t>
                                              </m:r>
                                            </m:e>
                                            <m:sub>
                                              <m:r>
                                                <m:rPr>
                                                  <m:nor/>
                                                </m:rPr>
                                                <a:rPr kumimoji="0" lang="en-US" sz="1300" b="0" i="0" u="none" strike="noStrike" kern="1200" cap="none" spc="0" normalizeH="0" baseline="0" noProof="0">
                                                  <a:ln>
                                                    <a:noFill/>
                                                  </a:ln>
                                                  <a:solidFill>
                                                    <a:schemeClr val="tx1"/>
                                                  </a:solidFill>
                                                  <a:effectLst/>
                                                  <a:uLnTx/>
                                                  <a:uFillTx/>
                                                  <a:latin typeface="Sabon Next LT" panose="02000500000000000000" pitchFamily="2" charset="0"/>
                                                  <a:ea typeface="+mn-ea"/>
                                                  <a:cs typeface="Sabon Next LT" panose="02000500000000000000" pitchFamily="2" charset="0"/>
                                                </a:rPr>
                                                <m:t>TDOA</m:t>
                                              </m:r>
                                              <m:r>
                                                <m:rPr>
                                                  <m:nor/>
                                                </m:rPr>
                                                <a:rPr kumimoji="0" lang="en-US" sz="1300" b="0" i="1" u="none" strike="noStrike" kern="1200" cap="none" spc="0" normalizeH="0" baseline="0" noProof="0">
                                                  <a:ln>
                                                    <a:noFill/>
                                                  </a:ln>
                                                  <a:solidFill>
                                                    <a:schemeClr val="tx1"/>
                                                  </a:solidFill>
                                                  <a:effectLst/>
                                                  <a:uLnTx/>
                                                  <a:uFillTx/>
                                                  <a:latin typeface="Sabon Next LT" panose="02000500000000000000" pitchFamily="2" charset="0"/>
                                                  <a:ea typeface="+mn-ea"/>
                                                  <a:cs typeface="Sabon Next LT" panose="02000500000000000000" pitchFamily="2" charset="0"/>
                                                </a:rPr>
                                                <m:t> </m:t>
                                              </m:r>
                                              <m:r>
                                                <a:rPr kumimoji="0" lang="en-US" sz="1300" b="0" i="0" u="none" strike="noStrike" kern="1200" cap="none" spc="0" normalizeH="0" baseline="0" noProof="0">
                                                  <a:ln>
                                                    <a:noFill/>
                                                  </a:ln>
                                                  <a:solidFill>
                                                    <a:schemeClr val="tx1"/>
                                                  </a:solidFill>
                                                  <a:effectLst/>
                                                  <a:uLnTx/>
                                                  <a:uFillTx/>
                                                  <a:latin typeface="Cambria Math" panose="02040503050406030204" pitchFamily="18" charset="0"/>
                                                  <a:ea typeface="+mn-ea"/>
                                                </a:rPr>
                                                <m:t>,</m:t>
                                              </m:r>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𝐿</m:t>
                                              </m:r>
                                            </m:sub>
                                            <m:sup>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2</m:t>
                                              </m:r>
                                            </m:sup>
                                          </m:sSubSup>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m:t>
                                          </m:r>
                                          <m:sSup>
                                            <m:sSup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pPr>
                                            <m:e>
                                              <m:d>
                                                <m:d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dPr>
                                                <m:e>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𝑥</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1</m:t>
                                                      </m:r>
                                                    </m:sub>
                                                  </m:s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m:t>
                                                  </m:r>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𝑥</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𝐿</m:t>
                                                      </m:r>
                                                    </m:sub>
                                                  </m:sSub>
                                                </m:e>
                                              </m:d>
                                            </m:e>
                                            <m:sup>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2</m:t>
                                              </m:r>
                                            </m:sup>
                                          </m:sSup>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m:t>
                                          </m:r>
                                          <m:sSup>
                                            <m:sSup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pPr>
                                            <m:e>
                                              <m:d>
                                                <m:d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dPr>
                                                <m:e>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𝑦</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1</m:t>
                                                      </m:r>
                                                    </m:sub>
                                                  </m:s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m:t>
                                                  </m:r>
                                                  <m:sSub>
                                                    <m:sSubPr>
                                                      <m:ctrlPr>
                                                        <a:rPr kumimoji="0" lang="fr-FR" sz="1300" b="0" i="1" u="none" strike="noStrike" kern="1200" cap="none" spc="0" normalizeH="0" baseline="0" noProof="0">
                                                          <a:ln>
                                                            <a:noFill/>
                                                          </a:ln>
                                                          <a:solidFill>
                                                            <a:schemeClr val="tx1"/>
                                                          </a:solidFill>
                                                          <a:effectLst/>
                                                          <a:uLnTx/>
                                                          <a:uFillTx/>
                                                          <a:latin typeface="Cambria Math" panose="02040503050406030204" pitchFamily="18" charset="0"/>
                                                          <a:ea typeface="+mn-ea"/>
                                                        </a:rPr>
                                                      </m:ctrlPr>
                                                    </m:sSubPr>
                                                    <m:e>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𝑦</m:t>
                                                      </m:r>
                                                    </m:e>
                                                    <m:sub>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𝐿</m:t>
                                                      </m:r>
                                                    </m:sub>
                                                  </m:sSub>
                                                </m:e>
                                              </m:d>
                                            </m:e>
                                            <m:sup>
                                              <m:r>
                                                <a:rPr kumimoji="0" lang="en-US" sz="1300" b="0" i="1" u="none" strike="noStrike" kern="1200" cap="none" spc="0" normalizeH="0" baseline="0" noProof="0">
                                                  <a:ln>
                                                    <a:noFill/>
                                                  </a:ln>
                                                  <a:solidFill>
                                                    <a:schemeClr val="tx1"/>
                                                  </a:solidFill>
                                                  <a:effectLst/>
                                                  <a:uLnTx/>
                                                  <a:uFillTx/>
                                                  <a:latin typeface="Cambria Math" panose="02040503050406030204" pitchFamily="18" charset="0"/>
                                                  <a:ea typeface="+mn-ea"/>
                                                </a:rPr>
                                                <m:t>2</m:t>
                                              </m:r>
                                            </m:sup>
                                          </m:sSup>
                                        </m:e>
                                      </m:mr>
                                    </m:m>
                                  </m:e>
                                </m:d>
                              </m:oMath>
                            </m:oMathPara>
                          </a14:m>
                          <a:endParaRPr lang="fr-FR" sz="1300" i="1" dirty="0">
                            <a:solidFill>
                              <a:schemeClr val="tx1"/>
                            </a:solidFill>
                            <a:effectLst/>
                            <a:latin typeface="Sabon Next LT" panose="02000500000000000000" pitchFamily="2" charset="0"/>
                            <a:ea typeface="Calibri" panose="020F0502020204030204" pitchFamily="34" charset="0"/>
                            <a:cs typeface="Sabon Next LT" panose="02000500000000000000" pitchFamily="2" charset="0"/>
                          </a:endParaRPr>
                        </a:p>
                        <a:p>
                          <a:pPr algn="ctr">
                            <a:lnSpc>
                              <a:spcPts val="1200"/>
                            </a:lnSpc>
                            <a:spcAft>
                              <a:spcPts val="1200"/>
                            </a:spcAft>
                          </a:pPr>
                          <a:endParaRPr lang="fr-FR" sz="1300" i="1" dirty="0">
                            <a:solidFill>
                              <a:schemeClr val="tx1"/>
                            </a:solidFill>
                            <a:effectLst/>
                            <a:latin typeface="Sabon Next LT" panose="02000500000000000000" pitchFamily="2" charset="0"/>
                            <a:ea typeface="Calibri" panose="020F0502020204030204" pitchFamily="34" charset="0"/>
                            <a:cs typeface="Sabon Next LT" panose="02000500000000000000" pitchFamily="2" charset="0"/>
                          </a:endParaRPr>
                        </a:p>
                        <a:p>
                          <a:pPr algn="ctr">
                            <a:lnSpc>
                              <a:spcPts val="1200"/>
                            </a:lnSpc>
                            <a:spcAft>
                              <a:spcPts val="1200"/>
                            </a:spcAft>
                          </a:pPr>
                          <a:endParaRPr lang="fr-FR" sz="1300" i="1" dirty="0">
                            <a:effectLst/>
                            <a:latin typeface="Sabon Next LT" panose="02000500000000000000" pitchFamily="2" charset="0"/>
                            <a:ea typeface="Calibri" panose="020F0502020204030204" pitchFamily="34" charset="0"/>
                            <a:cs typeface="Sabon Next LT" panose="02000500000000000000" pitchFamily="2" charset="0"/>
                          </a:endParaRPr>
                        </a:p>
                        <a:p>
                          <a:pPr marL="0" marR="0" lvl="0" indent="0" algn="ctr" defTabSz="3027487" rtl="0" eaLnBrk="1" fontAlgn="auto" latinLnBrk="0" hangingPunct="1">
                            <a:lnSpc>
                              <a:spcPts val="1200"/>
                            </a:lnSpc>
                            <a:spcBef>
                              <a:spcPts val="0"/>
                            </a:spcBef>
                            <a:spcAft>
                              <a:spcPts val="1200"/>
                            </a:spcAft>
                            <a:buClrTx/>
                            <a:buSzTx/>
                            <a:buFontTx/>
                            <a:buNone/>
                            <a:tabLst/>
                            <a:defRPr/>
                          </a:pPr>
                          <a:r>
                            <a:rPr lang="fr-FR" sz="1300" b="1" dirty="0">
                              <a:effectLst/>
                              <a:latin typeface="Sabon Next LT" panose="02000500000000000000" pitchFamily="2" charset="0"/>
                              <a:cs typeface="Sabon Next LT" panose="02000500000000000000" pitchFamily="2" charset="0"/>
                            </a:rPr>
                            <a:t>A</a:t>
                          </a:r>
                          <a:r>
                            <a:rPr lang="el-GR" sz="1300" b="1" dirty="0">
                              <a:effectLst/>
                              <a:latin typeface="Sabon Next LT" panose="02000500000000000000" pitchFamily="2" charset="0"/>
                              <a:cs typeface="Sabon Next LT" panose="02000500000000000000" pitchFamily="2" charset="0"/>
                            </a:rPr>
                            <a:t>θ</a:t>
                          </a:r>
                          <a:r>
                            <a:rPr lang="fr-FR" sz="1300" b="1" dirty="0">
                              <a:effectLst/>
                              <a:latin typeface="Sabon Next LT" panose="02000500000000000000" pitchFamily="2" charset="0"/>
                              <a:cs typeface="Sabon Next LT" panose="02000500000000000000" pitchFamily="2" charset="0"/>
                            </a:rPr>
                            <a:t> </a:t>
                          </a:r>
                          <a:r>
                            <a:rPr lang="el-GR" sz="1300" b="0" dirty="0">
                              <a:effectLst/>
                              <a:latin typeface="Sabon Next LT" panose="02000500000000000000" pitchFamily="2" charset="0"/>
                              <a:cs typeface="Sabon Next LT" panose="02000500000000000000" pitchFamily="2" charset="0"/>
                            </a:rPr>
                            <a:t>+ </a:t>
                          </a:r>
                          <a:r>
                            <a:rPr lang="fr-FR" sz="1300" b="1" dirty="0">
                              <a:effectLst/>
                              <a:latin typeface="Sabon Next LT" panose="02000500000000000000" pitchFamily="2" charset="0"/>
                              <a:cs typeface="Sabon Next LT" panose="02000500000000000000" pitchFamily="2" charset="0"/>
                            </a:rPr>
                            <a:t>q</a:t>
                          </a:r>
                          <a:r>
                            <a:rPr lang="fr-FR" sz="1300" b="0" dirty="0">
                              <a:effectLst/>
                              <a:latin typeface="Sabon Next LT" panose="02000500000000000000" pitchFamily="2" charset="0"/>
                              <a:cs typeface="Sabon Next LT" panose="02000500000000000000" pitchFamily="2" charset="0"/>
                            </a:rPr>
                            <a:t> = </a:t>
                          </a:r>
                          <a:r>
                            <a:rPr lang="fr-FR" sz="1300" b="1" dirty="0">
                              <a:effectLst/>
                              <a:latin typeface="Sabon Next LT" panose="02000500000000000000" pitchFamily="2" charset="0"/>
                              <a:cs typeface="Sabon Next LT" panose="02000500000000000000" pitchFamily="2" charset="0"/>
                            </a:rPr>
                            <a:t>b</a:t>
                          </a:r>
                          <a:r>
                            <a:rPr lang="fr-FR" sz="1300" b="0" dirty="0">
                              <a:effectLst/>
                              <a:latin typeface="Sabon Next LT" panose="02000500000000000000" pitchFamily="2" charset="0"/>
                              <a:cs typeface="Sabon Next LT" panose="02000500000000000000" pitchFamily="2" charset="0"/>
                            </a:rPr>
                            <a:t> </a:t>
                          </a:r>
                          <a14:m>
                            <m:oMath xmlns:m="http://schemas.openxmlformats.org/officeDocument/2006/math">
                              <m:r>
                                <a:rPr lang="fr-FR" sz="1300" b="0" i="1" smtClean="0">
                                  <a:effectLst/>
                                  <a:latin typeface="Cambria Math" panose="02040503050406030204" pitchFamily="18" charset="0"/>
                                  <a:ea typeface="Cambria Math" panose="02040503050406030204" pitchFamily="18" charset="0"/>
                                </a:rPr>
                                <m:t>~</m:t>
                              </m:r>
                            </m:oMath>
                          </a14:m>
                          <a:r>
                            <a:rPr lang="fr-FR" sz="1300" b="0" dirty="0">
                              <a:effectLst/>
                              <a:latin typeface="Sabon Next LT" panose="02000500000000000000" pitchFamily="2" charset="0"/>
                              <a:cs typeface="Sabon Next LT" panose="02000500000000000000" pitchFamily="2" charset="0"/>
                              <a:sym typeface="Wingdings" panose="05000000000000000000" pitchFamily="2" charset="2"/>
                            </a:rPr>
                            <a:t> </a:t>
                          </a:r>
                          <a:r>
                            <a:rPr lang="fr-FR" sz="1300" b="1" dirty="0">
                              <a:effectLst/>
                              <a:latin typeface="Sabon Next LT" panose="02000500000000000000" pitchFamily="2" charset="0"/>
                              <a:cs typeface="Sabon Next LT" panose="02000500000000000000" pitchFamily="2" charset="0"/>
                            </a:rPr>
                            <a:t>A</a:t>
                          </a:r>
                          <a:r>
                            <a:rPr lang="el-GR" sz="1300" b="1" dirty="0">
                              <a:effectLst/>
                              <a:latin typeface="Sabon Next LT" panose="02000500000000000000" pitchFamily="2" charset="0"/>
                              <a:cs typeface="Sabon Next LT" panose="02000500000000000000" pitchFamily="2" charset="0"/>
                            </a:rPr>
                            <a:t>θ</a:t>
                          </a:r>
                          <a:r>
                            <a:rPr lang="fr-FR" sz="1300" b="0" dirty="0">
                              <a:effectLst/>
                              <a:latin typeface="Sabon Next LT" panose="02000500000000000000" pitchFamily="2" charset="0"/>
                              <a:cs typeface="Sabon Next LT" panose="02000500000000000000" pitchFamily="2" charset="0"/>
                            </a:rPr>
                            <a:t> = b avec E</a:t>
                          </a:r>
                          <a:r>
                            <a:rPr lang="fr-FR" sz="1300" b="1" dirty="0">
                              <a:effectLst/>
                              <a:latin typeface="Sabon Next LT" panose="02000500000000000000" pitchFamily="2" charset="0"/>
                              <a:cs typeface="Sabon Next LT" panose="02000500000000000000" pitchFamily="2" charset="0"/>
                            </a:rPr>
                            <a:t>{q}=</a:t>
                          </a:r>
                          <a:r>
                            <a:rPr lang="fr-FR" sz="1300" b="0" dirty="0">
                              <a:effectLst/>
                              <a:latin typeface="Sabon Next LT" panose="02000500000000000000" pitchFamily="2" charset="0"/>
                              <a:cs typeface="Sabon Next LT" panose="02000500000000000000" pitchFamily="2" charset="0"/>
                            </a:rPr>
                            <a:t>0</a:t>
                          </a:r>
                          <a:endParaRPr lang="fr-FR" sz="1300" b="0" i="1" dirty="0">
                            <a:effectLst/>
                            <a:latin typeface="Sabon Next LT" panose="02000500000000000000" pitchFamily="2" charset="0"/>
                            <a:ea typeface="Calibri" panose="020F0502020204030204" pitchFamily="34" charset="0"/>
                            <a:cs typeface="Sabon Next LT" panose="02000500000000000000" pitchFamily="2" charset="0"/>
                          </a:endParaRPr>
                        </a:p>
                        <a:p>
                          <a:pPr algn="ctr">
                            <a:lnSpc>
                              <a:spcPts val="1200"/>
                            </a:lnSpc>
                            <a:spcAft>
                              <a:spcPts val="1200"/>
                            </a:spcAft>
                          </a:pPr>
                          <a:endParaRPr lang="fr-FR" sz="1300" i="1" dirty="0">
                            <a:effectLst/>
                            <a:latin typeface="Sabon Next LT" panose="02000500000000000000" pitchFamily="2" charset="0"/>
                            <a:ea typeface="Calibri" panose="020F0502020204030204" pitchFamily="34" charset="0"/>
                            <a:cs typeface="Sabon Next LT" panose="02000500000000000000" pitchFamily="2" charset="0"/>
                          </a:endParaRPr>
                        </a:p>
                        <a:p>
                          <a:pPr algn="ctr">
                            <a:lnSpc>
                              <a:spcPts val="1200"/>
                            </a:lnSpc>
                            <a:spcAft>
                              <a:spcPts val="1200"/>
                            </a:spcAft>
                          </a:pPr>
                          <a14:m>
                            <m:oMathPara xmlns:m="http://schemas.openxmlformats.org/officeDocument/2006/math">
                              <m:oMathParaPr>
                                <m:jc m:val="centerGroup"/>
                              </m:oMathParaPr>
                              <m:oMath xmlns:m="http://schemas.openxmlformats.org/officeDocument/2006/math">
                                <m:acc>
                                  <m:accPr>
                                    <m:chr m:val="ˆ"/>
                                    <m:ctrlPr>
                                      <a:rPr lang="fr-FR" sz="13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300" b="1" i="0">
                                        <a:effectLst/>
                                        <a:latin typeface="Cambria Math" panose="02040503050406030204" pitchFamily="18" charset="0"/>
                                        <a:ea typeface="Calibri" panose="020F0502020204030204" pitchFamily="34" charset="0"/>
                                        <a:cs typeface="Times New Roman" panose="02020603050405020304" pitchFamily="18" charset="0"/>
                                      </a:rPr>
                                      <m:t>𝛉</m:t>
                                    </m:r>
                                  </m:e>
                                </m:acc>
                                <m:r>
                                  <a:rPr lang="en-US" sz="1300" b="1" i="0">
                                    <a:effectLst/>
                                    <a:latin typeface="Cambria Math" panose="02040503050406030204" pitchFamily="18" charset="0"/>
                                    <a:ea typeface="Calibri" panose="020F0502020204030204" pitchFamily="34" charset="0"/>
                                    <a:cs typeface="Times New Roman" panose="02020603050405020304" pitchFamily="18" charset="0"/>
                                  </a:rPr>
                                  <m:t> </m:t>
                                </m:r>
                                <m:r>
                                  <a:rPr lang="fr-FR" sz="1300" b="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fr-FR" sz="13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fr-FR" sz="13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fr-FR" sz="13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300" b="1" i="1">
                                                <a:effectLst/>
                                                <a:latin typeface="Cambria Math" panose="02040503050406030204" pitchFamily="18" charset="0"/>
                                                <a:ea typeface="Calibri" panose="020F0502020204030204" pitchFamily="34" charset="0"/>
                                                <a:cs typeface="Times New Roman" panose="02020603050405020304" pitchFamily="18" charset="0"/>
                                              </a:rPr>
                                              <m:t>𝐀</m:t>
                                            </m:r>
                                          </m:e>
                                          <m:sup>
                                            <m:r>
                                              <a:rPr lang="en-US" sz="1300" b="1" i="1">
                                                <a:effectLst/>
                                                <a:latin typeface="Cambria Math" panose="02040503050406030204" pitchFamily="18" charset="0"/>
                                                <a:ea typeface="Calibri" panose="020F0502020204030204" pitchFamily="34" charset="0"/>
                                                <a:cs typeface="Times New Roman" panose="02020603050405020304" pitchFamily="18" charset="0"/>
                                              </a:rPr>
                                              <m:t>𝐓</m:t>
                                            </m:r>
                                          </m:sup>
                                        </m:sSup>
                                        <m:r>
                                          <a:rPr lang="en-US" sz="1300" b="1" i="1">
                                            <a:effectLst/>
                                            <a:latin typeface="Cambria Math" panose="02040503050406030204" pitchFamily="18" charset="0"/>
                                            <a:ea typeface="Calibri" panose="020F0502020204030204" pitchFamily="34" charset="0"/>
                                            <a:cs typeface="Times New Roman" panose="02020603050405020304" pitchFamily="18" charset="0"/>
                                          </a:rPr>
                                          <m:t>𝐀</m:t>
                                        </m:r>
                                      </m:e>
                                    </m:d>
                                  </m:e>
                                  <m:sup>
                                    <m:r>
                                      <a:rPr lang="fr-FR" sz="1300" b="1" i="1">
                                        <a:effectLst/>
                                        <a:latin typeface="Cambria Math" panose="02040503050406030204" pitchFamily="18" charset="0"/>
                                        <a:ea typeface="Calibri" panose="020F0502020204030204" pitchFamily="34" charset="0"/>
                                        <a:cs typeface="Times New Roman" panose="02020603050405020304" pitchFamily="18" charset="0"/>
                                      </a:rPr>
                                      <m:t>−</m:t>
                                    </m:r>
                                    <m:r>
                                      <a:rPr lang="fr-FR" sz="1300" b="1" i="1">
                                        <a:effectLst/>
                                        <a:latin typeface="Cambria Math" panose="02040503050406030204" pitchFamily="18" charset="0"/>
                                        <a:ea typeface="Calibri" panose="020F0502020204030204" pitchFamily="34" charset="0"/>
                                        <a:cs typeface="Times New Roman" panose="02020603050405020304" pitchFamily="18" charset="0"/>
                                      </a:rPr>
                                      <m:t>𝟏</m:t>
                                    </m:r>
                                  </m:sup>
                                </m:sSup>
                                <m:sSup>
                                  <m:sSupPr>
                                    <m:ctrlPr>
                                      <a:rPr lang="fr-FR" sz="13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300" b="1" i="1">
                                        <a:effectLst/>
                                        <a:latin typeface="Cambria Math" panose="02040503050406030204" pitchFamily="18" charset="0"/>
                                        <a:ea typeface="Calibri" panose="020F0502020204030204" pitchFamily="34" charset="0"/>
                                        <a:cs typeface="Times New Roman" panose="02020603050405020304" pitchFamily="18" charset="0"/>
                                      </a:rPr>
                                      <m:t>𝐀</m:t>
                                    </m:r>
                                  </m:e>
                                  <m:sup>
                                    <m:r>
                                      <a:rPr lang="en-US" sz="1300" b="1" i="1">
                                        <a:effectLst/>
                                        <a:latin typeface="Cambria Math" panose="02040503050406030204" pitchFamily="18" charset="0"/>
                                        <a:ea typeface="Calibri" panose="020F0502020204030204" pitchFamily="34" charset="0"/>
                                        <a:cs typeface="Times New Roman" panose="02020603050405020304" pitchFamily="18" charset="0"/>
                                      </a:rPr>
                                      <m:t>𝐓</m:t>
                                    </m:r>
                                  </m:sup>
                                </m:sSup>
                                <m:r>
                                  <a:rPr lang="en-US" sz="1300" b="1" i="1">
                                    <a:effectLst/>
                                    <a:latin typeface="Cambria Math" panose="02040503050406030204" pitchFamily="18" charset="0"/>
                                    <a:ea typeface="Calibri" panose="020F0502020204030204" pitchFamily="34" charset="0"/>
                                    <a:cs typeface="Times New Roman" panose="02020603050405020304" pitchFamily="18" charset="0"/>
                                  </a:rPr>
                                  <m:t>𝐁</m:t>
                                </m:r>
                                <m:r>
                                  <a:rPr lang="fr-FR" sz="1300" b="0" i="0" smtClean="0">
                                    <a:effectLst/>
                                    <a:latin typeface="Cambria Math" panose="02040503050406030204" pitchFamily="18" charset="0"/>
                                    <a:ea typeface="Calibri" panose="020F0502020204030204" pitchFamily="34" charset="0"/>
                                    <a:cs typeface="Times New Roman" panose="02020603050405020304" pitchFamily="18" charset="0"/>
                                  </a:rPr>
                                  <m:t> ⇒</m:t>
                                </m:r>
                                <m:acc>
                                  <m:accPr>
                                    <m:chr m:val="ˆ"/>
                                    <m:ctrlPr>
                                      <a:rPr lang="fr-FR" sz="13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300" b="1" i="0">
                                        <a:effectLst/>
                                        <a:latin typeface="Cambria Math" panose="02040503050406030204" pitchFamily="18" charset="0"/>
                                        <a:ea typeface="Calibri" panose="020F0502020204030204" pitchFamily="34" charset="0"/>
                                        <a:cs typeface="Times New Roman" panose="02020603050405020304" pitchFamily="18" charset="0"/>
                                      </a:rPr>
                                      <m:t>𝐗</m:t>
                                    </m:r>
                                  </m:e>
                                </m:acc>
                                <m:r>
                                  <a:rPr lang="en-US" sz="1300" b="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fr-FR" sz="1300" b="1"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1300" b="0" i="0">
                                                          <a:effectLst/>
                                                          <a:latin typeface="Cambria Math" panose="02040503050406030204" pitchFamily="18" charset="0"/>
                                                          <a:ea typeface="Calibri" panose="020F0502020204030204" pitchFamily="34" charset="0"/>
                                                          <a:cs typeface="Times New Roman" panose="02020603050405020304" pitchFamily="18" charset="0"/>
                                                        </a:rPr>
                                                        <m:t>θ</m:t>
                                                      </m:r>
                                                    </m:e>
                                                  </m:acc>
                                                </m:e>
                                              </m:d>
                                            </m:e>
                                            <m:sub>
                                              <m:r>
                                                <a:rPr lang="en-US" sz="1300" b="0" i="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300" b="0" i="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300" b="0" i="0">
                                                  <a:effectLst/>
                                                  <a:latin typeface="Cambria Math" panose="02040503050406030204" pitchFamily="18" charset="0"/>
                                                  <a:ea typeface="Calibri" panose="020F0502020204030204" pitchFamily="34" charset="0"/>
                                                  <a:cs typeface="Times New Roman" panose="02020603050405020304" pitchFamily="18" charset="0"/>
                                                </a:rPr>
                                                <m:t>x</m:t>
                                              </m:r>
                                            </m:e>
                                            <m:sub>
                                              <m:r>
                                                <a:rPr lang="en-US" sz="1300" b="0" i="0">
                                                  <a:effectLst/>
                                                  <a:latin typeface="Cambria Math" panose="02040503050406030204" pitchFamily="18" charset="0"/>
                                                  <a:ea typeface="Calibri" panose="020F0502020204030204" pitchFamily="34" charset="0"/>
                                                  <a:cs typeface="Times New Roman" panose="02020603050405020304" pitchFamily="18" charset="0"/>
                                                </a:rPr>
                                                <m:t>1</m:t>
                                              </m:r>
                                            </m:sub>
                                          </m:sSub>
                                        </m:e>
                                      </m:mr>
                                      <m:mr>
                                        <m:e>
                                          <m:sSub>
                                            <m:sSub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1300" b="0" i="0">
                                                          <a:effectLst/>
                                                          <a:latin typeface="Cambria Math" panose="02040503050406030204" pitchFamily="18" charset="0"/>
                                                          <a:ea typeface="Calibri" panose="020F0502020204030204" pitchFamily="34" charset="0"/>
                                                          <a:cs typeface="Times New Roman" panose="02020603050405020304" pitchFamily="18" charset="0"/>
                                                        </a:rPr>
                                                        <m:t>θ</m:t>
                                                      </m:r>
                                                    </m:e>
                                                  </m:acc>
                                                </m:e>
                                              </m:d>
                                            </m:e>
                                            <m:sub>
                                              <m:r>
                                                <a:rPr lang="en-US" sz="1300" b="0" i="0">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300" b="0" i="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300" b="0" i="0">
                                                  <a:effectLst/>
                                                  <a:latin typeface="Cambria Math" panose="02040503050406030204" pitchFamily="18" charset="0"/>
                                                  <a:ea typeface="Calibri" panose="020F0502020204030204" pitchFamily="34" charset="0"/>
                                                  <a:cs typeface="Times New Roman" panose="02020603050405020304" pitchFamily="18" charset="0"/>
                                                </a:rPr>
                                                <m:t>y</m:t>
                                              </m:r>
                                            </m:e>
                                            <m:sub>
                                              <m:r>
                                                <a:rPr lang="en-US" sz="1300" b="0" i="0">
                                                  <a:effectLst/>
                                                  <a:latin typeface="Cambria Math" panose="02040503050406030204" pitchFamily="18" charset="0"/>
                                                  <a:ea typeface="Calibri" panose="020F0502020204030204" pitchFamily="34" charset="0"/>
                                                  <a:cs typeface="Times New Roman" panose="02020603050405020304" pitchFamily="18" charset="0"/>
                                                </a:rPr>
                                                <m:t>1</m:t>
                                              </m:r>
                                            </m:sub>
                                          </m:sSub>
                                        </m:e>
                                      </m:mr>
                                    </m:m>
                                  </m:e>
                                </m:d>
                              </m:oMath>
                            </m:oMathPara>
                          </a14:m>
                          <a:endParaRPr lang="fr-FR" sz="1300" dirty="0">
                            <a:effectLst/>
                            <a:latin typeface="Sabon Next LT" panose="02000500000000000000" pitchFamily="2" charset="0"/>
                            <a:ea typeface="Calibri" panose="020F0502020204030204" pitchFamily="34" charset="0"/>
                            <a:cs typeface="Sabon Next LT" panose="02000500000000000000" pitchFamily="2" charset="0"/>
                          </a:endParaRPr>
                        </a:p>
                      </a:txBody>
                      <a:tcPr marL="48439" marR="48439" marT="0" marB="0"/>
                    </a:tc>
                    <a:extLst>
                      <a:ext uri="{0D108BD9-81ED-4DB2-BD59-A6C34878D82A}">
                        <a16:rowId xmlns:a16="http://schemas.microsoft.com/office/drawing/2014/main" val="1576246718"/>
                      </a:ext>
                    </a:extLst>
                  </a:tr>
                </a:tbl>
              </a:graphicData>
            </a:graphic>
          </p:graphicFrame>
        </mc:Choice>
        <mc:Fallback xmlns="">
          <p:graphicFrame>
            <p:nvGraphicFramePr>
              <p:cNvPr id="299" name="Tableau 1079">
                <a:extLst>
                  <a:ext uri="{FF2B5EF4-FFF2-40B4-BE49-F238E27FC236}">
                    <a16:creationId xmlns:a16="http://schemas.microsoft.com/office/drawing/2014/main" id="{E2D9E0FF-0115-2249-738B-B1B512925529}"/>
                  </a:ext>
                </a:extLst>
              </p:cNvPr>
              <p:cNvGraphicFramePr>
                <a:graphicFrameLocks noGrp="1"/>
              </p:cNvGraphicFramePr>
              <p:nvPr>
                <p:extLst>
                  <p:ext uri="{D42A27DB-BD31-4B8C-83A1-F6EECF244321}">
                    <p14:modId xmlns:p14="http://schemas.microsoft.com/office/powerpoint/2010/main" val="2960996575"/>
                  </p:ext>
                </p:extLst>
              </p:nvPr>
            </p:nvGraphicFramePr>
            <p:xfrm>
              <a:off x="11152585" y="20303847"/>
              <a:ext cx="9978627" cy="7379485"/>
            </p:xfrm>
            <a:graphic>
              <a:graphicData uri="http://schemas.openxmlformats.org/drawingml/2006/table">
                <a:tbl>
                  <a:tblPr firstRow="1" bandRow="1">
                    <a:tableStyleId>{5940675A-B579-460E-94D1-54222C63F5DA}</a:tableStyleId>
                  </a:tblPr>
                  <a:tblGrid>
                    <a:gridCol w="1447304">
                      <a:extLst>
                        <a:ext uri="{9D8B030D-6E8A-4147-A177-3AD203B41FA5}">
                          <a16:colId xmlns:a16="http://schemas.microsoft.com/office/drawing/2014/main" val="1014878979"/>
                        </a:ext>
                      </a:extLst>
                    </a:gridCol>
                    <a:gridCol w="8531323">
                      <a:extLst>
                        <a:ext uri="{9D8B030D-6E8A-4147-A177-3AD203B41FA5}">
                          <a16:colId xmlns:a16="http://schemas.microsoft.com/office/drawing/2014/main" val="221798086"/>
                        </a:ext>
                      </a:extLst>
                    </a:gridCol>
                  </a:tblGrid>
                  <a:tr h="2045485">
                    <a:tc>
                      <a:txBody>
                        <a:bodyPr/>
                        <a:lstStyle/>
                        <a:p>
                          <a:endParaRPr lang="fr-FR" sz="4200" dirty="0"/>
                        </a:p>
                      </a:txBody>
                      <a:tcPr marL="64585" marR="64585" marT="32292" marB="32292"/>
                    </a:tc>
                    <a:tc>
                      <a:txBody>
                        <a:bodyPr/>
                        <a:lstStyle/>
                        <a:p>
                          <a:endParaRPr lang="fr-FR"/>
                        </a:p>
                      </a:txBody>
                      <a:tcPr marL="64585" marR="64585" marT="32292" marB="32292">
                        <a:blipFill>
                          <a:blip r:embed="rId51"/>
                          <a:stretch>
                            <a:fillRect l="-17071" t="-893" r="-143" b="-261310"/>
                          </a:stretch>
                        </a:blipFill>
                      </a:tcPr>
                    </a:tc>
                    <a:extLst>
                      <a:ext uri="{0D108BD9-81ED-4DB2-BD59-A6C34878D82A}">
                        <a16:rowId xmlns:a16="http://schemas.microsoft.com/office/drawing/2014/main" val="3680792372"/>
                      </a:ext>
                    </a:extLst>
                  </a:tr>
                  <a:tr h="5334000">
                    <a:tc>
                      <a:txBody>
                        <a:bodyPr/>
                        <a:lstStyle/>
                        <a:p>
                          <a:endParaRPr lang="fr-FR" sz="4200" dirty="0"/>
                        </a:p>
                      </a:txBody>
                      <a:tcPr marL="64585" marR="64585" marT="32292" marB="32292"/>
                    </a:tc>
                    <a:tc>
                      <a:txBody>
                        <a:bodyPr/>
                        <a:lstStyle/>
                        <a:p>
                          <a:endParaRPr lang="fr-FR"/>
                        </a:p>
                      </a:txBody>
                      <a:tcPr marL="48439" marR="48439" marT="0" marB="0">
                        <a:blipFill>
                          <a:blip r:embed="rId51"/>
                          <a:stretch>
                            <a:fillRect l="-17071" t="-38699" r="-143" b="-228"/>
                          </a:stretch>
                        </a:blipFill>
                      </a:tcPr>
                    </a:tc>
                    <a:extLst>
                      <a:ext uri="{0D108BD9-81ED-4DB2-BD59-A6C34878D82A}">
                        <a16:rowId xmlns:a16="http://schemas.microsoft.com/office/drawing/2014/main" val="1576246718"/>
                      </a:ext>
                    </a:extLst>
                  </a:tr>
                </a:tbl>
              </a:graphicData>
            </a:graphic>
          </p:graphicFrame>
        </mc:Fallback>
      </mc:AlternateContent>
      <p:sp>
        <p:nvSpPr>
          <p:cNvPr id="301" name="Ellipse 300">
            <a:extLst>
              <a:ext uri="{FF2B5EF4-FFF2-40B4-BE49-F238E27FC236}">
                <a16:creationId xmlns:a16="http://schemas.microsoft.com/office/drawing/2014/main" id="{850C30B8-6D2B-369F-ABAC-A9B2B53DA979}"/>
              </a:ext>
            </a:extLst>
          </p:cNvPr>
          <p:cNvSpPr/>
          <p:nvPr/>
        </p:nvSpPr>
        <p:spPr>
          <a:xfrm>
            <a:off x="11406060" y="20706693"/>
            <a:ext cx="724786" cy="706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303" name="Ellipse 302">
            <a:extLst>
              <a:ext uri="{FF2B5EF4-FFF2-40B4-BE49-F238E27FC236}">
                <a16:creationId xmlns:a16="http://schemas.microsoft.com/office/drawing/2014/main" id="{6780D6DE-87E9-766A-1962-A58B55B33B16}"/>
              </a:ext>
            </a:extLst>
          </p:cNvPr>
          <p:cNvSpPr/>
          <p:nvPr/>
        </p:nvSpPr>
        <p:spPr>
          <a:xfrm>
            <a:off x="11406059" y="21395389"/>
            <a:ext cx="724786" cy="706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304" name="Ellipse 303">
            <a:extLst>
              <a:ext uri="{FF2B5EF4-FFF2-40B4-BE49-F238E27FC236}">
                <a16:creationId xmlns:a16="http://schemas.microsoft.com/office/drawing/2014/main" id="{1C4CF191-81D2-4D79-D764-59AE2B8E4BB6}"/>
              </a:ext>
            </a:extLst>
          </p:cNvPr>
          <p:cNvSpPr/>
          <p:nvPr/>
        </p:nvSpPr>
        <p:spPr>
          <a:xfrm>
            <a:off x="11791911" y="21252306"/>
            <a:ext cx="724786" cy="706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306" name="Ellipse 305">
            <a:extLst>
              <a:ext uri="{FF2B5EF4-FFF2-40B4-BE49-F238E27FC236}">
                <a16:creationId xmlns:a16="http://schemas.microsoft.com/office/drawing/2014/main" id="{33577D57-BFA7-F72F-4741-8BCF9A975636}"/>
              </a:ext>
            </a:extLst>
          </p:cNvPr>
          <p:cNvSpPr/>
          <p:nvPr/>
        </p:nvSpPr>
        <p:spPr>
          <a:xfrm>
            <a:off x="11843815" y="21379689"/>
            <a:ext cx="54008" cy="4606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pic>
        <p:nvPicPr>
          <p:cNvPr id="307" name="Picture 26" descr="Position determination techniques: (a) TOA; (b) TDOA; (c) AOA | Download  Scientific Diagram">
            <a:extLst>
              <a:ext uri="{FF2B5EF4-FFF2-40B4-BE49-F238E27FC236}">
                <a16:creationId xmlns:a16="http://schemas.microsoft.com/office/drawing/2014/main" id="{8243880E-6BE4-1671-E264-4C75E1C17BDD}"/>
              </a:ext>
            </a:extLst>
          </p:cNvPr>
          <p:cNvPicPr>
            <a:picLocks noChangeAspect="1" noChangeArrowheads="1"/>
          </p:cNvPicPr>
          <p:nvPr/>
        </p:nvPicPr>
        <p:blipFill rotWithShape="1">
          <a:blip r:embed="rId52">
            <a:extLst>
              <a:ext uri="{28A0092B-C50C-407E-A947-70E740481C1C}">
                <a14:useLocalDpi xmlns:a14="http://schemas.microsoft.com/office/drawing/2010/main" val="0"/>
              </a:ext>
            </a:extLst>
          </a:blip>
          <a:srcRect l="28241" t="3968" r="34750" b="11901"/>
          <a:stretch/>
        </p:blipFill>
        <p:spPr bwMode="auto">
          <a:xfrm>
            <a:off x="11195866" y="23515279"/>
            <a:ext cx="1400946" cy="1045317"/>
          </a:xfrm>
          <a:prstGeom prst="rect">
            <a:avLst/>
          </a:prstGeom>
          <a:noFill/>
          <a:extLst>
            <a:ext uri="{909E8E84-426E-40DD-AFC4-6F175D3DCCD1}">
              <a14:hiddenFill xmlns:a14="http://schemas.microsoft.com/office/drawing/2010/main">
                <a:solidFill>
                  <a:srgbClr val="FFFFFF"/>
                </a:solidFill>
              </a14:hiddenFill>
            </a:ext>
          </a:extLst>
        </p:spPr>
      </p:pic>
      <p:sp>
        <p:nvSpPr>
          <p:cNvPr id="309" name="ZoneTexte 308">
            <a:extLst>
              <a:ext uri="{FF2B5EF4-FFF2-40B4-BE49-F238E27FC236}">
                <a16:creationId xmlns:a16="http://schemas.microsoft.com/office/drawing/2014/main" id="{3A416BEC-8713-35BF-A4E9-2B01C8B2A480}"/>
              </a:ext>
            </a:extLst>
          </p:cNvPr>
          <p:cNvSpPr txBox="1"/>
          <p:nvPr/>
        </p:nvSpPr>
        <p:spPr>
          <a:xfrm>
            <a:off x="346824" y="28280499"/>
            <a:ext cx="20802600" cy="738664"/>
          </a:xfrm>
          <a:prstGeom prst="rect">
            <a:avLst/>
          </a:prstGeom>
          <a:noFill/>
        </p:spPr>
        <p:txBody>
          <a:bodyPr wrap="square">
            <a:spAutoFit/>
          </a:bodyPr>
          <a:lstStyle/>
          <a:p>
            <a:pPr algn="just"/>
            <a:r>
              <a:rPr lang="fr-FR" sz="1400" dirty="0">
                <a:latin typeface="Source Sans Pro" panose="020B0503030403020204" pitchFamily="34" charset="0"/>
                <a:ea typeface="Source Sans Pro" panose="020B0503030403020204" pitchFamily="34" charset="0"/>
                <a:cs typeface="Sabon Next LT" panose="02000500000000000000" pitchFamily="2" charset="0"/>
              </a:rPr>
              <a:t>Ce sujet a deux enjeux principaux. Premièrement, la propagation de notre signal doit se faire dans l’eau et l’air, deux milieux aux propriétés de propagation différentes. Deuxièmement, le dispositif, en particulier l’antenne, doit être le moins encombrant possible dans le bonnet du nageur. Dans ce contexte, le signal électromagnétique semble avoir les propriétés de propagation les plus optimales par rapport aux signaux optiques et acoustiques. Les étapes suivantes consistent à connaître la composition des matériaux du bassin afin d’étudier l’impact de trajets multiples sur le signal électromagnétique et la composition chimique de l’eau afin de connaître les propriétés de propagation. Nous étudierons également la diversité des mesures (deux capteurs dans le bonnet) pour savoir si le nageur est dans l’eau ou dans l’air.</a:t>
            </a:r>
          </a:p>
        </p:txBody>
      </p:sp>
      <p:sp>
        <p:nvSpPr>
          <p:cNvPr id="311" name="ZoneTexte 310">
            <a:extLst>
              <a:ext uri="{FF2B5EF4-FFF2-40B4-BE49-F238E27FC236}">
                <a16:creationId xmlns:a16="http://schemas.microsoft.com/office/drawing/2014/main" id="{2DA780C0-9BC4-25C1-B7AC-7A4D86FF6D0E}"/>
              </a:ext>
            </a:extLst>
          </p:cNvPr>
          <p:cNvSpPr txBox="1"/>
          <p:nvPr/>
        </p:nvSpPr>
        <p:spPr>
          <a:xfrm>
            <a:off x="319956" y="17123263"/>
            <a:ext cx="10706986" cy="738664"/>
          </a:xfrm>
          <a:prstGeom prst="rect">
            <a:avLst/>
          </a:prstGeom>
          <a:noFill/>
        </p:spPr>
        <p:txBody>
          <a:bodyPr wrap="square">
            <a:spAutoFit/>
          </a:bodyPr>
          <a:lstStyle/>
          <a:p>
            <a:r>
              <a:rPr lang="fr-FR" sz="1400" dirty="0">
                <a:latin typeface="Source Sans Pro" panose="020B0503030403020204" pitchFamily="34" charset="0"/>
                <a:ea typeface="Source Sans Pro" panose="020B0503030403020204" pitchFamily="34" charset="0"/>
                <a:cs typeface="Sabon Next LT" panose="02000500000000000000" pitchFamily="2" charset="0"/>
              </a:rPr>
              <a:t>Bien que les signaux électromagnétiques subissent des fortes atténuations dans l’eau, du fait de la faible profondeur du nageur (&lt; 1 </a:t>
            </a:r>
            <a:r>
              <a:rPr lang="fr-FR" sz="1400">
                <a:latin typeface="Source Sans Pro" panose="020B0503030403020204" pitchFamily="34" charset="0"/>
                <a:ea typeface="Source Sans Pro" panose="020B0503030403020204" pitchFamily="34" charset="0"/>
                <a:cs typeface="Sabon Next LT" panose="02000500000000000000" pitchFamily="2" charset="0"/>
              </a:rPr>
              <a:t>m), </a:t>
            </a:r>
            <a:r>
              <a:rPr lang="fr-FR" sz="1400" dirty="0">
                <a:latin typeface="Source Sans Pro" panose="020B0503030403020204" pitchFamily="34" charset="0"/>
                <a:ea typeface="Source Sans Pro" panose="020B0503030403020204" pitchFamily="34" charset="0"/>
                <a:cs typeface="Sabon Next LT" panose="02000500000000000000" pitchFamily="2" charset="0"/>
              </a:rPr>
              <a:t>ils semblent néanmoins les mieux adaptés en raison de leur capacité à se propager entre les deux milieux (eau, air) et de la simplicité de déploiement des dispositifs.</a:t>
            </a:r>
          </a:p>
        </p:txBody>
      </p:sp>
      <p:sp>
        <p:nvSpPr>
          <p:cNvPr id="315" name="ZoneTexte 314">
            <a:extLst>
              <a:ext uri="{FF2B5EF4-FFF2-40B4-BE49-F238E27FC236}">
                <a16:creationId xmlns:a16="http://schemas.microsoft.com/office/drawing/2014/main" id="{9D61FEFF-7E31-702A-1B12-78D8762E687C}"/>
              </a:ext>
            </a:extLst>
          </p:cNvPr>
          <p:cNvSpPr txBox="1"/>
          <p:nvPr/>
        </p:nvSpPr>
        <p:spPr>
          <a:xfrm>
            <a:off x="97713" y="17811923"/>
            <a:ext cx="10702290" cy="461665"/>
          </a:xfrm>
          <a:prstGeom prst="rect">
            <a:avLst/>
          </a:prstGeom>
          <a:noFill/>
        </p:spPr>
        <p:txBody>
          <a:bodyPr wrap="square">
            <a:spAutoFit/>
          </a:bodyPr>
          <a:lstStyle/>
          <a:p>
            <a:pPr algn="ctr"/>
            <a:r>
              <a:rPr lang="en-US" sz="2400" dirty="0" err="1">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Atténuation</a:t>
            </a:r>
            <a:r>
              <a:rPr lang="en-US" sz="2400" dirty="0">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 du signal </a:t>
            </a:r>
            <a:r>
              <a:rPr lang="en-US" sz="2400" dirty="0" err="1">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électromagnétique</a:t>
            </a:r>
            <a:endParaRPr lang="fr-FR" sz="2400" dirty="0">
              <a:latin typeface="Source Sans Pro" panose="020B0503030403020204" pitchFamily="34" charset="0"/>
              <a:ea typeface="Source Sans Pro" panose="020B0503030403020204" pitchFamily="34" charset="0"/>
              <a:cs typeface="Sabon Next LT" panose="02000500000000000000" pitchFamily="2" charset="0"/>
            </a:endParaRPr>
          </a:p>
        </p:txBody>
      </p:sp>
      <mc:AlternateContent xmlns:mc="http://schemas.openxmlformats.org/markup-compatibility/2006" xmlns:a14="http://schemas.microsoft.com/office/drawing/2010/main">
        <mc:Choice Requires="a14">
          <p:graphicFrame>
            <p:nvGraphicFramePr>
              <p:cNvPr id="316" name="Tableau 315">
                <a:extLst>
                  <a:ext uri="{FF2B5EF4-FFF2-40B4-BE49-F238E27FC236}">
                    <a16:creationId xmlns:a16="http://schemas.microsoft.com/office/drawing/2014/main" id="{B0E72604-BCC1-284E-6D03-1A5B0F109B05}"/>
                  </a:ext>
                </a:extLst>
              </p:cNvPr>
              <p:cNvGraphicFramePr>
                <a:graphicFrameLocks noGrp="1"/>
              </p:cNvGraphicFramePr>
              <p:nvPr>
                <p:extLst>
                  <p:ext uri="{D42A27DB-BD31-4B8C-83A1-F6EECF244321}">
                    <p14:modId xmlns:p14="http://schemas.microsoft.com/office/powerpoint/2010/main" val="41572035"/>
                  </p:ext>
                </p:extLst>
              </p:nvPr>
            </p:nvGraphicFramePr>
            <p:xfrm>
              <a:off x="321475" y="18271911"/>
              <a:ext cx="10522737" cy="9448485"/>
            </p:xfrm>
            <a:graphic>
              <a:graphicData uri="http://schemas.openxmlformats.org/drawingml/2006/table">
                <a:tbl>
                  <a:tblPr firstRow="1" bandRow="1">
                    <a:tableStyleId>{5940675A-B579-460E-94D1-54222C63F5DA}</a:tableStyleId>
                  </a:tblPr>
                  <a:tblGrid>
                    <a:gridCol w="2002709">
                      <a:extLst>
                        <a:ext uri="{9D8B030D-6E8A-4147-A177-3AD203B41FA5}">
                          <a16:colId xmlns:a16="http://schemas.microsoft.com/office/drawing/2014/main" val="2012385662"/>
                        </a:ext>
                      </a:extLst>
                    </a:gridCol>
                    <a:gridCol w="8520028">
                      <a:extLst>
                        <a:ext uri="{9D8B030D-6E8A-4147-A177-3AD203B41FA5}">
                          <a16:colId xmlns:a16="http://schemas.microsoft.com/office/drawing/2014/main" val="392411801"/>
                        </a:ext>
                      </a:extLst>
                    </a:gridCol>
                  </a:tblGrid>
                  <a:tr h="3609349">
                    <a:tc>
                      <a:txBody>
                        <a:bodyPr/>
                        <a:lstStyle/>
                        <a:p>
                          <a:endParaRPr lang="fr-FR" sz="700" dirty="0"/>
                        </a:p>
                      </a:txBody>
                      <a:tcPr marL="64585" marR="64585" marT="32292" marB="32292"/>
                    </a:tc>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lang="fr-FR" sz="1300" b="1" dirty="0">
                              <a:latin typeface="Source Sans Pro" panose="020B0503030403020204" pitchFamily="34" charset="0"/>
                              <a:ea typeface="Source Sans Pro" panose="020B0503030403020204" pitchFamily="34" charset="0"/>
                              <a:cs typeface="Sabon Next LT" panose="02000500000000000000" pitchFamily="2" charset="0"/>
                            </a:rPr>
                            <a:t>Pertes dues à la propagation dans l’eau
</a:t>
                          </a:r>
                          <a14:m>
                            <m:oMath xmlns:m="http://schemas.openxmlformats.org/officeDocument/2006/math">
                              <m:m>
                                <m:mPr>
                                  <m:plcHide m:val="on"/>
                                  <m:mcs>
                                    <m:mc>
                                      <m:mcPr>
                                        <m:count m:val="2"/>
                                        <m:mcJc m:val="center"/>
                                      </m:mcPr>
                                    </m:mc>
                                  </m:mcs>
                                  <m:ctrlPr>
                                    <a:rPr lang="fr-FR" sz="1300" b="1" i="1">
                                      <a:effectLst/>
                                      <a:latin typeface="Cambria Math" panose="02040503050406030204" pitchFamily="18" charset="0"/>
                                    </a:rPr>
                                  </m:ctrlPr>
                                </m:mPr>
                                <m:mr>
                                  <m:e/>
                                  <m:e/>
                                </m:mr>
                                <m:mr>
                                  <m:e/>
                                  <m:e/>
                                </m:mr>
                              </m:m>
                            </m:oMath>
                          </a14:m>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p>
                          <a:pPr marL="342900" lvl="0" indent="-342900" algn="l">
                            <a:lnSpc>
                              <a:spcPts val="1200"/>
                            </a:lnSpc>
                            <a:spcAft>
                              <a:spcPts val="1200"/>
                            </a:spcAft>
                            <a:buFont typeface="Georgia" panose="02040502050405020303" pitchFamily="18" charset="0"/>
                            <a:buChar char="-"/>
                          </a:pPr>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p>
                          <a:pPr marL="342900" lvl="0" indent="-342900" algn="l">
                            <a:lnSpc>
                              <a:spcPts val="1200"/>
                            </a:lnSpc>
                            <a:spcAft>
                              <a:spcPts val="1200"/>
                            </a:spcAft>
                            <a:buFont typeface="Georgia" panose="02040502050405020303" pitchFamily="18" charset="0"/>
                            <a:buChar char="-"/>
                          </a:pPr>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p>
                          <a:pPr marL="342900" lvl="0" indent="-342900" algn="l">
                            <a:lnSpc>
                              <a:spcPts val="1200"/>
                            </a:lnSpc>
                            <a:spcAft>
                              <a:spcPts val="1200"/>
                            </a:spcAft>
                            <a:buFont typeface="Georgia" panose="02040502050405020303" pitchFamily="18" charset="0"/>
                            <a:buChar char="-"/>
                          </a:pPr>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p>
                          <a:pPr marL="342900" lvl="0" indent="-342900" algn="l">
                            <a:lnSpc>
                              <a:spcPts val="1200"/>
                            </a:lnSpc>
                            <a:spcAft>
                              <a:spcPts val="1200"/>
                            </a:spcAft>
                            <a:buFont typeface="Georgia" panose="02040502050405020303" pitchFamily="18" charset="0"/>
                            <a:buChar char="-"/>
                          </a:pPr>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p>
                          <a:pPr marL="342900" lvl="0" indent="-342900" algn="l">
                            <a:lnSpc>
                              <a:spcPts val="1200"/>
                            </a:lnSpc>
                            <a:spcAft>
                              <a:spcPts val="1200"/>
                            </a:spcAft>
                            <a:buFont typeface="Georgia" panose="02040502050405020303" pitchFamily="18" charset="0"/>
                            <a:buChar char="-"/>
                          </a:pPr>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p>
                          <a:pPr marL="342900" lvl="0" indent="-342900" algn="l">
                            <a:lnSpc>
                              <a:spcPts val="1200"/>
                            </a:lnSpc>
                            <a:spcAft>
                              <a:spcPts val="1200"/>
                            </a:spcAft>
                            <a:buFont typeface="Georgia" panose="02040502050405020303" pitchFamily="18" charset="0"/>
                            <a:buChar char="-"/>
                          </a:pPr>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p>
                          <a:pPr marL="342900" lvl="0" indent="-342900" algn="l">
                            <a:lnSpc>
                              <a:spcPts val="1200"/>
                            </a:lnSpc>
                            <a:spcAft>
                              <a:spcPts val="1200"/>
                            </a:spcAft>
                            <a:buFont typeface="Georgia" panose="02040502050405020303" pitchFamily="18" charset="0"/>
                            <a:buChar char="-"/>
                          </a:pPr>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p>
                          <a:pPr marL="0" lvl="0" indent="0" algn="l">
                            <a:lnSpc>
                              <a:spcPts val="1200"/>
                            </a:lnSpc>
                            <a:spcAft>
                              <a:spcPts val="1200"/>
                            </a:spcAft>
                            <a:buFont typeface="Georgia" panose="02040502050405020303" pitchFamily="18" charset="0"/>
                            <a:buNone/>
                          </a:pPr>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p>
                          <a:pPr marL="0" lvl="0" indent="0" algn="l">
                            <a:lnSpc>
                              <a:spcPts val="1200"/>
                            </a:lnSpc>
                            <a:spcAft>
                              <a:spcPts val="1200"/>
                            </a:spcAft>
                            <a:buFont typeface="Georgia" panose="02040502050405020303" pitchFamily="18" charset="0"/>
                            <a:buNone/>
                          </a:pPr>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p>
                          <a:pPr marL="0" lvl="0" indent="0" algn="l">
                            <a:lnSpc>
                              <a:spcPts val="1200"/>
                            </a:lnSpc>
                            <a:spcAft>
                              <a:spcPts val="1200"/>
                            </a:spcAft>
                            <a:buFont typeface="Georgia" panose="02040502050405020303" pitchFamily="18" charset="0"/>
                            <a:buNone/>
                          </a:pPr>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p>
                          <a:pPr marL="0" lvl="0" indent="0" algn="l">
                            <a:lnSpc>
                              <a:spcPts val="1200"/>
                            </a:lnSpc>
                            <a:spcAft>
                              <a:spcPts val="1200"/>
                            </a:spcAft>
                            <a:buFont typeface="Georgia" panose="02040502050405020303" pitchFamily="18" charset="0"/>
                            <a:buNone/>
                          </a:pPr>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p>
                          <a:pPr marL="0" lvl="0" indent="0" algn="l">
                            <a:lnSpc>
                              <a:spcPts val="1200"/>
                            </a:lnSpc>
                            <a:spcAft>
                              <a:spcPts val="1200"/>
                            </a:spcAft>
                            <a:buFont typeface="Georgia" panose="02040502050405020303" pitchFamily="18" charset="0"/>
                            <a:buNone/>
                          </a:pPr>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p>
                          <a:pPr marL="0" lvl="0" indent="0" algn="l">
                            <a:lnSpc>
                              <a:spcPts val="1200"/>
                            </a:lnSpc>
                            <a:spcAft>
                              <a:spcPts val="1200"/>
                            </a:spcAft>
                            <a:buFont typeface="Georgia" panose="02040502050405020303" pitchFamily="18" charset="0"/>
                            <a:buNone/>
                          </a:pPr>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p>
                          <a:pPr marL="0" lvl="0" indent="0" algn="l">
                            <a:lnSpc>
                              <a:spcPts val="1200"/>
                            </a:lnSpc>
                            <a:spcAft>
                              <a:spcPts val="1200"/>
                            </a:spcAft>
                            <a:buFont typeface="Georgia" panose="02040502050405020303" pitchFamily="18" charset="0"/>
                            <a:buNone/>
                          </a:pPr>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p>
                          <a:pPr marL="0" lvl="0" indent="0" algn="l">
                            <a:lnSpc>
                              <a:spcPts val="1200"/>
                            </a:lnSpc>
                            <a:spcAft>
                              <a:spcPts val="1200"/>
                            </a:spcAft>
                            <a:buFont typeface="Georgia" panose="02040502050405020303" pitchFamily="18" charset="0"/>
                            <a:buNone/>
                          </a:pPr>
                          <a:endParaRPr lang="fr-FR" sz="1300" dirty="0">
                            <a:latin typeface="Source Sans Pro" panose="020B0503030403020204" pitchFamily="34" charset="0"/>
                            <a:ea typeface="Source Sans Pro" panose="020B0503030403020204" pitchFamily="34" charset="0"/>
                            <a:cs typeface="Sabon Next LT" panose="02000500000000000000" pitchFamily="2" charset="0"/>
                          </a:endParaRPr>
                        </a:p>
                      </a:txBody>
                      <a:tcPr marL="64585" marR="64585" marT="32292" marB="32292"/>
                    </a:tc>
                    <a:extLst>
                      <a:ext uri="{0D108BD9-81ED-4DB2-BD59-A6C34878D82A}">
                        <a16:rowId xmlns:a16="http://schemas.microsoft.com/office/drawing/2014/main" val="2091326621"/>
                      </a:ext>
                    </a:extLst>
                  </a:tr>
                  <a:tr h="1853897">
                    <a:tc>
                      <a:txBody>
                        <a:bodyPr/>
                        <a:lstStyle/>
                        <a:p>
                          <a:endParaRPr lang="fr-FR" sz="700"/>
                        </a:p>
                      </a:txBody>
                      <a:tcPr marL="64585" marR="64585" marT="32292" marB="32292"/>
                    </a:tc>
                    <a:tc>
                      <a:txBody>
                        <a:bodyPr/>
                        <a:lstStyle/>
                        <a:p>
                          <a:r>
                            <a:rPr lang="fr-FR" sz="1300" b="1" dirty="0">
                              <a:latin typeface="Source Sans Pro" panose="020B0503030403020204" pitchFamily="34" charset="0"/>
                              <a:ea typeface="Source Sans Pro" panose="020B0503030403020204" pitchFamily="34" charset="0"/>
                              <a:cs typeface="Sabon Next LT" panose="02000500000000000000" pitchFamily="2" charset="0"/>
                            </a:rPr>
                            <a:t>Pertes dues à la transmission de l’eau dans l’air
</a:t>
                          </a:r>
                          <a:endParaRPr lang="en-US" sz="1300" b="1" dirty="0">
                            <a:latin typeface="Source Sans Pro" panose="020B0503030403020204" pitchFamily="34" charset="0"/>
                            <a:ea typeface="Source Sans Pro" panose="020B0503030403020204" pitchFamily="34" charset="0"/>
                            <a:cs typeface="Sabon Next LT" panose="02000500000000000000" pitchFamily="2" charset="0"/>
                          </a:endParaRPr>
                        </a:p>
                        <a:p>
                          <a:endParaRPr lang="en-US" sz="1300" b="0" i="0" dirty="0">
                            <a:latin typeface="Source Sans Pro" panose="020B0503030403020204" pitchFamily="34" charset="0"/>
                            <a:ea typeface="Source Sans Pro" panose="020B0503030403020204" pitchFamily="34" charset="0"/>
                            <a:cs typeface="Sabon Next LT" panose="02000500000000000000" pitchFamily="2" charset="0"/>
                          </a:endParaRPr>
                        </a:p>
                        <a:p>
                          <a:pPr marL="0" marR="0" lvl="0" indent="0" algn="l" defTabSz="3027487" rtl="0" eaLnBrk="1" fontAlgn="auto" latinLnBrk="0" hangingPunct="1">
                            <a:lnSpc>
                              <a:spcPts val="1200"/>
                            </a:lnSpc>
                            <a:spcBef>
                              <a:spcPts val="0"/>
                            </a:spcBef>
                            <a:spcAft>
                              <a:spcPts val="1200"/>
                            </a:spcAft>
                            <a:buClrTx/>
                            <a:buSzTx/>
                            <a:buFontTx/>
                            <a:buNone/>
                            <a:tabLst/>
                            <a:defRPr/>
                          </a:pPr>
                          <a14:m>
                            <m:oMath xmlns:m="http://schemas.openxmlformats.org/officeDocument/2006/math">
                              <m:sSub>
                                <m:sSubPr>
                                  <m:ctrlPr>
                                    <a:rPr lang="fr-FR" sz="1300" b="0" i="1" smtClean="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α</m:t>
                                  </m:r>
                                </m:e>
                                <m:sub>
                                  <m:r>
                                    <m:rPr>
                                      <m:sty m:val="p"/>
                                    </m:rP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t</m:t>
                                  </m:r>
                                </m:sub>
                              </m:sSub>
                              <m: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=10</m:t>
                              </m:r>
                              <m:sSub>
                                <m:sSub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10</m:t>
                                  </m:r>
                                </m:sub>
                              </m:sSub>
                              <m: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m:t>
                              </m:r>
                              <m:d>
                                <m:d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T</m:t>
                                  </m:r>
                                  <m:sSup>
                                    <m:sSup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m:t>
                                      </m:r>
                                    </m:e>
                                    <m:sup>
                                      <m: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2</m:t>
                                      </m:r>
                                    </m:sup>
                                  </m:sSup>
                                  <m:r>
                                    <m:rPr>
                                      <m:sty m:val="p"/>
                                    </m:rP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Re</m:t>
                                  </m:r>
                                  <m: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m:t>
                                  </m:r>
                                  <m:d>
                                    <m:d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η</m:t>
                                              </m:r>
                                            </m:e>
                                            <m:sub>
                                              <m:r>
                                                <m:rPr>
                                                  <m:sty m:val="p"/>
                                                </m:rPr>
                                                <a:rPr lang="fr-FR" sz="1300" b="0" i="0" smtClean="0">
                                                  <a:effectLst/>
                                                  <a:latin typeface="Cambria Math" panose="02040503050406030204" pitchFamily="18" charset="0"/>
                                                  <a:ea typeface="Calibri" panose="020F0502020204030204" pitchFamily="34" charset="0"/>
                                                  <a:cs typeface="Times New Roman" panose="02020603050405020304" pitchFamily="18" charset="0"/>
                                                </a:rPr>
                                                <m:t>water</m:t>
                                              </m:r>
                                            </m:sub>
                                          </m:sSub>
                                        </m:num>
                                        <m:den>
                                          <m:sSub>
                                            <m:sSub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η</m:t>
                                              </m:r>
                                            </m:e>
                                            <m:sub>
                                              <m:r>
                                                <m:rPr>
                                                  <m:sty m:val="p"/>
                                                </m:rP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air</m:t>
                                              </m:r>
                                            </m:sub>
                                          </m:sSub>
                                        </m:den>
                                      </m:f>
                                    </m:e>
                                  </m:d>
                                </m:e>
                              </m:d>
                            </m:oMath>
                          </a14:m>
                          <a:r>
                            <a:rPr lang="fr-FR" sz="1300" b="0" i="1" dirty="0">
                              <a:effectLst/>
                              <a:latin typeface="Source Sans Pro" panose="020B0503030403020204" pitchFamily="34" charset="0"/>
                              <a:ea typeface="Source Sans Pro" panose="020B0503030403020204" pitchFamily="34" charset="0"/>
                              <a:cs typeface="Sabon Next LT" panose="02000500000000000000" pitchFamily="2" charset="0"/>
                            </a:rPr>
                            <a:t> </a:t>
                          </a:r>
                          <a:r>
                            <a:rPr lang="fr-FR" sz="1300" i="1" dirty="0">
                              <a:effectLst/>
                              <a:latin typeface="Source Sans Pro" panose="020B0503030403020204" pitchFamily="34" charset="0"/>
                              <a:ea typeface="Source Sans Pro" panose="020B0503030403020204" pitchFamily="34" charset="0"/>
                              <a:cs typeface="Sabon Next LT" panose="02000500000000000000" pitchFamily="2" charset="0"/>
                            </a:rPr>
                            <a:t> </a:t>
                          </a:r>
                        </a:p>
                        <a:p>
                          <a:pPr marL="0" marR="0" lvl="0" indent="0" algn="l" defTabSz="3027487" rtl="0" eaLnBrk="1" fontAlgn="auto" latinLnBrk="0" hangingPunct="1">
                            <a:lnSpc>
                              <a:spcPts val="1200"/>
                            </a:lnSpc>
                            <a:spcBef>
                              <a:spcPts val="0"/>
                            </a:spcBef>
                            <a:spcAft>
                              <a:spcPts val="1200"/>
                            </a:spcAft>
                            <a:buClrTx/>
                            <a:buSzTx/>
                            <a:buFontTx/>
                            <a:buNone/>
                            <a:tabLst/>
                            <a:defRPr/>
                          </a:pPr>
                          <a:endParaRPr lang="fr-FR" sz="1300" i="1" dirty="0">
                            <a:effectLst/>
                            <a:latin typeface="Source Sans Pro" panose="020B0503030403020204" pitchFamily="34" charset="0"/>
                            <a:ea typeface="Source Sans Pro" panose="020B0503030403020204" pitchFamily="34" charset="0"/>
                            <a:cs typeface="Sabon Next LT" panose="02000500000000000000" pitchFamily="2" charset="0"/>
                          </a:endParaRPr>
                        </a:p>
                        <a:p>
                          <a:pPr marL="285750" marR="0" lvl="0" indent="-285750" algn="l" defTabSz="3027487" rtl="0" eaLnBrk="1" fontAlgn="auto" latinLnBrk="0" hangingPunct="1">
                            <a:lnSpc>
                              <a:spcPts val="1200"/>
                            </a:lnSpc>
                            <a:spcBef>
                              <a:spcPts val="0"/>
                            </a:spcBef>
                            <a:spcAft>
                              <a:spcPts val="1200"/>
                            </a:spcAft>
                            <a:buClrTx/>
                            <a:buSzTx/>
                            <a:buFont typeface="Signika" pitchFamily="2" charset="0"/>
                            <a:buChar char="−"/>
                            <a:tabLst/>
                            <a:defRPr/>
                          </a:pPr>
                          <a14:m>
                            <m:oMath xmlns:m="http://schemas.openxmlformats.org/officeDocument/2006/math">
                              <m:r>
                                <m:rPr>
                                  <m:sty m:val="p"/>
                                </m:rP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η</m:t>
                              </m:r>
                            </m:oMath>
                          </a14:m>
                          <a:r>
                            <a:rPr lang="fr-FR" sz="1300" baseline="0" dirty="0">
                              <a:effectLst/>
                              <a:latin typeface="Source Sans Pro" panose="020B0503030403020204" pitchFamily="34" charset="0"/>
                              <a:ea typeface="Source Sans Pro" panose="020B0503030403020204" pitchFamily="34" charset="0"/>
                              <a:cs typeface="Sabon Next LT" panose="02000500000000000000" pitchFamily="2" charset="0"/>
                            </a:rPr>
                            <a:t> : Impédance (</a:t>
                          </a:r>
                          <a:r>
                            <a:rPr lang="el-GR" sz="1300" baseline="0" dirty="0">
                              <a:effectLst/>
                              <a:latin typeface="Source Sans Pro" panose="020B0503030403020204" pitchFamily="34" charset="0"/>
                              <a:ea typeface="Source Sans Pro" panose="020B0503030403020204" pitchFamily="34" charset="0"/>
                              <a:cs typeface="Sabon Next LT" panose="02000500000000000000" pitchFamily="2" charset="0"/>
                            </a:rPr>
                            <a:t>Ω</a:t>
                          </a:r>
                          <a:r>
                            <a:rPr lang="fr-FR" sz="1300" baseline="0" dirty="0">
                              <a:effectLst/>
                              <a:latin typeface="Source Sans Pro" panose="020B0503030403020204" pitchFamily="34" charset="0"/>
                              <a:ea typeface="Source Sans Pro" panose="020B0503030403020204" pitchFamily="34" charset="0"/>
                              <a:cs typeface="Sabon Next LT" panose="02000500000000000000" pitchFamily="2" charset="0"/>
                            </a:rPr>
                            <a:t>)</a:t>
                          </a:r>
                        </a:p>
                        <a:p>
                          <a:pPr marL="285750" marR="0" lvl="0" indent="-285750" algn="l" defTabSz="3027487" rtl="0" eaLnBrk="1" fontAlgn="auto" latinLnBrk="0" hangingPunct="1">
                            <a:lnSpc>
                              <a:spcPts val="1200"/>
                            </a:lnSpc>
                            <a:spcBef>
                              <a:spcPts val="0"/>
                            </a:spcBef>
                            <a:spcAft>
                              <a:spcPts val="1200"/>
                            </a:spcAft>
                            <a:buClrTx/>
                            <a:buSzTx/>
                            <a:buFont typeface="Signika" pitchFamily="2" charset="0"/>
                            <a:buChar char="−"/>
                            <a:tabLst/>
                            <a:defRPr/>
                          </a:pPr>
                          <a:r>
                            <a:rPr lang="fr-FR" sz="1300" baseline="0" dirty="0">
                              <a:effectLst/>
                              <a:latin typeface="Source Sans Pro" panose="020B0503030403020204" pitchFamily="34" charset="0"/>
                              <a:ea typeface="Source Sans Pro" panose="020B0503030403020204" pitchFamily="34" charset="0"/>
                              <a:cs typeface="Sabon Next LT" panose="02000500000000000000" pitchFamily="2" charset="0"/>
                            </a:rPr>
                            <a:t>T : Coefficient de transmission</a:t>
                          </a:r>
                          <a:endParaRPr lang="fr-FR" sz="1300" dirty="0">
                            <a:effectLst/>
                            <a:latin typeface="Source Sans Pro" panose="020B0503030403020204" pitchFamily="34" charset="0"/>
                            <a:ea typeface="Source Sans Pro" panose="020B0503030403020204" pitchFamily="34" charset="0"/>
                            <a:cs typeface="Sabon Next LT" panose="02000500000000000000" pitchFamily="2" charset="0"/>
                          </a:endParaRPr>
                        </a:p>
                        <a:p>
                          <a:pPr>
                            <a:lnSpc>
                              <a:spcPts val="1200"/>
                            </a:lnSpc>
                            <a:spcAft>
                              <a:spcPts val="1200"/>
                            </a:spcAft>
                          </a:pPr>
                          <a:endParaRPr lang="fr-FR" sz="1300" dirty="0">
                            <a:effectLst/>
                            <a:latin typeface="Source Sans Pro" panose="020B0503030403020204" pitchFamily="34" charset="0"/>
                            <a:ea typeface="Source Sans Pro" panose="020B0503030403020204" pitchFamily="34" charset="0"/>
                            <a:cs typeface="Sabon Next LT" panose="02000500000000000000" pitchFamily="2" charset="0"/>
                          </a:endParaRPr>
                        </a:p>
                        <a:p>
                          <a:pPr>
                            <a:lnSpc>
                              <a:spcPts val="1200"/>
                            </a:lnSpc>
                            <a:spcAft>
                              <a:spcPts val="1200"/>
                            </a:spcAft>
                          </a:pPr>
                          <a:endParaRPr lang="fr-FR" sz="1300" dirty="0">
                            <a:effectLst/>
                            <a:latin typeface="Source Sans Pro" panose="020B0503030403020204" pitchFamily="34" charset="0"/>
                            <a:ea typeface="Source Sans Pro" panose="020B0503030403020204" pitchFamily="34" charset="0"/>
                            <a:cs typeface="Sabon Next LT" panose="02000500000000000000" pitchFamily="2" charset="0"/>
                          </a:endParaRPr>
                        </a:p>
                      </a:txBody>
                      <a:tcPr marL="64585" marR="64585" marT="32292" marB="32292"/>
                    </a:tc>
                    <a:extLst>
                      <a:ext uri="{0D108BD9-81ED-4DB2-BD59-A6C34878D82A}">
                        <a16:rowId xmlns:a16="http://schemas.microsoft.com/office/drawing/2014/main" val="611879564"/>
                      </a:ext>
                    </a:extLst>
                  </a:tr>
                  <a:tr h="1676770">
                    <a:tc>
                      <a:txBody>
                        <a:bodyPr/>
                        <a:lstStyle/>
                        <a:p>
                          <a:endParaRPr lang="fr-FR" sz="700"/>
                        </a:p>
                      </a:txBody>
                      <a:tcPr marL="64585" marR="64585" marT="32292" marB="32292"/>
                    </a:tc>
                    <a:tc>
                      <a:txBody>
                        <a:bodyPr/>
                        <a:lstStyle/>
                        <a:p>
                          <a:r>
                            <a:rPr lang="fr-FR" sz="1300" b="1" dirty="0">
                              <a:latin typeface="Source Sans Pro" panose="020B0503030403020204" pitchFamily="34" charset="0"/>
                              <a:ea typeface="Source Sans Pro" panose="020B0503030403020204" pitchFamily="34" charset="0"/>
                              <a:cs typeface="Sabon Next LT" panose="02000500000000000000" pitchFamily="2" charset="0"/>
                            </a:rPr>
                            <a:t>Pertes dues à la propagation dans l’air 
</a:t>
                          </a:r>
                          <a:endParaRPr lang="en-US" sz="1300" b="0" i="1" dirty="0">
                            <a:latin typeface="Source Sans Pro" panose="020B0503030403020204" pitchFamily="34" charset="0"/>
                            <a:ea typeface="Source Sans Pro" panose="020B0503030403020204" pitchFamily="34" charset="0"/>
                            <a:cs typeface="Sabon Next LT" panose="02000500000000000000" pitchFamily="2" charset="0"/>
                          </a:endParaRPr>
                        </a:p>
                        <a:p>
                          <a:pPr>
                            <a:lnSpc>
                              <a:spcPts val="1200"/>
                            </a:lnSpc>
                            <a:spcAft>
                              <a:spcPts val="1200"/>
                            </a:spcAft>
                          </a:pPr>
                          <a:r>
                            <a:rPr lang="nl-NL" sz="1300" b="0" i="0" dirty="0" err="1">
                              <a:effectLst/>
                              <a:latin typeface="Source Sans Pro" panose="020B0503030403020204" pitchFamily="34" charset="0"/>
                              <a:ea typeface="Source Sans Pro" panose="020B0503030403020204" pitchFamily="34" charset="0"/>
                              <a:cs typeface="Sabon Next LT" panose="02000500000000000000" pitchFamily="2" charset="0"/>
                            </a:rPr>
                            <a:t>A</a:t>
                          </a:r>
                          <a:r>
                            <a:rPr lang="nl-NL" sz="700" b="0" i="0" dirty="0" err="1">
                              <a:effectLst/>
                              <a:latin typeface="Source Sans Pro" panose="020B0503030403020204" pitchFamily="34" charset="0"/>
                              <a:ea typeface="Source Sans Pro" panose="020B0503030403020204" pitchFamily="34" charset="0"/>
                              <a:cs typeface="Sabon Next LT" panose="02000500000000000000" pitchFamily="2" charset="0"/>
                            </a:rPr>
                            <a:t>dB</a:t>
                          </a:r>
                          <a:r>
                            <a:rPr lang="nl-NL" sz="1300" b="0" i="0" dirty="0">
                              <a:effectLst/>
                              <a:latin typeface="Source Sans Pro" panose="020B0503030403020204" pitchFamily="34" charset="0"/>
                              <a:ea typeface="Source Sans Pro" panose="020B0503030403020204" pitchFamily="34" charset="0"/>
                              <a:cs typeface="Sabon Next LT" panose="02000500000000000000" pitchFamily="2" charset="0"/>
                            </a:rPr>
                            <a:t> =</a:t>
                          </a:r>
                          <a14:m>
                            <m:oMath xmlns:m="http://schemas.openxmlformats.org/officeDocument/2006/math">
                              <m: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20</m:t>
                              </m:r>
                              <m:sSub>
                                <m:sSub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10</m:t>
                                  </m:r>
                                </m:sub>
                              </m:sSub>
                              <m:r>
                                <a:rPr lang="nl-NL" sz="1300" b="0" i="0"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d</m:t>
                                  </m:r>
                                </m:e>
                                <m:sub>
                                  <m:r>
                                    <m:rPr>
                                      <m:sty m:val="p"/>
                                    </m:rPr>
                                    <a:rPr lang="fr-FR" sz="1300" b="0" i="0" smtClean="0">
                                      <a:effectLst/>
                                      <a:latin typeface="Cambria Math" panose="02040503050406030204" pitchFamily="18" charset="0"/>
                                      <a:ea typeface="Calibri" panose="020F0502020204030204" pitchFamily="34" charset="0"/>
                                      <a:cs typeface="Times New Roman" panose="02020603050405020304" pitchFamily="18" charset="0"/>
                                    </a:rPr>
                                    <m:t>eau</m:t>
                                  </m:r>
                                  <m:r>
                                    <a:rPr lang="nl-NL" sz="1300" b="0" i="0" smtClean="0">
                                      <a:effectLst/>
                                      <a:latin typeface="Cambria Math" panose="02040503050406030204" pitchFamily="18" charset="0"/>
                                      <a:ea typeface="Calibri" panose="020F0502020204030204" pitchFamily="34" charset="0"/>
                                      <a:cs typeface="Times New Roman" panose="02020603050405020304" pitchFamily="18" charset="0"/>
                                    </a:rPr>
                                    <m:t>&lt;&gt;</m:t>
                                  </m:r>
                                  <m:r>
                                    <m:rPr>
                                      <m:sty m:val="p"/>
                                    </m:rPr>
                                    <a:rPr lang="fr-FR" sz="1300" b="0" i="0" smtClean="0">
                                      <a:effectLst/>
                                      <a:latin typeface="Cambria Math" panose="02040503050406030204" pitchFamily="18" charset="0"/>
                                      <a:ea typeface="Calibri" panose="020F0502020204030204" pitchFamily="34" charset="0"/>
                                      <a:cs typeface="Times New Roman" panose="02020603050405020304" pitchFamily="18" charset="0"/>
                                    </a:rPr>
                                    <m:t>r</m:t>
                                  </m:r>
                                  <m:r>
                                    <a:rPr lang="fr-FR" sz="1300" b="0" i="0" smtClean="0">
                                      <a:effectLst/>
                                      <a:latin typeface="Cambria Math" panose="02040503050406030204" pitchFamily="18" charset="0"/>
                                      <a:ea typeface="Calibri" panose="020F0502020204030204" pitchFamily="34" charset="0"/>
                                      <a:cs typeface="Times New Roman" panose="02020603050405020304" pitchFamily="18" charset="0"/>
                                    </a:rPr>
                                    <m:t>é</m:t>
                                  </m:r>
                                  <m:r>
                                    <m:rPr>
                                      <m:sty m:val="p"/>
                                    </m:rPr>
                                    <a:rPr lang="fr-FR" sz="1300" b="0" i="0" smtClean="0">
                                      <a:effectLst/>
                                      <a:latin typeface="Cambria Math" panose="02040503050406030204" pitchFamily="18" charset="0"/>
                                      <a:ea typeface="Calibri" panose="020F0502020204030204" pitchFamily="34" charset="0"/>
                                      <a:cs typeface="Times New Roman" panose="02020603050405020304" pitchFamily="18" charset="0"/>
                                    </a:rPr>
                                    <m:t>cepteur</m:t>
                                  </m:r>
                                </m:sub>
                              </m:sSub>
                              <m:r>
                                <a:rPr lang="nl-NL" sz="13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20</m:t>
                              </m:r>
                              <m:sSub>
                                <m:sSub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10</m:t>
                                  </m:r>
                                </m:sub>
                              </m:sSub>
                              <m:r>
                                <a:rPr lang="nl-NL" sz="1300" b="0" i="0"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f</m:t>
                              </m:r>
                              <m:r>
                                <a:rPr lang="nl-NL" sz="13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147</m:t>
                              </m:r>
                              <m:r>
                                <a:rPr lang="nl-NL" sz="13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300" b="0" i="0" smtClean="0">
                                  <a:effectLst/>
                                  <a:latin typeface="Cambria Math" panose="02040503050406030204" pitchFamily="18" charset="0"/>
                                  <a:ea typeface="Calibri" panose="020F0502020204030204" pitchFamily="34" charset="0"/>
                                  <a:cs typeface="Times New Roman" panose="02020603050405020304" pitchFamily="18" charset="0"/>
                                </a:rPr>
                                <m:t>5</m:t>
                              </m:r>
                            </m:oMath>
                          </a14:m>
                          <a:endParaRPr lang="fr-FR" sz="1300" b="0" i="0" dirty="0">
                            <a:effectLst/>
                            <a:latin typeface="Source Sans Pro" panose="020B0503030403020204" pitchFamily="34" charset="0"/>
                            <a:ea typeface="Source Sans Pro" panose="020B0503030403020204" pitchFamily="34" charset="0"/>
                            <a:cs typeface="Sabon Next LT" panose="02000500000000000000" pitchFamily="2" charset="0"/>
                          </a:endParaRPr>
                        </a:p>
                        <a:p>
                          <a:pPr marL="285750" indent="-285750">
                            <a:buFont typeface="Signika" pitchFamily="2" charset="0"/>
                            <a:buChar char="−"/>
                          </a:pPr>
                          <a:r>
                            <a:rPr lang="fr-FR" sz="1300" dirty="0">
                              <a:latin typeface="Source Sans Pro" panose="020B0503030403020204" pitchFamily="34" charset="0"/>
                              <a:ea typeface="Source Sans Pro" panose="020B0503030403020204" pitchFamily="34" charset="0"/>
                              <a:cs typeface="Sabon Next LT" panose="02000500000000000000" pitchFamily="2" charset="0"/>
                            </a:rPr>
                            <a:t>f: Fréquence (Hz)</a:t>
                          </a:r>
                        </a:p>
                        <a:p>
                          <a:pPr marL="285750" indent="-285750">
                            <a:buFont typeface="Signika" pitchFamily="2" charset="0"/>
                            <a:buChar char="−"/>
                          </a:pPr>
                          <a:r>
                            <a:rPr lang="fr-FR" sz="1300" dirty="0">
                              <a:latin typeface="Source Sans Pro" panose="020B0503030403020204" pitchFamily="34" charset="0"/>
                              <a:ea typeface="Source Sans Pro" panose="020B0503030403020204" pitchFamily="34" charset="0"/>
                              <a:cs typeface="Sabon Next LT" panose="02000500000000000000" pitchFamily="2" charset="0"/>
                            </a:rPr>
                            <a:t>d: Distance (m)</a:t>
                          </a:r>
                        </a:p>
                      </a:txBody>
                      <a:tcPr marL="64585" marR="64585" marT="32292" marB="32292"/>
                    </a:tc>
                    <a:extLst>
                      <a:ext uri="{0D108BD9-81ED-4DB2-BD59-A6C34878D82A}">
                        <a16:rowId xmlns:a16="http://schemas.microsoft.com/office/drawing/2014/main" val="1320091222"/>
                      </a:ext>
                    </a:extLst>
                  </a:tr>
                  <a:tr h="426681">
                    <a:tc gridSpan="2">
                      <a:txBody>
                        <a:bodyPr/>
                        <a:lstStyle/>
                        <a:p>
                          <a:pPr>
                            <a:lnSpc>
                              <a:spcPts val="1200"/>
                            </a:lnSpc>
                            <a:spcAft>
                              <a:spcPts val="1200"/>
                            </a:spcAft>
                          </a:pPr>
                          <a:endParaRPr lang="fr-FR" sz="300" b="1" dirty="0">
                            <a:latin typeface="Source Sans Pro" panose="020B0503030403020204" pitchFamily="34" charset="0"/>
                            <a:ea typeface="Source Sans Pro" panose="020B0503030403020204" pitchFamily="34" charset="0"/>
                            <a:cs typeface="Sabon Next LT" panose="02000500000000000000" pitchFamily="2" charset="0"/>
                          </a:endParaRPr>
                        </a:p>
                        <a:p>
                          <a:pPr>
                            <a:lnSpc>
                              <a:spcPts val="1200"/>
                            </a:lnSpc>
                            <a:spcAft>
                              <a:spcPts val="1200"/>
                            </a:spcAft>
                          </a:pPr>
                          <a:r>
                            <a:rPr lang="fr-FR" sz="1300" b="1" dirty="0">
                              <a:latin typeface="Source Sans Pro" panose="020B0503030403020204" pitchFamily="34" charset="0"/>
                              <a:ea typeface="Source Sans Pro" panose="020B0503030403020204" pitchFamily="34" charset="0"/>
                              <a:cs typeface="Sabon Next LT" panose="02000500000000000000" pitchFamily="2" charset="0"/>
                            </a:rPr>
                            <a:t>Puissance reçue</a:t>
                          </a:r>
                          <a:r>
                            <a:rPr lang="fr-FR" sz="1300" dirty="0">
                              <a:latin typeface="Source Sans Pro" panose="020B0503030403020204" pitchFamily="34" charset="0"/>
                              <a:ea typeface="Source Sans Pro" panose="020B0503030403020204" pitchFamily="34" charset="0"/>
                              <a:cs typeface="Sabon Next LT" panose="02000500000000000000" pitchFamily="2" charset="0"/>
                            </a:rPr>
                            <a:t>: </a:t>
                          </a:r>
                          <a14:m>
                            <m:oMath xmlns:m="http://schemas.openxmlformats.org/officeDocument/2006/math">
                              <m:sSub>
                                <m:sSubPr>
                                  <m:ctrlPr>
                                    <a:rPr lang="fr-FR" sz="1300" b="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b="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𝑟</m:t>
                                  </m:r>
                                </m:sub>
                              </m:sSub>
                              <m:r>
                                <a:rPr lang="en-US" sz="1300" b="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b="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300" b="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b="0" i="1">
                                      <a:effectLst/>
                                      <a:latin typeface="Cambria Math" panose="02040503050406030204" pitchFamily="18" charset="0"/>
                                      <a:ea typeface="Calibri" panose="020F0502020204030204" pitchFamily="34" charset="0"/>
                                      <a:cs typeface="Times New Roman" panose="02020603050405020304" pitchFamily="18" charset="0"/>
                                    </a:rPr>
                                    <m:t>𝐺</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𝑟</m:t>
                                  </m:r>
                                </m:sub>
                              </m:sSub>
                              <m:r>
                                <a:rPr lang="en-US" sz="1300" b="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b="0" i="1">
                                      <a:effectLst/>
                                      <a:latin typeface="Cambria Math" panose="02040503050406030204" pitchFamily="18" charset="0"/>
                                      <a:ea typeface="Calibri" panose="020F0502020204030204" pitchFamily="34" charset="0"/>
                                      <a:cs typeface="Times New Roman" panose="02020603050405020304" pitchFamily="18" charset="0"/>
                                    </a:rPr>
                                    <m:t>𝐺</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300" b="0" i="1">
                                  <a:effectLst/>
                                  <a:latin typeface="Cambria Math" panose="02040503050406030204" pitchFamily="18" charset="0"/>
                                  <a:ea typeface="Calibri" panose="020F0502020204030204" pitchFamily="34" charset="0"/>
                                  <a:cs typeface="Times New Roman" panose="02020603050405020304" pitchFamily="18" charset="0"/>
                                </a:rPr>
                                <m:t>−</m:t>
                              </m:r>
                              <m:r>
                                <a:rPr lang="en-US" sz="1300" b="0" i="1">
                                  <a:effectLst/>
                                  <a:latin typeface="Cambria Math" panose="02040503050406030204" pitchFamily="18" charset="0"/>
                                  <a:ea typeface="Calibri" panose="020F0502020204030204" pitchFamily="34" charset="0"/>
                                  <a:cs typeface="Times New Roman" panose="02020603050405020304" pitchFamily="18" charset="0"/>
                                </a:rPr>
                                <m:t>𝑃</m:t>
                              </m:r>
                              <m:sSub>
                                <m:sSub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b="0" i="1">
                                      <a:effectLst/>
                                      <a:latin typeface="Cambria Math" panose="02040503050406030204" pitchFamily="18" charset="0"/>
                                      <a:ea typeface="Calibri" panose="020F0502020204030204" pitchFamily="34" charset="0"/>
                                      <a:cs typeface="Times New Roman" panose="02020603050405020304" pitchFamily="18" charset="0"/>
                                    </a:rPr>
                                    <m:t>𝐿</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𝑡𝑜𝑡</m:t>
                                  </m:r>
                                </m:sub>
                              </m:sSub>
                            </m:oMath>
                          </a14:m>
                          <a:r>
                            <a:rPr lang="fr-FR" sz="1300" b="0" dirty="0">
                              <a:effectLst/>
                              <a:latin typeface="Source Sans Pro" panose="020B0503030403020204" pitchFamily="34" charset="0"/>
                              <a:ea typeface="Source Sans Pro" panose="020B0503030403020204" pitchFamily="34" charset="0"/>
                              <a:cs typeface="Sabon Next LT" panose="02000500000000000000" pitchFamily="2" charset="0"/>
                            </a:rPr>
                            <a:t> Avec </a:t>
                          </a:r>
                          <a14:m>
                            <m:oMath xmlns:m="http://schemas.openxmlformats.org/officeDocument/2006/math">
                              <m:r>
                                <a:rPr lang="en-US" sz="1300" b="0" i="1" smtClean="0">
                                  <a:effectLst/>
                                  <a:latin typeface="Cambria Math" panose="02040503050406030204" pitchFamily="18" charset="0"/>
                                  <a:ea typeface="Calibri" panose="020F0502020204030204" pitchFamily="34" charset="0"/>
                                  <a:cs typeface="Times New Roman" panose="02020603050405020304" pitchFamily="18" charset="0"/>
                                </a:rPr>
                                <m:t>𝑃</m:t>
                              </m:r>
                              <m:sSub>
                                <m:sSubPr>
                                  <m:ctrlPr>
                                    <a:rPr lang="fr-FR" sz="1300" b="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b="0" i="1">
                                      <a:effectLst/>
                                      <a:latin typeface="Cambria Math" panose="02040503050406030204" pitchFamily="18" charset="0"/>
                                      <a:ea typeface="Calibri" panose="020F0502020204030204" pitchFamily="34" charset="0"/>
                                      <a:cs typeface="Times New Roman" panose="02020603050405020304" pitchFamily="18" charset="0"/>
                                    </a:rPr>
                                    <m:t>𝐿</m:t>
                                  </m:r>
                                </m:e>
                                <m:sub>
                                  <m:r>
                                    <a:rPr lang="en-US" sz="1300" b="0" i="1">
                                      <a:effectLst/>
                                      <a:latin typeface="Cambria Math" panose="02040503050406030204" pitchFamily="18" charset="0"/>
                                      <a:ea typeface="Calibri" panose="020F0502020204030204" pitchFamily="34" charset="0"/>
                                      <a:cs typeface="Times New Roman" panose="02020603050405020304" pitchFamily="18" charset="0"/>
                                    </a:rPr>
                                    <m:t>𝑡𝑜𝑡</m:t>
                                  </m:r>
                                </m:sub>
                              </m:sSub>
                            </m:oMath>
                          </a14:m>
                          <a:r>
                            <a:rPr lang="en-US" sz="1300" b="0" dirty="0">
                              <a:effectLst/>
                              <a:latin typeface="Source Sans Pro" panose="020B0503030403020204" pitchFamily="34" charset="0"/>
                              <a:ea typeface="Source Sans Pro" panose="020B0503030403020204" pitchFamily="34" charset="0"/>
                              <a:cs typeface="Sabon Next LT" panose="02000500000000000000" pitchFamily="2" charset="0"/>
                            </a:rPr>
                            <a:t>= </a:t>
                          </a:r>
                          <a:r>
                            <a:rPr lang="en-US" sz="1300" b="0" dirty="0" err="1">
                              <a:effectLst/>
                              <a:latin typeface="Source Sans Pro" panose="020B0503030403020204" pitchFamily="34" charset="0"/>
                              <a:ea typeface="Source Sans Pro" panose="020B0503030403020204" pitchFamily="34" charset="0"/>
                              <a:cs typeface="Sabon Next LT" panose="02000500000000000000" pitchFamily="2" charset="0"/>
                            </a:rPr>
                            <a:t>Pertes</a:t>
                          </a:r>
                          <a:r>
                            <a:rPr lang="en-US" sz="1300" b="0" dirty="0">
                              <a:effectLst/>
                              <a:latin typeface="Source Sans Pro" panose="020B0503030403020204" pitchFamily="34" charset="0"/>
                              <a:ea typeface="Source Sans Pro" panose="020B0503030403020204" pitchFamily="34" charset="0"/>
                              <a:cs typeface="Sabon Next LT" panose="02000500000000000000" pitchFamily="2" charset="0"/>
                            </a:rPr>
                            <a:t> sous </a:t>
                          </a:r>
                          <a:r>
                            <a:rPr lang="en-US" sz="1300" b="0" dirty="0" err="1">
                              <a:effectLst/>
                              <a:latin typeface="Source Sans Pro" panose="020B0503030403020204" pitchFamily="34" charset="0"/>
                              <a:ea typeface="Source Sans Pro" panose="020B0503030403020204" pitchFamily="34" charset="0"/>
                              <a:cs typeface="Sabon Next LT" panose="02000500000000000000" pitchFamily="2" charset="0"/>
                            </a:rPr>
                            <a:t>l’eau</a:t>
                          </a:r>
                          <a:r>
                            <a:rPr lang="en-US" sz="1300" b="0" dirty="0">
                              <a:effectLst/>
                              <a:latin typeface="Source Sans Pro" panose="020B0503030403020204" pitchFamily="34" charset="0"/>
                              <a:ea typeface="Source Sans Pro" panose="020B0503030403020204" pitchFamily="34" charset="0"/>
                              <a:cs typeface="Sabon Next LT" panose="02000500000000000000" pitchFamily="2" charset="0"/>
                            </a:rPr>
                            <a:t> + </a:t>
                          </a:r>
                          <a:r>
                            <a:rPr lang="en-US" sz="1300" b="0" dirty="0" err="1">
                              <a:effectLst/>
                              <a:latin typeface="Source Sans Pro" panose="020B0503030403020204" pitchFamily="34" charset="0"/>
                              <a:ea typeface="Source Sans Pro" panose="020B0503030403020204" pitchFamily="34" charset="0"/>
                              <a:cs typeface="Sabon Next LT" panose="02000500000000000000" pitchFamily="2" charset="0"/>
                            </a:rPr>
                            <a:t>Perte</a:t>
                          </a:r>
                          <a:r>
                            <a:rPr lang="en-US" sz="1300" b="0" dirty="0">
                              <a:effectLst/>
                              <a:latin typeface="Source Sans Pro" panose="020B0503030403020204" pitchFamily="34" charset="0"/>
                              <a:ea typeface="Source Sans Pro" panose="020B0503030403020204" pitchFamily="34" charset="0"/>
                              <a:cs typeface="Sabon Next LT" panose="02000500000000000000" pitchFamily="2" charset="0"/>
                            </a:rPr>
                            <a:t> transmission + </a:t>
                          </a:r>
                          <a:r>
                            <a:rPr lang="en-US" sz="1300" b="0" dirty="0" err="1">
                              <a:effectLst/>
                              <a:latin typeface="Source Sans Pro" panose="020B0503030403020204" pitchFamily="34" charset="0"/>
                              <a:ea typeface="Source Sans Pro" panose="020B0503030403020204" pitchFamily="34" charset="0"/>
                              <a:cs typeface="Sabon Next LT" panose="02000500000000000000" pitchFamily="2" charset="0"/>
                            </a:rPr>
                            <a:t>Pertes</a:t>
                          </a:r>
                          <a:r>
                            <a:rPr lang="en-US" sz="1300" b="0" baseline="0" dirty="0">
                              <a:effectLst/>
                              <a:latin typeface="Source Sans Pro" panose="020B0503030403020204" pitchFamily="34" charset="0"/>
                              <a:ea typeface="Source Sans Pro" panose="020B0503030403020204" pitchFamily="34" charset="0"/>
                              <a:cs typeface="Sabon Next LT" panose="02000500000000000000" pitchFamily="2" charset="0"/>
                            </a:rPr>
                            <a:t> dans </a:t>
                          </a:r>
                          <a:r>
                            <a:rPr lang="en-US" sz="1300" b="0" dirty="0">
                              <a:effectLst/>
                              <a:latin typeface="Source Sans Pro" panose="020B0503030403020204" pitchFamily="34" charset="0"/>
                              <a:ea typeface="Source Sans Pro" panose="020B0503030403020204" pitchFamily="34" charset="0"/>
                              <a:cs typeface="Sabon Next LT" panose="02000500000000000000" pitchFamily="2" charset="0"/>
                            </a:rPr>
                            <a:t>air;</a:t>
                          </a:r>
                          <a:r>
                            <a:rPr lang="en-US" sz="1300" b="0" baseline="0" dirty="0">
                              <a:effectLst/>
                              <a:latin typeface="Source Sans Pro" panose="020B0503030403020204" pitchFamily="34" charset="0"/>
                              <a:ea typeface="Source Sans Pro" panose="020B0503030403020204" pitchFamily="34" charset="0"/>
                              <a:cs typeface="Sabon Next LT" panose="02000500000000000000" pitchFamily="2" charset="0"/>
                            </a:rPr>
                            <a:t> G : Gain</a:t>
                          </a:r>
                          <a:endParaRPr lang="fr-FR" sz="1300" b="0" dirty="0">
                            <a:effectLst/>
                            <a:latin typeface="Source Sans Pro" panose="020B0503030403020204" pitchFamily="34" charset="0"/>
                            <a:ea typeface="Source Sans Pro" panose="020B0503030403020204" pitchFamily="34" charset="0"/>
                            <a:cs typeface="Sabon Next LT" panose="02000500000000000000" pitchFamily="2" charset="0"/>
                          </a:endParaRPr>
                        </a:p>
                      </a:txBody>
                      <a:tcPr marL="64585" marR="64585" marT="32292" marB="32292"/>
                    </a:tc>
                    <a:tc hMerge="1">
                      <a:txBody>
                        <a:bodyPr/>
                        <a:lstStyle/>
                        <a:p>
                          <a:endParaRPr lang="fr-FR" sz="1800">
                            <a:latin typeface="Signika" pitchFamily="2" charset="0"/>
                          </a:endParaRPr>
                        </a:p>
                      </a:txBody>
                      <a:tcPr/>
                    </a:tc>
                    <a:extLst>
                      <a:ext uri="{0D108BD9-81ED-4DB2-BD59-A6C34878D82A}">
                        <a16:rowId xmlns:a16="http://schemas.microsoft.com/office/drawing/2014/main" val="1847908579"/>
                      </a:ext>
                    </a:extLst>
                  </a:tr>
                </a:tbl>
              </a:graphicData>
            </a:graphic>
          </p:graphicFrame>
        </mc:Choice>
        <mc:Fallback xmlns="">
          <p:graphicFrame>
            <p:nvGraphicFramePr>
              <p:cNvPr id="316" name="Tableau 315">
                <a:extLst>
                  <a:ext uri="{FF2B5EF4-FFF2-40B4-BE49-F238E27FC236}">
                    <a16:creationId xmlns:a16="http://schemas.microsoft.com/office/drawing/2014/main" id="{B0E72604-BCC1-284E-6D03-1A5B0F109B05}"/>
                  </a:ext>
                </a:extLst>
              </p:cNvPr>
              <p:cNvGraphicFramePr>
                <a:graphicFrameLocks noGrp="1"/>
              </p:cNvGraphicFramePr>
              <p:nvPr>
                <p:extLst>
                  <p:ext uri="{D42A27DB-BD31-4B8C-83A1-F6EECF244321}">
                    <p14:modId xmlns:p14="http://schemas.microsoft.com/office/powerpoint/2010/main" val="41572035"/>
                  </p:ext>
                </p:extLst>
              </p:nvPr>
            </p:nvGraphicFramePr>
            <p:xfrm>
              <a:off x="321475" y="18271911"/>
              <a:ext cx="10522737" cy="9448485"/>
            </p:xfrm>
            <a:graphic>
              <a:graphicData uri="http://schemas.openxmlformats.org/drawingml/2006/table">
                <a:tbl>
                  <a:tblPr firstRow="1" bandRow="1">
                    <a:tableStyleId>{5940675A-B579-460E-94D1-54222C63F5DA}</a:tableStyleId>
                  </a:tblPr>
                  <a:tblGrid>
                    <a:gridCol w="2002709">
                      <a:extLst>
                        <a:ext uri="{9D8B030D-6E8A-4147-A177-3AD203B41FA5}">
                          <a16:colId xmlns:a16="http://schemas.microsoft.com/office/drawing/2014/main" val="2012385662"/>
                        </a:ext>
                      </a:extLst>
                    </a:gridCol>
                    <a:gridCol w="8520028">
                      <a:extLst>
                        <a:ext uri="{9D8B030D-6E8A-4147-A177-3AD203B41FA5}">
                          <a16:colId xmlns:a16="http://schemas.microsoft.com/office/drawing/2014/main" val="392411801"/>
                        </a:ext>
                      </a:extLst>
                    </a:gridCol>
                  </a:tblGrid>
                  <a:tr h="4905062">
                    <a:tc>
                      <a:txBody>
                        <a:bodyPr/>
                        <a:lstStyle/>
                        <a:p>
                          <a:endParaRPr lang="fr-FR" sz="700" dirty="0"/>
                        </a:p>
                      </a:txBody>
                      <a:tcPr marL="64585" marR="64585" marT="32292" marB="32292"/>
                    </a:tc>
                    <a:tc>
                      <a:txBody>
                        <a:bodyPr/>
                        <a:lstStyle/>
                        <a:p>
                          <a:endParaRPr lang="fr-FR"/>
                        </a:p>
                      </a:txBody>
                      <a:tcPr marL="64585" marR="64585" marT="32292" marB="32292">
                        <a:blipFill>
                          <a:blip r:embed="rId53"/>
                          <a:stretch>
                            <a:fillRect l="-23605" t="-373" r="-143" b="-94037"/>
                          </a:stretch>
                        </a:blipFill>
                      </a:tcPr>
                    </a:tc>
                    <a:extLst>
                      <a:ext uri="{0D108BD9-81ED-4DB2-BD59-A6C34878D82A}">
                        <a16:rowId xmlns:a16="http://schemas.microsoft.com/office/drawing/2014/main" val="2091326621"/>
                      </a:ext>
                    </a:extLst>
                  </a:tr>
                  <a:tr h="2340297">
                    <a:tc>
                      <a:txBody>
                        <a:bodyPr/>
                        <a:lstStyle/>
                        <a:p>
                          <a:endParaRPr lang="fr-FR" sz="700"/>
                        </a:p>
                      </a:txBody>
                      <a:tcPr marL="64585" marR="64585" marT="32292" marB="32292"/>
                    </a:tc>
                    <a:tc>
                      <a:txBody>
                        <a:bodyPr/>
                        <a:lstStyle/>
                        <a:p>
                          <a:endParaRPr lang="fr-FR"/>
                        </a:p>
                      </a:txBody>
                      <a:tcPr marL="64585" marR="64585" marT="32292" marB="32292">
                        <a:blipFill>
                          <a:blip r:embed="rId53"/>
                          <a:stretch>
                            <a:fillRect l="-23605" t="-210417" r="-143" b="-97135"/>
                          </a:stretch>
                        </a:blipFill>
                      </a:tcPr>
                    </a:tc>
                    <a:extLst>
                      <a:ext uri="{0D108BD9-81ED-4DB2-BD59-A6C34878D82A}">
                        <a16:rowId xmlns:a16="http://schemas.microsoft.com/office/drawing/2014/main" val="611879564"/>
                      </a:ext>
                    </a:extLst>
                  </a:tr>
                  <a:tr h="1676770">
                    <a:tc>
                      <a:txBody>
                        <a:bodyPr/>
                        <a:lstStyle/>
                        <a:p>
                          <a:endParaRPr lang="fr-FR" sz="700"/>
                        </a:p>
                      </a:txBody>
                      <a:tcPr marL="64585" marR="64585" marT="32292" marB="32292"/>
                    </a:tc>
                    <a:tc>
                      <a:txBody>
                        <a:bodyPr/>
                        <a:lstStyle/>
                        <a:p>
                          <a:endParaRPr lang="fr-FR"/>
                        </a:p>
                      </a:txBody>
                      <a:tcPr marL="64585" marR="64585" marT="32292" marB="32292">
                        <a:blipFill>
                          <a:blip r:embed="rId53"/>
                          <a:stretch>
                            <a:fillRect l="-23605" t="-431884" r="-143" b="-35145"/>
                          </a:stretch>
                        </a:blipFill>
                      </a:tcPr>
                    </a:tc>
                    <a:extLst>
                      <a:ext uri="{0D108BD9-81ED-4DB2-BD59-A6C34878D82A}">
                        <a16:rowId xmlns:a16="http://schemas.microsoft.com/office/drawing/2014/main" val="1320091222"/>
                      </a:ext>
                    </a:extLst>
                  </a:tr>
                  <a:tr h="526356">
                    <a:tc gridSpan="2">
                      <a:txBody>
                        <a:bodyPr/>
                        <a:lstStyle/>
                        <a:p>
                          <a:endParaRPr lang="fr-FR"/>
                        </a:p>
                      </a:txBody>
                      <a:tcPr marL="64585" marR="64585" marT="32292" marB="32292">
                        <a:blipFill>
                          <a:blip r:embed="rId53"/>
                          <a:stretch>
                            <a:fillRect l="-58" t="-1706977" r="-116" b="-12791"/>
                          </a:stretch>
                        </a:blipFill>
                      </a:tcPr>
                    </a:tc>
                    <a:tc hMerge="1">
                      <a:txBody>
                        <a:bodyPr/>
                        <a:lstStyle/>
                        <a:p>
                          <a:endParaRPr lang="fr-FR" sz="1800">
                            <a:latin typeface="Signika" pitchFamily="2" charset="0"/>
                          </a:endParaRPr>
                        </a:p>
                      </a:txBody>
                      <a:tcPr/>
                    </a:tc>
                    <a:extLst>
                      <a:ext uri="{0D108BD9-81ED-4DB2-BD59-A6C34878D82A}">
                        <a16:rowId xmlns:a16="http://schemas.microsoft.com/office/drawing/2014/main" val="1847908579"/>
                      </a:ext>
                    </a:extLst>
                  </a:tr>
                </a:tbl>
              </a:graphicData>
            </a:graphic>
          </p:graphicFrame>
        </mc:Fallback>
      </mc:AlternateContent>
      <p:graphicFrame>
        <p:nvGraphicFramePr>
          <p:cNvPr id="322" name="Graphique 321">
            <a:extLst>
              <a:ext uri="{FF2B5EF4-FFF2-40B4-BE49-F238E27FC236}">
                <a16:creationId xmlns:a16="http://schemas.microsoft.com/office/drawing/2014/main" id="{BB760863-75D1-6F4B-95A2-F7DD09572CD2}"/>
              </a:ext>
            </a:extLst>
          </p:cNvPr>
          <p:cNvGraphicFramePr>
            <a:graphicFrameLocks/>
          </p:cNvGraphicFramePr>
          <p:nvPr>
            <p:extLst>
              <p:ext uri="{D42A27DB-BD31-4B8C-83A1-F6EECF244321}">
                <p14:modId xmlns:p14="http://schemas.microsoft.com/office/powerpoint/2010/main" val="455456383"/>
              </p:ext>
            </p:extLst>
          </p:nvPr>
        </p:nvGraphicFramePr>
        <p:xfrm>
          <a:off x="6881812" y="23564478"/>
          <a:ext cx="3866908" cy="1653996"/>
        </p:xfrm>
        <a:graphic>
          <a:graphicData uri="http://schemas.openxmlformats.org/drawingml/2006/chart">
            <c:chart xmlns:c="http://schemas.openxmlformats.org/drawingml/2006/chart" xmlns:r="http://schemas.openxmlformats.org/officeDocument/2006/relationships" r:id="rId54"/>
          </a:graphicData>
        </a:graphic>
      </p:graphicFrame>
      <p:cxnSp>
        <p:nvCxnSpPr>
          <p:cNvPr id="323" name="Connecteur droit avec flèche 322">
            <a:extLst>
              <a:ext uri="{FF2B5EF4-FFF2-40B4-BE49-F238E27FC236}">
                <a16:creationId xmlns:a16="http://schemas.microsoft.com/office/drawing/2014/main" id="{00A4847C-B754-C671-B427-D50845DB3538}"/>
              </a:ext>
            </a:extLst>
          </p:cNvPr>
          <p:cNvCxnSpPr>
            <a:cxnSpLocks/>
          </p:cNvCxnSpPr>
          <p:nvPr/>
        </p:nvCxnSpPr>
        <p:spPr>
          <a:xfrm>
            <a:off x="7271721" y="23774311"/>
            <a:ext cx="0" cy="152689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4" name="Connecteur droit avec flèche 323">
            <a:extLst>
              <a:ext uri="{FF2B5EF4-FFF2-40B4-BE49-F238E27FC236}">
                <a16:creationId xmlns:a16="http://schemas.microsoft.com/office/drawing/2014/main" id="{CBE8B0A1-1CEC-608B-B2CE-7A7F191412AA}"/>
              </a:ext>
            </a:extLst>
          </p:cNvPr>
          <p:cNvCxnSpPr>
            <a:cxnSpLocks/>
          </p:cNvCxnSpPr>
          <p:nvPr/>
        </p:nvCxnSpPr>
        <p:spPr>
          <a:xfrm flipH="1">
            <a:off x="7271721" y="24246828"/>
            <a:ext cx="3548203"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5" name="ZoneTexte 324">
            <a:extLst>
              <a:ext uri="{FF2B5EF4-FFF2-40B4-BE49-F238E27FC236}">
                <a16:creationId xmlns:a16="http://schemas.microsoft.com/office/drawing/2014/main" id="{9C720C51-3463-B75A-DB12-8B190F64483C}"/>
              </a:ext>
            </a:extLst>
          </p:cNvPr>
          <p:cNvSpPr txBox="1"/>
          <p:nvPr/>
        </p:nvSpPr>
        <p:spPr>
          <a:xfrm>
            <a:off x="6794989" y="23380363"/>
            <a:ext cx="1127232" cy="244554"/>
          </a:xfrm>
          <a:prstGeom prst="rect">
            <a:avLst/>
          </a:prstGeom>
          <a:noFill/>
        </p:spPr>
        <p:txBody>
          <a:bodyPr wrap="none" rtlCol="0">
            <a:spAutoFit/>
          </a:bodyPr>
          <a:lstStyle/>
          <a:p>
            <a:r>
              <a:rPr lang="fr-FR" sz="989" err="1">
                <a:latin typeface="Source Sans Pro" panose="020B0503030403020204" pitchFamily="34" charset="0"/>
                <a:ea typeface="Source Sans Pro" panose="020B0503030403020204" pitchFamily="34" charset="0"/>
                <a:cs typeface="Sabon Next LT" panose="02000500000000000000" pitchFamily="2" charset="0"/>
              </a:rPr>
              <a:t>Attenuation</a:t>
            </a:r>
            <a:r>
              <a:rPr lang="fr-FR" sz="989">
                <a:latin typeface="Source Sans Pro" panose="020B0503030403020204" pitchFamily="34" charset="0"/>
                <a:ea typeface="Source Sans Pro" panose="020B0503030403020204" pitchFamily="34" charset="0"/>
                <a:cs typeface="Sabon Next LT" panose="02000500000000000000" pitchFamily="2" charset="0"/>
              </a:rPr>
              <a:t> (dB)</a:t>
            </a:r>
            <a:r>
              <a:rPr lang="fr-FR" sz="898">
                <a:latin typeface="Source Sans Pro" panose="020B0503030403020204" pitchFamily="34" charset="0"/>
                <a:ea typeface="Source Sans Pro" panose="020B0503030403020204" pitchFamily="34" charset="0"/>
                <a:cs typeface="Sabon Next LT" panose="02000500000000000000" pitchFamily="2" charset="0"/>
              </a:rPr>
              <a:t> </a:t>
            </a:r>
          </a:p>
        </p:txBody>
      </p:sp>
      <p:graphicFrame>
        <p:nvGraphicFramePr>
          <p:cNvPr id="326" name="Graphique 325">
            <a:extLst>
              <a:ext uri="{FF2B5EF4-FFF2-40B4-BE49-F238E27FC236}">
                <a16:creationId xmlns:a16="http://schemas.microsoft.com/office/drawing/2014/main" id="{47F309C9-03C4-7A96-09E1-F90B8575F995}"/>
              </a:ext>
            </a:extLst>
          </p:cNvPr>
          <p:cNvGraphicFramePr>
            <a:graphicFrameLocks/>
          </p:cNvGraphicFramePr>
          <p:nvPr>
            <p:extLst>
              <p:ext uri="{D42A27DB-BD31-4B8C-83A1-F6EECF244321}">
                <p14:modId xmlns:p14="http://schemas.microsoft.com/office/powerpoint/2010/main" val="1131399583"/>
              </p:ext>
            </p:extLst>
          </p:nvPr>
        </p:nvGraphicFramePr>
        <p:xfrm>
          <a:off x="6653212" y="18852019"/>
          <a:ext cx="4058079" cy="1937544"/>
        </p:xfrm>
        <a:graphic>
          <a:graphicData uri="http://schemas.openxmlformats.org/drawingml/2006/chart">
            <c:chart xmlns:c="http://schemas.openxmlformats.org/drawingml/2006/chart" xmlns:r="http://schemas.openxmlformats.org/officeDocument/2006/relationships" r:id="rId55"/>
          </a:graphicData>
        </a:graphic>
      </p:graphicFrame>
      <p:cxnSp>
        <p:nvCxnSpPr>
          <p:cNvPr id="327" name="Connecteur droit avec flèche 326">
            <a:extLst>
              <a:ext uri="{FF2B5EF4-FFF2-40B4-BE49-F238E27FC236}">
                <a16:creationId xmlns:a16="http://schemas.microsoft.com/office/drawing/2014/main" id="{DDB7AF74-576D-5F9F-317C-A2CFBE461D58}"/>
              </a:ext>
            </a:extLst>
          </p:cNvPr>
          <p:cNvCxnSpPr>
            <a:cxnSpLocks/>
          </p:cNvCxnSpPr>
          <p:nvPr/>
        </p:nvCxnSpPr>
        <p:spPr>
          <a:xfrm>
            <a:off x="7311677" y="18960763"/>
            <a:ext cx="0" cy="1613215"/>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Connecteur droit avec flèche 327">
            <a:extLst>
              <a:ext uri="{FF2B5EF4-FFF2-40B4-BE49-F238E27FC236}">
                <a16:creationId xmlns:a16="http://schemas.microsoft.com/office/drawing/2014/main" id="{D5259532-3B3F-7439-1651-A28BE09DEDA3}"/>
              </a:ext>
            </a:extLst>
          </p:cNvPr>
          <p:cNvCxnSpPr>
            <a:cxnSpLocks/>
          </p:cNvCxnSpPr>
          <p:nvPr/>
        </p:nvCxnSpPr>
        <p:spPr>
          <a:xfrm flipH="1">
            <a:off x="7303202" y="20500505"/>
            <a:ext cx="3541010"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ZoneTexte 328">
            <a:extLst>
              <a:ext uri="{FF2B5EF4-FFF2-40B4-BE49-F238E27FC236}">
                <a16:creationId xmlns:a16="http://schemas.microsoft.com/office/drawing/2014/main" id="{AA225B1E-DDB4-D44D-765F-D9A6732D4E9B}"/>
              </a:ext>
            </a:extLst>
          </p:cNvPr>
          <p:cNvSpPr txBox="1"/>
          <p:nvPr/>
        </p:nvSpPr>
        <p:spPr>
          <a:xfrm>
            <a:off x="6653147" y="18650031"/>
            <a:ext cx="1274708" cy="244554"/>
          </a:xfrm>
          <a:prstGeom prst="rect">
            <a:avLst/>
          </a:prstGeom>
          <a:noFill/>
        </p:spPr>
        <p:txBody>
          <a:bodyPr wrap="none" rtlCol="0">
            <a:spAutoFit/>
          </a:bodyPr>
          <a:lstStyle/>
          <a:p>
            <a:r>
              <a:rPr lang="fr-FR" sz="989" dirty="0" err="1">
                <a:latin typeface="Source Sans Pro" panose="020B0503030403020204" pitchFamily="34" charset="0"/>
                <a:ea typeface="Source Sans Pro" panose="020B0503030403020204" pitchFamily="34" charset="0"/>
                <a:cs typeface="Sabon Next LT" panose="02000500000000000000" pitchFamily="2" charset="0"/>
              </a:rPr>
              <a:t>Attenuation</a:t>
            </a:r>
            <a:r>
              <a:rPr lang="fr-FR" sz="989" dirty="0">
                <a:latin typeface="Source Sans Pro" panose="020B0503030403020204" pitchFamily="34" charset="0"/>
                <a:ea typeface="Source Sans Pro" panose="020B0503030403020204" pitchFamily="34" charset="0"/>
                <a:cs typeface="Sabon Next LT" panose="02000500000000000000" pitchFamily="2" charset="0"/>
              </a:rPr>
              <a:t> (dB/m)</a:t>
            </a:r>
            <a:r>
              <a:rPr lang="fr-FR" sz="898" dirty="0">
                <a:latin typeface="Source Sans Pro" panose="020B0503030403020204" pitchFamily="34" charset="0"/>
                <a:ea typeface="Source Sans Pro" panose="020B0503030403020204" pitchFamily="34" charset="0"/>
                <a:cs typeface="Sabon Next LT" panose="02000500000000000000" pitchFamily="2" charset="0"/>
              </a:rPr>
              <a:t> </a:t>
            </a:r>
          </a:p>
        </p:txBody>
      </p:sp>
      <p:graphicFrame>
        <p:nvGraphicFramePr>
          <p:cNvPr id="330" name="Graphique 329">
            <a:extLst>
              <a:ext uri="{FF2B5EF4-FFF2-40B4-BE49-F238E27FC236}">
                <a16:creationId xmlns:a16="http://schemas.microsoft.com/office/drawing/2014/main" id="{06BDD0F7-EBDC-7ACB-51BB-7751DF564331}"/>
              </a:ext>
            </a:extLst>
          </p:cNvPr>
          <p:cNvGraphicFramePr>
            <a:graphicFrameLocks/>
          </p:cNvGraphicFramePr>
          <p:nvPr>
            <p:extLst>
              <p:ext uri="{D42A27DB-BD31-4B8C-83A1-F6EECF244321}">
                <p14:modId xmlns:p14="http://schemas.microsoft.com/office/powerpoint/2010/main" val="538434443"/>
              </p:ext>
            </p:extLst>
          </p:nvPr>
        </p:nvGraphicFramePr>
        <p:xfrm>
          <a:off x="7065924" y="25515500"/>
          <a:ext cx="3635464" cy="1719454"/>
        </p:xfrm>
        <a:graphic>
          <a:graphicData uri="http://schemas.openxmlformats.org/drawingml/2006/chart">
            <c:chart xmlns:c="http://schemas.openxmlformats.org/drawingml/2006/chart" xmlns:r="http://schemas.openxmlformats.org/officeDocument/2006/relationships" r:id="rId56"/>
          </a:graphicData>
        </a:graphic>
      </p:graphicFrame>
      <p:cxnSp>
        <p:nvCxnSpPr>
          <p:cNvPr id="331" name="Connecteur droit avec flèche 330">
            <a:extLst>
              <a:ext uri="{FF2B5EF4-FFF2-40B4-BE49-F238E27FC236}">
                <a16:creationId xmlns:a16="http://schemas.microsoft.com/office/drawing/2014/main" id="{05AB130E-B06D-A6FB-B3A4-96EE8ED23F23}"/>
              </a:ext>
            </a:extLst>
          </p:cNvPr>
          <p:cNvCxnSpPr>
            <a:cxnSpLocks/>
          </p:cNvCxnSpPr>
          <p:nvPr/>
        </p:nvCxnSpPr>
        <p:spPr>
          <a:xfrm>
            <a:off x="7348260" y="25513963"/>
            <a:ext cx="0" cy="152689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2" name="Connecteur droit avec flèche 331">
            <a:extLst>
              <a:ext uri="{FF2B5EF4-FFF2-40B4-BE49-F238E27FC236}">
                <a16:creationId xmlns:a16="http://schemas.microsoft.com/office/drawing/2014/main" id="{427849DC-2EE5-CFBF-815B-E01FA80FC42F}"/>
              </a:ext>
            </a:extLst>
          </p:cNvPr>
          <p:cNvCxnSpPr>
            <a:cxnSpLocks/>
          </p:cNvCxnSpPr>
          <p:nvPr/>
        </p:nvCxnSpPr>
        <p:spPr>
          <a:xfrm flipH="1">
            <a:off x="7347335" y="26985599"/>
            <a:ext cx="3496877"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3" name="ZoneTexte 332">
            <a:extLst>
              <a:ext uri="{FF2B5EF4-FFF2-40B4-BE49-F238E27FC236}">
                <a16:creationId xmlns:a16="http://schemas.microsoft.com/office/drawing/2014/main" id="{E2C72A27-D8BC-37E4-2FC8-18A3F3D54350}"/>
              </a:ext>
            </a:extLst>
          </p:cNvPr>
          <p:cNvSpPr txBox="1"/>
          <p:nvPr/>
        </p:nvSpPr>
        <p:spPr>
          <a:xfrm>
            <a:off x="6808656" y="25547031"/>
            <a:ext cx="1127232" cy="244554"/>
          </a:xfrm>
          <a:prstGeom prst="rect">
            <a:avLst/>
          </a:prstGeom>
          <a:noFill/>
        </p:spPr>
        <p:txBody>
          <a:bodyPr wrap="none" rtlCol="0">
            <a:spAutoFit/>
          </a:bodyPr>
          <a:lstStyle/>
          <a:p>
            <a:r>
              <a:rPr lang="fr-FR" sz="989" dirty="0" err="1">
                <a:latin typeface="Source Sans Pro" panose="020B0503030403020204" pitchFamily="34" charset="0"/>
                <a:ea typeface="Source Sans Pro" panose="020B0503030403020204" pitchFamily="34" charset="0"/>
                <a:cs typeface="Sabon Next LT" panose="02000500000000000000" pitchFamily="2" charset="0"/>
              </a:rPr>
              <a:t>Attenuation</a:t>
            </a:r>
            <a:r>
              <a:rPr lang="fr-FR" sz="989" dirty="0">
                <a:latin typeface="Source Sans Pro" panose="020B0503030403020204" pitchFamily="34" charset="0"/>
                <a:ea typeface="Source Sans Pro" panose="020B0503030403020204" pitchFamily="34" charset="0"/>
                <a:cs typeface="Sabon Next LT" panose="02000500000000000000" pitchFamily="2" charset="0"/>
              </a:rPr>
              <a:t> (dB)</a:t>
            </a:r>
            <a:r>
              <a:rPr lang="fr-FR" sz="898" dirty="0">
                <a:latin typeface="Source Sans Pro" panose="020B0503030403020204" pitchFamily="34" charset="0"/>
                <a:ea typeface="Source Sans Pro" panose="020B0503030403020204" pitchFamily="34" charset="0"/>
                <a:cs typeface="Sabon Next LT" panose="02000500000000000000" pitchFamily="2" charset="0"/>
              </a:rPr>
              <a:t> </a:t>
            </a:r>
          </a:p>
        </p:txBody>
      </p:sp>
      <p:grpSp>
        <p:nvGrpSpPr>
          <p:cNvPr id="334" name="Groupe 333">
            <a:extLst>
              <a:ext uri="{FF2B5EF4-FFF2-40B4-BE49-F238E27FC236}">
                <a16:creationId xmlns:a16="http://schemas.microsoft.com/office/drawing/2014/main" id="{4BB96625-5564-06DF-60FE-04E293CC89C2}"/>
              </a:ext>
            </a:extLst>
          </p:cNvPr>
          <p:cNvGrpSpPr/>
          <p:nvPr/>
        </p:nvGrpSpPr>
        <p:grpSpPr>
          <a:xfrm>
            <a:off x="730652" y="25612683"/>
            <a:ext cx="1639635" cy="1389234"/>
            <a:chOff x="607070" y="37855891"/>
            <a:chExt cx="2321417" cy="1966896"/>
          </a:xfrm>
        </p:grpSpPr>
        <p:sp>
          <p:nvSpPr>
            <p:cNvPr id="335" name="ZoneTexte 334">
              <a:extLst>
                <a:ext uri="{FF2B5EF4-FFF2-40B4-BE49-F238E27FC236}">
                  <a16:creationId xmlns:a16="http://schemas.microsoft.com/office/drawing/2014/main" id="{4FD1E644-6AF9-3950-90DA-D7FA5A8538D4}"/>
                </a:ext>
              </a:extLst>
            </p:cNvPr>
            <p:cNvSpPr txBox="1"/>
            <p:nvPr/>
          </p:nvSpPr>
          <p:spPr>
            <a:xfrm>
              <a:off x="2278925" y="37855891"/>
              <a:ext cx="504296" cy="684771"/>
            </a:xfrm>
            <a:prstGeom prst="rect">
              <a:avLst/>
            </a:prstGeom>
            <a:noFill/>
          </p:spPr>
          <p:txBody>
            <a:bodyPr wrap="none" rtlCol="0">
              <a:spAutoFit/>
            </a:bodyPr>
            <a:lstStyle/>
            <a:p>
              <a:r>
                <a:rPr lang="fr-FR" sz="2543" b="1" dirty="0">
                  <a:latin typeface="Source Sans Pro" panose="020B0503030403020204" pitchFamily="34" charset="0"/>
                  <a:ea typeface="Source Sans Pro" panose="020B0503030403020204" pitchFamily="34" charset="0"/>
                  <a:cs typeface="Sabon Next LT" panose="02000500000000000000" pitchFamily="2" charset="0"/>
                </a:rPr>
                <a:t>Y</a:t>
              </a:r>
            </a:p>
          </p:txBody>
        </p:sp>
        <p:sp>
          <p:nvSpPr>
            <p:cNvPr id="336" name="Rectangle 335">
              <a:extLst>
                <a:ext uri="{FF2B5EF4-FFF2-40B4-BE49-F238E27FC236}">
                  <a16:creationId xmlns:a16="http://schemas.microsoft.com/office/drawing/2014/main" id="{C1BF3E71-2D10-D7EA-FAC0-A60F082362B6}"/>
                </a:ext>
              </a:extLst>
            </p:cNvPr>
            <p:cNvSpPr/>
            <p:nvPr/>
          </p:nvSpPr>
          <p:spPr>
            <a:xfrm>
              <a:off x="673621" y="38613307"/>
              <a:ext cx="1873349" cy="1209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fr-FR" sz="898">
                  <a:latin typeface="Source Sans Pro" panose="020B0503030403020204" pitchFamily="34" charset="0"/>
                  <a:ea typeface="Source Sans Pro" panose="020B0503030403020204" pitchFamily="34" charset="0"/>
                  <a:cs typeface="Sabon Next LT" panose="02000500000000000000" pitchFamily="2" charset="0"/>
                </a:rPr>
                <a:t>Water</a:t>
              </a:r>
            </a:p>
          </p:txBody>
        </p:sp>
        <p:sp>
          <p:nvSpPr>
            <p:cNvPr id="337" name="ZoneTexte 336">
              <a:extLst>
                <a:ext uri="{FF2B5EF4-FFF2-40B4-BE49-F238E27FC236}">
                  <a16:creationId xmlns:a16="http://schemas.microsoft.com/office/drawing/2014/main" id="{07EC2EE3-561E-AE0C-DF51-74A9BE252F9C}"/>
                </a:ext>
              </a:extLst>
            </p:cNvPr>
            <p:cNvSpPr txBox="1"/>
            <p:nvPr/>
          </p:nvSpPr>
          <p:spPr>
            <a:xfrm>
              <a:off x="607070" y="38312336"/>
              <a:ext cx="447556" cy="326362"/>
            </a:xfrm>
            <a:prstGeom prst="rect">
              <a:avLst/>
            </a:prstGeom>
            <a:noFill/>
          </p:spPr>
          <p:txBody>
            <a:bodyPr wrap="none" rtlCol="0">
              <a:spAutoFit/>
            </a:bodyPr>
            <a:lstStyle/>
            <a:p>
              <a:r>
                <a:rPr lang="fr-FR" sz="898">
                  <a:latin typeface="Source Sans Pro" panose="020B0503030403020204" pitchFamily="34" charset="0"/>
                  <a:ea typeface="Source Sans Pro" panose="020B0503030403020204" pitchFamily="34" charset="0"/>
                  <a:cs typeface="Sabon Next LT" panose="02000500000000000000" pitchFamily="2" charset="0"/>
                </a:rPr>
                <a:t>Air</a:t>
              </a:r>
            </a:p>
          </p:txBody>
        </p:sp>
        <p:sp>
          <p:nvSpPr>
            <p:cNvPr id="338" name="ZoneTexte 337">
              <a:extLst>
                <a:ext uri="{FF2B5EF4-FFF2-40B4-BE49-F238E27FC236}">
                  <a16:creationId xmlns:a16="http://schemas.microsoft.com/office/drawing/2014/main" id="{037DF94A-9F6A-6EAE-1CAF-C49BEE1866EF}"/>
                </a:ext>
              </a:extLst>
            </p:cNvPr>
            <p:cNvSpPr txBox="1"/>
            <p:nvPr/>
          </p:nvSpPr>
          <p:spPr>
            <a:xfrm>
              <a:off x="1995849" y="39025623"/>
              <a:ext cx="504296" cy="684771"/>
            </a:xfrm>
            <a:prstGeom prst="rect">
              <a:avLst/>
            </a:prstGeom>
            <a:noFill/>
          </p:spPr>
          <p:txBody>
            <a:bodyPr wrap="none" rtlCol="0">
              <a:spAutoFit/>
            </a:bodyPr>
            <a:lstStyle/>
            <a:p>
              <a:r>
                <a:rPr lang="fr-FR" sz="2543" b="1" dirty="0">
                  <a:latin typeface="Source Sans Pro" panose="020B0503030403020204" pitchFamily="34" charset="0"/>
                  <a:ea typeface="Source Sans Pro" panose="020B0503030403020204" pitchFamily="34" charset="0"/>
                  <a:cs typeface="Sabon Next LT" panose="02000500000000000000" pitchFamily="2" charset="0"/>
                </a:rPr>
                <a:t>Y</a:t>
              </a:r>
            </a:p>
          </p:txBody>
        </p:sp>
        <p:sp>
          <p:nvSpPr>
            <p:cNvPr id="339" name="ZoneTexte 338">
              <a:extLst>
                <a:ext uri="{FF2B5EF4-FFF2-40B4-BE49-F238E27FC236}">
                  <a16:creationId xmlns:a16="http://schemas.microsoft.com/office/drawing/2014/main" id="{11548F50-ED9C-8E86-FD74-6F9C18FA215B}"/>
                </a:ext>
              </a:extLst>
            </p:cNvPr>
            <p:cNvSpPr txBox="1"/>
            <p:nvPr/>
          </p:nvSpPr>
          <p:spPr>
            <a:xfrm>
              <a:off x="1805220" y="39321200"/>
              <a:ext cx="433938" cy="326362"/>
            </a:xfrm>
            <a:prstGeom prst="rect">
              <a:avLst/>
            </a:prstGeom>
            <a:noFill/>
          </p:spPr>
          <p:txBody>
            <a:bodyPr wrap="none" rtlCol="0">
              <a:spAutoFit/>
            </a:bodyPr>
            <a:lstStyle/>
            <a:p>
              <a:r>
                <a:rPr lang="fr-FR" sz="898" err="1">
                  <a:latin typeface="Source Sans Pro" panose="020B0503030403020204" pitchFamily="34" charset="0"/>
                  <a:ea typeface="Source Sans Pro" panose="020B0503030403020204" pitchFamily="34" charset="0"/>
                  <a:cs typeface="Sabon Next LT" panose="02000500000000000000" pitchFamily="2" charset="0"/>
                </a:rPr>
                <a:t>Tx</a:t>
              </a: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340" name="ZoneTexte 339">
              <a:extLst>
                <a:ext uri="{FF2B5EF4-FFF2-40B4-BE49-F238E27FC236}">
                  <a16:creationId xmlns:a16="http://schemas.microsoft.com/office/drawing/2014/main" id="{94CAB24C-0961-2737-0FE1-DAFD27E64A6F}"/>
                </a:ext>
              </a:extLst>
            </p:cNvPr>
            <p:cNvSpPr txBox="1"/>
            <p:nvPr/>
          </p:nvSpPr>
          <p:spPr>
            <a:xfrm>
              <a:off x="2501356" y="38166107"/>
              <a:ext cx="427131" cy="326362"/>
            </a:xfrm>
            <a:prstGeom prst="rect">
              <a:avLst/>
            </a:prstGeom>
            <a:noFill/>
          </p:spPr>
          <p:txBody>
            <a:bodyPr wrap="none" rtlCol="0">
              <a:spAutoFit/>
            </a:bodyPr>
            <a:lstStyle/>
            <a:p>
              <a:r>
                <a:rPr lang="fr-FR" sz="898" dirty="0" err="1">
                  <a:latin typeface="Source Sans Pro" panose="020B0503030403020204" pitchFamily="34" charset="0"/>
                  <a:ea typeface="Source Sans Pro" panose="020B0503030403020204" pitchFamily="34" charset="0"/>
                  <a:cs typeface="Sabon Next LT" panose="02000500000000000000" pitchFamily="2" charset="0"/>
                </a:rPr>
                <a:t>Rx</a:t>
              </a:r>
              <a:endParaRPr lang="fr-FR" sz="898"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341" name="Étoile : 5 branches 340">
              <a:extLst>
                <a:ext uri="{FF2B5EF4-FFF2-40B4-BE49-F238E27FC236}">
                  <a16:creationId xmlns:a16="http://schemas.microsoft.com/office/drawing/2014/main" id="{6B12E192-14AE-4D90-0727-C8A47AAAE948}"/>
                </a:ext>
              </a:extLst>
            </p:cNvPr>
            <p:cNvSpPr/>
            <p:nvPr/>
          </p:nvSpPr>
          <p:spPr>
            <a:xfrm>
              <a:off x="1968267" y="38356991"/>
              <a:ext cx="399116" cy="445745"/>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cxnSp>
          <p:nvCxnSpPr>
            <p:cNvPr id="342" name="Connecteur droit 341">
              <a:extLst>
                <a:ext uri="{FF2B5EF4-FFF2-40B4-BE49-F238E27FC236}">
                  <a16:creationId xmlns:a16="http://schemas.microsoft.com/office/drawing/2014/main" id="{3E659D27-488B-847D-0D02-B9354157C5AC}"/>
                </a:ext>
              </a:extLst>
            </p:cNvPr>
            <p:cNvCxnSpPr>
              <a:cxnSpLocks/>
              <a:endCxn id="340" idx="1"/>
            </p:cNvCxnSpPr>
            <p:nvPr/>
          </p:nvCxnSpPr>
          <p:spPr>
            <a:xfrm flipV="1">
              <a:off x="2065770" y="38329288"/>
              <a:ext cx="435586" cy="339765"/>
            </a:xfrm>
            <a:prstGeom prst="line">
              <a:avLst/>
            </a:prstGeom>
            <a:ln w="3810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3" name="Connecteur droit 342">
              <a:extLst>
                <a:ext uri="{FF2B5EF4-FFF2-40B4-BE49-F238E27FC236}">
                  <a16:creationId xmlns:a16="http://schemas.microsoft.com/office/drawing/2014/main" id="{F723C88B-F5E1-AA3E-168B-8B4AB96206A0}"/>
                </a:ext>
              </a:extLst>
            </p:cNvPr>
            <p:cNvCxnSpPr>
              <a:cxnSpLocks/>
            </p:cNvCxnSpPr>
            <p:nvPr/>
          </p:nvCxnSpPr>
          <p:spPr>
            <a:xfrm flipV="1">
              <a:off x="2184920" y="38651980"/>
              <a:ext cx="0" cy="566067"/>
            </a:xfrm>
            <a:prstGeom prst="line">
              <a:avLst/>
            </a:prstGeom>
            <a:ln w="3810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44" name="Groupe 343">
            <a:extLst>
              <a:ext uri="{FF2B5EF4-FFF2-40B4-BE49-F238E27FC236}">
                <a16:creationId xmlns:a16="http://schemas.microsoft.com/office/drawing/2014/main" id="{D90E0679-8651-CFB9-620F-BDAA917145DA}"/>
              </a:ext>
            </a:extLst>
          </p:cNvPr>
          <p:cNvGrpSpPr/>
          <p:nvPr/>
        </p:nvGrpSpPr>
        <p:grpSpPr>
          <a:xfrm>
            <a:off x="698435" y="23763169"/>
            <a:ext cx="1710033" cy="1389234"/>
            <a:chOff x="607070" y="35486611"/>
            <a:chExt cx="2421087" cy="1966896"/>
          </a:xfrm>
        </p:grpSpPr>
        <p:sp>
          <p:nvSpPr>
            <p:cNvPr id="345" name="ZoneTexte 344">
              <a:extLst>
                <a:ext uri="{FF2B5EF4-FFF2-40B4-BE49-F238E27FC236}">
                  <a16:creationId xmlns:a16="http://schemas.microsoft.com/office/drawing/2014/main" id="{ABAA073E-A77E-7DF0-168B-002563E9BA2E}"/>
                </a:ext>
              </a:extLst>
            </p:cNvPr>
            <p:cNvSpPr txBox="1"/>
            <p:nvPr/>
          </p:nvSpPr>
          <p:spPr>
            <a:xfrm>
              <a:off x="2278925" y="35486611"/>
              <a:ext cx="504296" cy="684771"/>
            </a:xfrm>
            <a:prstGeom prst="rect">
              <a:avLst/>
            </a:prstGeom>
            <a:noFill/>
          </p:spPr>
          <p:txBody>
            <a:bodyPr wrap="none" rtlCol="0">
              <a:spAutoFit/>
            </a:bodyPr>
            <a:lstStyle/>
            <a:p>
              <a:r>
                <a:rPr lang="fr-FR" sz="2543" b="1">
                  <a:latin typeface="Source Sans Pro" panose="020B0503030403020204" pitchFamily="34" charset="0"/>
                  <a:ea typeface="Source Sans Pro" panose="020B0503030403020204" pitchFamily="34" charset="0"/>
                  <a:cs typeface="Sabon Next LT" panose="02000500000000000000" pitchFamily="2" charset="0"/>
                </a:rPr>
                <a:t>Y</a:t>
              </a:r>
            </a:p>
          </p:txBody>
        </p:sp>
        <p:sp>
          <p:nvSpPr>
            <p:cNvPr id="346" name="Rectangle 345">
              <a:extLst>
                <a:ext uri="{FF2B5EF4-FFF2-40B4-BE49-F238E27FC236}">
                  <a16:creationId xmlns:a16="http://schemas.microsoft.com/office/drawing/2014/main" id="{4CC3469E-97A4-DE1D-A9B1-B99C57021E33}"/>
                </a:ext>
              </a:extLst>
            </p:cNvPr>
            <p:cNvSpPr/>
            <p:nvPr/>
          </p:nvSpPr>
          <p:spPr>
            <a:xfrm>
              <a:off x="673621" y="36244027"/>
              <a:ext cx="1873349" cy="1209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fr-FR" sz="898">
                  <a:latin typeface="Source Sans Pro" panose="020B0503030403020204" pitchFamily="34" charset="0"/>
                  <a:ea typeface="Source Sans Pro" panose="020B0503030403020204" pitchFamily="34" charset="0"/>
                  <a:cs typeface="Sabon Next LT" panose="02000500000000000000" pitchFamily="2" charset="0"/>
                </a:rPr>
                <a:t>Water</a:t>
              </a:r>
            </a:p>
          </p:txBody>
        </p:sp>
        <p:sp>
          <p:nvSpPr>
            <p:cNvPr id="347" name="ZoneTexte 346">
              <a:extLst>
                <a:ext uri="{FF2B5EF4-FFF2-40B4-BE49-F238E27FC236}">
                  <a16:creationId xmlns:a16="http://schemas.microsoft.com/office/drawing/2014/main" id="{2F318AE1-B8F7-E462-34E7-496B9C2D03FB}"/>
                </a:ext>
              </a:extLst>
            </p:cNvPr>
            <p:cNvSpPr txBox="1"/>
            <p:nvPr/>
          </p:nvSpPr>
          <p:spPr>
            <a:xfrm>
              <a:off x="607070" y="35943056"/>
              <a:ext cx="447556" cy="326362"/>
            </a:xfrm>
            <a:prstGeom prst="rect">
              <a:avLst/>
            </a:prstGeom>
            <a:noFill/>
          </p:spPr>
          <p:txBody>
            <a:bodyPr wrap="none" rtlCol="0">
              <a:spAutoFit/>
            </a:bodyPr>
            <a:lstStyle/>
            <a:p>
              <a:r>
                <a:rPr lang="fr-FR" sz="898">
                  <a:latin typeface="Source Sans Pro" panose="020B0503030403020204" pitchFamily="34" charset="0"/>
                  <a:ea typeface="Source Sans Pro" panose="020B0503030403020204" pitchFamily="34" charset="0"/>
                  <a:cs typeface="Sabon Next LT" panose="02000500000000000000" pitchFamily="2" charset="0"/>
                </a:rPr>
                <a:t>Air</a:t>
              </a:r>
            </a:p>
          </p:txBody>
        </p:sp>
        <p:sp>
          <p:nvSpPr>
            <p:cNvPr id="348" name="ZoneTexte 347">
              <a:extLst>
                <a:ext uri="{FF2B5EF4-FFF2-40B4-BE49-F238E27FC236}">
                  <a16:creationId xmlns:a16="http://schemas.microsoft.com/office/drawing/2014/main" id="{321B6175-96BD-B8A4-5E96-25F88CDB7810}"/>
                </a:ext>
              </a:extLst>
            </p:cNvPr>
            <p:cNvSpPr txBox="1"/>
            <p:nvPr/>
          </p:nvSpPr>
          <p:spPr>
            <a:xfrm>
              <a:off x="1995848" y="36656343"/>
              <a:ext cx="504296" cy="684771"/>
            </a:xfrm>
            <a:prstGeom prst="rect">
              <a:avLst/>
            </a:prstGeom>
            <a:noFill/>
          </p:spPr>
          <p:txBody>
            <a:bodyPr wrap="none" rtlCol="0">
              <a:spAutoFit/>
            </a:bodyPr>
            <a:lstStyle/>
            <a:p>
              <a:r>
                <a:rPr lang="fr-FR" sz="2543" b="1">
                  <a:latin typeface="Source Sans Pro" panose="020B0503030403020204" pitchFamily="34" charset="0"/>
                  <a:ea typeface="Source Sans Pro" panose="020B0503030403020204" pitchFamily="34" charset="0"/>
                  <a:cs typeface="Sabon Next LT" panose="02000500000000000000" pitchFamily="2" charset="0"/>
                </a:rPr>
                <a:t>Y</a:t>
              </a:r>
            </a:p>
          </p:txBody>
        </p:sp>
        <p:sp>
          <p:nvSpPr>
            <p:cNvPr id="349" name="ZoneTexte 348">
              <a:extLst>
                <a:ext uri="{FF2B5EF4-FFF2-40B4-BE49-F238E27FC236}">
                  <a16:creationId xmlns:a16="http://schemas.microsoft.com/office/drawing/2014/main" id="{3DC85FEF-19A3-9D73-83B3-2278EC940D5E}"/>
                </a:ext>
              </a:extLst>
            </p:cNvPr>
            <p:cNvSpPr txBox="1"/>
            <p:nvPr/>
          </p:nvSpPr>
          <p:spPr>
            <a:xfrm>
              <a:off x="1805220" y="36951920"/>
              <a:ext cx="433938" cy="326362"/>
            </a:xfrm>
            <a:prstGeom prst="rect">
              <a:avLst/>
            </a:prstGeom>
            <a:noFill/>
          </p:spPr>
          <p:txBody>
            <a:bodyPr wrap="none" rtlCol="0">
              <a:spAutoFit/>
            </a:bodyPr>
            <a:lstStyle/>
            <a:p>
              <a:r>
                <a:rPr lang="fr-FR" sz="898" err="1">
                  <a:latin typeface="Source Sans Pro" panose="020B0503030403020204" pitchFamily="34" charset="0"/>
                  <a:ea typeface="Source Sans Pro" panose="020B0503030403020204" pitchFamily="34" charset="0"/>
                  <a:cs typeface="Sabon Next LT" panose="02000500000000000000" pitchFamily="2" charset="0"/>
                </a:rPr>
                <a:t>Tx</a:t>
              </a: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350" name="ZoneTexte 349">
              <a:extLst>
                <a:ext uri="{FF2B5EF4-FFF2-40B4-BE49-F238E27FC236}">
                  <a16:creationId xmlns:a16="http://schemas.microsoft.com/office/drawing/2014/main" id="{773E4D54-64A0-B035-5C44-3A8C3241C652}"/>
                </a:ext>
              </a:extLst>
            </p:cNvPr>
            <p:cNvSpPr txBox="1"/>
            <p:nvPr/>
          </p:nvSpPr>
          <p:spPr>
            <a:xfrm>
              <a:off x="2601026" y="35798424"/>
              <a:ext cx="427131" cy="326362"/>
            </a:xfrm>
            <a:prstGeom prst="rect">
              <a:avLst/>
            </a:prstGeom>
            <a:noFill/>
          </p:spPr>
          <p:txBody>
            <a:bodyPr wrap="none" rtlCol="0">
              <a:spAutoFit/>
            </a:bodyPr>
            <a:lstStyle/>
            <a:p>
              <a:r>
                <a:rPr lang="fr-FR" sz="898" err="1">
                  <a:latin typeface="Source Sans Pro" panose="020B0503030403020204" pitchFamily="34" charset="0"/>
                  <a:ea typeface="Source Sans Pro" panose="020B0503030403020204" pitchFamily="34" charset="0"/>
                  <a:cs typeface="Sabon Next LT" panose="02000500000000000000" pitchFamily="2" charset="0"/>
                </a:rPr>
                <a:t>Rx</a:t>
              </a: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351" name="Étoile : 5 branches 350">
              <a:extLst>
                <a:ext uri="{FF2B5EF4-FFF2-40B4-BE49-F238E27FC236}">
                  <a16:creationId xmlns:a16="http://schemas.microsoft.com/office/drawing/2014/main" id="{91E4DDF8-AC1F-856D-BE61-531BAE001AE4}"/>
                </a:ext>
              </a:extLst>
            </p:cNvPr>
            <p:cNvSpPr/>
            <p:nvPr/>
          </p:nvSpPr>
          <p:spPr>
            <a:xfrm>
              <a:off x="1968267" y="35987711"/>
              <a:ext cx="399116" cy="445745"/>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cxnSp>
          <p:nvCxnSpPr>
            <p:cNvPr id="352" name="Connecteur droit 351">
              <a:extLst>
                <a:ext uri="{FF2B5EF4-FFF2-40B4-BE49-F238E27FC236}">
                  <a16:creationId xmlns:a16="http://schemas.microsoft.com/office/drawing/2014/main" id="{2DF1C6E1-47CD-D629-AAF4-CA8AA8061CBF}"/>
                </a:ext>
              </a:extLst>
            </p:cNvPr>
            <p:cNvCxnSpPr>
              <a:cxnSpLocks/>
            </p:cNvCxnSpPr>
            <p:nvPr/>
          </p:nvCxnSpPr>
          <p:spPr>
            <a:xfrm flipV="1">
              <a:off x="2184920" y="36282700"/>
              <a:ext cx="0" cy="566067"/>
            </a:xfrm>
            <a:prstGeom prst="line">
              <a:avLst/>
            </a:prstGeom>
            <a:ln w="3810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53" name="ZoneTexte 352">
            <a:extLst>
              <a:ext uri="{FF2B5EF4-FFF2-40B4-BE49-F238E27FC236}">
                <a16:creationId xmlns:a16="http://schemas.microsoft.com/office/drawing/2014/main" id="{7EFCB799-EDD4-AEE7-A642-4FF095675E7A}"/>
              </a:ext>
            </a:extLst>
          </p:cNvPr>
          <p:cNvSpPr txBox="1"/>
          <p:nvPr/>
        </p:nvSpPr>
        <p:spPr>
          <a:xfrm>
            <a:off x="1921703" y="19981647"/>
            <a:ext cx="356188" cy="483659"/>
          </a:xfrm>
          <a:prstGeom prst="rect">
            <a:avLst/>
          </a:prstGeom>
          <a:noFill/>
        </p:spPr>
        <p:txBody>
          <a:bodyPr wrap="none" rtlCol="0">
            <a:spAutoFit/>
          </a:bodyPr>
          <a:lstStyle/>
          <a:p>
            <a:r>
              <a:rPr lang="fr-FR" sz="2543" b="1" dirty="0">
                <a:latin typeface="Source Sans Pro" panose="020B0503030403020204" pitchFamily="34" charset="0"/>
                <a:ea typeface="Source Sans Pro" panose="020B0503030403020204" pitchFamily="34" charset="0"/>
                <a:cs typeface="Sabon Next LT" panose="02000500000000000000" pitchFamily="2" charset="0"/>
              </a:rPr>
              <a:t>Y</a:t>
            </a:r>
          </a:p>
        </p:txBody>
      </p:sp>
      <p:grpSp>
        <p:nvGrpSpPr>
          <p:cNvPr id="354" name="Groupe 353">
            <a:extLst>
              <a:ext uri="{FF2B5EF4-FFF2-40B4-BE49-F238E27FC236}">
                <a16:creationId xmlns:a16="http://schemas.microsoft.com/office/drawing/2014/main" id="{A78699C5-D352-B30C-8BC2-B6743841B845}"/>
              </a:ext>
            </a:extLst>
          </p:cNvPr>
          <p:cNvGrpSpPr/>
          <p:nvPr/>
        </p:nvGrpSpPr>
        <p:grpSpPr>
          <a:xfrm>
            <a:off x="766010" y="20274482"/>
            <a:ext cx="1634974" cy="1170445"/>
            <a:chOff x="17916080" y="31210468"/>
            <a:chExt cx="2314818" cy="1657132"/>
          </a:xfrm>
        </p:grpSpPr>
        <p:sp>
          <p:nvSpPr>
            <p:cNvPr id="355" name="Rectangle 354">
              <a:extLst>
                <a:ext uri="{FF2B5EF4-FFF2-40B4-BE49-F238E27FC236}">
                  <a16:creationId xmlns:a16="http://schemas.microsoft.com/office/drawing/2014/main" id="{EAFE1DA1-406C-EC77-9812-D516421A4ACC}"/>
                </a:ext>
              </a:extLst>
            </p:cNvPr>
            <p:cNvSpPr/>
            <p:nvPr/>
          </p:nvSpPr>
          <p:spPr>
            <a:xfrm>
              <a:off x="17982631" y="31658120"/>
              <a:ext cx="1873349" cy="1209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fr-FR" sz="898">
                  <a:latin typeface="Source Sans Pro" panose="020B0503030403020204" pitchFamily="34" charset="0"/>
                  <a:ea typeface="Source Sans Pro" panose="020B0503030403020204" pitchFamily="34" charset="0"/>
                  <a:cs typeface="Sabon Next LT" panose="02000500000000000000" pitchFamily="2" charset="0"/>
                </a:rPr>
                <a:t>Water</a:t>
              </a:r>
            </a:p>
          </p:txBody>
        </p:sp>
        <p:sp>
          <p:nvSpPr>
            <p:cNvPr id="356" name="ZoneTexte 355">
              <a:extLst>
                <a:ext uri="{FF2B5EF4-FFF2-40B4-BE49-F238E27FC236}">
                  <a16:creationId xmlns:a16="http://schemas.microsoft.com/office/drawing/2014/main" id="{C363B32A-DEEF-8836-A9D7-5AE7F8762916}"/>
                </a:ext>
              </a:extLst>
            </p:cNvPr>
            <p:cNvSpPr txBox="1"/>
            <p:nvPr/>
          </p:nvSpPr>
          <p:spPr>
            <a:xfrm>
              <a:off x="17916080" y="31357149"/>
              <a:ext cx="447555" cy="326362"/>
            </a:xfrm>
            <a:prstGeom prst="rect">
              <a:avLst/>
            </a:prstGeom>
            <a:noFill/>
          </p:spPr>
          <p:txBody>
            <a:bodyPr wrap="none" rtlCol="0">
              <a:spAutoFit/>
            </a:bodyPr>
            <a:lstStyle/>
            <a:p>
              <a:r>
                <a:rPr lang="fr-FR" sz="898">
                  <a:latin typeface="Source Sans Pro" panose="020B0503030403020204" pitchFamily="34" charset="0"/>
                  <a:ea typeface="Source Sans Pro" panose="020B0503030403020204" pitchFamily="34" charset="0"/>
                  <a:cs typeface="Sabon Next LT" panose="02000500000000000000" pitchFamily="2" charset="0"/>
                </a:rPr>
                <a:t>Air</a:t>
              </a:r>
            </a:p>
          </p:txBody>
        </p:sp>
        <p:sp>
          <p:nvSpPr>
            <p:cNvPr id="357" name="ZoneTexte 356">
              <a:extLst>
                <a:ext uri="{FF2B5EF4-FFF2-40B4-BE49-F238E27FC236}">
                  <a16:creationId xmlns:a16="http://schemas.microsoft.com/office/drawing/2014/main" id="{690167D4-B50C-2A32-F2F7-9249A606A142}"/>
                </a:ext>
              </a:extLst>
            </p:cNvPr>
            <p:cNvSpPr txBox="1"/>
            <p:nvPr/>
          </p:nvSpPr>
          <p:spPr>
            <a:xfrm>
              <a:off x="19304858" y="32070436"/>
              <a:ext cx="504296" cy="684771"/>
            </a:xfrm>
            <a:prstGeom prst="rect">
              <a:avLst/>
            </a:prstGeom>
            <a:noFill/>
          </p:spPr>
          <p:txBody>
            <a:bodyPr wrap="none" rtlCol="0">
              <a:spAutoFit/>
            </a:bodyPr>
            <a:lstStyle/>
            <a:p>
              <a:r>
                <a:rPr lang="fr-FR" sz="2543" b="1">
                  <a:latin typeface="Source Sans Pro" panose="020B0503030403020204" pitchFamily="34" charset="0"/>
                  <a:ea typeface="Source Sans Pro" panose="020B0503030403020204" pitchFamily="34" charset="0"/>
                  <a:cs typeface="Sabon Next LT" panose="02000500000000000000" pitchFamily="2" charset="0"/>
                </a:rPr>
                <a:t>Y</a:t>
              </a:r>
            </a:p>
          </p:txBody>
        </p:sp>
        <p:cxnSp>
          <p:nvCxnSpPr>
            <p:cNvPr id="358" name="Connecteur droit 357">
              <a:extLst>
                <a:ext uri="{FF2B5EF4-FFF2-40B4-BE49-F238E27FC236}">
                  <a16:creationId xmlns:a16="http://schemas.microsoft.com/office/drawing/2014/main" id="{8F5C32DD-C25E-C61A-25CB-9711E2E90F27}"/>
                </a:ext>
              </a:extLst>
            </p:cNvPr>
            <p:cNvCxnSpPr>
              <a:cxnSpLocks/>
            </p:cNvCxnSpPr>
            <p:nvPr/>
          </p:nvCxnSpPr>
          <p:spPr>
            <a:xfrm flipV="1">
              <a:off x="19493930" y="31696793"/>
              <a:ext cx="0" cy="566067"/>
            </a:xfrm>
            <a:prstGeom prst="line">
              <a:avLst/>
            </a:prstGeom>
            <a:ln w="3810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9" name="ZoneTexte 358">
              <a:extLst>
                <a:ext uri="{FF2B5EF4-FFF2-40B4-BE49-F238E27FC236}">
                  <a16:creationId xmlns:a16="http://schemas.microsoft.com/office/drawing/2014/main" id="{A3B6F006-C476-88FB-6F6B-D0765F629262}"/>
                </a:ext>
              </a:extLst>
            </p:cNvPr>
            <p:cNvSpPr txBox="1"/>
            <p:nvPr/>
          </p:nvSpPr>
          <p:spPr>
            <a:xfrm>
              <a:off x="19114230" y="32366013"/>
              <a:ext cx="433938" cy="326362"/>
            </a:xfrm>
            <a:prstGeom prst="rect">
              <a:avLst/>
            </a:prstGeom>
            <a:noFill/>
          </p:spPr>
          <p:txBody>
            <a:bodyPr wrap="none" rtlCol="0">
              <a:spAutoFit/>
            </a:bodyPr>
            <a:lstStyle/>
            <a:p>
              <a:r>
                <a:rPr lang="fr-FR" sz="898" err="1">
                  <a:latin typeface="Source Sans Pro" panose="020B0503030403020204" pitchFamily="34" charset="0"/>
                  <a:ea typeface="Source Sans Pro" panose="020B0503030403020204" pitchFamily="34" charset="0"/>
                  <a:cs typeface="Sabon Next LT" panose="02000500000000000000" pitchFamily="2" charset="0"/>
                </a:rPr>
                <a:t>Tx</a:t>
              </a: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360" name="ZoneTexte 359">
              <a:extLst>
                <a:ext uri="{FF2B5EF4-FFF2-40B4-BE49-F238E27FC236}">
                  <a16:creationId xmlns:a16="http://schemas.microsoft.com/office/drawing/2014/main" id="{0910B827-72F8-806F-623C-C41C5020FF55}"/>
                </a:ext>
              </a:extLst>
            </p:cNvPr>
            <p:cNvSpPr txBox="1"/>
            <p:nvPr/>
          </p:nvSpPr>
          <p:spPr>
            <a:xfrm>
              <a:off x="19803767" y="31210468"/>
              <a:ext cx="427131" cy="326362"/>
            </a:xfrm>
            <a:prstGeom prst="rect">
              <a:avLst/>
            </a:prstGeom>
            <a:noFill/>
          </p:spPr>
          <p:txBody>
            <a:bodyPr wrap="none" rtlCol="0">
              <a:spAutoFit/>
            </a:bodyPr>
            <a:lstStyle/>
            <a:p>
              <a:r>
                <a:rPr lang="fr-FR" sz="898" dirty="0" err="1">
                  <a:latin typeface="Source Sans Pro" panose="020B0503030403020204" pitchFamily="34" charset="0"/>
                  <a:ea typeface="Source Sans Pro" panose="020B0503030403020204" pitchFamily="34" charset="0"/>
                  <a:cs typeface="Sabon Next LT" panose="02000500000000000000" pitchFamily="2" charset="0"/>
                </a:rPr>
                <a:t>Rx</a:t>
              </a:r>
              <a:endParaRPr lang="fr-FR" sz="898" dirty="0">
                <a:latin typeface="Source Sans Pro" panose="020B0503030403020204" pitchFamily="34" charset="0"/>
                <a:ea typeface="Source Sans Pro" panose="020B0503030403020204" pitchFamily="34" charset="0"/>
                <a:cs typeface="Sabon Next LT" panose="02000500000000000000" pitchFamily="2" charset="0"/>
              </a:endParaRPr>
            </a:p>
          </p:txBody>
        </p:sp>
      </p:grpSp>
      <mc:AlternateContent xmlns:mc="http://schemas.openxmlformats.org/markup-compatibility/2006" xmlns:a14="http://schemas.microsoft.com/office/drawing/2010/main">
        <mc:Choice Requires="a14">
          <p:sp>
            <p:nvSpPr>
              <p:cNvPr id="361" name="ZoneTexte 360">
                <a:extLst>
                  <a:ext uri="{FF2B5EF4-FFF2-40B4-BE49-F238E27FC236}">
                    <a16:creationId xmlns:a16="http://schemas.microsoft.com/office/drawing/2014/main" id="{EFBBB213-E4B0-282E-3F32-22446CDA0B09}"/>
                  </a:ext>
                </a:extLst>
              </p:cNvPr>
              <p:cNvSpPr txBox="1"/>
              <p:nvPr/>
            </p:nvSpPr>
            <p:spPr>
              <a:xfrm>
                <a:off x="2418006" y="18715682"/>
                <a:ext cx="3012299" cy="11619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1200" i="1" smtClean="0">
                              <a:latin typeface="Cambria Math" panose="02040503050406030204" pitchFamily="18" charset="0"/>
                            </a:rPr>
                          </m:ctrlPr>
                        </m:sSubPr>
                        <m:e>
                          <m:r>
                            <m:rPr>
                              <m:sty m:val="p"/>
                            </m:rPr>
                            <a:rPr lang="en-US" sz="1200">
                              <a:latin typeface="Cambria Math" panose="02040503050406030204" pitchFamily="18" charset="0"/>
                              <a:ea typeface="Calibri" panose="020F0502020204030204" pitchFamily="34" charset="0"/>
                              <a:cs typeface="Times New Roman" panose="02020603050405020304" pitchFamily="18" charset="0"/>
                            </a:rPr>
                            <m:t>α</m:t>
                          </m:r>
                        </m:e>
                        <m:sub>
                          <m:r>
                            <m:rPr>
                              <m:sty m:val="p"/>
                            </m:rPr>
                            <a:rPr lang="fr-FR" sz="1200">
                              <a:latin typeface="Cambria Math" panose="02040503050406030204" pitchFamily="18" charset="0"/>
                              <a:ea typeface="Calibri" panose="020F0502020204030204" pitchFamily="34" charset="0"/>
                              <a:cs typeface="Times New Roman" panose="02020603050405020304" pitchFamily="18" charset="0"/>
                            </a:rPr>
                            <m:t>Np</m:t>
                          </m:r>
                          <m:r>
                            <a:rPr lang="fr-FR" sz="1200">
                              <a:latin typeface="Cambria Math" panose="02040503050406030204" pitchFamily="18" charset="0"/>
                              <a:ea typeface="Calibri" panose="020F0502020204030204" pitchFamily="34" charset="0"/>
                              <a:cs typeface="Times New Roman" panose="02020603050405020304" pitchFamily="18" charset="0"/>
                            </a:rPr>
                            <m:t>/</m:t>
                          </m:r>
                          <m:r>
                            <m:rPr>
                              <m:sty m:val="p"/>
                            </m:rPr>
                            <a:rPr lang="fr-FR" sz="1200">
                              <a:latin typeface="Cambria Math" panose="02040503050406030204" pitchFamily="18" charset="0"/>
                              <a:ea typeface="Calibri" panose="020F0502020204030204" pitchFamily="34" charset="0"/>
                              <a:cs typeface="Times New Roman" panose="02020603050405020304" pitchFamily="18" charset="0"/>
                            </a:rPr>
                            <m:t>m</m:t>
                          </m:r>
                        </m:sub>
                      </m:sSub>
                      <m:r>
                        <a:rPr lang="fr-FR" sz="1200" i="1">
                          <a:latin typeface="Cambria Math" panose="02040503050406030204" pitchFamily="18" charset="0"/>
                          <a:ea typeface="Calibri" panose="020F0502020204030204" pitchFamily="34" charset="0"/>
                          <a:cs typeface="Times New Roman" panose="02020603050405020304" pitchFamily="18" charset="0"/>
                        </a:rPr>
                        <m:t> </m:t>
                      </m:r>
                      <m:r>
                        <a:rPr lang="fr-FR" sz="1200">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200">
                          <a:latin typeface="Cambria Math" panose="02040503050406030204" pitchFamily="18" charset="0"/>
                          <a:ea typeface="Calibri" panose="020F0502020204030204" pitchFamily="34" charset="0"/>
                          <a:cs typeface="Times New Roman" panose="02020603050405020304" pitchFamily="18" charset="0"/>
                        </a:rPr>
                        <m:t>ω</m:t>
                      </m:r>
                      <m:rad>
                        <m:radPr>
                          <m:degHide m:val="on"/>
                          <m:ctrlPr>
                            <a:rPr lang="fr-FR" sz="1200" i="1">
                              <a:latin typeface="Cambria Math" panose="02040503050406030204" pitchFamily="18" charset="0"/>
                              <a:ea typeface="Calibri" panose="020F0502020204030204" pitchFamily="34" charset="0"/>
                              <a:cs typeface="Times New Roman" panose="02020603050405020304" pitchFamily="18" charset="0"/>
                            </a:rPr>
                          </m:ctrlPr>
                        </m:radPr>
                        <m:deg/>
                        <m:e>
                          <m:r>
                            <m:rPr>
                              <m:sty m:val="p"/>
                            </m:rPr>
                            <a:rPr lang="en-US" sz="1200">
                              <a:latin typeface="Cambria Math" panose="02040503050406030204" pitchFamily="18" charset="0"/>
                              <a:ea typeface="Calibri" panose="020F0502020204030204" pitchFamily="34" charset="0"/>
                              <a:cs typeface="Times New Roman" panose="02020603050405020304" pitchFamily="18" charset="0"/>
                            </a:rPr>
                            <m:t>με</m:t>
                          </m:r>
                          <m:r>
                            <a:rPr lang="fr-FR" sz="1200" b="0" i="0" smtClean="0">
                              <a:latin typeface="Cambria Math" panose="02040503050406030204" pitchFamily="18" charset="0"/>
                              <a:ea typeface="Calibri" panose="020F0502020204030204" pitchFamily="34" charset="0"/>
                              <a:cs typeface="Times New Roman" panose="02020603050405020304" pitchFamily="18" charset="0"/>
                            </a:rPr>
                            <m:t>′</m:t>
                          </m:r>
                          <m:f>
                            <m:fPr>
                              <m:ctrlPr>
                                <a:rPr lang="fr-FR" sz="1200" i="1">
                                  <a:latin typeface="Cambria Math" panose="02040503050406030204" pitchFamily="18" charset="0"/>
                                  <a:ea typeface="Calibri" panose="020F0502020204030204" pitchFamily="34" charset="0"/>
                                  <a:cs typeface="Times New Roman" panose="02020603050405020304" pitchFamily="18" charset="0"/>
                                </a:rPr>
                              </m:ctrlPr>
                            </m:fPr>
                            <m:num>
                              <m:r>
                                <a:rPr lang="en-US" sz="1200">
                                  <a:latin typeface="Cambria Math" panose="02040503050406030204" pitchFamily="18" charset="0"/>
                                  <a:ea typeface="Calibri" panose="020F0502020204030204" pitchFamily="34" charset="0"/>
                                  <a:cs typeface="Times New Roman" panose="02020603050405020304" pitchFamily="18" charset="0"/>
                                </a:rPr>
                                <m:t>1</m:t>
                              </m:r>
                            </m:num>
                            <m:den>
                              <m:r>
                                <a:rPr lang="en-US" sz="1200">
                                  <a:latin typeface="Cambria Math" panose="02040503050406030204" pitchFamily="18" charset="0"/>
                                  <a:ea typeface="Calibri" panose="020F0502020204030204" pitchFamily="34" charset="0"/>
                                  <a:cs typeface="Times New Roman" panose="02020603050405020304" pitchFamily="18" charset="0"/>
                                </a:rPr>
                                <m:t>2</m:t>
                              </m:r>
                            </m:den>
                          </m:f>
                          <m:d>
                            <m:dPr>
                              <m:begChr m:val="["/>
                              <m:endChr m:val="]"/>
                              <m:ctrlPr>
                                <a:rPr lang="fr-FR" sz="1200" i="1">
                                  <a:latin typeface="Cambria Math" panose="02040503050406030204" pitchFamily="18" charset="0"/>
                                  <a:ea typeface="Calibri" panose="020F0502020204030204" pitchFamily="34" charset="0"/>
                                  <a:cs typeface="Times New Roman" panose="02020603050405020304" pitchFamily="18" charset="0"/>
                                </a:rPr>
                              </m:ctrlPr>
                            </m:dPr>
                            <m:e>
                              <m:rad>
                                <m:radPr>
                                  <m:degHide m:val="on"/>
                                  <m:ctrlPr>
                                    <a:rPr lang="fr-FR" sz="1200" i="1">
                                      <a:latin typeface="Cambria Math" panose="02040503050406030204" pitchFamily="18" charset="0"/>
                                      <a:ea typeface="Calibri" panose="020F0502020204030204" pitchFamily="34" charset="0"/>
                                      <a:cs typeface="Times New Roman" panose="02020603050405020304" pitchFamily="18" charset="0"/>
                                    </a:rPr>
                                  </m:ctrlPr>
                                </m:radPr>
                                <m:deg/>
                                <m:e>
                                  <m:r>
                                    <a:rPr lang="en-US" sz="1200">
                                      <a:latin typeface="Cambria Math" panose="02040503050406030204" pitchFamily="18" charset="0"/>
                                      <a:ea typeface="Calibri" panose="020F0502020204030204" pitchFamily="34" charset="0"/>
                                      <a:cs typeface="Times New Roman" panose="02020603050405020304" pitchFamily="18" charset="0"/>
                                    </a:rPr>
                                    <m:t>1</m:t>
                                  </m:r>
                                  <m:r>
                                    <a:rPr lang="fr-FR" sz="1200">
                                      <a:latin typeface="Cambria Math" panose="02040503050406030204" pitchFamily="18" charset="0"/>
                                      <a:ea typeface="Calibri" panose="020F0502020204030204" pitchFamily="34" charset="0"/>
                                      <a:cs typeface="Times New Roman" panose="02020603050405020304" pitchFamily="18" charset="0"/>
                                    </a:rPr>
                                    <m:t>+</m:t>
                                  </m:r>
                                  <m:sSup>
                                    <m:sSupPr>
                                      <m:ctrlPr>
                                        <a:rPr lang="fr-FR" sz="1200" i="1">
                                          <a:latin typeface="Cambria Math" panose="02040503050406030204" pitchFamily="18" charset="0"/>
                                          <a:ea typeface="Calibri" panose="020F0502020204030204" pitchFamily="34" charset="0"/>
                                          <a:cs typeface="Times New Roman" panose="02020603050405020304" pitchFamily="18" charset="0"/>
                                        </a:rPr>
                                      </m:ctrlPr>
                                    </m:sSupPr>
                                    <m:e>
                                      <m:d>
                                        <m:dPr>
                                          <m:ctrlPr>
                                            <a:rPr lang="fr-FR" sz="1200" i="1">
                                              <a:latin typeface="Cambria Math" panose="02040503050406030204" pitchFamily="18" charset="0"/>
                                              <a:ea typeface="Calibri" panose="020F0502020204030204" pitchFamily="34" charset="0"/>
                                              <a:cs typeface="Times New Roman" panose="02020603050405020304" pitchFamily="18" charset="0"/>
                                            </a:rPr>
                                          </m:ctrlPr>
                                        </m:dPr>
                                        <m:e>
                                          <m:f>
                                            <m:fPr>
                                              <m:ctrlPr>
                                                <a:rPr lang="fr-FR" sz="1200" i="1">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US" sz="1200">
                                                  <a:latin typeface="Cambria Math" panose="02040503050406030204" pitchFamily="18" charset="0"/>
                                                  <a:ea typeface="Calibri" panose="020F0502020204030204" pitchFamily="34" charset="0"/>
                                                  <a:cs typeface="Times New Roman" panose="02020603050405020304" pitchFamily="18" charset="0"/>
                                                </a:rPr>
                                                <m:t>σ</m:t>
                                              </m:r>
                                              <m:r>
                                                <a:rPr lang="fr-FR" sz="1200">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200">
                                                  <a:latin typeface="Cambria Math" panose="02040503050406030204" pitchFamily="18" charset="0"/>
                                                  <a:ea typeface="Calibri" panose="020F0502020204030204" pitchFamily="34" charset="0"/>
                                                  <a:cs typeface="Times New Roman" panose="02020603050405020304" pitchFamily="18" charset="0"/>
                                                </a:rPr>
                                                <m:t>ω</m:t>
                                              </m:r>
                                              <m:sSup>
                                                <m:sSupPr>
                                                  <m:ctrlPr>
                                                    <a:rPr lang="fr-FR" sz="1200" i="1">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1200">
                                                      <a:latin typeface="Cambria Math" panose="02040503050406030204" pitchFamily="18" charset="0"/>
                                                      <a:ea typeface="Calibri" panose="020F0502020204030204" pitchFamily="34" charset="0"/>
                                                      <a:cs typeface="Times New Roman" panose="02020603050405020304" pitchFamily="18" charset="0"/>
                                                    </a:rPr>
                                                    <m:t>ε</m:t>
                                                  </m:r>
                                                </m:e>
                                                <m:sup>
                                                  <m:r>
                                                    <a:rPr lang="fr-FR" sz="1200">
                                                      <a:latin typeface="Cambria Math" panose="02040503050406030204" pitchFamily="18" charset="0"/>
                                                      <a:ea typeface="Calibri" panose="020F0502020204030204" pitchFamily="34" charset="0"/>
                                                      <a:cs typeface="Times New Roman" panose="02020603050405020304" pitchFamily="18" charset="0"/>
                                                    </a:rPr>
                                                    <m:t>′′</m:t>
                                                  </m:r>
                                                </m:sup>
                                              </m:sSup>
                                            </m:num>
                                            <m:den>
                                              <m:r>
                                                <m:rPr>
                                                  <m:sty m:val="p"/>
                                                </m:rPr>
                                                <a:rPr lang="en-US" sz="1200">
                                                  <a:latin typeface="Cambria Math" panose="02040503050406030204" pitchFamily="18" charset="0"/>
                                                  <a:ea typeface="Calibri" panose="020F0502020204030204" pitchFamily="34" charset="0"/>
                                                  <a:cs typeface="Times New Roman" panose="02020603050405020304" pitchFamily="18" charset="0"/>
                                                </a:rPr>
                                                <m:t>ωε</m:t>
                                              </m:r>
                                              <m:r>
                                                <a:rPr lang="fr-FR" sz="1200">
                                                  <a:latin typeface="Cambria Math" panose="02040503050406030204" pitchFamily="18" charset="0"/>
                                                  <a:ea typeface="Calibri" panose="020F0502020204030204" pitchFamily="34" charset="0"/>
                                                  <a:cs typeface="Times New Roman" panose="02020603050405020304" pitchFamily="18" charset="0"/>
                                                </a:rPr>
                                                <m:t>′</m:t>
                                              </m:r>
                                            </m:den>
                                          </m:f>
                                        </m:e>
                                      </m:d>
                                    </m:e>
                                    <m:sup>
                                      <m:r>
                                        <a:rPr lang="en-US" sz="1200">
                                          <a:latin typeface="Cambria Math" panose="02040503050406030204" pitchFamily="18" charset="0"/>
                                          <a:ea typeface="Calibri" panose="020F0502020204030204" pitchFamily="34" charset="0"/>
                                          <a:cs typeface="Times New Roman" panose="02020603050405020304" pitchFamily="18" charset="0"/>
                                        </a:rPr>
                                        <m:t>2</m:t>
                                      </m:r>
                                    </m:sup>
                                  </m:sSup>
                                </m:e>
                              </m:rad>
                              <m:r>
                                <a:rPr lang="fr-FR" sz="1200">
                                  <a:latin typeface="Cambria Math" panose="02040503050406030204" pitchFamily="18" charset="0"/>
                                  <a:ea typeface="Calibri" panose="020F0502020204030204" pitchFamily="34" charset="0"/>
                                  <a:cs typeface="Times New Roman" panose="02020603050405020304" pitchFamily="18" charset="0"/>
                                </a:rPr>
                                <m:t>−</m:t>
                              </m:r>
                              <m:r>
                                <a:rPr lang="en-US" sz="1200">
                                  <a:latin typeface="Cambria Math" panose="02040503050406030204" pitchFamily="18" charset="0"/>
                                  <a:ea typeface="Calibri" panose="020F0502020204030204" pitchFamily="34" charset="0"/>
                                  <a:cs typeface="Times New Roman" panose="02020603050405020304" pitchFamily="18" charset="0"/>
                                </a:rPr>
                                <m:t>1</m:t>
                              </m:r>
                            </m:e>
                          </m:d>
                        </m:e>
                      </m:rad>
                    </m:oMath>
                  </m:oMathPara>
                </a14:m>
                <a:endParaRPr lang="fr-FR" sz="1200" dirty="0">
                  <a:latin typeface="Source Sans Pro" panose="020B0503030403020204" pitchFamily="34" charset="0"/>
                  <a:ea typeface="Source Sans Pro" panose="020B0503030403020204" pitchFamily="34" charset="0"/>
                  <a:cs typeface="Sabon Next LT" panose="02000500000000000000" pitchFamily="2" charset="0"/>
                </a:endParaRPr>
              </a:p>
              <a:p>
                <a:pPr/>
                <a14:m>
                  <m:oMathPara xmlns:m="http://schemas.openxmlformats.org/officeDocument/2006/math">
                    <m:oMathParaPr>
                      <m:jc m:val="centerGroup"/>
                    </m:oMathParaPr>
                    <m:oMath xmlns:m="http://schemas.openxmlformats.org/officeDocument/2006/math">
                      <m:sSub>
                        <m:sSubPr>
                          <m:ctrlPr>
                            <a:rPr lang="fr-FR" sz="1271" i="1">
                              <a:latin typeface="Cambria Math" panose="02040503050406030204" pitchFamily="18" charset="0"/>
                            </a:rPr>
                          </m:ctrlPr>
                        </m:sSubPr>
                        <m:e>
                          <m:r>
                            <m:rPr>
                              <m:sty m:val="p"/>
                            </m:rPr>
                            <a:rPr lang="en-US" sz="1271">
                              <a:latin typeface="Cambria Math" panose="02040503050406030204" pitchFamily="18" charset="0"/>
                              <a:ea typeface="Calibri" panose="020F0502020204030204" pitchFamily="34" charset="0"/>
                              <a:cs typeface="Times New Roman" panose="02020603050405020304" pitchFamily="18" charset="0"/>
                            </a:rPr>
                            <m:t>α</m:t>
                          </m:r>
                        </m:e>
                        <m:sub>
                          <m:r>
                            <m:rPr>
                              <m:sty m:val="p"/>
                            </m:rPr>
                            <a:rPr lang="en-US" sz="1271">
                              <a:latin typeface="Cambria Math" panose="02040503050406030204" pitchFamily="18" charset="0"/>
                              <a:ea typeface="Calibri" panose="020F0502020204030204" pitchFamily="34" charset="0"/>
                              <a:cs typeface="Times New Roman" panose="02020603050405020304" pitchFamily="18" charset="0"/>
                            </a:rPr>
                            <m:t>dB</m:t>
                          </m:r>
                          <m:r>
                            <a:rPr lang="fr-FR" sz="1271">
                              <a:latin typeface="Cambria Math" panose="02040503050406030204" pitchFamily="18" charset="0"/>
                              <a:ea typeface="Calibri" panose="020F0502020204030204" pitchFamily="34" charset="0"/>
                              <a:cs typeface="Times New Roman" panose="02020603050405020304" pitchFamily="18" charset="0"/>
                            </a:rPr>
                            <m:t>/</m:t>
                          </m:r>
                          <m:r>
                            <m:rPr>
                              <m:sty m:val="p"/>
                            </m:rPr>
                            <a:rPr lang="fr-FR" sz="1271">
                              <a:latin typeface="Cambria Math" panose="02040503050406030204" pitchFamily="18" charset="0"/>
                              <a:ea typeface="Calibri" panose="020F0502020204030204" pitchFamily="34" charset="0"/>
                              <a:cs typeface="Times New Roman" panose="02020603050405020304" pitchFamily="18" charset="0"/>
                            </a:rPr>
                            <m:t>m</m:t>
                          </m:r>
                        </m:sub>
                      </m:sSub>
                      <m:r>
                        <a:rPr lang="en-US" sz="1271">
                          <a:latin typeface="Cambria Math" panose="02040503050406030204" pitchFamily="18" charset="0"/>
                          <a:ea typeface="Calibri" panose="020F0502020204030204" pitchFamily="34" charset="0"/>
                          <a:cs typeface="Times New Roman" panose="02020603050405020304" pitchFamily="18" charset="0"/>
                        </a:rPr>
                        <m:t>=−8.68(</m:t>
                      </m:r>
                      <m:r>
                        <m:rPr>
                          <m:sty m:val="p"/>
                        </m:rPr>
                        <a:rPr lang="en-US" sz="1271">
                          <a:latin typeface="Cambria Math" panose="02040503050406030204" pitchFamily="18" charset="0"/>
                          <a:ea typeface="Calibri" panose="020F0502020204030204" pitchFamily="34" charset="0"/>
                          <a:cs typeface="Times New Roman" panose="02020603050405020304" pitchFamily="18" charset="0"/>
                        </a:rPr>
                        <m:t>αd</m:t>
                      </m:r>
                      <m:r>
                        <a:rPr lang="en-US" sz="1271" b="1">
                          <a:latin typeface="Cambria Math" panose="02040503050406030204" pitchFamily="18" charset="0"/>
                          <a:ea typeface="Calibri" panose="020F0502020204030204" pitchFamily="34" charset="0"/>
                          <a:cs typeface="Times New Roman" panose="02020603050405020304" pitchFamily="18" charset="0"/>
                        </a:rPr>
                        <m:t>)</m:t>
                      </m:r>
                    </m:oMath>
                  </m:oMathPara>
                </a14:m>
                <a:endParaRPr lang="fr-FR" sz="1271" dirty="0">
                  <a:latin typeface="Source Sans Pro" panose="020B0503030403020204" pitchFamily="34" charset="0"/>
                  <a:ea typeface="Source Sans Pro" panose="020B0503030403020204" pitchFamily="34" charset="0"/>
                  <a:cs typeface="Sabon Next LT" panose="02000500000000000000" pitchFamily="2" charset="0"/>
                </a:endParaRPr>
              </a:p>
              <a:p>
                <a:endParaRPr lang="fr-FR" sz="898" dirty="0">
                  <a:latin typeface="Source Sans Pro" panose="020B0503030403020204" pitchFamily="34" charset="0"/>
                  <a:ea typeface="Source Sans Pro" panose="020B0503030403020204" pitchFamily="34" charset="0"/>
                  <a:cs typeface="Sabon Next LT" panose="02000500000000000000" pitchFamily="2" charset="0"/>
                </a:endParaRPr>
              </a:p>
            </p:txBody>
          </p:sp>
        </mc:Choice>
        <mc:Fallback xmlns="">
          <p:sp>
            <p:nvSpPr>
              <p:cNvPr id="361" name="ZoneTexte 360">
                <a:extLst>
                  <a:ext uri="{FF2B5EF4-FFF2-40B4-BE49-F238E27FC236}">
                    <a16:creationId xmlns:a16="http://schemas.microsoft.com/office/drawing/2014/main" id="{EFBBB213-E4B0-282E-3F32-22446CDA0B09}"/>
                  </a:ext>
                </a:extLst>
              </p:cNvPr>
              <p:cNvSpPr txBox="1">
                <a:spLocks noRot="1" noChangeAspect="1" noMove="1" noResize="1" noEditPoints="1" noAdjustHandles="1" noChangeArrowheads="1" noChangeShapeType="1" noTextEdit="1"/>
              </p:cNvSpPr>
              <p:nvPr/>
            </p:nvSpPr>
            <p:spPr>
              <a:xfrm>
                <a:off x="2418006" y="18715682"/>
                <a:ext cx="3012299" cy="1161985"/>
              </a:xfrm>
              <a:prstGeom prst="rect">
                <a:avLst/>
              </a:prstGeom>
              <a:blipFill>
                <a:blip r:embed="rId57"/>
                <a:stretch>
                  <a:fillRect/>
                </a:stretch>
              </a:blipFill>
            </p:spPr>
            <p:txBody>
              <a:bodyPr/>
              <a:lstStyle/>
              <a:p>
                <a:r>
                  <a:rPr lang="fr-FR">
                    <a:noFill/>
                  </a:rPr>
                  <a:t> </a:t>
                </a:r>
              </a:p>
            </p:txBody>
          </p:sp>
        </mc:Fallback>
      </mc:AlternateContent>
      <p:sp>
        <p:nvSpPr>
          <p:cNvPr id="362" name="ZoneTexte 361">
            <a:extLst>
              <a:ext uri="{FF2B5EF4-FFF2-40B4-BE49-F238E27FC236}">
                <a16:creationId xmlns:a16="http://schemas.microsoft.com/office/drawing/2014/main" id="{19584263-37C8-7128-60C0-32F89CFA3817}"/>
              </a:ext>
            </a:extLst>
          </p:cNvPr>
          <p:cNvSpPr txBox="1"/>
          <p:nvPr/>
        </p:nvSpPr>
        <p:spPr>
          <a:xfrm>
            <a:off x="2422811" y="19925738"/>
            <a:ext cx="4168256" cy="1229247"/>
          </a:xfrm>
          <a:prstGeom prst="rect">
            <a:avLst/>
          </a:prstGeom>
          <a:noFill/>
        </p:spPr>
        <p:txBody>
          <a:bodyPr wrap="square">
            <a:spAutoFit/>
          </a:bodyPr>
          <a:lstStyle/>
          <a:p>
            <a:pPr defTabSz="2138314">
              <a:defRPr/>
            </a:pPr>
            <a:endParaRPr lang="en-US" sz="1271" dirty="0">
              <a:latin typeface="Source Sans Pro" panose="020B0503030403020204" pitchFamily="34" charset="0"/>
              <a:ea typeface="Source Sans Pro" panose="020B0503030403020204" pitchFamily="34" charset="0"/>
              <a:cs typeface="Sabon Next LT" panose="02000500000000000000" pitchFamily="2" charset="0"/>
            </a:endParaRPr>
          </a:p>
          <a:p>
            <a:pPr marL="242190" indent="-242190" defTabSz="2138314">
              <a:lnSpc>
                <a:spcPts val="848"/>
              </a:lnSpc>
              <a:spcAft>
                <a:spcPts val="848"/>
              </a:spcAft>
              <a:buFont typeface="Signika" pitchFamily="2" charset="0"/>
              <a:buChar char="−"/>
              <a:defRPr/>
            </a:pPr>
            <a:r>
              <a:rPr lang="fr-FR" sz="1271" dirty="0">
                <a:latin typeface="Source Sans Pro" panose="020B0503030403020204" pitchFamily="34" charset="0"/>
                <a:ea typeface="Source Sans Pro" panose="020B0503030403020204" pitchFamily="34" charset="0"/>
                <a:cs typeface="Sabon Next LT" panose="02000500000000000000" pitchFamily="2" charset="0"/>
              </a:rPr>
              <a:t>𝜎: Conductivité (S/m)</a:t>
            </a:r>
          </a:p>
          <a:p>
            <a:pPr marL="242190" indent="-242190">
              <a:lnSpc>
                <a:spcPts val="848"/>
              </a:lnSpc>
              <a:spcAft>
                <a:spcPts val="848"/>
              </a:spcAft>
              <a:buFont typeface="Signika" pitchFamily="2" charset="0"/>
              <a:buChar char="−"/>
            </a:pPr>
            <a:r>
              <a:rPr lang="fr-FR" sz="1271" dirty="0">
                <a:latin typeface="Source Sans Pro" panose="020B0503030403020204" pitchFamily="34" charset="0"/>
                <a:ea typeface="Source Sans Pro" panose="020B0503030403020204" pitchFamily="34" charset="0"/>
                <a:cs typeface="Sabon Next LT" panose="02000500000000000000" pitchFamily="2" charset="0"/>
              </a:rPr>
              <a:t>𝜇: Perméabilité (H/m)</a:t>
            </a:r>
          </a:p>
          <a:p>
            <a:pPr marL="242190" indent="-242190">
              <a:lnSpc>
                <a:spcPts val="848"/>
              </a:lnSpc>
              <a:spcAft>
                <a:spcPts val="848"/>
              </a:spcAft>
              <a:buFont typeface="Signika" pitchFamily="2" charset="0"/>
              <a:buChar char="−"/>
            </a:pPr>
            <a:r>
              <a:rPr lang="fr-FR" sz="1271" dirty="0">
                <a:latin typeface="Source Sans Pro" panose="020B0503030403020204" pitchFamily="34" charset="0"/>
                <a:ea typeface="Source Sans Pro" panose="020B0503030403020204" pitchFamily="34" charset="0"/>
                <a:cs typeface="Sabon Next LT" panose="02000500000000000000" pitchFamily="2" charset="0"/>
              </a:rPr>
              <a:t>𝜀': Partie réelle de la permittivité complexe (F/m)</a:t>
            </a:r>
          </a:p>
          <a:p>
            <a:pPr marL="242190" indent="-242190">
              <a:lnSpc>
                <a:spcPts val="848"/>
              </a:lnSpc>
              <a:spcAft>
                <a:spcPts val="848"/>
              </a:spcAft>
              <a:buFont typeface="Signika" pitchFamily="2" charset="0"/>
              <a:buChar char="−"/>
            </a:pPr>
            <a:r>
              <a:rPr lang="fr-FR" sz="1271" dirty="0">
                <a:latin typeface="Source Sans Pro" panose="020B0503030403020204" pitchFamily="34" charset="0"/>
                <a:ea typeface="Source Sans Pro" panose="020B0503030403020204" pitchFamily="34" charset="0"/>
                <a:cs typeface="Sabon Next LT" panose="02000500000000000000" pitchFamily="2" charset="0"/>
              </a:rPr>
              <a:t>𝜀’’: Partie </a:t>
            </a:r>
            <a:r>
              <a:rPr lang="fr-FR" sz="1270" dirty="0">
                <a:latin typeface="Source Sans Pro" panose="020B0503030403020204" pitchFamily="34" charset="0"/>
                <a:ea typeface="Source Sans Pro" panose="020B0503030403020204" pitchFamily="34" charset="0"/>
                <a:cs typeface="Sabon Next LT" panose="02000500000000000000" pitchFamily="2" charset="0"/>
              </a:rPr>
              <a:t>imaginaire de la permittivité complexe (F/m)</a:t>
            </a:r>
          </a:p>
          <a:p>
            <a:pPr marL="242190" indent="-242190">
              <a:lnSpc>
                <a:spcPts val="848"/>
              </a:lnSpc>
              <a:spcAft>
                <a:spcPts val="848"/>
              </a:spcAft>
              <a:buFont typeface="Signika" pitchFamily="2" charset="0"/>
              <a:buChar char="−"/>
            </a:pPr>
            <a:r>
              <a:rPr lang="fr-FR" sz="1270" dirty="0">
                <a:latin typeface="Source Sans Pro" panose="020B0503030403020204" pitchFamily="34" charset="0"/>
                <a:ea typeface="Source Sans Pro" panose="020B0503030403020204" pitchFamily="34" charset="0"/>
                <a:cs typeface="Sabon Next LT" panose="02000500000000000000" pitchFamily="2" charset="0"/>
              </a:rPr>
              <a:t>d: Profondeur (m)</a:t>
            </a:r>
          </a:p>
        </p:txBody>
      </p:sp>
      <p:pic>
        <p:nvPicPr>
          <p:cNvPr id="363" name="Picture 2" descr="ESYCOM - Laboratoire ESYCOM">
            <a:extLst>
              <a:ext uri="{FF2B5EF4-FFF2-40B4-BE49-F238E27FC236}">
                <a16:creationId xmlns:a16="http://schemas.microsoft.com/office/drawing/2014/main" id="{C270AB32-2E19-9883-5859-D4495ED8A587}"/>
              </a:ext>
            </a:extLst>
          </p:cNvPr>
          <p:cNvPicPr>
            <a:picLocks noChangeAspect="1" noChangeArrowheads="1"/>
          </p:cNvPicPr>
          <p:nvPr/>
        </p:nvPicPr>
        <p:blipFill>
          <a:blip r:embed="rId58">
            <a:duotone>
              <a:prstClr val="black"/>
              <a:schemeClr val="accent1">
                <a:tint val="45000"/>
                <a:satMod val="400000"/>
              </a:schemeClr>
            </a:duotone>
            <a:extLst>
              <a:ext uri="{BEBA8EAE-BF5A-486C-A8C5-ECC9F3942E4B}">
                <a14:imgProps xmlns:a14="http://schemas.microsoft.com/office/drawing/2010/main">
                  <a14:imgLayer r:embed="rId59">
                    <a14:imgEffect>
                      <a14:artisticPhotocopy/>
                    </a14:imgEffect>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12358452" y="29023135"/>
            <a:ext cx="2174295" cy="1168684"/>
          </a:xfrm>
          <a:prstGeom prst="rect">
            <a:avLst/>
          </a:prstGeom>
          <a:noFill/>
          <a:extLst>
            <a:ext uri="{909E8E84-426E-40DD-AFC4-6F175D3DCCD1}">
              <a14:hiddenFill xmlns:a14="http://schemas.microsoft.com/office/drawing/2010/main">
                <a:solidFill>
                  <a:srgbClr val="FFFFFF"/>
                </a:solidFill>
              </a14:hiddenFill>
            </a:ext>
          </a:extLst>
        </p:spPr>
      </p:pic>
      <p:pic>
        <p:nvPicPr>
          <p:cNvPr id="364" name="Picture 4" descr="Conférence Sciences 2024">
            <a:extLst>
              <a:ext uri="{FF2B5EF4-FFF2-40B4-BE49-F238E27FC236}">
                <a16:creationId xmlns:a16="http://schemas.microsoft.com/office/drawing/2014/main" id="{9E7A7B97-5B09-5CD4-1068-5A397C4E2D06}"/>
              </a:ext>
            </a:extLst>
          </p:cNvPr>
          <p:cNvPicPr>
            <a:picLocks noChangeAspect="1" noChangeArrowheads="1"/>
          </p:cNvPicPr>
          <p:nvPr/>
        </p:nvPicPr>
        <p:blipFill>
          <a:blip r:embed="rId60" cstate="print">
            <a:extLst>
              <a:ext uri="{BEBA8EAE-BF5A-486C-A8C5-ECC9F3942E4B}">
                <a14:imgProps xmlns:a14="http://schemas.microsoft.com/office/drawing/2010/main">
                  <a14:imgLayer r:embed="rId61">
                    <a14:imgEffect>
                      <a14:backgroundRemoval t="10000" b="90000" l="10000" r="90000">
                        <a14:foregroundMark x1="21074" y1="24966" x2="21074" y2="24966"/>
                        <a14:foregroundMark x1="23221" y1="27651" x2="23221" y2="27651"/>
                        <a14:foregroundMark x1="24027" y1="28725" x2="24027" y2="28725"/>
                        <a14:foregroundMark x1="24161" y1="27114" x2="24161" y2="27114"/>
                        <a14:foregroundMark x1="23893" y1="27517" x2="23893" y2="27517"/>
                        <a14:foregroundMark x1="23893" y1="27517" x2="23893" y2="27517"/>
                        <a14:foregroundMark x1="24161" y1="27919" x2="24161" y2="27919"/>
                        <a14:foregroundMark x1="24295" y1="27919" x2="24966" y2="28322"/>
                        <a14:foregroundMark x1="19866" y1="24832" x2="26040" y2="30604"/>
                        <a14:foregroundMark x1="15973" y1="37047" x2="15973" y2="37047"/>
                        <a14:foregroundMark x1="31409" y1="35436" x2="31409" y2="35436"/>
                        <a14:foregroundMark x1="44430" y1="39195" x2="44430" y2="39195"/>
                        <a14:foregroundMark x1="53557" y1="40403" x2="53557" y2="40403"/>
                        <a14:foregroundMark x1="54631" y1="42148" x2="54631" y2="42148"/>
                        <a14:foregroundMark x1="57047" y1="56913" x2="57047" y2="56913"/>
                        <a14:foregroundMark x1="37450" y1="56510" x2="37450" y2="56510"/>
                        <a14:foregroundMark x1="47785" y1="70738" x2="47785" y2="70738"/>
                        <a14:foregroundMark x1="60671" y1="69799" x2="60671" y2="69799"/>
                        <a14:foregroundMark x1="61342" y1="28591" x2="61342" y2="28591"/>
                        <a14:foregroundMark x1="65638" y1="25906" x2="65638" y2="25906"/>
                        <a14:foregroundMark x1="66443" y1="21477" x2="66443" y2="21477"/>
                        <a14:foregroundMark x1="59597" y1="18255" x2="59597" y2="18255"/>
                        <a14:foregroundMark x1="70067" y1="44161" x2="70067" y2="44161"/>
                        <a14:foregroundMark x1="69262" y1="45369" x2="69262" y2="45369"/>
                        <a14:foregroundMark x1="70067" y1="44698" x2="70067" y2="44698"/>
                        <a14:foregroundMark x1="71544" y1="44698" x2="71544" y2="44698"/>
                        <a14:foregroundMark x1="73691" y1="42953" x2="73691" y2="42953"/>
                        <a14:foregroundMark x1="78658" y1="42282" x2="78658" y2="42282"/>
                        <a14:foregroundMark x1="82148" y1="42282" x2="82148" y2="42282"/>
                        <a14:foregroundMark x1="85906" y1="41879" x2="85906" y2="41879"/>
                        <a14:foregroundMark x1="66443" y1="45101" x2="66443" y2="45101"/>
                        <a14:foregroundMark x1="59195" y1="44698" x2="59195" y2="44698"/>
                        <a14:foregroundMark x1="53154" y1="44966" x2="53154" y2="44966"/>
                        <a14:foregroundMark x1="48591" y1="45503" x2="48591" y2="45503"/>
                        <a14:foregroundMark x1="40134" y1="44698" x2="40134" y2="44698"/>
                        <a14:foregroundMark x1="33289" y1="45369" x2="33289" y2="45369"/>
                        <a14:foregroundMark x1="35705" y1="45906" x2="35705" y2="45906"/>
                        <a14:foregroundMark x1="24832" y1="45906" x2="24832" y2="45906"/>
                        <a14:foregroundMark x1="43893" y1="88725" x2="43893" y2="88725"/>
                        <a14:foregroundMark x1="41074" y1="87651" x2="41074" y2="87651"/>
                        <a14:foregroundMark x1="36779" y1="55839" x2="36779" y2="55839"/>
                        <a14:foregroundMark x1="61342" y1="13020" x2="61342" y2="13020"/>
                        <a14:foregroundMark x1="65638" y1="13020" x2="65638" y2="13020"/>
                        <a14:foregroundMark x1="59329" y1="39866" x2="59329" y2="39866"/>
                        <a14:foregroundMark x1="60403" y1="41208" x2="60403" y2="41208"/>
                        <a14:foregroundMark x1="61074" y1="42550" x2="61074" y2="42550"/>
                        <a14:foregroundMark x1="36376" y1="55034" x2="36376" y2="55034"/>
                        <a14:foregroundMark x1="35839" y1="54362" x2="35839" y2="54362"/>
                        <a14:foregroundMark x1="42416" y1="54362" x2="42416" y2="54362"/>
                        <a14:foregroundMark x1="25772" y1="9933" x2="25772" y2="9933"/>
                        <a14:foregroundMark x1="14765" y1="15705" x2="14765" y2="15705"/>
                      </a14:backgroundRemoval>
                    </a14:imgEffect>
                  </a14:imgLayer>
                </a14:imgProps>
              </a:ext>
              <a:ext uri="{28A0092B-C50C-407E-A947-70E740481C1C}">
                <a14:useLocalDpi xmlns:a14="http://schemas.microsoft.com/office/drawing/2010/main" val="0"/>
              </a:ext>
            </a:extLst>
          </a:blip>
          <a:srcRect/>
          <a:stretch>
            <a:fillRect/>
          </a:stretch>
        </p:blipFill>
        <p:spPr bwMode="auto">
          <a:xfrm>
            <a:off x="624600" y="28981049"/>
            <a:ext cx="1131140" cy="1131140"/>
          </a:xfrm>
          <a:prstGeom prst="rect">
            <a:avLst/>
          </a:prstGeom>
          <a:noFill/>
          <a:extLst>
            <a:ext uri="{909E8E84-426E-40DD-AFC4-6F175D3DCCD1}">
              <a14:hiddenFill xmlns:a14="http://schemas.microsoft.com/office/drawing/2010/main">
                <a:solidFill>
                  <a:srgbClr val="FFFFFF"/>
                </a:solidFill>
              </a14:hiddenFill>
            </a:ext>
          </a:extLst>
        </p:spPr>
      </p:pic>
      <p:pic>
        <p:nvPicPr>
          <p:cNvPr id="365" name="Picture 4">
            <a:extLst>
              <a:ext uri="{FF2B5EF4-FFF2-40B4-BE49-F238E27FC236}">
                <a16:creationId xmlns:a16="http://schemas.microsoft.com/office/drawing/2014/main" id="{1A56A8E7-BC1D-4302-329C-07FEB54DD702}"/>
              </a:ext>
            </a:extLst>
          </p:cNvPr>
          <p:cNvPicPr>
            <a:picLocks noChangeAspect="1" noChangeArrowheads="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5422561" y="28853606"/>
            <a:ext cx="2610396" cy="1495668"/>
          </a:xfrm>
          <a:prstGeom prst="rect">
            <a:avLst/>
          </a:prstGeom>
          <a:noFill/>
          <a:extLst>
            <a:ext uri="{909E8E84-426E-40DD-AFC4-6F175D3DCCD1}">
              <a14:hiddenFill xmlns:a14="http://schemas.microsoft.com/office/drawing/2010/main">
                <a:solidFill>
                  <a:srgbClr val="FFFFFF"/>
                </a:solidFill>
              </a14:hiddenFill>
            </a:ext>
          </a:extLst>
        </p:spPr>
      </p:pic>
      <p:pic>
        <p:nvPicPr>
          <p:cNvPr id="366" name="Picture 6" descr="Fédération française de natation — Wikipédia">
            <a:extLst>
              <a:ext uri="{FF2B5EF4-FFF2-40B4-BE49-F238E27FC236}">
                <a16:creationId xmlns:a16="http://schemas.microsoft.com/office/drawing/2014/main" id="{342ADC84-B127-7552-39C8-25023A5332B5}"/>
              </a:ext>
            </a:extLst>
          </p:cNvPr>
          <p:cNvPicPr>
            <a:picLocks noChangeAspect="1"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19286066" y="28970647"/>
            <a:ext cx="1768946" cy="1023041"/>
          </a:xfrm>
          <a:prstGeom prst="rect">
            <a:avLst/>
          </a:prstGeom>
          <a:noFill/>
          <a:extLst>
            <a:ext uri="{909E8E84-426E-40DD-AFC4-6F175D3DCCD1}">
              <a14:hiddenFill xmlns:a14="http://schemas.microsoft.com/office/drawing/2010/main">
                <a:solidFill>
                  <a:srgbClr val="FFFFFF"/>
                </a:solidFill>
              </a14:hiddenFill>
            </a:ext>
          </a:extLst>
        </p:spPr>
      </p:pic>
      <p:cxnSp>
        <p:nvCxnSpPr>
          <p:cNvPr id="369" name="Conector reto 21">
            <a:extLst>
              <a:ext uri="{FF2B5EF4-FFF2-40B4-BE49-F238E27FC236}">
                <a16:creationId xmlns:a16="http://schemas.microsoft.com/office/drawing/2014/main" id="{5B2A9A72-ECC9-E5A1-EEEF-99FB4F14A20D}"/>
              </a:ext>
            </a:extLst>
          </p:cNvPr>
          <p:cNvCxnSpPr>
            <a:cxnSpLocks/>
          </p:cNvCxnSpPr>
          <p:nvPr/>
        </p:nvCxnSpPr>
        <p:spPr>
          <a:xfrm>
            <a:off x="404812" y="5778163"/>
            <a:ext cx="20797769" cy="0"/>
          </a:xfrm>
          <a:prstGeom prst="line">
            <a:avLst/>
          </a:prstGeom>
          <a:ln w="76200">
            <a:solidFill>
              <a:srgbClr val="EE7B00"/>
            </a:solidFill>
          </a:ln>
        </p:spPr>
        <p:style>
          <a:lnRef idx="1">
            <a:schemeClr val="accent1"/>
          </a:lnRef>
          <a:fillRef idx="0">
            <a:schemeClr val="accent1"/>
          </a:fillRef>
          <a:effectRef idx="0">
            <a:schemeClr val="accent1"/>
          </a:effectRef>
          <a:fontRef idx="minor">
            <a:schemeClr val="tx1"/>
          </a:fontRef>
        </p:style>
      </p:cxnSp>
      <p:cxnSp>
        <p:nvCxnSpPr>
          <p:cNvPr id="370" name="Conector reto 21">
            <a:extLst>
              <a:ext uri="{FF2B5EF4-FFF2-40B4-BE49-F238E27FC236}">
                <a16:creationId xmlns:a16="http://schemas.microsoft.com/office/drawing/2014/main" id="{782A15CA-516D-67DA-27B8-BCC9529FA053}"/>
              </a:ext>
            </a:extLst>
          </p:cNvPr>
          <p:cNvCxnSpPr>
            <a:cxnSpLocks/>
          </p:cNvCxnSpPr>
          <p:nvPr/>
        </p:nvCxnSpPr>
        <p:spPr>
          <a:xfrm>
            <a:off x="431292" y="28244006"/>
            <a:ext cx="20797769" cy="0"/>
          </a:xfrm>
          <a:prstGeom prst="line">
            <a:avLst/>
          </a:prstGeom>
          <a:ln w="76200">
            <a:solidFill>
              <a:srgbClr val="EE7B00"/>
            </a:solidFill>
          </a:ln>
        </p:spPr>
        <p:style>
          <a:lnRef idx="1">
            <a:schemeClr val="accent1"/>
          </a:lnRef>
          <a:fillRef idx="0">
            <a:schemeClr val="accent1"/>
          </a:fillRef>
          <a:effectRef idx="0">
            <a:schemeClr val="accent1"/>
          </a:effectRef>
          <a:fontRef idx="minor">
            <a:schemeClr val="tx1"/>
          </a:fontRef>
        </p:style>
      </p:cxnSp>
      <p:sp>
        <p:nvSpPr>
          <p:cNvPr id="371" name="CaixaDeTexto 1">
            <a:extLst>
              <a:ext uri="{FF2B5EF4-FFF2-40B4-BE49-F238E27FC236}">
                <a16:creationId xmlns:a16="http://schemas.microsoft.com/office/drawing/2014/main" id="{461B27A8-70D7-3AFC-3BBF-A004604A041A}"/>
              </a:ext>
            </a:extLst>
          </p:cNvPr>
          <p:cNvSpPr txBox="1"/>
          <p:nvPr/>
        </p:nvSpPr>
        <p:spPr>
          <a:xfrm>
            <a:off x="656372" y="27796434"/>
            <a:ext cx="19341953" cy="599972"/>
          </a:xfrm>
          <a:prstGeom prst="rect">
            <a:avLst/>
          </a:prstGeom>
          <a:noFill/>
        </p:spPr>
        <p:txBody>
          <a:bodyPr wrap="square" rtlCol="0">
            <a:spAutoFit/>
          </a:bodyPr>
          <a:lstStyle/>
          <a:p>
            <a:pPr algn="ctr"/>
            <a:r>
              <a:rPr lang="pt-BR" sz="2401" b="1" dirty="0">
                <a:solidFill>
                  <a:srgbClr val="143566"/>
                </a:solidFill>
                <a:latin typeface="Source Sans Pro" panose="020B0503030403020204" pitchFamily="34" charset="0"/>
                <a:ea typeface="Source Sans Pro" panose="020B0503030403020204" pitchFamily="34" charset="0"/>
                <a:sym typeface="Quattrocento Sans"/>
              </a:rPr>
              <a:t>CONCLUSION ET PERSPECTIVES</a:t>
            </a:r>
          </a:p>
          <a:p>
            <a:pPr algn="ctr"/>
            <a:endParaRPr lang="pt-BR" sz="898" b="1" dirty="0">
              <a:solidFill>
                <a:srgbClr val="143566"/>
              </a:solidFill>
              <a:latin typeface="Source Sans Pro" panose="020B0503030403020204" pitchFamily="34" charset="0"/>
              <a:ea typeface="Source Sans Pro" panose="020B0503030403020204" pitchFamily="34" charset="0"/>
              <a:sym typeface="Quattrocento Sans"/>
            </a:endParaRP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4605E7C2-F13B-937E-4FFB-A930D383AB3A}"/>
                  </a:ext>
                </a:extLst>
              </p:cNvPr>
              <p:cNvSpPr txBox="1"/>
              <p:nvPr/>
            </p:nvSpPr>
            <p:spPr>
              <a:xfrm>
                <a:off x="4971458" y="23554536"/>
                <a:ext cx="1353255" cy="5272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1271">
                          <a:latin typeface="Cambria Math" panose="02040503050406030204" pitchFamily="18" charset="0"/>
                          <a:ea typeface="Calibri" panose="020F0502020204030204" pitchFamily="34" charset="0"/>
                          <a:cs typeface="Times New Roman" panose="02020603050405020304" pitchFamily="18" charset="0"/>
                        </a:rPr>
                        <m:t>T</m:t>
                      </m:r>
                      <m:r>
                        <a:rPr lang="fr-FR" sz="1271">
                          <a:latin typeface="Cambria Math" panose="02040503050406030204" pitchFamily="18" charset="0"/>
                          <a:ea typeface="Calibri" panose="020F0502020204030204" pitchFamily="34" charset="0"/>
                          <a:cs typeface="Times New Roman" panose="02020603050405020304" pitchFamily="18" charset="0"/>
                        </a:rPr>
                        <m:t>=</m:t>
                      </m:r>
                      <m:f>
                        <m:fPr>
                          <m:ctrlPr>
                            <a:rPr lang="fr-FR" sz="1271" i="1">
                              <a:latin typeface="Cambria Math" panose="02040503050406030204" pitchFamily="18" charset="0"/>
                              <a:ea typeface="Calibri" panose="020F0502020204030204" pitchFamily="34" charset="0"/>
                              <a:cs typeface="Times New Roman" panose="02020603050405020304" pitchFamily="18" charset="0"/>
                            </a:rPr>
                          </m:ctrlPr>
                        </m:fPr>
                        <m:num>
                          <m:r>
                            <a:rPr lang="fr-FR" sz="1271">
                              <a:latin typeface="Cambria Math" panose="02040503050406030204" pitchFamily="18" charset="0"/>
                              <a:ea typeface="Calibri" panose="020F0502020204030204" pitchFamily="34" charset="0"/>
                              <a:cs typeface="Times New Roman" panose="02020603050405020304" pitchFamily="18" charset="0"/>
                            </a:rPr>
                            <m:t>2</m:t>
                          </m:r>
                          <m:sSub>
                            <m:sSubPr>
                              <m:ctrlPr>
                                <a:rPr lang="fr-FR" sz="1271"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71">
                                  <a:latin typeface="Cambria Math" panose="02040503050406030204" pitchFamily="18" charset="0"/>
                                  <a:ea typeface="Calibri" panose="020F0502020204030204" pitchFamily="34" charset="0"/>
                                  <a:cs typeface="Times New Roman" panose="02020603050405020304" pitchFamily="18" charset="0"/>
                                </a:rPr>
                                <m:t>η</m:t>
                              </m:r>
                            </m:e>
                            <m:sub>
                              <m:r>
                                <m:rPr>
                                  <m:nor/>
                                </m:rPr>
                                <a:rPr lang="fr-FR" sz="1271">
                                  <a:latin typeface="Source Sans Pro" panose="020B0503030403020204" pitchFamily="34" charset="0"/>
                                  <a:ea typeface="Source Sans Pro" panose="020B0503030403020204" pitchFamily="34" charset="0"/>
                                  <a:cs typeface="Sabon Next LT" panose="02000500000000000000" pitchFamily="2" charset="0"/>
                                </a:rPr>
                                <m:t>air</m:t>
                              </m:r>
                              <m:r>
                                <m:rPr>
                                  <m:nor/>
                                </m:rPr>
                                <a:rPr lang="fr-FR" sz="1271">
                                  <a:latin typeface="Source Sans Pro" panose="020B0503030403020204" pitchFamily="34" charset="0"/>
                                  <a:ea typeface="Source Sans Pro" panose="020B0503030403020204" pitchFamily="34" charset="0"/>
                                  <a:cs typeface="Sabon Next LT" panose="02000500000000000000" pitchFamily="2" charset="0"/>
                                </a:rPr>
                                <m:t> </m:t>
                              </m:r>
                            </m:sub>
                          </m:sSub>
                        </m:num>
                        <m:den>
                          <m:sSub>
                            <m:sSubPr>
                              <m:ctrlPr>
                                <a:rPr lang="fr-FR" sz="1271"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71">
                                  <a:latin typeface="Cambria Math" panose="02040503050406030204" pitchFamily="18" charset="0"/>
                                  <a:ea typeface="Calibri" panose="020F0502020204030204" pitchFamily="34" charset="0"/>
                                  <a:cs typeface="Times New Roman" panose="02020603050405020304" pitchFamily="18" charset="0"/>
                                </a:rPr>
                                <m:t>η</m:t>
                              </m:r>
                            </m:e>
                            <m:sub>
                              <m:r>
                                <m:rPr>
                                  <m:nor/>
                                </m:rPr>
                                <a:rPr lang="fr-FR" sz="1271">
                                  <a:latin typeface="Source Sans Pro" panose="020B0503030403020204" pitchFamily="34" charset="0"/>
                                  <a:ea typeface="Source Sans Pro" panose="020B0503030403020204" pitchFamily="34" charset="0"/>
                                  <a:cs typeface="Sabon Next LT" panose="02000500000000000000" pitchFamily="2" charset="0"/>
                                </a:rPr>
                                <m:t>air</m:t>
                              </m:r>
                              <m:r>
                                <m:rPr>
                                  <m:nor/>
                                </m:rPr>
                                <a:rPr lang="fr-FR" sz="1271">
                                  <a:latin typeface="Source Sans Pro" panose="020B0503030403020204" pitchFamily="34" charset="0"/>
                                  <a:ea typeface="Source Sans Pro" panose="020B0503030403020204" pitchFamily="34" charset="0"/>
                                  <a:cs typeface="Sabon Next LT" panose="02000500000000000000" pitchFamily="2" charset="0"/>
                                </a:rPr>
                                <m:t> </m:t>
                              </m:r>
                            </m:sub>
                          </m:sSub>
                          <m:r>
                            <a:rPr lang="fr-FR" sz="1271">
                              <a:latin typeface="Cambria Math" panose="02040503050406030204" pitchFamily="18" charset="0"/>
                              <a:ea typeface="Calibri" panose="020F0502020204030204" pitchFamily="34" charset="0"/>
                              <a:cs typeface="Times New Roman" panose="02020603050405020304" pitchFamily="18" charset="0"/>
                            </a:rPr>
                            <m:t>+</m:t>
                          </m:r>
                          <m:sSub>
                            <m:sSubPr>
                              <m:ctrlPr>
                                <a:rPr lang="fr-FR" sz="1271"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71">
                                  <a:latin typeface="Cambria Math" panose="02040503050406030204" pitchFamily="18" charset="0"/>
                                  <a:ea typeface="Calibri" panose="020F0502020204030204" pitchFamily="34" charset="0"/>
                                  <a:cs typeface="Times New Roman" panose="02020603050405020304" pitchFamily="18" charset="0"/>
                                </a:rPr>
                                <m:t>η</m:t>
                              </m:r>
                            </m:e>
                            <m:sub>
                              <m:r>
                                <m:rPr>
                                  <m:sty m:val="p"/>
                                </m:rPr>
                                <a:rPr lang="fr-FR" sz="1271" i="1">
                                  <a:latin typeface="Cambria Math" panose="02040503050406030204" pitchFamily="18" charset="0"/>
                                  <a:ea typeface="Calibri" panose="020F0502020204030204" pitchFamily="34" charset="0"/>
                                  <a:cs typeface="Times New Roman" panose="02020603050405020304" pitchFamily="18" charset="0"/>
                                </a:rPr>
                                <m:t>Eau</m:t>
                              </m:r>
                            </m:sub>
                          </m:sSub>
                        </m:den>
                      </m:f>
                    </m:oMath>
                  </m:oMathPara>
                </a14:m>
                <a:endParaRPr lang="fr-FR" sz="1271" dirty="0">
                  <a:latin typeface="Source Sans Pro" panose="020B0503030403020204" pitchFamily="34" charset="0"/>
                  <a:ea typeface="Source Sans Pro" panose="020B0503030403020204" pitchFamily="34" charset="0"/>
                  <a:cs typeface="Sabon Next LT" panose="02000500000000000000" pitchFamily="2" charset="0"/>
                </a:endParaRPr>
              </a:p>
            </p:txBody>
          </p:sp>
        </mc:Choice>
        <mc:Fallback xmlns="">
          <p:sp>
            <p:nvSpPr>
              <p:cNvPr id="5" name="ZoneTexte 4">
                <a:extLst>
                  <a:ext uri="{FF2B5EF4-FFF2-40B4-BE49-F238E27FC236}">
                    <a16:creationId xmlns:a16="http://schemas.microsoft.com/office/drawing/2014/main" id="{4605E7C2-F13B-937E-4FFB-A930D383AB3A}"/>
                  </a:ext>
                </a:extLst>
              </p:cNvPr>
              <p:cNvSpPr txBox="1">
                <a:spLocks noRot="1" noChangeAspect="1" noMove="1" noResize="1" noEditPoints="1" noAdjustHandles="1" noChangeArrowheads="1" noChangeShapeType="1" noTextEdit="1"/>
              </p:cNvSpPr>
              <p:nvPr/>
            </p:nvSpPr>
            <p:spPr>
              <a:xfrm>
                <a:off x="4971458" y="23554536"/>
                <a:ext cx="1353255" cy="527260"/>
              </a:xfrm>
              <a:prstGeom prst="rect">
                <a:avLst/>
              </a:prstGeom>
              <a:blipFill>
                <a:blip r:embed="rId64"/>
                <a:stretch>
                  <a:fillRect/>
                </a:stretch>
              </a:blipFill>
            </p:spPr>
            <p:txBody>
              <a:bodyPr/>
              <a:lstStyle/>
              <a:p>
                <a:r>
                  <a:rPr lang="fr-FR">
                    <a:noFill/>
                  </a:rPr>
                  <a:t> </a:t>
                </a:r>
              </a:p>
            </p:txBody>
          </p:sp>
        </mc:Fallback>
      </mc:AlternateContent>
      <p:grpSp>
        <p:nvGrpSpPr>
          <p:cNvPr id="7" name="Agrupar 24">
            <a:extLst>
              <a:ext uri="{FF2B5EF4-FFF2-40B4-BE49-F238E27FC236}">
                <a16:creationId xmlns:a16="http://schemas.microsoft.com/office/drawing/2014/main" id="{573F11FA-5428-98C0-2F42-6B8FA04CAB81}"/>
              </a:ext>
            </a:extLst>
          </p:cNvPr>
          <p:cNvGrpSpPr/>
          <p:nvPr/>
        </p:nvGrpSpPr>
        <p:grpSpPr>
          <a:xfrm>
            <a:off x="11195530" y="11884000"/>
            <a:ext cx="10071265" cy="891406"/>
            <a:chOff x="1260458" y="11096685"/>
            <a:chExt cx="10521967" cy="1261865"/>
          </a:xfrm>
        </p:grpSpPr>
        <p:grpSp>
          <p:nvGrpSpPr>
            <p:cNvPr id="14" name="Agrupar 25">
              <a:extLst>
                <a:ext uri="{FF2B5EF4-FFF2-40B4-BE49-F238E27FC236}">
                  <a16:creationId xmlns:a16="http://schemas.microsoft.com/office/drawing/2014/main" id="{08D23211-B7F3-609A-5B05-4B3FD9A2FF82}"/>
                </a:ext>
              </a:extLst>
            </p:cNvPr>
            <p:cNvGrpSpPr/>
            <p:nvPr/>
          </p:nvGrpSpPr>
          <p:grpSpPr>
            <a:xfrm>
              <a:off x="1260458" y="11096685"/>
              <a:ext cx="10521967" cy="1261865"/>
              <a:chOff x="1260458" y="11096685"/>
              <a:chExt cx="10521967" cy="1261865"/>
            </a:xfrm>
          </p:grpSpPr>
          <p:sp>
            <p:nvSpPr>
              <p:cNvPr id="16" name="CaixaDeTexto 27">
                <a:extLst>
                  <a:ext uri="{FF2B5EF4-FFF2-40B4-BE49-F238E27FC236}">
                    <a16:creationId xmlns:a16="http://schemas.microsoft.com/office/drawing/2014/main" id="{7499E91C-94B6-3CBA-C216-96FB96684370}"/>
                  </a:ext>
                </a:extLst>
              </p:cNvPr>
              <p:cNvSpPr txBox="1"/>
              <p:nvPr/>
            </p:nvSpPr>
            <p:spPr>
              <a:xfrm>
                <a:off x="1269570" y="11889281"/>
                <a:ext cx="10445767" cy="469269"/>
              </a:xfrm>
              <a:prstGeom prst="rect">
                <a:avLst/>
              </a:prstGeom>
              <a:noFill/>
            </p:spPr>
            <p:txBody>
              <a:bodyPr wrap="square" rtlCol="0">
                <a:spAutoFit/>
              </a:bodyPr>
              <a:lstStyle/>
              <a:p>
                <a:pPr algn="ctr"/>
                <a:endParaRPr lang="pt-BR" sz="1554" b="1" dirty="0">
                  <a:solidFill>
                    <a:srgbClr val="143566"/>
                  </a:solidFill>
                  <a:latin typeface="Source Sans Pro" panose="020B0503030403020204" pitchFamily="34" charset="0"/>
                  <a:ea typeface="Source Sans Pro" panose="020B0503030403020204" pitchFamily="34" charset="0"/>
                  <a:sym typeface="Quattrocento Sans"/>
                </a:endParaRPr>
              </a:p>
            </p:txBody>
          </p:sp>
          <p:sp>
            <p:nvSpPr>
              <p:cNvPr id="17" name="CaixaDeTexto 28">
                <a:extLst>
                  <a:ext uri="{FF2B5EF4-FFF2-40B4-BE49-F238E27FC236}">
                    <a16:creationId xmlns:a16="http://schemas.microsoft.com/office/drawing/2014/main" id="{75B6EE90-BA39-CF44-0E02-7902FCFB2233}"/>
                  </a:ext>
                </a:extLst>
              </p:cNvPr>
              <p:cNvSpPr txBox="1"/>
              <p:nvPr/>
            </p:nvSpPr>
            <p:spPr>
              <a:xfrm>
                <a:off x="1260458" y="11096685"/>
                <a:ext cx="10521967" cy="653710"/>
              </a:xfrm>
              <a:prstGeom prst="rect">
                <a:avLst/>
              </a:prstGeom>
              <a:noFill/>
            </p:spPr>
            <p:txBody>
              <a:bodyPr wrap="square" rtlCol="0">
                <a:spAutoFit/>
              </a:bodyPr>
              <a:lstStyle/>
              <a:p>
                <a:r>
                  <a:rPr lang="pt-BR" sz="2401" b="1" dirty="0">
                    <a:solidFill>
                      <a:srgbClr val="143566"/>
                    </a:solidFill>
                    <a:latin typeface="Source Sans Pro" panose="020B0503030403020204" pitchFamily="34" charset="0"/>
                    <a:ea typeface="Source Sans Pro" panose="020B0503030403020204" pitchFamily="34" charset="0"/>
                    <a:sym typeface="Quattrocento Sans"/>
                  </a:rPr>
                  <a:t>LOCALISATION</a:t>
                </a:r>
                <a:endParaRPr lang="pt-BR" sz="2401" dirty="0">
                  <a:latin typeface="Source Sans Pro" panose="020B0503030403020204" pitchFamily="34" charset="0"/>
                  <a:ea typeface="Source Sans Pro" panose="020B0503030403020204" pitchFamily="34" charset="0"/>
                </a:endParaRPr>
              </a:p>
            </p:txBody>
          </p:sp>
        </p:grpSp>
        <p:cxnSp>
          <p:nvCxnSpPr>
            <p:cNvPr id="15" name="Conector reto 26">
              <a:extLst>
                <a:ext uri="{FF2B5EF4-FFF2-40B4-BE49-F238E27FC236}">
                  <a16:creationId xmlns:a16="http://schemas.microsoft.com/office/drawing/2014/main" id="{124EB66E-61D4-7A85-6AAD-448D13EC15C9}"/>
                </a:ext>
              </a:extLst>
            </p:cNvPr>
            <p:cNvCxnSpPr>
              <a:cxnSpLocks/>
            </p:cNvCxnSpPr>
            <p:nvPr/>
          </p:nvCxnSpPr>
          <p:spPr>
            <a:xfrm>
              <a:off x="1265340" y="11864942"/>
              <a:ext cx="10517085" cy="0"/>
            </a:xfrm>
            <a:prstGeom prst="line">
              <a:avLst/>
            </a:prstGeom>
            <a:ln w="76200">
              <a:solidFill>
                <a:srgbClr val="EE7B00"/>
              </a:solidFill>
            </a:ln>
          </p:spPr>
          <p:style>
            <a:lnRef idx="1">
              <a:schemeClr val="accent1"/>
            </a:lnRef>
            <a:fillRef idx="0">
              <a:schemeClr val="accent1"/>
            </a:fillRef>
            <a:effectRef idx="0">
              <a:schemeClr val="accent1"/>
            </a:effectRef>
            <a:fontRef idx="minor">
              <a:schemeClr val="tx1"/>
            </a:fontRef>
          </p:style>
        </p:cxnSp>
      </p:grpSp>
      <p:sp>
        <p:nvSpPr>
          <p:cNvPr id="24" name="ZoneTexte 23">
            <a:extLst>
              <a:ext uri="{FF2B5EF4-FFF2-40B4-BE49-F238E27FC236}">
                <a16:creationId xmlns:a16="http://schemas.microsoft.com/office/drawing/2014/main" id="{C213AB02-E9EB-4DB7-B7E6-CBA0D63422BE}"/>
              </a:ext>
            </a:extLst>
          </p:cNvPr>
          <p:cNvSpPr txBox="1"/>
          <p:nvPr/>
        </p:nvSpPr>
        <p:spPr>
          <a:xfrm>
            <a:off x="12892115" y="12437349"/>
            <a:ext cx="10702636" cy="874983"/>
          </a:xfrm>
          <a:prstGeom prst="rect">
            <a:avLst/>
          </a:prstGeom>
          <a:noFill/>
        </p:spPr>
        <p:txBody>
          <a:bodyPr wrap="square">
            <a:spAutoFit/>
          </a:bodyPr>
          <a:lstStyle/>
          <a:p>
            <a:pPr lvl="0">
              <a:defRPr/>
            </a:pPr>
            <a:r>
              <a:rPr lang="fr-FR" sz="2543" dirty="0">
                <a:solidFill>
                  <a:prstClr val="black"/>
                </a:solidFill>
                <a:latin typeface="Source Sans Pro" panose="020B0503030403020204" pitchFamily="34" charset="0"/>
                <a:ea typeface="Source Sans Pro" panose="020B0503030403020204" pitchFamily="34" charset="0"/>
                <a:cs typeface="Sabon Next LT" panose="02000500000000000000" pitchFamily="2" charset="0"/>
              </a:rPr>
              <a:t>Mesures physiques pour l’estimation de position
</a:t>
            </a:r>
            <a:endParaRPr kumimoji="0" lang="fr-FR" sz="2543" b="0" i="0" u="none" strike="noStrike" kern="1200" cap="none" spc="0" normalizeH="0" baseline="0" noProof="0" dirty="0">
              <a:ln>
                <a:noFill/>
              </a:ln>
              <a:solidFill>
                <a:srgbClr val="000000"/>
              </a:solidFill>
              <a:effectLst/>
              <a:uLnTx/>
              <a:uFillTx/>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35" name="Forme libre : forme 34">
            <a:extLst>
              <a:ext uri="{FF2B5EF4-FFF2-40B4-BE49-F238E27FC236}">
                <a16:creationId xmlns:a16="http://schemas.microsoft.com/office/drawing/2014/main" id="{B92CA885-D4C1-36EB-8B47-1A1A22BAB186}"/>
              </a:ext>
            </a:extLst>
          </p:cNvPr>
          <p:cNvSpPr/>
          <p:nvPr/>
        </p:nvSpPr>
        <p:spPr>
          <a:xfrm rot="1379456">
            <a:off x="11865708" y="14093841"/>
            <a:ext cx="602654" cy="964093"/>
          </a:xfrm>
          <a:custGeom>
            <a:avLst/>
            <a:gdLst>
              <a:gd name="connsiteX0" fmla="*/ 941163 w 941163"/>
              <a:gd name="connsiteY0" fmla="*/ 0 h 1623617"/>
              <a:gd name="connsiteX1" fmla="*/ 374681 w 941163"/>
              <a:gd name="connsiteY1" fmla="*/ 379141 h 1623617"/>
              <a:gd name="connsiteX2" fmla="*/ 0 w 941163"/>
              <a:gd name="connsiteY2" fmla="*/ 1623617 h 1623617"/>
              <a:gd name="connsiteX3" fmla="*/ 0 w 941163"/>
              <a:gd name="connsiteY3" fmla="*/ 1623617 h 1623617"/>
            </a:gdLst>
            <a:ahLst/>
            <a:cxnLst>
              <a:cxn ang="0">
                <a:pos x="connsiteX0" y="connsiteY0"/>
              </a:cxn>
              <a:cxn ang="0">
                <a:pos x="connsiteX1" y="connsiteY1"/>
              </a:cxn>
              <a:cxn ang="0">
                <a:pos x="connsiteX2" y="connsiteY2"/>
              </a:cxn>
              <a:cxn ang="0">
                <a:pos x="connsiteX3" y="connsiteY3"/>
              </a:cxn>
            </a:cxnLst>
            <a:rect l="l" t="t" r="r" b="b"/>
            <a:pathLst>
              <a:path w="941163" h="1623617">
                <a:moveTo>
                  <a:pt x="941163" y="0"/>
                </a:moveTo>
                <a:cubicBezTo>
                  <a:pt x="736352" y="54269"/>
                  <a:pt x="531541" y="108538"/>
                  <a:pt x="374681" y="379141"/>
                </a:cubicBezTo>
                <a:cubicBezTo>
                  <a:pt x="217820" y="649744"/>
                  <a:pt x="0" y="1623617"/>
                  <a:pt x="0" y="1623617"/>
                </a:cubicBezTo>
                <a:lnTo>
                  <a:pt x="0" y="1623617"/>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3" name="Ellipse 2">
            <a:extLst>
              <a:ext uri="{FF2B5EF4-FFF2-40B4-BE49-F238E27FC236}">
                <a16:creationId xmlns:a16="http://schemas.microsoft.com/office/drawing/2014/main" id="{CC63971E-98C5-4151-23FA-B340BDD20A6B}"/>
              </a:ext>
            </a:extLst>
          </p:cNvPr>
          <p:cNvSpPr/>
          <p:nvPr/>
        </p:nvSpPr>
        <p:spPr>
          <a:xfrm>
            <a:off x="11734744" y="21041258"/>
            <a:ext cx="54008" cy="46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18" name="Ellipse 17">
            <a:extLst>
              <a:ext uri="{FF2B5EF4-FFF2-40B4-BE49-F238E27FC236}">
                <a16:creationId xmlns:a16="http://schemas.microsoft.com/office/drawing/2014/main" id="{1BBE53C8-0F50-EA52-041B-AC6E12B12199}"/>
              </a:ext>
            </a:extLst>
          </p:cNvPr>
          <p:cNvSpPr/>
          <p:nvPr/>
        </p:nvSpPr>
        <p:spPr>
          <a:xfrm>
            <a:off x="11741246" y="21726928"/>
            <a:ext cx="54008" cy="46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20" name="Ellipse 19">
            <a:extLst>
              <a:ext uri="{FF2B5EF4-FFF2-40B4-BE49-F238E27FC236}">
                <a16:creationId xmlns:a16="http://schemas.microsoft.com/office/drawing/2014/main" id="{E6C59759-4D88-75DD-02F1-5F2943CECAD5}"/>
              </a:ext>
            </a:extLst>
          </p:cNvPr>
          <p:cNvSpPr/>
          <p:nvPr/>
        </p:nvSpPr>
        <p:spPr>
          <a:xfrm>
            <a:off x="12134004" y="21587131"/>
            <a:ext cx="54008" cy="46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sz="898">
              <a:latin typeface="Source Sans Pro" panose="020B0503030403020204" pitchFamily="34" charset="0"/>
              <a:ea typeface="Source Sans Pro" panose="020B0503030403020204" pitchFamily="34" charset="0"/>
              <a:cs typeface="Sabon Next LT" panose="02000500000000000000" pitchFamily="2" charset="0"/>
            </a:endParaRPr>
          </a:p>
        </p:txBody>
      </p:sp>
      <p:cxnSp>
        <p:nvCxnSpPr>
          <p:cNvPr id="22" name="Connecteur droit avec flèche 21">
            <a:extLst>
              <a:ext uri="{FF2B5EF4-FFF2-40B4-BE49-F238E27FC236}">
                <a16:creationId xmlns:a16="http://schemas.microsoft.com/office/drawing/2014/main" id="{33639CA8-70C1-B3FD-2A09-1719E72B46A6}"/>
              </a:ext>
            </a:extLst>
          </p:cNvPr>
          <p:cNvCxnSpPr>
            <a:cxnSpLocks/>
            <a:stCxn id="3" idx="5"/>
            <a:endCxn id="306" idx="1"/>
          </p:cNvCxnSpPr>
          <p:nvPr/>
        </p:nvCxnSpPr>
        <p:spPr>
          <a:xfrm>
            <a:off x="11780843" y="21080573"/>
            <a:ext cx="70881" cy="305861"/>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3806CA28-1B0B-C893-56F5-D52240E60F77}"/>
              </a:ext>
            </a:extLst>
          </p:cNvPr>
          <p:cNvCxnSpPr/>
          <p:nvPr/>
        </p:nvCxnSpPr>
        <p:spPr>
          <a:xfrm flipV="1">
            <a:off x="11761748" y="21457540"/>
            <a:ext cx="88935" cy="255136"/>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82615CE0-34E6-3465-70F0-1880368126C2}"/>
              </a:ext>
            </a:extLst>
          </p:cNvPr>
          <p:cNvCxnSpPr/>
          <p:nvPr/>
        </p:nvCxnSpPr>
        <p:spPr>
          <a:xfrm>
            <a:off x="11916911" y="21449919"/>
            <a:ext cx="213934" cy="147563"/>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ZoneTexte 40">
            <a:extLst>
              <a:ext uri="{FF2B5EF4-FFF2-40B4-BE49-F238E27FC236}">
                <a16:creationId xmlns:a16="http://schemas.microsoft.com/office/drawing/2014/main" id="{60476013-DBF8-3783-969C-9A5FFE9FEF98}"/>
              </a:ext>
            </a:extLst>
          </p:cNvPr>
          <p:cNvSpPr txBox="1"/>
          <p:nvPr/>
        </p:nvSpPr>
        <p:spPr>
          <a:xfrm>
            <a:off x="11614517" y="20881804"/>
            <a:ext cx="306494" cy="169277"/>
          </a:xfrm>
          <a:prstGeom prst="rect">
            <a:avLst/>
          </a:prstGeom>
          <a:noFill/>
        </p:spPr>
        <p:txBody>
          <a:bodyPr wrap="none" rtlCol="0">
            <a:spAutoFit/>
          </a:bodyPr>
          <a:lstStyle/>
          <a:p>
            <a:r>
              <a:rPr lang="fr-FR" sz="500" dirty="0"/>
              <a:t>BS1</a:t>
            </a:r>
          </a:p>
        </p:txBody>
      </p:sp>
      <p:sp>
        <p:nvSpPr>
          <p:cNvPr id="42" name="ZoneTexte 41">
            <a:extLst>
              <a:ext uri="{FF2B5EF4-FFF2-40B4-BE49-F238E27FC236}">
                <a16:creationId xmlns:a16="http://schemas.microsoft.com/office/drawing/2014/main" id="{FE5792C7-8501-17D0-B26F-5EDF3E499E4D}"/>
              </a:ext>
            </a:extLst>
          </p:cNvPr>
          <p:cNvSpPr txBox="1"/>
          <p:nvPr/>
        </p:nvSpPr>
        <p:spPr>
          <a:xfrm>
            <a:off x="12137453" y="21529734"/>
            <a:ext cx="306494" cy="169277"/>
          </a:xfrm>
          <a:prstGeom prst="rect">
            <a:avLst/>
          </a:prstGeom>
          <a:noFill/>
        </p:spPr>
        <p:txBody>
          <a:bodyPr wrap="none" rtlCol="0">
            <a:spAutoFit/>
          </a:bodyPr>
          <a:lstStyle/>
          <a:p>
            <a:r>
              <a:rPr lang="fr-FR" sz="500" dirty="0"/>
              <a:t>BS2</a:t>
            </a:r>
          </a:p>
        </p:txBody>
      </p:sp>
      <p:sp>
        <p:nvSpPr>
          <p:cNvPr id="43" name="ZoneTexte 42">
            <a:extLst>
              <a:ext uri="{FF2B5EF4-FFF2-40B4-BE49-F238E27FC236}">
                <a16:creationId xmlns:a16="http://schemas.microsoft.com/office/drawing/2014/main" id="{DA24D131-3338-C88A-A9CD-3D72AC26FDF0}"/>
              </a:ext>
            </a:extLst>
          </p:cNvPr>
          <p:cNvSpPr txBox="1"/>
          <p:nvPr/>
        </p:nvSpPr>
        <p:spPr>
          <a:xfrm>
            <a:off x="11530373" y="21757127"/>
            <a:ext cx="306494" cy="169277"/>
          </a:xfrm>
          <a:prstGeom prst="rect">
            <a:avLst/>
          </a:prstGeom>
          <a:noFill/>
        </p:spPr>
        <p:txBody>
          <a:bodyPr wrap="none" rtlCol="0">
            <a:spAutoFit/>
          </a:bodyPr>
          <a:lstStyle/>
          <a:p>
            <a:r>
              <a:rPr lang="fr-FR" sz="500" dirty="0"/>
              <a:t>BS3</a:t>
            </a:r>
          </a:p>
        </p:txBody>
      </p:sp>
      <p:sp>
        <p:nvSpPr>
          <p:cNvPr id="44" name="ZoneTexte 43">
            <a:extLst>
              <a:ext uri="{FF2B5EF4-FFF2-40B4-BE49-F238E27FC236}">
                <a16:creationId xmlns:a16="http://schemas.microsoft.com/office/drawing/2014/main" id="{93C104EB-618A-2635-8DA9-49E191D228C3}"/>
              </a:ext>
            </a:extLst>
          </p:cNvPr>
          <p:cNvSpPr txBox="1"/>
          <p:nvPr/>
        </p:nvSpPr>
        <p:spPr>
          <a:xfrm>
            <a:off x="11911456" y="21318652"/>
            <a:ext cx="372218" cy="169277"/>
          </a:xfrm>
          <a:prstGeom prst="rect">
            <a:avLst/>
          </a:prstGeom>
          <a:noFill/>
        </p:spPr>
        <p:txBody>
          <a:bodyPr wrap="none" rtlCol="0">
            <a:spAutoFit/>
          </a:bodyPr>
          <a:lstStyle/>
          <a:p>
            <a:r>
              <a:rPr lang="fr-FR" sz="500" dirty="0"/>
              <a:t>Mobile</a:t>
            </a:r>
          </a:p>
        </p:txBody>
      </p:sp>
      <p:cxnSp>
        <p:nvCxnSpPr>
          <p:cNvPr id="45" name="Conector reto 21">
            <a:extLst>
              <a:ext uri="{FF2B5EF4-FFF2-40B4-BE49-F238E27FC236}">
                <a16:creationId xmlns:a16="http://schemas.microsoft.com/office/drawing/2014/main" id="{95BD5FAD-9086-58A2-2A83-C22FD3F4E900}"/>
              </a:ext>
            </a:extLst>
          </p:cNvPr>
          <p:cNvCxnSpPr>
            <a:cxnSpLocks/>
          </p:cNvCxnSpPr>
          <p:nvPr/>
        </p:nvCxnSpPr>
        <p:spPr>
          <a:xfrm>
            <a:off x="10988650" y="12949912"/>
            <a:ext cx="7962" cy="14723914"/>
          </a:xfrm>
          <a:prstGeom prst="line">
            <a:avLst/>
          </a:prstGeom>
          <a:ln w="76200">
            <a:solidFill>
              <a:srgbClr val="EE7B00"/>
            </a:solidFill>
            <a:prstDash val="sysDot"/>
          </a:ln>
        </p:spPr>
        <p:style>
          <a:lnRef idx="1">
            <a:schemeClr val="accent1"/>
          </a:lnRef>
          <a:fillRef idx="0">
            <a:schemeClr val="accent1"/>
          </a:fillRef>
          <a:effectRef idx="0">
            <a:schemeClr val="accent1"/>
          </a:effectRef>
          <a:fontRef idx="minor">
            <a:schemeClr val="tx1"/>
          </a:fontRef>
        </p:style>
      </p:cxnSp>
      <p:grpSp>
        <p:nvGrpSpPr>
          <p:cNvPr id="49" name="Groupe 48">
            <a:extLst>
              <a:ext uri="{FF2B5EF4-FFF2-40B4-BE49-F238E27FC236}">
                <a16:creationId xmlns:a16="http://schemas.microsoft.com/office/drawing/2014/main" id="{19A30590-3343-C8D0-31CB-824B1591F372}"/>
              </a:ext>
            </a:extLst>
          </p:cNvPr>
          <p:cNvGrpSpPr/>
          <p:nvPr/>
        </p:nvGrpSpPr>
        <p:grpSpPr>
          <a:xfrm>
            <a:off x="7025582" y="21199269"/>
            <a:ext cx="3818631" cy="1766204"/>
            <a:chOff x="6239441" y="22305479"/>
            <a:chExt cx="4555630" cy="1766204"/>
          </a:xfrm>
        </p:grpSpPr>
        <p:graphicFrame>
          <p:nvGraphicFramePr>
            <p:cNvPr id="50" name="Graphique 49">
              <a:extLst>
                <a:ext uri="{FF2B5EF4-FFF2-40B4-BE49-F238E27FC236}">
                  <a16:creationId xmlns:a16="http://schemas.microsoft.com/office/drawing/2014/main" id="{4105E364-305E-0AEF-14E1-41786B8C6708}"/>
                </a:ext>
              </a:extLst>
            </p:cNvPr>
            <p:cNvGraphicFramePr>
              <a:graphicFrameLocks/>
            </p:cNvGraphicFramePr>
            <p:nvPr>
              <p:extLst>
                <p:ext uri="{D42A27DB-BD31-4B8C-83A1-F6EECF244321}">
                  <p14:modId xmlns:p14="http://schemas.microsoft.com/office/powerpoint/2010/main" val="1970729596"/>
                </p:ext>
              </p:extLst>
            </p:nvPr>
          </p:nvGraphicFramePr>
          <p:xfrm>
            <a:off x="6239441" y="22305479"/>
            <a:ext cx="4555630" cy="1766204"/>
          </p:xfrm>
          <a:graphic>
            <a:graphicData uri="http://schemas.openxmlformats.org/drawingml/2006/chart">
              <c:chart xmlns:c="http://schemas.openxmlformats.org/drawingml/2006/chart" xmlns:r="http://schemas.openxmlformats.org/officeDocument/2006/relationships" r:id="rId65"/>
            </a:graphicData>
          </a:graphic>
        </p:graphicFrame>
        <p:cxnSp>
          <p:nvCxnSpPr>
            <p:cNvPr id="51" name="Connecteur droit avec flèche 50">
              <a:extLst>
                <a:ext uri="{FF2B5EF4-FFF2-40B4-BE49-F238E27FC236}">
                  <a16:creationId xmlns:a16="http://schemas.microsoft.com/office/drawing/2014/main" id="{29118431-1096-FE66-CF44-19CE512ECDA4}"/>
                </a:ext>
              </a:extLst>
            </p:cNvPr>
            <p:cNvCxnSpPr>
              <a:cxnSpLocks/>
            </p:cNvCxnSpPr>
            <p:nvPr/>
          </p:nvCxnSpPr>
          <p:spPr>
            <a:xfrm>
              <a:off x="6613363" y="22492644"/>
              <a:ext cx="0" cy="1447372"/>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0AD30F20-D4FD-3897-74DE-6E47F2A9D900}"/>
                </a:ext>
              </a:extLst>
            </p:cNvPr>
            <p:cNvCxnSpPr>
              <a:cxnSpLocks/>
            </p:cNvCxnSpPr>
            <p:nvPr/>
          </p:nvCxnSpPr>
          <p:spPr>
            <a:xfrm flipH="1">
              <a:off x="6557757" y="23816942"/>
              <a:ext cx="3928660"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7" name="ZoneTexte 76">
            <a:extLst>
              <a:ext uri="{FF2B5EF4-FFF2-40B4-BE49-F238E27FC236}">
                <a16:creationId xmlns:a16="http://schemas.microsoft.com/office/drawing/2014/main" id="{4807E42A-2039-8D8A-F290-F6F4C7147B03}"/>
              </a:ext>
            </a:extLst>
          </p:cNvPr>
          <p:cNvSpPr txBox="1"/>
          <p:nvPr/>
        </p:nvSpPr>
        <p:spPr>
          <a:xfrm>
            <a:off x="6726885" y="21226138"/>
            <a:ext cx="1127232" cy="244554"/>
          </a:xfrm>
          <a:prstGeom prst="rect">
            <a:avLst/>
          </a:prstGeom>
          <a:noFill/>
        </p:spPr>
        <p:txBody>
          <a:bodyPr wrap="none" rtlCol="0">
            <a:spAutoFit/>
          </a:bodyPr>
          <a:lstStyle/>
          <a:p>
            <a:r>
              <a:rPr lang="fr-FR" sz="989" dirty="0" err="1">
                <a:latin typeface="Source Sans Pro" panose="020B0503030403020204" pitchFamily="34" charset="0"/>
                <a:ea typeface="Source Sans Pro" panose="020B0503030403020204" pitchFamily="34" charset="0"/>
                <a:cs typeface="Sabon Next LT" panose="02000500000000000000" pitchFamily="2" charset="0"/>
              </a:rPr>
              <a:t>Attenuation</a:t>
            </a:r>
            <a:r>
              <a:rPr lang="fr-FR" sz="989" dirty="0">
                <a:latin typeface="Source Sans Pro" panose="020B0503030403020204" pitchFamily="34" charset="0"/>
                <a:ea typeface="Source Sans Pro" panose="020B0503030403020204" pitchFamily="34" charset="0"/>
                <a:cs typeface="Sabon Next LT" panose="02000500000000000000" pitchFamily="2" charset="0"/>
              </a:rPr>
              <a:t> (dB)</a:t>
            </a:r>
            <a:r>
              <a:rPr lang="fr-FR" sz="898" dirty="0">
                <a:latin typeface="Source Sans Pro" panose="020B0503030403020204" pitchFamily="34" charset="0"/>
                <a:ea typeface="Source Sans Pro" panose="020B0503030403020204" pitchFamily="34" charset="0"/>
                <a:cs typeface="Sabon Next LT" panose="02000500000000000000" pitchFamily="2" charset="0"/>
              </a:rPr>
              <a:t> </a:t>
            </a:r>
          </a:p>
        </p:txBody>
      </p:sp>
      <p:sp>
        <p:nvSpPr>
          <p:cNvPr id="78" name="ZoneTexte 77">
            <a:extLst>
              <a:ext uri="{FF2B5EF4-FFF2-40B4-BE49-F238E27FC236}">
                <a16:creationId xmlns:a16="http://schemas.microsoft.com/office/drawing/2014/main" id="{C635AA4B-10A4-893F-2EE4-117EBC370DE4}"/>
              </a:ext>
            </a:extLst>
          </p:cNvPr>
          <p:cNvSpPr txBox="1"/>
          <p:nvPr/>
        </p:nvSpPr>
        <p:spPr>
          <a:xfrm>
            <a:off x="9707232" y="20821305"/>
            <a:ext cx="984565" cy="244554"/>
          </a:xfrm>
          <a:prstGeom prst="rect">
            <a:avLst/>
          </a:prstGeom>
          <a:noFill/>
        </p:spPr>
        <p:txBody>
          <a:bodyPr wrap="none" rtlCol="0">
            <a:spAutoFit/>
          </a:bodyPr>
          <a:lstStyle/>
          <a:p>
            <a:r>
              <a:rPr lang="fr-FR" sz="989" dirty="0" err="1">
                <a:latin typeface="Source Sans Pro" panose="020B0503030403020204" pitchFamily="34" charset="0"/>
                <a:ea typeface="Source Sans Pro" panose="020B0503030403020204" pitchFamily="34" charset="0"/>
                <a:cs typeface="Sabon Next LT" panose="02000500000000000000" pitchFamily="2" charset="0"/>
              </a:rPr>
              <a:t>Frequence</a:t>
            </a:r>
            <a:r>
              <a:rPr lang="fr-FR" sz="989" dirty="0">
                <a:latin typeface="Source Sans Pro" panose="020B0503030403020204" pitchFamily="34" charset="0"/>
                <a:ea typeface="Source Sans Pro" panose="020B0503030403020204" pitchFamily="34" charset="0"/>
                <a:cs typeface="Sabon Next LT" panose="02000500000000000000" pitchFamily="2" charset="0"/>
              </a:rPr>
              <a:t> (Hz)</a:t>
            </a:r>
            <a:endParaRPr lang="fr-FR" sz="898"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79" name="ZoneTexte 78">
            <a:extLst>
              <a:ext uri="{FF2B5EF4-FFF2-40B4-BE49-F238E27FC236}">
                <a16:creationId xmlns:a16="http://schemas.microsoft.com/office/drawing/2014/main" id="{2D53A5A7-0A22-E4DA-8A20-69ABE5752D54}"/>
              </a:ext>
            </a:extLst>
          </p:cNvPr>
          <p:cNvSpPr txBox="1"/>
          <p:nvPr/>
        </p:nvSpPr>
        <p:spPr>
          <a:xfrm>
            <a:off x="9849898" y="22825211"/>
            <a:ext cx="997389" cy="244554"/>
          </a:xfrm>
          <a:prstGeom prst="rect">
            <a:avLst/>
          </a:prstGeom>
          <a:noFill/>
        </p:spPr>
        <p:txBody>
          <a:bodyPr wrap="none" rtlCol="0">
            <a:spAutoFit/>
          </a:bodyPr>
          <a:lstStyle/>
          <a:p>
            <a:r>
              <a:rPr lang="fr-FR" sz="989" dirty="0">
                <a:latin typeface="Source Sans Pro" panose="020B0503030403020204" pitchFamily="34" charset="0"/>
                <a:ea typeface="Source Sans Pro" panose="020B0503030403020204" pitchFamily="34" charset="0"/>
                <a:cs typeface="Sabon Next LT" panose="02000500000000000000" pitchFamily="2" charset="0"/>
              </a:rPr>
              <a:t>Profondeur (m)</a:t>
            </a:r>
            <a:endParaRPr lang="fr-FR" sz="898"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80" name="ZoneTexte 79">
            <a:extLst>
              <a:ext uri="{FF2B5EF4-FFF2-40B4-BE49-F238E27FC236}">
                <a16:creationId xmlns:a16="http://schemas.microsoft.com/office/drawing/2014/main" id="{3DE89662-1BB7-DD1E-B846-F62B0BE52F89}"/>
              </a:ext>
            </a:extLst>
          </p:cNvPr>
          <p:cNvSpPr txBox="1"/>
          <p:nvPr/>
        </p:nvSpPr>
        <p:spPr>
          <a:xfrm>
            <a:off x="9910245" y="23907625"/>
            <a:ext cx="984565" cy="244554"/>
          </a:xfrm>
          <a:prstGeom prst="rect">
            <a:avLst/>
          </a:prstGeom>
          <a:noFill/>
        </p:spPr>
        <p:txBody>
          <a:bodyPr wrap="none" rtlCol="0">
            <a:spAutoFit/>
          </a:bodyPr>
          <a:lstStyle/>
          <a:p>
            <a:r>
              <a:rPr lang="fr-FR" sz="989" dirty="0">
                <a:latin typeface="Source Sans Pro" panose="020B0503030403020204" pitchFamily="34" charset="0"/>
                <a:ea typeface="Source Sans Pro" panose="020B0503030403020204" pitchFamily="34" charset="0"/>
                <a:cs typeface="Sabon Next LT" panose="02000500000000000000" pitchFamily="2" charset="0"/>
              </a:rPr>
              <a:t>Fréquence (Hz)</a:t>
            </a:r>
            <a:endParaRPr lang="fr-FR" sz="898" dirty="0">
              <a:latin typeface="Source Sans Pro" panose="020B0503030403020204" pitchFamily="34" charset="0"/>
              <a:ea typeface="Source Sans Pro" panose="020B0503030403020204" pitchFamily="34" charset="0"/>
              <a:cs typeface="Sabon Next LT" panose="02000500000000000000" pitchFamily="2" charset="0"/>
            </a:endParaRPr>
          </a:p>
        </p:txBody>
      </p:sp>
      <p:sp>
        <p:nvSpPr>
          <p:cNvPr id="81" name="ZoneTexte 80">
            <a:extLst>
              <a:ext uri="{FF2B5EF4-FFF2-40B4-BE49-F238E27FC236}">
                <a16:creationId xmlns:a16="http://schemas.microsoft.com/office/drawing/2014/main" id="{420112C9-C025-C68F-8388-DF1663EA4C06}"/>
              </a:ext>
            </a:extLst>
          </p:cNvPr>
          <p:cNvSpPr txBox="1"/>
          <p:nvPr/>
        </p:nvSpPr>
        <p:spPr>
          <a:xfrm>
            <a:off x="9890129" y="26604743"/>
            <a:ext cx="851515" cy="244554"/>
          </a:xfrm>
          <a:prstGeom prst="rect">
            <a:avLst/>
          </a:prstGeom>
          <a:noFill/>
        </p:spPr>
        <p:txBody>
          <a:bodyPr wrap="none" rtlCol="0">
            <a:spAutoFit/>
          </a:bodyPr>
          <a:lstStyle/>
          <a:p>
            <a:r>
              <a:rPr lang="fr-FR" sz="989" dirty="0">
                <a:latin typeface="Source Sans Pro" panose="020B0503030403020204" pitchFamily="34" charset="0"/>
                <a:ea typeface="Source Sans Pro" panose="020B0503030403020204" pitchFamily="34" charset="0"/>
                <a:cs typeface="Sabon Next LT" panose="02000500000000000000" pitchFamily="2" charset="0"/>
              </a:rPr>
              <a:t>Distance (m)</a:t>
            </a:r>
            <a:endParaRPr lang="fr-FR" sz="898" dirty="0">
              <a:latin typeface="Source Sans Pro" panose="020B0503030403020204" pitchFamily="34" charset="0"/>
              <a:ea typeface="Source Sans Pro" panose="020B0503030403020204" pitchFamily="34" charset="0"/>
              <a:cs typeface="Sabon Next LT" panose="02000500000000000000" pitchFamily="2" charset="0"/>
            </a:endParaRPr>
          </a:p>
        </p:txBody>
      </p:sp>
    </p:spTree>
    <p:extLst>
      <p:ext uri="{BB962C8B-B14F-4D97-AF65-F5344CB8AC3E}">
        <p14:creationId xmlns:p14="http://schemas.microsoft.com/office/powerpoint/2010/main" val="25542851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4C0243A2BD7249BB4759A875F447EF" ma:contentTypeVersion="2" ma:contentTypeDescription="Crée un document." ma:contentTypeScope="" ma:versionID="beed34e46bf514b57a6e877ec661504e">
  <xsd:schema xmlns:xsd="http://www.w3.org/2001/XMLSchema" xmlns:xs="http://www.w3.org/2001/XMLSchema" xmlns:p="http://schemas.microsoft.com/office/2006/metadata/properties" xmlns:ns3="22298c6b-7ae2-406a-a824-6550b4fc00ac" targetNamespace="http://schemas.microsoft.com/office/2006/metadata/properties" ma:root="true" ma:fieldsID="9320948264cd1de4983da537068df40a" ns3:_="">
    <xsd:import namespace="22298c6b-7ae2-406a-a824-6550b4fc00a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298c6b-7ae2-406a-a824-6550b4fc0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B59467-FD66-4106-8267-9FC646CB440D}">
  <ds:schemaRefs>
    <ds:schemaRef ds:uri="22298c6b-7ae2-406a-a824-6550b4fc00a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138748DA-325E-435B-AF6C-E1CA7106D604}">
  <ds:schemaRefs>
    <ds:schemaRef ds:uri="http://schemas.microsoft.com/sharepoint/v3/contenttype/forms"/>
  </ds:schemaRefs>
</ds:datastoreItem>
</file>

<file path=customXml/itemProps3.xml><?xml version="1.0" encoding="utf-8"?>
<ds:datastoreItem xmlns:ds="http://schemas.openxmlformats.org/officeDocument/2006/customXml" ds:itemID="{210D9B13-CBDA-41F2-944F-FE14F620CBC0}">
  <ds:schemaRefs>
    <ds:schemaRef ds:uri="http://schemas.microsoft.com/office/infopath/2007/PartnerControls"/>
    <ds:schemaRef ds:uri="http://www.w3.org/XML/1998/namespace"/>
    <ds:schemaRef ds:uri="http://schemas.openxmlformats.org/package/2006/metadata/core-properties"/>
    <ds:schemaRef ds:uri="22298c6b-7ae2-406a-a824-6550b4fc00ac"/>
    <ds:schemaRef ds:uri="http://purl.org/dc/terms/"/>
    <ds:schemaRef ds:uri="http://purl.org/dc/elements/1.1/"/>
    <ds:schemaRef ds:uri="http://schemas.microsoft.com/office/2006/documentManagement/typ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1344</Words>
  <Application>Microsoft Office PowerPoint</Application>
  <PresentationFormat>Personnalisé</PresentationFormat>
  <Paragraphs>190</Paragraphs>
  <Slides>1</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vt:i4>
      </vt:variant>
    </vt:vector>
  </HeadingPairs>
  <TitlesOfParts>
    <vt:vector size="10" baseType="lpstr">
      <vt:lpstr>Arial</vt:lpstr>
      <vt:lpstr>Calibri</vt:lpstr>
      <vt:lpstr>Cambria Math</vt:lpstr>
      <vt:lpstr>Georgia</vt:lpstr>
      <vt:lpstr>Sabon Next LT</vt:lpstr>
      <vt:lpstr>Signika</vt:lpstr>
      <vt:lpstr>Source Sans Pro</vt:lpstr>
      <vt:lpstr>Wingdings</vt:lpstr>
      <vt:lpstr>Simple Light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Great.cdr</dc:title>
  <dc:creator>Christiano Rodrigues</dc:creator>
  <cp:lastModifiedBy>Quang-Viet TA</cp:lastModifiedBy>
  <cp:revision>188</cp:revision>
  <dcterms:created xsi:type="dcterms:W3CDTF">2023-04-13T13:32:57Z</dcterms:created>
  <dcterms:modified xsi:type="dcterms:W3CDTF">2023-06-09T14:53:00Z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2023-04-13T00:00:00Z</vt:filetime>
  </property>
  <property fmtid="{D5CDD505-2E9C-101B-9397-08002B2CF9AE}" pid="3" name="Creator">
    <vt:lpwstr>CorelDRAW 2022</vt:lpwstr>
  </property>
  <property fmtid="{D5CDD505-2E9C-101B-9397-08002B2CF9AE}" pid="4" name="LastSaved">
    <vt:filetime>2023-04-13T00:00:00Z</vt:filetime>
  </property>
  <property fmtid="{D5CDD505-2E9C-101B-9397-08002B2CF9AE}" pid="5" name="ContentTypeId">
    <vt:lpwstr>0x0101004C4C0243A2BD7249BB4759A875F447EF</vt:lpwstr>
  </property>
</Properties>
</file>