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8" r:id="rId3"/>
    <p:sldId id="427" r:id="rId4"/>
    <p:sldId id="362" r:id="rId5"/>
    <p:sldId id="364" r:id="rId6"/>
    <p:sldId id="371" r:id="rId7"/>
    <p:sldId id="377" r:id="rId8"/>
    <p:sldId id="374" r:id="rId9"/>
    <p:sldId id="376" r:id="rId10"/>
    <p:sldId id="378" r:id="rId11"/>
    <p:sldId id="379" r:id="rId12"/>
    <p:sldId id="373" r:id="rId13"/>
    <p:sldId id="385" r:id="rId14"/>
    <p:sldId id="386" r:id="rId15"/>
    <p:sldId id="389" r:id="rId16"/>
    <p:sldId id="381" r:id="rId17"/>
    <p:sldId id="384" r:id="rId18"/>
  </p:sldIdLst>
  <p:sldSz cx="12192000" cy="6858000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GRIOT" initials="RG" lastIdx="1" clrIdx="0">
    <p:extLst>
      <p:ext uri="{19B8F6BF-5375-455C-9EA6-DF929625EA0E}">
        <p15:presenceInfo xmlns:p15="http://schemas.microsoft.com/office/powerpoint/2012/main" userId="Remi GRI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7949" autoAdjust="0"/>
  </p:normalViewPr>
  <p:slideViewPr>
    <p:cSldViewPr snapToGrid="0">
      <p:cViewPr varScale="1">
        <p:scale>
          <a:sx n="96" d="100"/>
          <a:sy n="9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47A7-19F1-476E-B378-36C23ED3EA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5DE9-F93D-4EBA-801D-CA36A80B3C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5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1:12:09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</inkml:brush>
    <inkml:brush xml:id="br6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907 806 0,'0'0'15,"0"-40"16,20 60 173,-20 20-204,41 1 15,-21-1 1,-20-20-16,40 0 15,-20-20 1,-20 41-16,20-21 16,-20 0 15,41 40-15,-41-39-1,20 19 1,-20-20-1,0-40 32,0 0-31,0-41 0</inkml:trace>
  <inkml:trace contextRef="#ctx0" brushRef="#br0" timeOffset="32290.07">2036 1008 0,'0'20'15,"0"20"1,0 1 46</inkml:trace>
  <inkml:trace contextRef="#ctx0" brushRef="#br0" timeOffset="38573.24">1996 1028 0,'0'20'46,"0"20"-14,0-19-17,0 19 17,0-20-1,20 0-16,-20 21 1,0-21 47,40-20-48,-40 20 1,0 20-1,0 1 17,0-21-17,0 20 17,0-20-1,0 20-16,0-19 1,20-21 0,-20 20-1,0 0 1,0 20 31,0-20 0,0 1-32,0 19 1,0-20 0,0 0-1,0 0 1,0 21-1,0-21 1,0 0 15,0 0-15,0 20 0,0-19-1,0-1 1,0 20-1,0-20 1,0 0 0,0 21-1,0-1 1,0 0 0,0-19-1,0-1 1,0 20-1,0 20 1,0-39 0,0 19-1,0-20 1,0 20 0,0-19-1,0-1 1,0 0 31,0 20-32,0-20 17,0 1-17,0-1 1,0 20-1,0-20 1,0 0 0,0 21-1,-20 19 1,20-20 0,0-19-1,0-1 1,0 20-1,0-20 1,0 21 15,0-1-15,0 20 0,-20-39-16,20 39 31,0-20-31,0 1 15,0-21 1,0 20 0,0-20-1,0 0 17,0 1-17,0 19 1,0-20-1,0 0 1,0 21 0,0-21-1,0 0 17,0 0-17,0 20 1,0-20-1,0 1 1,0 19 15,0-20-15,0 20 15,0 1-31,0-21 16,0 0-1,-20 20 1,20-19 15,0-1-15,0 40 15,0-19-15,0-1 15,0 0-31,0-20 16,-40 21-1,40-21-15,0 0 16,0 20 0,0-20-1,0 1 1,-21-21 15,1-21-15</inkml:trace>
  <inkml:trace contextRef="#ctx0" brushRef="#br0" timeOffset="41170.06">1976 786 0,'0'20'203,"0"41"-187,0-21-16,-21 0 16,21 21-16,-20 19 31,0-39-31,20-1 31,0 0-31,0-60 47,0-20-31,0-41-1,0 41-15,0-21 0,20 1 16,-20 0-16,41-1 31,-41 41-15,0-20-1,20 19 1,-20 1 0,20 20-1,-20-40 1,40 40 93,-40 20-109,20 20 16,-20-19 0,61 100-1,-61-61 1,101 81-1,-81-101 1,-20 1 0,40-41-1,-60 0 63</inkml:trace>
  <inkml:trace contextRef="#ctx0" brushRef="#br0" timeOffset="44243.01">2076 4052 0,'21'0'203,"-1"0"-187,40 0-1,-40 0 1,41 0-1,-21 0 1,0 0 0,-19 0-1,19 0 1,0 0 0,-20 0-1,1 0 1,-21-20-1,40 20-15,0 0 16,0 0 0,1 0-1,-21 0 1,20-41 0,-20 41-1,1 0 1,-1 0-1,20 0 1,-20 0 0,0 0-1,21 0-15,19-20 32,-20 20-17,1 0 1,-1 0-1,0 0 1,1 0 0,-1 0-1,0 0 1,-19 0 0,39 0-1,-40 0 1,21 0-1,-1 0 1,-20 0 0,20 0-1,1 0 1,-21 0 0,20 0-1,0 0 1,-40 20-16,61-20 15,-21 0 1,-20 41-16,1-41 0,19 0 16,-20 0-1,61 0 1,-61 0 0,0 0-16,20 0 0,-20 20 15,1-20-15,19 0 16,-20 40-16,0-40 15,61 20 1,-41-20 0,-20 0-16,0 0 15,41 0 1,-41 41-16,0-41 16,41 0-1,-41 0-15,20 20 16,21-20-1,-21 0-15,0 0 16,-19 0 0,-1 0-16,20 0 15,-20 0-15,0 0 16,21 0-16,-21 0 16,20 0-1,0 0-15,-19 0 16,-1 0-16,20 0 15,0 0 1,-19 0-16,19 0 16,0 20-1,0-20-15,-19 0 16,-1 0-16,0 0 16,61 0-1,-41 0-15,-20 0 16,0 0-1,0 0-15,21 0 0,-21 0 16,20 0 0,0 0-1,1 0 1,19 0 0,-19 0-1,-1 0 1,0 0-1,1 0 1,-21 0-16,20 0 31,0 0-31,1 0 32,-1 0-32,-20 0 0,0 0 15,41 0 1,-41 0-16,0 0 15,20 0-15,-19 0 16,39 0 0,-20 0-16,21 0 31,-81 0 94,-21 60-109</inkml:trace>
  <inkml:trace contextRef="#ctx0" brushRef="#br0" timeOffset="45524.94">6310 3931 0,'0'20'125,"0"0"-125,20 20 16,-20-19-16,0 59 31,0-39-31,0-1 16,40 0-16,-40 1 0,0-1 15,20-20 17,-20-60 30,0-1-62,0 21 16,0 0-16,0-20 15,-40-1-15,40 1 16,0 20-16,0-20 16,0-21-1,0 41 1,-20 20 0,80 40 124,-19-20-124,19 21-1,-20 19 1,-19-19 0,-21-1-1,40 0 1,-40 21 0,0-41-16,0 20 15,0-20-15,0 0 16,0 21-16,-20-41 0,0 40 15,20-20 1,-61-20-16,41 0 16,0 0-16,20 20 15,-61-20-15,41 41 32,20-82-1</inkml:trace>
  <inkml:trace contextRef="#ctx0" brushRef="#br0" timeOffset="50124.83">6169 4858 0,'0'-20'47,"0"40"375,20 121-407,-20-80 1,40 100-1,-40-141 1,20 41 0,21-61-1,-41-41 48,0-80-48,-41 81 1,21-20-16,20 39 16,-40 1-16,40-20 15,-41 40-15,41-40 0,-20 19 16,20 1 15,-20 20-15,40 0 156,21 0-157,-21 0 17,0 0-17,20 0 1,1 0-1,-1 0 1,-20 0 0,0 0 31,-20-40-32,40 20 1,-40 0-1,0 40 142,0 20-142,0 0-15,0 21 16,0-1-16,21 21 16,19 121 15,0-162-31,-40 0 0,20-40 15,-20 20-15,21-20 16,-21-20 31,0-40-31</inkml:trace>
  <inkml:trace contextRef="#ctx0" brushRef="#br0" timeOffset="51119.79">6612 5140 0,'0'-20'63,"20"-20"-32,-20 20-15,0 0 30,-40 20 1,20 40-15,20 0-17,0 41 16,0-61-31,0 20 16,60-40 0,-40 0-1,1 0 17,19 0-17,-20 0 1,20-100 15,-40 79-31,20 1 0,-20-20 16,0 0-1,0 19-15,0-19 16,0 60 31,0 21-32,0-21 1,21 20-16,-21-20 16,20-20-16,-20 41 15,20-41-15,-20 40 16,0-20 15,0 0-15,-20 20-1,0-40-15,-21 21 32,1-21-32,40 20 0</inkml:trace>
  <inkml:trace contextRef="#ctx0" brushRef="#br0" timeOffset="52057.31">6935 4999 0,'0'-20'15,"0"60"110,0 21-109,0-21 0,20 21-1,-20-41-15,40-20 16,-20 0 15,0-20-15,-20 0-16,41-1 15,-41-39 1,20 60 15,-20 20 1,0 20-32,0-19 15,0 59 1,0-60-16,20 21 15,20-1 1,1-40 0,-1 0-16,0-40 15,1-1 1,-21-39-16,20 39 16,0-80-1,21 101 1,-41 20-1,-20 20 17,20 61-17,-20-41 1,0-19 0,41-21-1</inkml:trace>
  <inkml:trace contextRef="#ctx0" brushRef="#br0" timeOffset="53602.65">7781 5120 0,'0'-40'16,"0"20"77,-20 20-46,0 0-31,0 20-1,-41 61 17,41-61-32,20 0 15,0 20 1,0-20 0,0 0-1,40-20 16,21 0-15,-21-60 15,-40 20-31,0-1 16,0 1 0,0 60 30,0 21-30,0-21-16,20 20 16,21 0 15,-21-40-15,20-40-1,1 20-15,-41 0 16,20 20-16,-20-41 0,40-19 15,-40 40 1,20 20 0,-20 40 15,0-20-31,20 21 31,-20-1-31,0 0 16,41-40 15,-41-40-15,40-21-1,-40 41 1,40 20-16,1 0 31,19 20 0,-60 21-31,0-1 16,40 20 0,1-60 15</inkml:trace>
  <inkml:trace contextRef="#ctx0" brushRef="#br0" timeOffset="54248.54">8648 5060 0,'-20'0'15,"0"0"-15,-21 0 16,21 0 0,-20 20-1,40 0 1,-40 41-1,40-41-15,0 0 16,0 20-16,0 0 16,20-40-1,0 0 1,20-20 0,-40-20-16,41 0 15,-41-1-15,60-19 16,-60-1-16,0-19 15,0-41-15,0 60 16,0 21 0,0 20-16,0 40 47,0 81-32,0-41-15,0 1 16,0 80-1,0-121 1,20 41 0,0-61 15,-20-61-15</inkml:trace>
  <inkml:trace contextRef="#ctx0" brushRef="#br0" timeOffset="54968.41">8850 5019 0,'20'-20'94,"-20"-20"-79,-40 80 16,40 1-15,-21 19 0,21-20-16,0 1 0,0-21 31,0 20-31,0-20 16,41-20-1,19 0 1,122-141 15,-162 101-31,-20 0 16,40-81-1,-40 60-15,0 21 16,0 60 15,0 0-15,0 41-1,0-41-15,0 0 32,0 40-32,20 1 31,-20-41-31,0 0 47,-40 21-32,-21-1 1,41-40-16,40-20 31</inkml:trace>
  <inkml:trace contextRef="#ctx0" brushRef="#br0" timeOffset="57730.12">302 947 0,'21'0'32,"-21"61"93,0-21-110,40 61 1,-40-61-16,0-20 0,20-20 16,-20 21-16,20-21 15,-20-21 32,0-79-16,0 79-31,0-39 0,0 40 16,-40 20 0,40-20-16,20 20 78,20 0-78,-40-21 15,41 21-15,-41-60 16,20 20-16,-20 20 16,0-1-16,0-19 15,0 60 48,40 61-48,-40-21-15,0-19 16,20 19 0,-20-20-16,41 21 0,-41-41 15,20-20-15,-20 20 31</inkml:trace>
  <inkml:trace contextRef="#ctx0" brushRef="#br0" timeOffset="58472.02">685 1189 0,'41'-40'47,"-21"20"-31,0 0-1,-20-21 17,0 21-32,0 0 15,-40 20 16,-1 20-15,41 20 0,0 1-1,0 19 1,0-19 0,21-41-1,-21 40-15,40-40 16,41 0-1,-61-40 1,20 19-16,-20 1 16,-20-40-16,40 19 0,-40 21 15,0-20-15,0 0 16,0-21 0,-20 41-16,20 40 46,20 61-30,-20-41 0,0 0-16,21-19 0,-21 19 15,40 0 17,-40-20-17,-40-20 16,-1 41-15,21-41 0,20 20-1</inkml:trace>
  <inkml:trace contextRef="#ctx0" brushRef="#br0" timeOffset="59588.34">1008 988 0,'0'-41'16,"40"41"93,-40-20-93,20 20 0,-20-20-1,0 40 95,0 20-95,0-19-15,0 19 16,21 20-1,-21-39 1,40-21 0,-20 0 15,0 0 0,-20-41-15,0 21-16,41-20 15,-41 20-15,0-21 32,0 61-1,0 21-15,0 19-1,0 1 1,20-61 15,0 20-15,20-20-16,-20 0 15,0 0 17,1 0-17,-21-20 1,0-21-16,0 1 15,40-101 1,-20 141 0,-20 20 31,0 0-47,40 41 0,-19 40 31,-21-61-16,40-40-15</inkml:trace>
  <inkml:trace contextRef="#ctx0" brushRef="#br0" timeOffset="59988.12">1552 1048 0,'41'-20'46,"-21"0"-30,-20 0 15,0-21-15,-61 102 31,61-21-47,0 0 0,0 1 15,0-21-15,20 20 16,21-40 0,-21 0-1,0 0-15,20 0 16</inkml:trace>
  <inkml:trace contextRef="#ctx0" brushRef="#br0" timeOffset="69203.6">2399 4253 0,'0'-20'31,"0"-20"125,0 20-31,0 0-94,0 60 79,0 20-95,0-39-15,0-1 16,0 40 0,0-20-1,0-19 1</inkml:trace>
  <inkml:trace contextRef="#ctx0" brushRef="#br0" timeOffset="70464.56">2943 4132 0,'0'41'328,"0"-21"-328,40 61 31,-40-21-15,0-40-1,21 0-15</inkml:trace>
  <inkml:trace contextRef="#ctx0" brushRef="#br0" timeOffset="71438.81">3588 4112 0,'0'-20'31,"0"40"141,0 0-157,20 61 1,-20-41-16,0-19 0,41 19 16,-41 0-16,0 0 31</inkml:trace>
  <inkml:trace contextRef="#ctx0" brushRef="#br0" timeOffset="72293.6">4274 4173 0,'0'40'141,"0"0"-126,20-19 1,-20 19-16,0-20 16</inkml:trace>
  <inkml:trace contextRef="#ctx0" brushRef="#br0" timeOffset="73081.61">4858 4253 0,'0'21'172,"41"39"-156,-41-40-16,0 20 16,0 1-16,0-21 15,0 20-15,0 1 16</inkml:trace>
  <inkml:trace contextRef="#ctx0" brushRef="#br0" timeOffset="74823.36">2379 3346 0,'0'20'281,"0"41"-265,0-41 0,0 0-1,0 0 32,0 21-31,0-21-1,0-40 95</inkml:trace>
  <inkml:trace contextRef="#ctx0" brushRef="#br0" timeOffset="75885.52">2298 3427 0,'40'0'328,"1"0"-313,-1 0-15,0-40 16,-19 40 0,19 0 156</inkml:trace>
  <inkml:trace contextRef="#ctx0" brushRef="#br0" timeOffset="78376.8">2842 2762 0,'0'-21'47,"41"82"563,-41-41-610,0 20 15,0 1 1,20-21 0,-20 0 46,0 20-15,0-60 78,0 0-109</inkml:trace>
  <inkml:trace contextRef="#ctx0" brushRef="#br0" timeOffset="79419.58">2802 2862 0,'20'0'234,"21"0"-218,-1 0 0,0 0-1,-20 0 16</inkml:trace>
  <inkml:trace contextRef="#ctx0" brushRef="#br0" timeOffset="81624.85">3548 2842 0,'0'41'375,"0"-1"-359,0-20-1,0 0 1,0 0-1,0 21 32,0-21-31,0 0 0,0-40 109</inkml:trace>
  <inkml:trace contextRef="#ctx0" brushRef="#br0" timeOffset="82402.63">3467 2923 0,'0'0'0,"0"-20"0,0 40 234,41-20-218,-1 0-1,0 0 1,-20 0 0,21 0-1,-1 0 1</inkml:trace>
  <inkml:trace contextRef="#ctx0" brushRef="#br0" timeOffset="84729.52">4314 1895 0,'0'40'265,"0"-20"-249,0 41-16,0-41 16,0 61-1,0-61 1</inkml:trace>
  <inkml:trace contextRef="#ctx0" brushRef="#br0" timeOffset="85358.31">4193 2016 0,'20'0'125,"0"0"-110,21 0 1,-1 0-1,-20 0-15,41 0 16,-41 0 0,0 0 77</inkml:trace>
  <inkml:trace contextRef="#ctx0" brushRef="#br0" timeOffset="91044.29">4959 1330 0,'0'61'312,"0"-41"-296,0 0-16,0 0 16,0 21-16,0-21 15,0 0-15,0 20 16,0-20-16,0 21 15,0-21 1,-20-20 93</inkml:trace>
  <inkml:trace contextRef="#ctx0" brushRef="#br0" timeOffset="92221.03">4878 1471 0,'-40'0'265,"60"0"-140,41 0-109,-41 0 0,20 0-1,1 0-15,-21 0 16,40 0-1,-20 0 1,-19 0 0</inkml:trace>
  <inkml:trace contextRef="#ctx0" brushRef="#br1" timeOffset="121061.44">2278 3810 0,'0'-40'1235,"0"19"-1204,0 1 203,20 20-218,-20-20 47,40 20-63,-40-40 31,21 40-16,-1-20 1,20-21 47,-40 21-32,20 20-16,-20-20 17,20 20-32,21-20 31,-21-21 0,0 41 0,-20-20-15,40 20-16,-40-20 16,20 20-1,-20-40 1,21 40 0,19 0 15,-40-20-16,20 20 1,-20-20 0,20 20-1,0 0 1,21-41 0,-41 21-1,20 20 1,0-20-1,20 20 1,-40-40 0,21 40-1,-21-21 1,20 21 15,-20-20-15,40 20-16,-40-20 15,20 20 1,-20-40-16,20 20 31,21-21 16,-21 21-16,20 0 1,-20-20 15,0 20-16,21-21 0,-21 21-15,-20 0 15,40 20-31,-20-40 31,-20 19-31,21 21 16,-21-20-1,20-20 17,-20 20 15,40 20-47,-20-20 31,-20-21 0,20 41-31,-20-20 31,41 20 1,-21-20-32,20-20 15,-20 20 1,0 20-1,21-21 17,-41-19-32,20 40 15,-20-20 1,20 20 15,20-20-31,-19 20 16,-1-41 15,-20 21-31,20 20 16,20-20-1,-20 20 1,-20-40 0,61 20-1,-41 20 1,-20-21-1,20 21-15,20-40 16,-19 20 15,-1-20-15,20 40 0,-40-41-16,20 41 15,-20-20-15,20 20 16,-20-20-1,41 20 1,-41-20 0,20-20 15,0 40-31,-20-21 16,20 21-1,-20-20 1,41 20-16,-21-40 31,-20 20-15,20 0-1,20 20 1,-20-61 0,0 61-1,1-20 1,-21 0-16,40 20 15,-40-41 1,20 21 0,20 20-1,1-20 1,-21 20 0,-20-40-1,20 40 16,-20-20-31,20 20 32,21-41-17,-1 41 1,-40-40-16,40 40 16,-40-20-16,20 20 0,-20-20 15,21-21 1,19 41-16,-40-20 15,40 20 1,-20-40 0,21 40-1,-41-40-15,40 40 0,-40-21 16,40 21 0,-20-60-1,21 60-15,-41-20 16,20 20 15,-20-20-15,20 20-1,-20-41 1,40 21 0,-19 0-1,19-20 1,0 20-1,-20 20 1,-20-41 0,20 41-16,21-20 47,-1-20-16,-20 40-16,-20-20 1,41 20 15,-41-21-15,20 21 0,0-20-1,20 20 1,-40-40-16,81 20 31,-61 20-15,-20-20-16,40-21 31,-20 21 0,21-20 0,-41 20-15,20 20 0,-20-20-1,20 20 1,20-41 15,-19 41 0,-21-20-15,20 20 0,-20-20-16,20 20 15,-20-40 17,40 40-32,-40-21 31,20 21-16,-40 21 126,-40-21-141</inkml:trace>
  <inkml:trace contextRef="#ctx0" brushRef="#br1" timeOffset="131940.31">14373 1129 0,'-40'0'234,"20"0"-218,-41 0-1,1 0 1,-21 0 0,61 0-16,-20 40 15,-1-40 1,41 20 0,-20-20-1,20 41-15,0-1 31,0-20-31,0 0 16,0 21 0,0-1-1,20 20 1,-20-40 0,20-20-1,-20 21-15,21-21 16,-1 0-1,20 0-15,0 0 16,1 0 0,-41-21-1,40-19 1,-20 40-16,-20-20 16,41 20-16,-21-60 31,0 19-31,-20 21 15,40 0-15,-40-20 0,0-1 32,0 1-32,0 60 62,0 41-46,0-41-16,0 20 15,0 0-15,0-19 16,0 19-16,0 0 16,0-20-1,20-20 1,-20 20 15,41 21-15</inkml:trace>
  <inkml:trace contextRef="#ctx0" brushRef="#br1" timeOffset="132918.64">14555 1189 0,'0'0'0,"0"-20"141,20 20-141,60-40 15,-59 40 1,39 0-1,-40 0-15,21 0 16,-41 20 0,40-20-16,-40 60 15,0-39-15,0-1 16,0 81 0,0-81-1,0 0-15,-20 20 16,-21 0 15,1-40-31,0 41 16,-1-41-1,-19 0-15,40 0 32,20-20-1,0-1-31,40 1 15</inkml:trace>
  <inkml:trace contextRef="#ctx0" brushRef="#br1" timeOffset="133508.72">15180 1169 0,'0'-40'15,"-21"40"32,1 0-31,-20 0-1,40 20 1,-40-20-16,-1 40 16,1-20-1,20 21 1,20-1 0,0 21-16,0-41 15,0 40 1,0-40-16,20 0 15,61 21 1,-41-41-16,0 0 16,21 0-1,-21 0 1</inkml:trace>
  <inkml:trace contextRef="#ctx0" brushRef="#br1" timeOffset="134695.7">15825 1129 0,'0'-20'31,"0"40"78,0 20-109,0 0 16,0 1-16,20 19 15,-20-19-15,0-1 16,0 0-16,0 61 31,0-81-31,0 20 32,0-60 46</inkml:trace>
  <inkml:trace contextRef="#ctx0" brushRef="#br1" timeOffset="135338.54">15683 1371 0,'41'0'125,"-1"0"-110,61-20 1,-61 20-16,1 0 16,19-41-1,-40 41 1,-20 20 46,-40-20-46</inkml:trace>
  <inkml:trace contextRef="#ctx0" brushRef="#br1" timeOffset="136712.16">16530 726 0,'0'20'125,"0"40"-110,0 1-15,0-21 16,0 20-16,0 1 15,0 362 17,0-342-32,0 20 0,0-61 15,0-20-15,0 0 16,0 21 0,0-82 46,0 1-46,0 20-1,0 0-15</inkml:trace>
  <inkml:trace contextRef="#ctx0" brushRef="#br1" timeOffset="137350.17">16530 1351 0,'0'-21'31,"0"1"-31,-40 20 31,40-40 16,60 20-31,-40 20-1,61-41 1,-41 41 0,-40 21-16,41-21 15,-1 60 1,-40-20-16,0 1 15,0 39 1,0-39-16,0-1 16,0 41-1,0-61 1,-20 0 0,0-20-1,-21 40-15,-19-40 16,-162 41-1,121-41-15,41 0 16,-41 0 0,162-41-1,-1 41-15</inkml:trace>
  <inkml:trace contextRef="#ctx0" brushRef="#br1" timeOffset="141583.22">13970 1734 0,'20'0'360,"20"0"-345,1-21 1,-21 21-16,40 0 15,-39 0 1,59 0 0,-60 0-1,1-40 1,19 40 0,-20 0-1,0 0 1,-20-20-16,40 20 15</inkml:trace>
  <inkml:trace contextRef="#ctx0" brushRef="#br1" timeOffset="142731.26">14071 1935 0,'-20'0'15,"40"0"204,20 0-203,-20 0-16,0 0 15,1 0-15,19 0 16,-20 0-1,20 0-15,-19 0 32,19 0-1,-60 0 63,20-20-79</inkml:trace>
  <inkml:trace contextRef="#ctx0" brushRef="#br1" timeOffset="143346.73">14151 2137 0,'21'0'94,"19"0"-79,-20 0 1,41 0 0,-41 0-16,20 0 15,-20 0 1</inkml:trace>
  <inkml:trace contextRef="#ctx0" brushRef="#br1" timeOffset="145080">16409 1915 0,'41'0'172,"-21"0"-156,0 0-1,20 0-15,0 0 0,21 0 16,-21 0-16,-20 0 15,41 0 1,-41 0-16,20 0 16,-40-40 93,0 19-93</inkml:trace>
  <inkml:trace contextRef="#ctx0" brushRef="#br1" timeOffset="145787.1">16510 2076 0,'0'0'0,"20"0"62,0 0-46,21 0-1,-21 0 1,0 20 0,20-20-1,-20 0 32,-20-20 47</inkml:trace>
  <inkml:trace contextRef="#ctx0" brushRef="#br1" timeOffset="146204.16">16530 2237 0,'20'0'63,"0"0"-63,1 0 15,59 0 1,-39 0 0,-21 0-1</inkml:trace>
  <inkml:trace contextRef="#ctx0" brushRef="#br1" timeOffset="150683.09">15321 1512 0,'0'20'187,"0"0"-156,0 0-15,0 0 0,0 21-1,0-21 32,40-20-31,-40 20-1</inkml:trace>
  <inkml:trace contextRef="#ctx0" brushRef="#br1" timeOffset="151048.34">15321 1351 0,'-21'0'16</inkml:trace>
  <inkml:trace contextRef="#ctx0" brushRef="#br1" timeOffset="153151.2">11954 1250 0,'61'-61'140,"19"-40"-124,-60 81 0,61-40-1,-61 60 1,-20-41-16,61 41 31,-41 0-15,0 21-1,20-1 1,-40 81 15,-20-61-15,20 0-16,-20 1 16,0 39-1,20-60-15,0 41 31,0-21-31,20-40 16,0 0-16,121-20 31,-60-20-31,-41-1 16,1 1-16,-1 0 16,-20-41-1,20 61-15,-40-20 16,0-1-1,-40 102 17,40-21-17,-20 0 1,20 1-16,-40 19 0,40 1 16,0-1-16,0 41 15,0 20-15,0-20 16,0 120-1,20-160-15,-20-1 16,40 21 0,-40-61-16,0 20 15,-40-40 17,-21 0-32,-19 0 15,-21-20-15,-40-20 16,20 20-16,20-20 15,81 40-15,40-41 32,40 41-17,122-141 1,-102 81-16,21 19 16,0-19-16,-40 20 15,-21 19-15</inkml:trace>
  <inkml:trace contextRef="#ctx0" brushRef="#br1" timeOffset="154357.29">12821 1451 0,'0'20'422,"0"21"-407,0-21 1,0 0 0,20 20-1,20-40 16,-40-20 16,21 0-31</inkml:trace>
  <inkml:trace contextRef="#ctx0" brushRef="#br1" timeOffset="154815.87">12881 1290 0,'0'20'109,"0"-40"-93</inkml:trace>
  <inkml:trace contextRef="#ctx0" brushRef="#br1" timeOffset="155960.45">13224 1290 0,'40'20'235,"1"-20"-235,19 0 15,-19 0-15,-1 0 16,-20 0-16,61 0 16,-81 20 31</inkml:trace>
  <inkml:trace contextRef="#ctx0" brushRef="#br1" timeOffset="156448.94">13244 1471 0,'0'0'0,"20"0"46,-20 21-30,41-21-16,-21 0 16,101 40-1,-101-40 1,0 0-16,21 0 16,-1 0-1,-60 0 32</inkml:trace>
  <inkml:trace contextRef="#ctx0" brushRef="#br1" timeOffset="168734.33">15059 1935 0,'0'61'219,"0"39"-203,0-59-1,0 19-15,0 21 16,0 221-1,-21-221 1,21-21-16,0 1 16,0-21-16,0 0 15,0-19-15,0-1 16,21-20 140,79 0-140,-19 0-16,302-20 31,-302 20-31,100 0 47,-161 0-47,0 0 16,-20 20 77,-20-20-77</inkml:trace>
  <inkml:trace contextRef="#ctx0" brushRef="#br1" timeOffset="169514.2">15925 2802 0,'0'-20'15,"0"40"64,0 81-64,-40-61-15,40 0 16,0-19-1,0 19-15,40-101 47,-40 21-47,21 0 16,-21-21-16,0 1 16,0 19-16,0 21 15,0 40 32,60 61-31,-60-41-16,61 41 31,-21-41-15,-40-19-1,0 19 16,-40-40-15,-1 20 0,-39-20-1,39 40-15,21-40 16,0 41 0,-20-21-16,60-20 15</inkml:trace>
  <inkml:trace contextRef="#ctx0" brushRef="#br1" timeOffset="171441.91">16409 2963 0,'20'-20'125,"21"20"-109,-21-60-16,20 19 15,-20 1-15,21 20 16,-21-21-16,0 41 16,-20 41 31,0-21-47,0 0 15,0 20-15,0 1 31,0-21-31,0 20 16,0-80 31,40-41-16,1 41-31,-41 20 16,40 20-16,-40-20 0,20 20 31,-20 60 0,0-40-31,0 21 16,0-62 46,0 1-46,61-1068 15,-21 2096-31,-20-1008 16,-20 20 0,40 40-16,-40-40 0,0 1 15,0-1-15,20 40 31,-20-40-31,21-20 16,19 0-16</inkml:trace>
  <inkml:trace contextRef="#ctx0" brushRef="#br1" timeOffset="172666.89">17115 2883 0,'20'0'79,"20"0"-64,-40-21-15,20 21 16,-20-40-16,41 20 15,-41 0 17,-20 20-1,-21 0-15,-19 0-1,60 40 1,-61 41-1,61-61-15,0 20 16,41-20 0,-21-20-16,0 21 15,182-62 1,-122-19 0,1 19-16,-21-19 15,1 20 1,-41-1-16,20-19 0,-40-21 15,0 61 1,-20 20 0,20 20-1,-40 21-15,40-1 16,0 101 0,0-121-16,0 0 15,0 21-15,0-21 16,0 0-1,0 20 1,0-20 15,-20-20-15,-1 0-16,21 21 16,-60-21-1,60-41 16</inkml:trace>
  <inkml:trace contextRef="#ctx0" brushRef="#br1" timeOffset="176256.54">17800 2701 0,'0'20'140,"0"21"-140,0-1 16,0 0-16,0 21 16,40-21-16,-40-20 15,0 0 1,21 21-16,-1-41 15,20 0 1,21-61 0,-41 21-1,20-81 1,-40 101-16,0 0 31,0 40 0,0 20-15,0-20-16,0 21 16,20-21 15,0-20-15,21 0-1,-21 0 32,0 0-31,-20-41-1,20 41-15,20-20 32,1 20-17,-21 0 16,-20 20-15,0 1-16,0 19 16,40-20-1,-40 0 1,0 21 0</inkml:trace>
  <inkml:trace contextRef="#ctx0" brushRef="#br1" timeOffset="177186.39">18667 2741 0,'0'-20'31,"-40"0"0,20 20-15,-21 20-1,41 0-15,-101 61 32,101-20-32,0-1 31,41-60-16,-1 0 1,0-40 0,-40 20-16,41-41 31,-41 21-31,0 80 47,0 21-32,0-21-15,0-20 16,0 20-16,40-40 31,0 0-31,-20 0 16,21-20-16,-21 0 16,0-20-16,20 20 15,-40-21-15,41 41 16,-41 41 31,0-1-47,0-20 15,0 0 1,20 21-16,20-41 47,-40-21-47,20 1 15,-20 0-15,41-20 16,-21 20 15,-20 40-15,20 0-16,-20 40 31,40-60-31,-40 41 0,0-21 16,20-20-1</inkml:trace>
  <inkml:trace contextRef="#ctx0" brushRef="#br1" timeOffset="177917.49">19312 2802 0,'0'0'0,"-40"0"47,20-40-16,-21 40-31,21 20 16,0 81 15,20-61-31,0 20 0,0-39 16,0-1-1,121-40 1,-81-21-1,1-19-15,-1-1 16,0-100 0,-40 101-1,0 19-15,0-39 16,-20 80 15,20 20 0,0 20-31,0 0 0,0 61 16,0-20 0,0-21-16,0 1 15,40 60 1,-40-101 0,20-20-1,21-20 1,-41-21-1</inkml:trace>
  <inkml:trace contextRef="#ctx0" brushRef="#br1" timeOffset="178544.83">19715 2822 0,'0'-20'31,"0"-20"-15,0 19 15,-20 21-16,20 41 1,-40-1-16,40 0 16,0 61-1,0-60 1,20-41 0,20 0-1,61-101 1,-81 60-1,41-100 1,-1 81-16,-60 40 16,0 60 15,0 0-15,0 1-16,-20 19 15,20 21 1,0-41-16,0 0 15,0 21 1,40-21 0,-40-20 31,-60-20-32</inkml:trace>
  <inkml:trace contextRef="#ctx0" brushRef="#br1" timeOffset="181168.67">11632 2177 0,'0'0'0,"0"20"485,0 0-485,0 21 15,0 19-15,-21 1 16,21 39 0,0-39-16,-20 60 31,20-101-31,0 20 15,0-20 1,0 1 15,-20-21-15,20 20 46,0 20 32,20-40-94,0 0 16,81 20-1,-81 21 1,1-41-16,19 20 31,-60-20 32</inkml:trace>
  <inkml:trace contextRef="#ctx0" brushRef="#br1" timeOffset="182107.5">11833 2782 0,'0'-20'63,"0"60"15,-20 41-63,0-81-15,20 40 16,0-20 0,0-40 46,20 0-31,-20-21-31,40 1 0,-40 20 16,20 0-16,-20-21 16,21 41-1,-21 21 32,0 19-47,0-20 0,0 0 16,0 21-16,0-1 15,40-20 1,-40 0-16,0 21 0,20-21 16,-20 0-1,-20-20 32,-20 0-31,-162 0 15,182 0-31,60 0 31,1-40-15</inkml:trace>
  <inkml:trace contextRef="#ctx0" brushRef="#br1" timeOffset="183652.01">11934 3346 0,'0'0'0,"0"-20"125,20-20-109,20 40-16,-40-41 16,61 1-1,-1 40-15,-19-40 16,-21 40-16,-20-41 15,20 41 1,20 41 0,-40-21-16,0 0 15,0 20-15,0 1 16,-20-1-16,20-20 16,-20-20-16,20 41 15,0-62 32,0 1-31,20-20-16,21 20 15,-21 20-15,-20-41 16,20 41-16,20 0 16,-40 21 15,0 19-31,0-20 0,0 0 15,-20 21-15,20-1 16,-20-40 0,20-20 31,0-21-32,60-19 1,-19 40-16,-21 20 15,0-20 1,20 40 0,-40 20-16,0 61 31,0-61-15,20-40-1</inkml:trace>
  <inkml:trace contextRef="#ctx0" brushRef="#br1" timeOffset="184468.73">12660 3346 0,'40'0'63,"-20"0"-47,0 0-1,21-60 16,-41 40-15,-21 20 0,-19 0-1,-40 40 17,80 0-32,-41 21 0,41-41 15,0 0-15,0 20 16,0-20-1,61-20-15,-21 0 16,101-100 15,-121 59-31,-20 1 16,20 0-16,-20 20 16,0 60 30,0-20-46,0 20 16,0 1-16,0 19 0,0-20 16,0-19-16,21 19 15,-21-20 1,40-20 15,-60 0-15,-101 0 15,101 20-15</inkml:trace>
  <inkml:trace contextRef="#ctx0" brushRef="#br1" timeOffset="185657.04">13143 3346 0,'0'20'406,"0"1"-406,-20 19 15,20-20-15,0 0 16,0 41 0,0-41-1,20-20 17,41 0-17,-61-41-15,20 41 16,-20-20-1,-20 40 79,20 21-78,0-21-1,20 0 1,20-20 0,1 0-1,-1 0-15,21-20 16,-41 0 0,20-41-1,0 61-15,-40-20 16,0 60 15,0 81-15,0-80-1,0 39 1,0-100 31</inkml:trace>
  <inkml:trace contextRef="#ctx0" brushRef="#br1" timeOffset="187049.83">13647 3709 0,'41'0'109,"-21"0"-78,-20-20 1,20 20-32,-20-20 31,20 20-31,-20-41 15,0 21 1,0 0 0,-20 20 46,0 0-46,20 20-1,0 81 17,0-81-32,0 21 15,0-1 1,0-20-16,60 20 16,61-60 15,-100 0-31,19-20 0,20-41 31,-60 41-31,20-21 0,-20 21 16,0 0-1,0 60 32,0 20-47,0-20 16,0 0-16,0 1 15,41 19-15,-41 0 16,0 1 0,-41-21 15,1-20-15,40 20-1,-40-20-15,20 40 16,20-60-1</inkml:trace>
  <inkml:trace contextRef="#ctx0" brushRef="#br1" timeOffset="195337.83">13224 1270 0,'0'-20'515,"20"0"-468,0 20-15,-20-41-32,21 41 15,19 0 16,-20 0 1,0 0-1,-20 20 16,41 1-16,-41-1-15,0 20 15,20-40-15,-20 20-1,20-20 1,20 0-1,-20 20 1,1-20 15,19 0-15,-20 0 0,0 0 30,0 0 1,-20-20 78</inkml:trace>
  <inkml:trace contextRef="#ctx0" brushRef="#br1" timeOffset="196439.84">13285 1330 0,'-41'0'16,"41"-40"140,20 40-156,-20-20 16,41 20-16,-41-40 15,40 40-15,-20-21 32,21 21-32,-21 0 15,0 0 17,0 0-17,-20 41 16,40-41-15,-40 20 31,0 0-16,0 20-31,0-19 31,21-21-15,-21 20 15,20-20-31,20 0 16,20 0 0,-39 0-1,19-20-15,-20 20 16,-20-21-1</inkml:trace>
  <inkml:trace contextRef="#ctx0" brushRef="#br1" timeOffset="197301.47">13264 1492 0,'0'0'0,"-20"0"63,40 0 46,41 40-93,-21-40-16,1 0 16,19-20-16,1 20 15,80-20 1,-121 20-1,0 0 1,-20-41 93</inkml:trace>
  <inkml:trace contextRef="#ctx0" brushRef="#br2" timeOffset="-211082.26">3669 2621 0,'-20'0'31,"20"-41"47,0 61 297,0 1-359,0-1 15,0 20 0,0-20 16,0 0-31,0 0 15,0 21 47,0-21-47,0 0 1,0 20 46,0-80 0</inkml:trace>
  <inkml:trace contextRef="#ctx0" brushRef="#br2" timeOffset="-209348.82">3649 2560 0,'-20'20'187,"20"21"-171,-41-41 0,41 20 62,0-61 187,20 21-249,1-20 0,-21 0-1,20 40 95,-20 20-95,40 0 1,-40 0-1,20 20 17,-20-19 30,0-1-31,-40-20-15,20 0 0,20 40 46</inkml:trace>
  <inkml:trace contextRef="#ctx0" brushRef="#br2" timeOffset="-207318.3">3669 2822 0,'0'-20'62,"-20"20"-46,-21 0 62,21 0-15,61 0 109,-21 0-157,0 0 16,-20 20 282,0 20-297,0-19 15,0-1 31,20-20-46,-20 20-16,-20-20 281,20-20-250,0 0 1,0-21-1,0 61 94,0 1-109</inkml:trace>
  <inkml:trace contextRef="#ctx0" brushRef="#br3" timeOffset="-162761.53">21973 947 0,'20'20'109,"20"-20"-93,-19 0-1,79-40 1,-59 20 0,-41-20-1,20-1 1,-20 21 0,0 0-1,-81 20 1,61 0-16,-20 0 15,20 0-15,-41 40 16,21 1 0,20-1-16,-21 0 15,1 81 1,40-101 0,0 41-16,20-1 15,21-19 1,-1-41-16,20 20 15,1-20-15,19 0 16,62 0 0,-122 0-16,0 0 15,0 0-15,20 0 16,1 0 0,-21 0 15,-60 0 47</inkml:trace>
  <inkml:trace contextRef="#ctx0" brushRef="#br3" timeOffset="-161546.36">22578 1189 0,'0'0'0,"0"41"187,0-21-171,0 0 15,0 40-15,0-39-16,0-1 0,0 20 16,40-40-1,-40 40-15,40-40 0,1 0 31,-21 0-31,-20-20 16,20-40 0</inkml:trace>
  <inkml:trace contextRef="#ctx0" brushRef="#br3" timeOffset="-160879.83">22598 1028 0,'0'-20'219</inkml:trace>
  <inkml:trace contextRef="#ctx0" brushRef="#br3" timeOffset="-156719.05">23082 1008 0,'40'0'156,"-20"0"-156,21 0 32,-1 0-32,0 0 31,-20 0-31</inkml:trace>
  <inkml:trace contextRef="#ctx0" brushRef="#br3" timeOffset="-156224.98">23082 1290 0,'0'-20'78,"60"20"-62,-40 0-16,21 0 15,-1 0 1,-20 0-16,20-40 16,-19 40-1,19 0-15</inkml:trace>
  <inkml:trace contextRef="#ctx0" brushRef="#br3" timeOffset="-154264.8">23767 1008 0,'0'-20'250,"20"-1"-218,0-19-17,21-20 1,-21 40-16,0 20 15,20-21 17,-19 21-17,-1 0 17,-20 21-1,0 19-16,0 20 1,-20-40 0,20 21-16,0-1 15,0-20 1,0 21 0,20-41-1,60-41 1,-39 21-1,-21 0-15,-20-20 16,40 19-16,-40 1 16,40-40-1,-19 20 1,-21-1 0,0 82 46,0-21-62,-41 20 16,41 0-16,-20 21 15,20-1-15,0 1 0,0 40 16,0 20-16,0-21 16,20 1-16,-20-40 15,41 80 1,-41-101-1,0 0 1,0-20 15,-21-20-31,-39 41 16,-162-41 0,142-20-1,-21-41-15,40 21 0,61 0 16,-40 40-16,40-21 15,121-19 1,-61-20 0,-19 60-16,19-21 15,21 21 1,20-80-16</inkml:trace>
  <inkml:trace contextRef="#ctx0" brushRef="#br3" timeOffset="-152849.8">24392 1129 0,'-20'40'16,"20"0"0,0-19-1,0 19 1,0-20 15,40-20-31,-40 20 31,20-20 1,-20 20-17,21-20-15</inkml:trace>
  <inkml:trace contextRef="#ctx0" brushRef="#br3" timeOffset="-152428.93">24412 988 0,'0'-41'94</inkml:trace>
  <inkml:trace contextRef="#ctx0" brushRef="#br3" timeOffset="-148594.68">24715 1149 0,'20'0'609,"20"0"-593,-20 0-16,0 0 15,81 0 1,-60 0-16,-1 0 16,0 0-16,0-40 15,21 40 1</inkml:trace>
  <inkml:trace contextRef="#ctx0" brushRef="#br3" timeOffset="-147363.79">25581 625 0,'0'40'31,"-40"-20"-15,20 21-1,-20 19 1,40-40-1,-41 21-15,21-1 16,20 0-16,0-20 16,0 0-16,0 1 15,0 120 1,0-101 0,0 0-16,0 1 15,40 39-15,-40-39 16,21 19-1,19-20-15,-20-19 16,0-21 15,21 0 1</inkml:trace>
  <inkml:trace contextRef="#ctx0" brushRef="#br3" timeOffset="-146095.25">25864 927 0,'0'-20'78,"-21"20"-62,-19 0-1,20 0 1,-20 0 0,-1 0-1,21 0 1,20 20-16,-40-20 0,40 61 16,-20-1-1,20-40 1,0 61-1,20-41 1,20-40 0,21 0-1,-41 0-15,0 0 16,61-40 0,-41 0-1,-20 19 1,-20-19-1,20 0 1,-20-1 0,0 1-16,0 60 62,0 0-62,0 21 16,0-1-16,0 21 15,0-21-15,0 0 16,0-20-16,0 21 16,0-61 46</inkml:trace>
  <inkml:trace contextRef="#ctx0" brushRef="#br3" timeOffset="-145273.27">26166 867 0,'0'-20'93,"61"20"-61,-21 0-17,0 0-15,-20 0 0,21 0 31,-41 60-31,0-20 16,0-20-16,0 1 16,0 39-1,-21-40-15,21 0 16,-60 21 0,60-1-16,-81-40 31,61 0-16,0 0 1</inkml:trace>
  <inkml:trace contextRef="#ctx0" brushRef="#br3" timeOffset="-144844.37">26630 847 0,'-20'0'31,"-1"0"-31,-19 20 16,-20 0-1,39-20 1,21 60-16,-20-40 0,20 1 15,0 19-15,0-20 16,0 0 0,0 0-16,61 21 15,-21-41 1,-20 0 0,21 0-16,-21 0 15,20-41 1</inkml:trace>
  <inkml:trace contextRef="#ctx0" brushRef="#br3" timeOffset="-144148.95">26751 1088 0,'0'41'172,"0"-21"-141,0 20-15,0-20-1,0 41 1,0-21-16,40-40 0,-40 20 15,20-20 1,0 0 15</inkml:trace>
  <inkml:trace contextRef="#ctx0" brushRef="#br3" timeOffset="-143501.61">26771 967 0</inkml:trace>
  <inkml:trace contextRef="#ctx0" brushRef="#br3" timeOffset="-142182.06">27073 907 0,'0'40'125,"0"1"-125,0-21 16,0 0-16,0 20 0,0-20 16,0 1-16,0 19 15,0 0 17,40-40 30</inkml:trace>
  <inkml:trace contextRef="#ctx0" brushRef="#br3" timeOffset="-141627.64">26972 1088 0,'0'-20'46,"21"20"1,59 0-31,-60 0 0,21 0-16,39 0 15,-19-40-15,-1 40 31,-80 0 32</inkml:trace>
  <inkml:trace contextRef="#ctx0" brushRef="#br3" timeOffset="-140584.06">27557 605 0,'-20'0'31,"20"20"32,0 0-48,0 0-15,0 20 16,0 142 0,0-102-1,0 62 1,0-122 0,0 0-1,0-40 16,0 0-15,0-21 0,0 21-1,0-20 1,0 20 31,40 20-32,0-41-15,1 41 16,-1 0 15,-20 20-31,21 21 32,-41 19-32,0-19 15,0-1 1,-21 0-1,1 1 1,-60 19 0,39-60-1,1 0-15,0 0 16,-81-20 0,121 0-1,40-21 1</inkml:trace>
  <inkml:trace contextRef="#ctx0" brushRef="#br3" timeOffset="-139691.8">28041 544 0,'0'-20'31,"20"40"47,20 61-62,-40-21-16,41 1 0,-41 19 15,0 1-15,20 20 16,-20 100 15,0-140-31,0-1 0,0-19 16,0-1-16,0 20 15,-61 21 1,21-41-16,20 21 16,-21-41-1,41-60 16,21 20-15</inkml:trace>
  <inkml:trace contextRef="#ctx0" brushRef="#br4" timeOffset="-121798.3">20824 826 0,'0'21'313,"0"19"-298,0-20 1,0 40 0,0-19-16,0-21 15,0 0-15,0 0 16,0 21-16,0 19 31,0-40-15,0 21-1,0-21 1,20-20-16,-20 40 16,0 21-1,0-41-15,0 0 16,0 20 0,0 0-16,0-19 31,0-1-31,0 20 15,0 21 1,40-21 0,-40-20 15,0 0 0,0 21-15,-20-41 140,20-21-140</inkml:trace>
  <inkml:trace contextRef="#ctx0" brushRef="#br2" timeOffset="-110231.25">20763 665 0,'0'0'0,"0"40"234,-20-40-218,0 81-1,20-41-15,0-19 16,-20-1-16,20 20 16,-40-40-1,40 40-15,0-80 78,20-41-62,-20 61 0,40-60 15,-40 19-31,40 61 16,-19 0 124,-1 20-93,-20 21-31,0-21-1,60 20-15,-60 0 16,61 21 15,-41-61-15,-20 20 15,-20-20 0,-21 20-31,21-20 16,0 0-16,-20 0 16,40 40-16,-41-40 15,41 21-15,-20-21 16</inkml:trace>
  <inkml:trace contextRef="#ctx0" brushRef="#br2" timeOffset="-109270.68">20763 806 0,'0'0'0,"-20"-40"47,20 20 15,0 60 79,0 0-141,0-19 16,0 59-1,0-60 1,0 61-1,41-81 1,-41 81 0,0-61-1,20 60 1,-20-59-16,40 39 16,-40-40 15,20-20-16,-20 20-15,0 1 16,20 19 0,-20-20-1,0 0 1,0 41 0,41-1-1,-41-20 1,0-19-1,0-42 157,0 1-156</inkml:trace>
  <inkml:trace contextRef="#ctx0" brushRef="#br2" timeOffset="-108692.2">20763 1572 0,'21'0'141,"-1"0"-141,0 0 0,20-40 15,1 40-15,-21-40 16,20 40-16,-40-21 15,40 21 1,-19 0-16,-21-40 94</inkml:trace>
  <inkml:trace contextRef="#ctx0" brushRef="#br2" timeOffset="-108183.06">20844 1613 0,'0'20'110,"0"60"-95,0-39 1,0-21 0,40-20-16,1 0 31,-41-40-31,40 19 15,-40 1-15,20 20 0,-20-60 16,61-1 0,-61 41-1,20-61 1,-20 41 0,0 60 46</inkml:trace>
  <inkml:trace contextRef="#ctx0" brushRef="#br5" timeOffset="-69425.03">21993 2479 0,'0'21'235,"0"39"-220,-40-20 1,20 101 0,20-120-16,0-1 15,0 20-15,0 0 16,0-19-16,40-21 16,0 40-16,1-40 15,19 0-15,61 0 31,-101 0-31,0 0 16</inkml:trace>
  <inkml:trace contextRef="#ctx0" brushRef="#br5" timeOffset="-68938.01">21953 2520 0,'0'0'0,"20"0"78,20 0-78,1-20 16,39-1 15,-60 21-31,1-40 0,39 40 16,-60-20-1,20 20-15</inkml:trace>
  <inkml:trace contextRef="#ctx0" brushRef="#br5" timeOffset="-68538.99">21993 2721 0,'-20'0'31,"40"0"47,0 0-62,21 0-16,19-20 15,-40 20-15,21 0 16,-41-40 0,20 40-16</inkml:trace>
  <inkml:trace contextRef="#ctx0" brushRef="#br5" timeOffset="-67654.99">22275 2903 0,'0'40'16,"0"-60"62,41 0-62,-1-61-1,21 61 1,-21-41-16,0 61 31,-40-20-31,0 61 47,0-1-31,0-20-16,0 0 15,0 21 1,0 19 0,0-40-16,40 0 31,1-20-31,19 0 16,-19-60-1,-41 40 1,40-21-16,-40 21 15,40 0 1,-40-20-16,41 20 0,-21 20 47,-20 20-31,40 20-16,-40-20 15,0 21 1,0 19-1,0-40-15,20-20 32</inkml:trace>
  <inkml:trace contextRef="#ctx0" brushRef="#br5" timeOffset="-66454.59">23041 2883 0,'0'-21'47,"41"21"-47,-41-20 15,20 20 1,-20-40-1,20 0 1,-20 19 0,0 1-1,0 40 17,-40 1-17,-21 59-15,61-60 16,0 1-16,0-1 15,0 20-15,0-20 16,20 0 0,21 21-16,19-41 15,-40 0 1,21 0-16,-21-41 16,20 21-16,21-81 31,-61 61-31,0 20 15,0 0 1,0 40 15,0 20-15,0-20-16,0 1 16,0 19-1,0 0 1,40-40-16,-20 0 15,20 0 1,-40-20 0,41 0-16,-41 0 15,40-41 1,-40 102 46,0-1-46,20-40-16,-20 20 16,20-20-1,21 0 1,-1 0 0,0 0-1,-19-20-15,19-20 16,-20 19-16,0 21 0,-20-40 15,40 40 1,1 0 0,-41 40-16,20-19 15,-20-1 1,40-20-16,-40 40 31,20-40-31,21-20 31</inkml:trace>
  <inkml:trace contextRef="#ctx0" brushRef="#br5" timeOffset="-65567">24352 2762 0,'0'-21'31,"0"62"16,0-1-31,0 81-16,0-81 16,0 1-16,20-21 15,20 20 1,61-100-1</inkml:trace>
  <inkml:trace contextRef="#ctx0" brushRef="#br5" timeOffset="-65353.37">24473 2318 0,'0'0'0</inkml:trace>
  <inkml:trace contextRef="#ctx0" brushRef="#br5" timeOffset="-64465.58">24533 2822 0,'0'40'47,"0"-19"-16,-20-21-15,20 20 0,0 0 30,0 20-14,0-20-1,0-40 31,20-20-62,-20-21 16,40 21-16,-40 20 16,41-20-16,-1 19 15,0-19 1,-40 80 31,0-19-47,0 39 15,0-20-15,0-19 16,0-1 0,0-40 31,41-41-32,-1 41 1,-20-20-16,21 40 15,-1-41 1,-40 82 15,0 19-31,0 61 16,0-101-16,0 0 16,0 21-1,20-41-15,20-20 16</inkml:trace>
  <inkml:trace contextRef="#ctx0" brushRef="#br5" timeOffset="-63415.99">25037 2862 0,'0'-40'32,"40"40"-1,-60 0 0,0 0 0,0 20-15,-20 21-16,40-21 16,-20 20-16,20-20 15,0 0-15,0 21 16,20-41 0,20 0-1,81-101 1,-101 61-1,0-1-15,21-19 16,19-142 0,-60 142-1,0-61 1,0 161 31,0 0-32,0 41 1,0-20-16,-20-1 16,20 0-16,0 1 15,0 40 1,0-61-16,0-20 16,40 0-1,21-20 1,-61-20-1,40 0-15,0-81 16,-40 81-16,0 0 16,0 40 15,0 20-15,0 61-1,0-60-15,0-1 16,20 0-1,21-40-15,-1 0 16,-20-60 0,21-41-16</inkml:trace>
  <inkml:trace contextRef="#ctx0" brushRef="#br5" timeOffset="-63223.55">25682 2358 0</inkml:trace>
  <inkml:trace contextRef="#ctx0" brushRef="#br5" timeOffset="-61137.1">25602 3104 0,'0'-20'125,"0"-20"-109,40 20-16,0-21 15,-20-19 1,41 20 0,-41 19-1,0 21 1,20 0 15,-40 21 16,0-1-47,0 0 16,-20 40-1,20-39-15,0-1 0,0 0 31,61-20-15,40-81 0,-101 41-1,0 20-15,20 0 16,-20-21-16,-20 1 31,-21 40-31,41 40 31,41 1 1,-21-41-32,0 0 0,20 0 15,41 0 1,-41-61 0,-20 41-16,-20 0 15,41 20 1,-61 0 46,20 40-46,0 21 0,0-21-1,20 0 1,-20 1-1,40-41 1,-20 0 15,-20-21-15</inkml:trace>
  <inkml:trace contextRef="#ctx0" brushRef="#br5" timeOffset="-60938.04">26307 2479 0</inkml:trace>
  <inkml:trace contextRef="#ctx0" brushRef="#br5" timeOffset="-59998.5">26529 2681 0,'-20'0'31,"0"0"-15,20 20-16,-21-20 15,-39 61 1,60-21-16,-40 20 16,40-19-16,0-1 15,0 0-15,0 1 32,60-41-32,-20 0 15,61-121 1,-81 60-16,61-181 31,-21 121-31,-60-80 31,-20 201 16,20 20-47,0 20 16,0 81-1,-20-60-15,20-1 16,0 81 0,0-100-16,0-1 0,0-20 15,0 0-15,0 21 32,40-41-32,1 0 15,-1-21 1,0-19-16,-19 0 15,19-41 1,0 21-16,-40 40 16,0 60 15,0 101 0,0-121-31,0 0 0,0 0 31,0-40 1,81-40-17,-61 19-15,20 21 16,-40 40 31,0 41-32,0-41-15,20 61 32,1-81-1,19-20-31,-40-1 16</inkml:trace>
  <inkml:trace contextRef="#ctx0" brushRef="#br5" timeOffset="-59277.7">27315 2963 0,'20'0'78,"21"-60"-63,-41 40 1,0-1 15,-41 21-15,-19 41 0,60-21-1,0 0-15,0 20 16,20 1-1,-20-21 1,40-20-16,-20 0 16,101-81-1</inkml:trace>
  <inkml:trace contextRef="#ctx0" brushRef="#br5" timeOffset="-58784.92">27476 2802 0,'61'-40'16,"-61"19"-1,101-79 1,-101 59 0,40-19-16,-40 20 15,40-122 1,-40 102 0,0-1-16,-20 21 15,20 20 1,-20 20-16,0 0 15,-21 80 17,1-59-32,20 120 15,20-81 1,0 162 0,0-162-1,0-19-15,0-1 16,20 21-1,20-61 1,-19-21 0,-21 1-1</inkml:trace>
  <inkml:trace contextRef="#ctx0" brushRef="#br5" timeOffset="-58349.47">27638 2802 0,'20'0'16,"20"0"-1,0-20-15,-19 0 16,100-101-1,-101 80 1,20-39-16,-20 19 16,-20 1-16,40-21 0,-40 21 15,0-1-15,-20-40 32,-20 101-32,20 21 15,-41 120 1,61-20-16,-40 0 15,40 0-15,0 20 16,0 0 0,0-101-16,0 0 15,0 1 1,20-41 0,41-81-1,-61 61-15</inkml:trace>
  <inkml:trace contextRef="#ctx0" brushRef="#br5" timeOffset="-58034.17">27980 2923 0,'41'0'16,"-41"-20"-1,20 0 1,0 20-16,-20-41 0,0 1 16,-40 60 15,-1 20-15,21 1-16,20-1 15,0 21-15,40-21 31,1-40-31,120-20 32,-121-21-32,1 21 15</inkml:trace>
  <inkml:trace contextRef="#ctx0" brushRef="#br5" timeOffset="-56075.64">21973 3528 0,'0'-21'47,"-20"21"-32,-20 0 1,19 0-1,-79 0 1,79 0-16,-19 0 16,0 41-1,-21 60 17,61-61-32,0 0 15,0 1-15,20-1 16,41 0-16,-21-40 15,1 0-15,-21 0 16,0 0-16,20-40 16,21-81-1,-61 81 1,40-1 0,-40 82 30,-20-1-46,20 0 16,0 1-16,0-21 16,0 40-1,40-60 1,0 0 0,21-80-1,-21 39 1,1-80-1,-41 162 32,0 19-31,0-20-16,0 1 0,0-1 31,40 0-15,41-80-1,-61 20 1,20-41-16,-20 21 16,-20 0-16,41 40 15,-41 40 17,-21 142-1,82-182-31,-1 0 15</inkml:trace>
  <inkml:trace contextRef="#ctx0" brushRef="#br5" timeOffset="-55460.54">23062 3709 0,'0'-40'15,"-41"40"1,1 0-1,-41 80 17,41-39-32,40 39 15,0-19-15,60-1 32,-39-19-32,19-41 15,61-21 1,-41 1-16</inkml:trace>
  <inkml:trace contextRef="#ctx0" brushRef="#br5" timeOffset="-54539.22">23303 3729 0,'0'-40'31,"-20"40"16,0 0-31,-20 81 15,0-41-31,40 0 16,0-20-16,0 41 31,40-61 0,0-40-15,-40-1-16,20 21 15,-20 0-15,0-41 16,0 82 15,0-1-31,0 0 16,0 20-16,0-20 15,0 21 1,20-1 0,41-40-1,-41 0-15,0 0 16,41-40 0,-1-1-16,-19 1 15,-1 0-15,0-21 16,-20 41-16,-20 60 47,0 1-32,0-21-15,0 20 16,0 1-16,0-1 16,0-20-1,0 0-15,21-40 31,19-20-15,20-61 0,-60 81-16,41-21 15,-21 41 1,-20 21 0,0 39-16,40-20 31,-20 41-16,-20-61-15,41-20 16</inkml:trace>
  <inkml:trace contextRef="#ctx0" brushRef="#br5" timeOffset="-54057.9">24231 3850 0,'0'-20'63,"20"0"-47,-20 0-1,-40 40 32,40 20-31,0-20-16,-21 1 15,21 39 1,0-20 0,0 1-1,0-1 1,41-40-1,-1-40 1</inkml:trace>
  <inkml:trace contextRef="#ctx0" brushRef="#br5" timeOffset="-53775.62">24533 3447 0,'-40'60'31,"20"-19"-31,-21 19 15,41-19-15,-40 19 32,40-80-17</inkml:trace>
  <inkml:trace contextRef="#ctx0" brushRef="#br5" timeOffset="-49561.51">21570 4999 0,'20'0'250,"20"0"-235,1 0-15,-21 0 16,20-60-16,0 19 16,-19 1-1,-21 20 1,-21-41 15,1 61-15,-20 0-16,-61 0 15,61 0-15,-101 81 32,100-20-32,21-21 15,-20 61 1,40-41-16,0-19 15,20 39 1,20-80-16,41 40 16,-20-40-16,-1 0 15,61 0 1,-81 0-16,1 0 16,-21 0-1,20 0-15</inkml:trace>
  <inkml:trace contextRef="#ctx0" brushRef="#br5" timeOffset="-48998.79">22054 5241 0,'0'20'62,"-21"-20"-62,21 41 16,0-21-1,0 40 1,21-60-16,-1 41 31,0-41-15</inkml:trace>
  <inkml:trace contextRef="#ctx0" brushRef="#br5" timeOffset="-48729.12">22114 4959 0</inkml:trace>
  <inkml:trace contextRef="#ctx0" brushRef="#br5" timeOffset="-47836.73">21328 4334 0,'-40'0'62,"19"40"-46,-19-20-16,20 21 16,-81 60-1,61-41-15,0 41 16,-1 121 0,1-101-16,40-41 15,60 162 1,-19-181-16,-21-21 15,40 0 1,-39 1-16,19-41 16,-40 20-16</inkml:trace>
  <inkml:trace contextRef="#ctx0" brushRef="#br5" timeOffset="-45656.68">22255 4495 0,'20'0'63,"1"0"-1,-21 20-46,0 1-16,60 19 16,-60-20-16,20 20 15,-20 21-15,61-1 16,-61 1-16,40-1 15,-40 1-15,40-1 16,-40 21-16,0-21 16,0 122-1,0-122-15,0-19 16,0 80 0,-20-81-16,20 0 15,0-20 1,0-40 31,0-20-32</inkml:trace>
  <inkml:trace contextRef="#ctx0" brushRef="#br5" timeOffset="-44870.39">22558 4415 0,'0'-41'32,"0"21"-1,20 20-16,20 0 1,0 0 0,-19 0-1,-21 40-15,0-19 16,-21 19 15,1 0-31,20 21 16,0-41-1,20 0 17,21-20-17,-1 0 1,-20 0 0</inkml:trace>
  <inkml:trace contextRef="#ctx0" brushRef="#br5" timeOffset="-44241.28">22860 5019 0,'-20'0'0,"60"0"63,0 0-48,-19 0 1,39 0 0,-40 0-16,21 0 15,-21 0 17</inkml:trace>
  <inkml:trace contextRef="#ctx0" brushRef="#br5" timeOffset="-44000.15">22840 5181 0,'60'0'31,"-40"0"-31,1 0 16,19 0-1,0 0 1,-40 20 0</inkml:trace>
  <inkml:trace contextRef="#ctx0" brushRef="#br5" timeOffset="-41760.67">23727 4939 0,'0'0'0,"-40"0"16,40-20 46,20-1-46,-20-19 0,40 20-16,-20-20 15,20 19-15,-19-19 16,39 20-1,-20 20 1,-19 0-16,19 0 16,-20 20-1,-20 20 1,0 1 0,0-21-16,0 20 15,0 1-15,0 19 16,-40 1-1,40-21 1,40-40 0,41 0-1,-41-40 1,0-1-16,-20 1 16,21 0-16,-21-1 0,-20 1 15,40-21-15,-40 41 16,0 0-16,0-20 15,0 60 17,-60 20-17,40 101 1,-41-20-16,61 0 16,0 101-1,0-121-15,0 20 16,0-61-16,20 1 15,-20-21-15,41 41 32,-82-81-1,21 0-31,-20 0 0,-21 0 16,-19-41-16,-21 1 15,-20-61 1,121 81-16,0 0 15,20-20 1,41 40 0,60-61-1,-81 41-15,0 20 16,-40-40-16</inkml:trace>
  <inkml:trace contextRef="#ctx0" brushRef="#br5" timeOffset="-39826.51">24392 5100 0,'0'20'78,"0"0"-63,0 21 1,0 19 0,20-40-16,0-20 31</inkml:trace>
  <inkml:trace contextRef="#ctx0" brushRef="#br5" timeOffset="-39542.23">24432 4919 0,'-20'0'16</inkml:trace>
  <inkml:trace contextRef="#ctx0" brushRef="#br5" timeOffset="-38416.25">24815 5040 0,'0'20'156,"41"-20"-140,-1 0-16,-20 0 16,0 0-16,61 0 31,-61 0-15,-40 20 46,-20-20-46</inkml:trace>
  <inkml:trace contextRef="#ctx0" brushRef="#br5" timeOffset="-36992.18">25420 4475 0,'-20'20'94,"0"81"-78,-41-40-1,-39 201 1,100-141 0,-41 241-1,41-281-15,20 20 16,-20-41-16,61-19 15,-21-21 1,-20-20 0,-20-41 31</inkml:trace>
  <inkml:trace contextRef="#ctx0" brushRef="#br5" timeOffset="-35671.23">25702 4858 0,'0'-20'31,"-20"20"16,20-20-32,-40 20-15,20 0 16,-41 0 0,21 0-16,20 0 15,-21 20-15,21 20 16,-20 21-16,40-21 15,0 0-15,20 41 16,-20-61-16,61-20 16,-21 61-1,0-61 1,1 0 0,-1-61-1,0 41-15,-40-20 16,41-1-1,-41 1-15,0 20 16,-21 80 15,21 1-31,0-1 16,-40 1-16,40 40 31,0-61-15,20-40-1,-20-40 17</inkml:trace>
  <inkml:trace contextRef="#ctx0" brushRef="#br5" timeOffset="-34828.72">25924 4919 0,'0'-21'47,"0"1"-16,20 20-31,21 0 16,-1 0 0,-20 0-1,0 0 17,21 41-17,-41 19-15,0-40 16,0 0-16,-21 21 15,21-21-15,-40 0 16,40 20-16,-40-40 16,20 21-1,-21-21 1,1 0 0,0 0-1</inkml:trace>
  <inkml:trace contextRef="#ctx0" brushRef="#br5" timeOffset="-34442.7">26448 4898 0,'-40'0'47,"20"0"-31,-21 0-1,1 41 1,40-21-16,-40 0 16,40 20-16,0-19 15,-20 39 1,20-40-16,0 0 16,0 21-16,60-1 15,-40-40 1,61 0-1,-21-40-15,-19 20 0</inkml:trace>
  <inkml:trace contextRef="#ctx0" brushRef="#br5" timeOffset="-33837.78">26589 5201 0,'0'40'31,"0"0"-31,0 1 16,21-21-1,-1-20 48</inkml:trace>
  <inkml:trace contextRef="#ctx0" brushRef="#br5" timeOffset="-33619.47">26630 5080 0</inkml:trace>
  <inkml:trace contextRef="#ctx0" brushRef="#br5" timeOffset="-32173.53">27113 4677 0,'0'-20'0,"0"60"109,0 61-93,-40-41-16,40 21 15,0 120 1,0-120-16,0-21 0,0-19 16,0-21-16,0 0 31,0-40 16</inkml:trace>
  <inkml:trace contextRef="#ctx0" brushRef="#br5" timeOffset="-31819.25">26892 5120 0,'60'0'31,"-40"0"-15,41 0-1,-21 0-15,61 0 32,-61 0-32,1 0 15,-21 0 16</inkml:trace>
  <inkml:trace contextRef="#ctx0" brushRef="#br5" timeOffset="-31070.53">27376 4636 0,'20'-20'15,"20"0"17,-40 81 30,0-21-46,0 20-16,0 21 15,0 100 1,0-140 0,0-1-16,0 0 15,20 1 1</inkml:trace>
  <inkml:trace contextRef="#ctx0" brushRef="#br5" timeOffset="-30589.67">27456 5060 0,'0'-20'16,"0"-21"0,20 41 15,41-20-16,-21 20 1,-20 0 0,41 61-1,-41-21 1,-20-20-16,0 20 16,40 1-16,-40-21 15,0 20-15,0 0 16,0-19 15,-60-21-15,40 0-16,-41 0 15,-100 0 1,141 0 0</inkml:trace>
  <inkml:trace contextRef="#ctx0" brushRef="#br5" timeOffset="-29652.79">27960 4515 0,'-40'0'16,"60"61"78,-20-21-94,40 1 0,1 79 31,-41-39-31,40 60 0,-40-20 16,0-20-16,40 0 15,-40-21-15,0-19 16,-20 40 0,20-61-16,-40 20 15,40-19-15,-41-21 16,1 20-1,40-60 32</inkml:trace>
  <inkml:trace contextRef="#ctx0" brushRef="#br5" timeOffset="-27998.85">23687 4233 0,'-21'0'125,"21"20"-125,-20-20 0,20 41 16,-40-1-16,0 0 15,19 1 1,-19 19-16,20 21 0,20-1 15,-61 344 1,61-303 0,0 0-16,0-21 15,41 102 17,-41-182-32,20-20 15</inkml:trace>
  <inkml:trace contextRef="#ctx0" brushRef="#br5" timeOffset="-26203.72">28081 4274 0,'0'20'125,"40"20"-109,1 0-16,-21 21 15,20-1-15,1 41 16,-1 20-16,-40-20 16,60 20-16,-60-20 15,41 20 1,-41-1-16,0-19 0,0 0 0,0 20 15,-21 20 1,-59 81 0,80-162-16,-61 1 0,61-41 15,0 0 1,0-40 31,0-81-32</inkml:trace>
  <inkml:trace contextRef="#ctx0" brushRef="#br5" timeOffset="-25065.99">28424 4072 0,'-20'0'16,"-21"-40"15,21 40-31,60-21 62,-19 21-46,-1 0-16,20 0 16,0 0-1,-19 0 1,-21 21 0,-81 100 15,41-61-31,19 1 0,21 19 31,0-40-31,0 1 0,21-41 16,19 40-16,0-40 15,21 0-15,-21 0 16,0 0-16,-19 0 16,-1 0-1,-40 0 32</inkml:trace>
  <inkml:trace contextRef="#ctx0" brushRef="#br5" timeOffset="1621.27">1048 6370 0,'-20'0'63,"-20"0"-47,20 0-1,-21 40-15,-80 21 31,61-1-15,60-40 0,-20 41-1,20-21 1,0-20 0,20-20-16,0 41 15,161-1 1,-120 21-16,-1-21 15,61 20 1,-100-19-16,-21-21 16,60 0-1,-60 40-15,0-39 16,-20 19 0,0 0-1,-121 21 1,80-41-1,-161-20 1,182 0 0,101 0 15,19-101-31</inkml:trace>
  <inkml:trace contextRef="#ctx0" brushRef="#br5" timeOffset="2758.67">1391 6894 0,'-20'0'31,"20"-40"-15,-20 40-1,-21 0-15,41 20 16,-40 61-1,0-41-15,40 0 16,0 21-16,0-41 16,20 0-1,40-20 1,-19 0-16,-1-40 16,0-1-16,-20 1 15,61-101 1,-81 121-16,20-20 15,21 60 32,-41 20-47,0-20 16,0 0-16,0 21 16,0-21-1,0-40 32,40-21-31,0-19-1,0 60-15,21 0 32,-61 40-17,20 0-15,-20-19 16,0-1-1,0-40 64,20-21-64,21 1-15,-41 0 16,20 40 15,-20 40 16,40 20-16,-40-39-31,0 19 16,20 20-1,-20-39 1,101 19 0,-81-40-1,61-20 1,-21-41 0,-60 41-16</inkml:trace>
  <inkml:trace contextRef="#ctx0" brushRef="#br5" timeOffset="3718.03">2076 7116 0,'0'0'0,"0"-20"47,21-21-31,-1 41-16,-20-40 15,80-20 1,-80 39-16,61-39 31,-61 80 16,0 61-31,0-21-16,0-19 15,0-21-15,0 0 0,60-60 63,-19-61-47,-1 40-16,-40 21 15,81-20 1,-41 80 15,-40 80-15,0-59-1,-20 19-15,20-40 16,0 21 0,20-82 30,20 1-30,-40 0-16,61-21 31,-21 61-31,0 0 16,-20 0 0,-20 20-1,0 61 1,0-20-16,21-21 0,-21 0 15,0 1-15,40-21 16,-20 20 0,20-40-16,-19-60 15</inkml:trace>
  <inkml:trace contextRef="#ctx0" brushRef="#br5" timeOffset="4220.03">2943 7116 0,'20'0'47,"0"0"-32,-20-20-15,21 20 16,-21-41-16,0 1 16,40 40-16,-40-20 15,-20 20 1,-21 0 0,41 40-16,-20 1 15,20 59 1,0-59-16,0-1 15,81-20 1,-41-20-16,-20 0 16,81-60-1,-60-1-15</inkml:trace>
  <inkml:trace contextRef="#ctx0" brushRef="#br5" timeOffset="9741.52">4112 6975 0,'0'20'453,"-40"-20"-421,20 0-17,-20 20 1,-1 20 0,-19 21-1,60-41-15,-20 61 31,20-61-31,0 20 32,40-40-1,20-40-15,-39 20-16,19 0 15,-20-61 1,20 81-16,-40-20 15,0 0 1,0-21 0,-20 21-1,0-20 1,20 20 0,-20 20-16,20-21 15,0-19 1,0 0-1,0-21 1,0 41 62,0 0 0,0 0-62,20 20 0,-20-61 15,0 21-31,0 20 31,0 40 94,0 141-109,0-80-1,40 0-15,-40 40 16,0-81 0,21 0-16,-21-20 0,40 21 31</inkml:trace>
  <inkml:trace contextRef="#ctx0" brushRef="#br5" timeOffset="10264.67">4233 6914 0,'0'20'62,"41"61"-46,-41-61-1,0 21-15,20-21 0,-20 0 16,40-20-16,-40 40 16,40-40-1,-19-20 1,-1 0 0,-20 0-16,40-21 15,-40 21-15,0 0 16,0-20-16,0 60 31,0 61-15,0-41-1,40 0-15,-40 1 16,222-82 15</inkml:trace>
  <inkml:trace contextRef="#ctx0" brushRef="#br5" timeOffset="11229.47">5382 6894 0,'0'-20'31,"-20"20"-15,0 0-1,-40 0 1,39 40 0,-19 1-16,20-1 15,-20 101 1,40-101-1,80 21 1,-60-41-16,21-20 16,19 0-1,21-40-15</inkml:trace>
  <inkml:trace contextRef="#ctx0" brushRef="#br5" timeOffset="12069.27">5644 6955 0,'0'-41'31,"-40"41"0,20 20 16,-20 41-31,40-1-16,0-39 15,0-1-15,0 20 16,20-40 0,20 0-1,0-20 1,-40 0-16,21-61 31,19 81-31,-40-40 31,0 60-15,-20 20 0,20 1-16,0-21 15,0 0 1,20-20 0,20 0-16,1 0 31,19-40-16,-40-21-15,21 21 0,-21-1 16,-20 82 31,0-1-47,0 0 16,0-19-16,0 19 15,40-40 16,0-20-15,41-101 0,-41 121-1,-40-41-15,20 41 16,-20 21 0,21 120 15,-21-121-31,0 20 15,40-40-15,20 0 16</inkml:trace>
  <inkml:trace contextRef="#ctx0" brushRef="#br5" timeOffset="12474.52">6491 7055 0,'0'-20'15,"0"0"32,-40 20 0,40 40-31,-41-19-16,41-1 15,0 20-15,0-20 16,0 0-16,21-20 15,-21 41-15,40-41 16,20 0 0,41-121-1</inkml:trace>
  <inkml:trace contextRef="#ctx0" brushRef="#br5" timeOffset="12660.21">6834 6451 0,'0'0'0,"0"60"16,-81 1 0,41-1-1</inkml:trace>
  <inkml:trace contextRef="#ctx0" brushRef="#br5" timeOffset="14284.26">7177 7035 0,'0'-20'16,"-61"20"46,41 0-62,0 0 16,-21 20 0,41 21-16,0-1 15,-40 20 1,40-19-16,61-41 31,-41 0-31,20 0 16,81-182-1,-81 81 1,-20-80 0,21 100-16,-41 1 15,0-1-15,0-20 16,0 61 0,0 60-1,0 141 16,0-100-31,0 120 32,0-140-32,0-21 15,0 20 1,40-40 0,-20 0 15</inkml:trace>
  <inkml:trace contextRef="#ctx0" brushRef="#br5" timeOffset="15129.92">7560 6874 0,'0'-20'110,"-21"20"-63,1 0-16,0 0-15,-20 0-1,40 40 1,0 0-1,-20 41 17,20-61-32,0 0 0,0 41 15,40-61 1,0 40 15,1-40-31,39-20 16,-60 0-1,21-20-15,-21 19 16,-20 1-16,60-20 16,-40-162-1,-20 142 1,0 20-16,0 19 16,-20 62 15,-20 39-16,40-39 1,0-1-16,0 20 16,81 41-1,-81-81 1,20 1-16,0 19 16,-20-20-1,-40 20 32,19-40-31,1 0-1,20-20 17</inkml:trace>
  <inkml:trace contextRef="#ctx0" brushRef="#br5" timeOffset="16720.66">8285 6975 0,'20'0'78,"-20"-20"-78,41 20 16,-41-21-16,40-19 31,-40 20-31,0 0 47,-20 20-31,-41 0-1,41 0-15,-20 20 16,0 20-16,-21 101 31,41-100-31,20-1 0,0 0 16,20 1-16,20-21 16,1-20-16,60 40 31,-61-40-31,0 0 0,1-20 15,-1 20-15,20-101 16,-19 61 0,-41 0-16,40-21 15,-40 21-15,40 20 16,1-41 15,-1 61-31,-20 20 16,-20 41 15,0-1-31,0-40 16,0 21-16,0-21 15,40 0-15,-19 20 16,-1-40 0,20 0 15,-20 0-31,0 0 31,21 0-15,-21 0-1,20-40 1,-40 0 0,40-21-1,21 21-15,-61-21 16,40 21-16,-40 20 15,20 20-15,-20 20 32,0 0-17,41 81 1,-41-61 0,0 21-16,0-21 15,0 1-15,0 19 16,20-20-1,-20-20-15,60-40 47,-60-20-47</inkml:trace>
  <inkml:trace contextRef="#ctx0" brushRef="#br5" timeOffset="18368.5">9495 7176 0,'20'0'78,"-20"-40"-78,40 0 31,-40-21-15,0 21-1,0 20-15,0-21 16,-20 41 15,0 0-31,-20 41 16,-21 80-1,21-41-15,40-39 16,-20-1-16,20 0 0,0 1 16,40 19-1,-20-60-15,101 40 32,-60-40-32,-21 0 15,41-40 1,-41 0-16,-20-1 15,20-59 1,-40 59-16,0 1 16,0-20-1,-20 100 17,20 20-17,0-19-15,-40 19 0,40 1 16,0-21-16,0-20 15,40-20-15,-40 20 16,40-20-16,1 0 16,-21 0-1,20-40-15,-20 0 16,21-1-16,-41 1 16,20-61-1,-20 142 16,0 59 1,0-59-32,0-1 0,0 0 15,0-20-15,0 21 32,40-41-32,61-61 31,-41 1-31,-19-21 15,39 1 1,-59 80 0,-21 40-1,0 0 17,0 0-32,0 1 0,0-21 15,0 0-15,0 20 16,60-19-1,1-21 1,-41 0-16,60-61 31,-39 1-31,19-41 0,1 20 16,-21-120 0,0 60-16,-40 40 15,0 81 1,0 40-1,-20 121 17,20-101-32,0 21 0,0-1 15,20 1-15,-20-21 16,20 20-16,-20-39 16,41-1-1,-61-20 16,-1 0-15,-39 0 0,20 40-16</inkml:trace>
  <inkml:trace contextRef="#ctx0" brushRef="#br5" timeOffset="22169.95">1028 8023 0,'0'-20'32,"-20"20"-17,-41 0 1,41 0-16,0 0 16,-40 0-1,60 40 1,0 1-1,100 59 17,-59-59-32,19 19 15,21 1 1,-41-1-16,-20-20 16,21 21-1,-41-21 16,0 21-31,-41-41 16,-19 20-16,-182 21 31,121-61-31,40 0 16,21 0 0,80 0 15,61-61-16</inkml:trace>
  <inkml:trace contextRef="#ctx0" brushRef="#br5" timeOffset="22808.28">1552 8164 0,'0'-20'47,"-40"20"-15,-21 40-17,21 21-15,20-21 0,-20 0 16,19 21-16,-19 20 15,40-21-15,0 41 32,0-81-32,20 20 0,121-20 31,-100-20-31,-1 0 16,21 0-1,-61-40-15,20 40 0,-20-20 31,0 0-31</inkml:trace>
  <inkml:trace contextRef="#ctx0" brushRef="#br5" timeOffset="23429.89">1754 8204 0,'0'21'110,"0"-1"-110,0 0 15,-41 40-15,41-19 16,-40 80 0,40-61-16,0-20 15,40 41 1,-19-81-16,19 20 16,0-20-16,21 0 0,-1 0 15,-19 0-15,-41-40 16,20 40-16,-20-20 15</inkml:trace>
  <inkml:trace contextRef="#ctx0" brushRef="#br5" timeOffset="23820">1794 8144 0,'20'0'78,"21"-20"-78,-21 20 0,0 0 16,-20-20-16,40 20 15,1 0 1,-21 0 15</inkml:trace>
  <inkml:trace contextRef="#ctx0" brushRef="#br5" timeOffset="24097.13">1713 8366 0,'41'0'47,"-1"0"-32,0 0-15,-19 0 16,-1 0 0,20 0-16,0 0 15</inkml:trace>
  <inkml:trace contextRef="#ctx0" brushRef="#br5" timeOffset="24665.23">2318 8386 0,'20'0'78,"21"0"-62,-21 0-1,20 0 1,1 0 0</inkml:trace>
  <inkml:trace contextRef="#ctx0" brushRef="#br5" timeOffset="24893.22">2298 8587 0,'20'0'16,"21"-20"0,-21 20-1,60-20 1,-59 20 0</inkml:trace>
  <inkml:trace contextRef="#ctx0" brushRef="#br5" timeOffset="29651.4">3810 8084 0,'0'20'204,"-40"-20"-204,-1 0 31,21 0-16,20 20-15,-20-20 32,-20 0-32,40 20 15,-101 20 1,61 1 0,19-41-1,-19 20 1,-40 40-1,59-60-15,1 20 16,-60 21 0,80-21-1,-21-20-15,1 0 47,20 40 78,20-40-78,21 0-31,-21 0-1,20 0 1,1 0 0,-1 0-1,-40 20-15,40-20 16,21 0 15,-21 21-31,-20-21 0,41 0 16,-21 0-1,-20 0 1,-20 40 0,40-40-16,-40 20 31,21-20-16,-1 0 1,-20 20 62,-20 20-62,-21-40-16,21 41 15,0-41-15,-20 40 16,19-40-16,-39 101 31,20-101-31,40 20 16,-41-20-16,-59 40 31,79 41-15,-39 20-1,20-81 1,-1 20 0,41 1-16,-20-41 15,20 20 235,40-20-218,142 0-17,-102 0 1,102 0-1,-142 0 1,61 0 0,-81 0-1,0 0-15,21 0 0,19 0 16,-40 0 0,0 0-16,1 0 15,19 0 1,0 20-16,-60-20 109,-40 40-109</inkml:trace>
  <inkml:trace contextRef="#ctx0" brushRef="#br5" timeOffset="32261.33">3185 9454 0,'0'20'125,"0"21"-110,0-21 1,20-20 15,21 40 1</inkml:trace>
  <inkml:trace contextRef="#ctx0" brushRef="#br5" timeOffset="32657.32">3185 9313 0,'-40'0'47</inkml:trace>
  <inkml:trace contextRef="#ctx0" brushRef="#br5" timeOffset="33317.78">3447 9434 0,'40'0'156,"1"0"-140,-21 0-1</inkml:trace>
  <inkml:trace contextRef="#ctx0" brushRef="#br5" timeOffset="33619.27">3467 9575 0,'20'0'31,"21"0"-16,-1 0 1,-20 0 0</inkml:trace>
  <inkml:trace contextRef="#ctx0" brushRef="#br5" timeOffset="34045.32">3830 9374 0,'0'20'47,"0"40"-31,0-40-1,0 1-15,0 19 16,0 0 0</inkml:trace>
  <inkml:trace contextRef="#ctx0" brushRef="#br5" timeOffset="35919.61">3246 8043 0,'20'0'78,"-20"-40"-47,40 0-15,-40 19-16,40-19 16,-40 20-16,41 0 15,-1-21-15,-20 21 31,20 20 1,-40 41-17,0 19 1,0 1 0,0-41-1,-20-20 1,20-20 62,20-1-78,-20-19 16,21 20-1,19 0-15,-20 20 47,0 0-31,21 40 15,-41-20-15,20 21-1</inkml:trace>
  <inkml:trace contextRef="#ctx0" brushRef="#br5" timeOffset="38273.56">4576 7902 0,'0'20'78,"0"0"-62,0 21 15,0-21-15,-40-20-1,40 60-15,-20-39 0,20 39 16,-81 101 15,81-100-31,-40-1 0,40 21 16,0 40-16,0-41 15,0 1-15,20-20 16,20 201 0,0-222-1,1 20 1,-1-19-16,-40-1 15,20-40 1,-20 20 0,0-60 46</inkml:trace>
  <inkml:trace contextRef="#ctx0" brushRef="#br5" timeOffset="40762.15">4757 8668 0,'-20'0'32,"20"-20"61,0-20-77,41 19-16,-41 1 0,40-20 16,-40 20-16,40-20 15,21-1 1,-41 41 0,-20 20 15,0 1-31,0 39 15,0-20-15,-20 21 16,20-1 0,0-19-1,20-41 17,20 0-32,-20 0 15,21-21-15,-21-19 16,0 20-16,-20-20 0,60 19 15,-60 1-15,0-20 16,-20 80 31,20 21-31,-40-1-1,40 1-15,0-1 0,0 202 31,0-201-31,81-1 16,-61-19 0,-20-1-16,60-40 0,-60 40 15,0-20 1,0 1 0,-60 19 15,-1-40-31,-19 0 0,-41 0 15,-20-101 1,120 61 0,102-41-1,0 41 1,-21 40-16,1-20 16,-1 20-16,-40 0 15</inkml:trace>
  <inkml:trace contextRef="#ctx0" brushRef="#br5" timeOffset="42749.55">5261 8769 0,'0'20'32,"0"20"-17,0 1 1,0-1-1,21-20 1,19-20 15</inkml:trace>
  <inkml:trace contextRef="#ctx0" brushRef="#br5" timeOffset="43176.79">5322 8628 0</inkml:trace>
  <inkml:trace contextRef="#ctx0" brushRef="#br5" timeOffset="45363.16">5544 8769 0,'40'0'125,"0"0"-109,81 0 0,-80 0-1,-1 0 1,-40-40-1,-40 60 48,19-20-63</inkml:trace>
  <inkml:trace contextRef="#ctx0" brushRef="#br5" timeOffset="47597.19">6249 8124 0,'0'0'0,"0"40"0,-20-20 31,0 21-15,-20 19-1,40-20 1,-41 1-16,41 19 0,-40 21 16,0 100-1,40-100-15,0 0 16,0 80 0,40-81-16,-20-19 15,41 60 1,-21-121-1,-40 20-15,20-20 16</inkml:trace>
  <inkml:trace contextRef="#ctx0" brushRef="#br5" timeOffset="49443.16">6511 8527 0,'0'-40'31,"-20"40"-16,-40 0 1,-21 0 0,41 20-1,-21 60 1,61-39-16,0-1 16,0 61 15,0-81-31,0 20 0,41-19 15,19-21 1,0 0 0,-60-21-1,41-39 1,-1 40-16,-40-21 16,20-19-1,-20 20 1,0 60 15,0 60-15,0-39-16,0-1 15,0 0-15,0-19 16,0 19 0,0-20-1</inkml:trace>
  <inkml:trace contextRef="#ctx0" brushRef="#br5" timeOffset="50063.04">6693 8608 0,'0'-41'31,"40"21"0,0 20-31,-40-40 16,41 40-1,-1 0 1,0 0 0,-40 20-16,20-20 15,-20 40-15,0-20 16,0 1-16,0 19 15,0 20 1,-20 1 0,-20-61-16,40 40 15,-101 1 1,81-41 0,-20 0-1</inkml:trace>
  <inkml:trace contextRef="#ctx0" brushRef="#br5" timeOffset="50634.1">7116 8507 0,'-20'0'16,"0"0"-1,-61 40 17,61-40-32,20 40 15,-40 61 1,-1-60-1,82 19 1,-21-20 0,101-40-1,-81 0-15,-20 0 16,21 0 0</inkml:trace>
  <inkml:trace contextRef="#ctx0" brushRef="#br5" timeOffset="51579.5">7338 8729 0,'0'20'110,"0"40"-95,-41-60 1,41 61-16,0-41 16,0 0-16,0 0 31,21-20-31,-21 41 15,20-41-15,0-21 16</inkml:trace>
  <inkml:trace contextRef="#ctx0" brushRef="#br5" timeOffset="51840.38">7358 8668 0</inkml:trace>
  <inkml:trace contextRef="#ctx0" brushRef="#br5" timeOffset="53813.58">7680 8467 0,'0'20'141,"21"60"-126,-21-39-15,0-1 16,0 61 0,0-61-16,0 0 15,0 1 1,0-21-16,20-20 16</inkml:trace>
  <inkml:trace contextRef="#ctx0" brushRef="#br5" timeOffset="54226.1">7580 8729 0,'20'0'63,"0"0"-63,0 0 15,41 0 1,-41 0-16,0 0 0,20 0 15,-20 0-15,21 0 16</inkml:trace>
  <inkml:trace contextRef="#ctx0" brushRef="#br5" timeOffset="55321.41">8063 8325 0,'0'21'78,"0"-1"-78,0 40 16,0 1-16,0 120 15,0-141 1,0 41 15,0-20-31,0-82 63,0-59-48,-40 60 1,40-41 0,0 41-1,61 20 17,-41 0-32,0 0 15,20 20 1,1 20-16,-1 1 15,-40-21 1,20-20-16,-20 40 16,0-20-1,0 1 1,-81 19 0,1-20 15,39-20-31,21 0 15</inkml:trace>
  <inkml:trace contextRef="#ctx0" brushRef="#br5" timeOffset="57504.07">8447 8084 0,'20'20'219,"-20"40"-204,60 1-15,-20-1 16,-19 41-16,-21-20 16,60 100-1,-20-121-15,-40 1 0,0-1 16,0 1 0,0-1-16,-20 102 31,20-122-31,-60 20 0,60-19 15,-20-41-15,20 20 16,0-60 47,0 19-63</inkml:trace>
  <inkml:trace contextRef="#ctx0" brushRef="#br5" timeOffset="58652.59">8648 7882 0,'0'40'79,"0"-20"-64,20 21 16,-20-1-31,0 0 0,20 1 16,-20 19-16,41 1 16,-1-1-16,-40 41 15,61-20-15,-61-1 16,60 21-16,-60 20 0,40-20 16,-40 20-16,0-41 15,0 21-15,0-20 16,0-21-16,-20 21 15,0 40 1,20-101 0,-40-20-16,40 40 15,0 1 1,-20-41-16,-1 0 47</inkml:trace>
  <inkml:trace contextRef="#ctx0" brushRef="#br5" timeOffset="59898.55">8910 8023 0,'-20'0'31,"20"-20"-16,0 0 17,20 20 15,20 0-47,1 0 15,-1 0 1,-40 20-16,20 20 15,-20 1 1,0-21 0,-20 20-16,-61 41 31,41-21-31,0-20 0,40-19 16,-20 19-16,20 0 15,0-20-15,100 41 31,-39-61-31,141-20 16,-182 20 0,0 0-1,-20-20 17,-61 20-17</inkml:trace>
  <inkml:trace contextRef="#ctx0" brushRef="#br2" timeOffset="80850.16">2883 2963 0,'-20'0'297,"20"41"-156,0-21-126,0 20 16,0-20-15,0 0 15,0 0-15,0 21 15,0-21 32,0 0-32,0 0 78</inkml:trace>
  <inkml:trace contextRef="#ctx0" brushRef="#br2" timeOffset="82657.82">2822 2923 0,'-20'0'297,"20"40"-281,-20-20 0,20 1 62,0 19-63,0-20 1,0 0 15,0-40 125,0-40-140,0 39 0,0 1-1,0 0 17,40 20-17,-20 0 126,1 0-94,-1 0-16,-20 20 16,0 0-16,0 21-15,-20-41 15,20 20-15,-21-20 15,-19 0 94</inkml:trace>
  <inkml:trace contextRef="#ctx0" brushRef="#br2" timeOffset="83671.4">2762 3205 0,'40'0'250,"-40"-40"-234,40 20-1,1 20-15,-1-21 32,-20 21-32,0 0 15,21 0 48</inkml:trace>
  <inkml:trace contextRef="#ctx0" brushRef="#br2" timeOffset="84863.23">2782 3245 0,'0'21'156,"0"19"-141,40-40 64,-40 20 171,20-20-219,1-20 63,-21 0-79,40 20-15,-40-20 16,40-21-1,-40 21 1,20 0 0,21-20-16,-21 40 62</inkml:trace>
  <inkml:trace contextRef="#ctx0" brushRef="#br5" timeOffset="183613.39">9656 8749 0,'40'0'141,"61"0"-110,-61 0-31,1 0 0,-1 0 16,-20 0-16,21-20 15,-1 20 1</inkml:trace>
  <inkml:trace contextRef="#ctx0" brushRef="#br5" timeOffset="184206.83">9737 9071 0,'0'-40'78,"40"40"-62,41-20-16,-21 20 15,101-81 1,-120 81 0,-1-40-16,-20 40 15,0-40 1,-20 60 15,0 20-15</inkml:trace>
  <inkml:trace contextRef="#ctx0" brushRef="#br5" timeOffset="187275.19">10745 8991 0,'20'0'31,"-20"-20"282,0-41-298,20 61 1,-20-60-16,60 19 16,-60 1-1,21 20-15,-1 0 16,20 20 31,-20 40-32,21 0 1,-41 1 15,0 19-31,0-20 16,0-19-1,0-1 17,0-61 30,0 1-62,20 0 16,0-101-1,20 120-15,0 21 47,-19 41-31,-21 19-16,0-40 16,40 1-16,-40 19 15,0-20-15,20-20 16,-20 40-16,0-19 31</inkml:trace>
  <inkml:trace contextRef="#ctx0" brushRef="#br5" timeOffset="188055.89">11732 8063 0,'0'41'32,"0"-1"-32,0-20 15,-40 20-15,40 1 16,-40 19-16,40 21 16,-61 20-16,61-1 15,0 21 1,0 41-16,0 19 0,0-20 15,0 41 1,20-142-16,-20-19 16,41-21-16,-41 20 15,40-40-15,-40 41 16,20-41 0</inkml:trace>
  <inkml:trace contextRef="#ctx0" brushRef="#br5" timeOffset="191334.44">12015 8890 0,'0'-20'171,"0"-21"-155,0 1 0,40 20-1,-40 0-15,40-21 16,-40 21-16,41-20 16,-1 0-1,0 40 1,-20 0 15,1 40 0,-21 41 1,0-61-32,0 0 0,0 61 31,40-81-16,0 0 1,0-41 0,1 1-1,-41 0-15,40-1 16,-40 1-16,20 20 16,-20-21-16,0 82 46,0-1-30,0 21-16,0-1 16,0 1-16,0 19 15,0 21-15,61 201 32,-61-241-32,20 40 31,0-81-31,-20 0 31,-20-20-15,-20 60-16,-1-60 15,-19 0-15,-21 0 16,-161-100 15,242 39-31,0 41 0,0 0 16,61-20-1,-1-1-15,1 41 16,60 0 0,-81-40-16</inkml:trace>
  <inkml:trace contextRef="#ctx0" brushRef="#br5" timeOffset="193507.48">12196 8204 0,'40'0'171,"1"0"-171,19 0 16,263-20 0,-243 20-1,-19 0-15,-21 0 16,0 0-16,1 0 16,-21 0-16,20 0 15,-60 0 79,-20 0-78</inkml:trace>
  <inkml:trace contextRef="#ctx0" brushRef="#br5" timeOffset="199363.82">13244 8789 0,'41'40'172,"-1"-40"-156,20 0-16,1 0 15,-1 0-15,21 0 32,-61 0-32,20 0 15,1 0 1,-61 0 46</inkml:trace>
  <inkml:trace contextRef="#ctx0" brushRef="#br5" timeOffset="201502.19">14010 8305 0,'0'0'0,"-20"0"47,20-20 31,40 20-78,1-40 16,19 40-1,-19-41 1,-1 41-16,-40 21 15,40-21-15,-40 40 16,0 61 0,0-61-1,-20 41-15,-20-1 16,-61 122 0,81-162-1,20 101 1,0-120-16,20-1 15,20-20 1,101 0 0,-80 0-16,-41 0 15,20 0 1,-40-20 0</inkml:trace>
  <inkml:trace contextRef="#ctx0" brushRef="#br5" timeOffset="202409.08">14716 8628 0,'0'-20'47,"-20"20"-32,-61 0 17,61 20-32,-20 20 15,19 21 1,-19-41-16,40 0 16,0 61-1,20-41 1,41-40-1,60-20 1,-101 20-16,20-61 16,-40 41-16,41-20 15,-41-1 1,0 21 0,0 40 15,0 21-16,0-1-15,60 61 32,-20-61-17,-40-20 1</inkml:trace>
  <inkml:trace contextRef="#ctx0" brushRef="#br5" timeOffset="204845.88">15200 8628 0,'0'-20'109,"20"20"-93,0 0 0,20-41-16,-20 41 0,1 0 0,39 0 31,-40 20-31,-20 1 0,41-1 15,-41 20-15,0-20 16,0 0-16,0 41 16,0-41-1,-21 20-15,21-19 16,-121 59 0,81-39-1,20-41 1,-20 0 31,40-21-47,0-19 0,20 20 15</inkml:trace>
  <inkml:trace contextRef="#ctx0" brushRef="#br5" timeOffset="205521.21">15623 8648 0,'-60'20'109,"39"-20"-109,1 20 16,-40 61-1,40-61 1,20 0-16,0 21 0,0-21 15,20-20-15,40 40 16,-19-40-16,39 0 16,-40 0-1,-19 0-15,19 0 16,-20 0 0</inkml:trace>
  <inkml:trace contextRef="#ctx0" brushRef="#br5" timeOffset="-184281.62">12599 8547 0,'0'-20'344,"41"20"-298,-21 20 33,-20 0 14,0 0 48,0 21-63,0-21-15,0 0-32,-41 20 16,41-19 0,0-1-1,0 20 79,21-40-125,-1 0 47,0 0-31,0 0 15,20 0-15,-20 0 15,-20-20-31,21 20 16,-1 0 46,-20-20-46</inkml:trace>
  <inkml:trace contextRef="#ctx0" brushRef="#br5" timeOffset="-170209.59">15946 8708 0,'0'-20'141,"20"-20"-110,40 40-15,-40-20-1,1 20 1,19-41-16,-20 41 31,-20 21 16,0 59-31,-20-39-1,20-1-15,0 0 0,0-20 16,0 1 0,20-21-1,0 0 1,20 0 0,-19 0-1,-21-21-15,60 21 16,21-80 15,-41 19-31,-60 81 78,0 1-78,20 19 16,-41 162-1,41-102-15,0 1 16,0 60 0,21-100-16,-21-21 15,20 21 1,20-61 0,-40 40-1,-20-40 1,0 0-16,-41 0 15,1-20 1,-21 20-16,-40-81 0,20 41 16,61-21-1,40 41 1,81 20 0,20-60-16,-21 60 15,142-20 1</inkml:trace>
  <inkml:trace contextRef="#ctx0" brushRef="#br5" timeOffset="-168020.27">15321 8144 0,'-41'40'32,"61"-40"61,21-20-77,-1 20-16,61 0 0,201-40 31,-161 40-31,-20 0 0,101 0 31,-101 0-31,-40 0 0,-21 0 16,-20 0-16,-19 0 16,19 0-16,-20 0 15,0 0 17,-20 40 46,-20-40-63</inkml:trace>
  <inkml:trace contextRef="#ctx0" brushRef="#br5" timeOffset="-165034.68">16833 8829 0,'0'-20'16,"20"20"93,0 0-93,60-40-1,-39 40 1,39-20 0,-59 20-1,-1 0-15,0 0 16,-40 0 31</inkml:trace>
  <inkml:trace contextRef="#ctx0" brushRef="#br5" timeOffset="-164111.9">17417 8265 0,'0'0'0,"20"0"31,0-20-15,41 20 0,-21 0-1,-20 0 1,1 0 15,-21 20-15,0 40-1,0-39-15,-101 120 32,60-81-32,-19 122 31,60-142-31,0 20 0,0-39 15,141 59 1,-101-80 0,1 0-16,19 0 15,-19 0 1,-1-20 0,-40 0-16</inkml:trace>
  <inkml:trace contextRef="#ctx0" brushRef="#br5" timeOffset="-163068.25">17961 8144 0,'0'-20'16,"0"80"62,0-19-78,21 19 15,-21 1-15,0 19 16,0 41-16,0-40 16,0-1-16,0-19 15,0-21-15,40 21 16,-40-21-1,20-40 1,-20-20 31,-60-41-31,60 21-16,-21 0 15,21 20 1,0-21-16,0 21 15,41 20 1,-21 0-16,40 0 16,41 0-1,-81 0 1,21 0 0,-41 20-1,0 21 1,0 59-1,-21-79 1,-39 120 0,20-121-16,-1 20 15,1-40 1,0 0 0,40-20 15,0-20-16,0 20-15</inkml:trace>
  <inkml:trace contextRef="#ctx0" brushRef="#br5" timeOffset="-159947.78">18506 8668 0,'0'-40'31,"0"20"-15,0-21 15,40 41-15,41-20 0,-21 20-1,-60 20 48,-80 121-48,80-100 1,-21-1-16,21 21 16,21-41-1,79-20 1,-59 0-1,39-81 17,-80 61-32,41-20 0,-41-1 15,-21 41 17,-39 61-1,60-21-31,-40 0 0,40 21 15,0-1-15,0 21 16,0 20-16,0-21 0,40 82 16,0-102-1,-20 1 1,-20-21 0,21-40-1,-21 40 1,-61-40-1,1 0 1,-21 0-16,-161-80 16,182 39-1,39 41-15,21-80 32,41 39-32,19 21 0,41-20 15,-20 0-15,-1 40 16,21-61-16,-61 61 15</inkml:trace>
  <inkml:trace contextRef="#ctx0" brushRef="#br5" timeOffset="-159092.82">18465 8366 0,'41'0'141,"-1"0"-141,262 0 31,-201-20-15,20 20-16,-40-41 0,-21 41 15,21 0 1,-101 0 47,20 20-48,-41 21 1</inkml:trace>
  <inkml:trace contextRef="#ctx0" brushRef="#br5" timeOffset="-157083.62">19574 8608 0,'0'40'141,"0"20"-141,0 1 15,0 40-15,0-81 16,0 0-16,0 20 16,0-19-1,0-1 1,40-20 0,-19 0 15,-21-20-31</inkml:trace>
  <inkml:trace contextRef="#ctx0" brushRef="#br5" timeOffset="-156542.65">19373 8789 0,'20'-40'47,"20"40"-31,-20 0-1,0 0 1,21 0 0,39 0-1,-39 0 1,19 0-16,-20 0 15,-19 0-15,19 0 16,-40-20 0</inkml:trace>
  <inkml:trace contextRef="#ctx0" brushRef="#br5" timeOffset="-155635.98">20380 8527 0,'0'-20'31,"-40"20"-15,-40 0 15,59 0-31,-19 0 16,20 0-1,-20 60-15,40-40 16,-41 61-1,41-41-15,0-19 16,61 39 0,-21-60-1,21 0 1,-1-20 0,-20-20-1,21-41 1,-61 61-16,0 0 15,20 20 1,-40 0 15,20 141-15,0-121 0,0 40-1,0-19 1,0-21-1,0 0 17</inkml:trace>
  <inkml:trace contextRef="#ctx0" brushRef="#br5" timeOffset="-154894.35">20501 8285 0,'0'-20'31,"0"-20"-15,41 40 0,-21 0-1,0 0 16,-20 20-15,0 20 15,0-20-31,0 0 0,0 41 16,-40-21-16,40 1 16,0-1-16,0-20 15,0 40 1,20-60-16,20 0 15,41 0-15,-61 0 16,-20-20 0,40 20-16,-40-40 0,0 20 15</inkml:trace>
  <inkml:trace contextRef="#ctx0" brushRef="#br5" timeOffset="-152540.41">21187 8507 0,'-40'0'31,"19"0"-31,1 0 16,-20 0 15,80 0 47,1 0-78,-21-40 16,20 40-16,0 0 16,21-21-1,-41 21-15,0 0 0,0 0 16,41 61-1,-61-21-15,0-20 16,0 41-16,-20-21 31,-21 0-31,-39 41 32,39-61-32,1-20 0,-41 41 31,61-41-31,0 0 31</inkml:trace>
  <inkml:trace contextRef="#ctx0" brushRef="#br5" timeOffset="-152013.63">21691 8547 0,'0'0'0,"-20"0"63,-21 0-63,21 0 15,-101 81 1,81-61 0,20 0-16,20 41 15,0-1-15,0-20 16,0 1-16,40-21 15,162 61 17,-142-81-32,-20 0 0,1 0 15,-21 0 1</inkml:trace>
  <inkml:trace contextRef="#ctx0" brushRef="#br5" timeOffset="-151052.96">21892 8467 0,'0'0'0,"0"-21"62,41 21-62,-21 0 32,-20 21 30,0 19-46,-20-20-16,20 0 15,-61 20-15,61-19 0,0-1 16,0 20-16,0-20 16,61-20 15,-21 0-31,0 0 0,-20 0 15,41-80 1</inkml:trace>
  <inkml:trace contextRef="#ctx0" brushRef="#br5" timeOffset="-150012.97">21167 8164 0,'-20'0'16,"40"0"109,20 0-109,0 0-16,21 0 15,181-40 1,-142 40-1,1 0-15,61 0 16,-102-20 0,0 20-16,1 0 15,80 0 1,-121 0 0,0 0-1,-40 0 32,-20 0-31,20 0-16,20 20 15,-20 20-15</inkml:trace>
  <inkml:trace contextRef="#ctx0" brushRef="#br5" timeOffset="-131681.31">22638 8527 0,'0'-40'32,"0"60"61,0 40-77,0 1-16,0 19 16,0-19-1,0-1-15,0-19 0,0-21 16,41 0 0,-41 20-16</inkml:trace>
  <inkml:trace contextRef="#ctx0" brushRef="#br5" timeOffset="-131187.22">22537 8769 0,'21'0'47,"19"-40"-47,20 40 15,61 0 17,-100 0-32,19 0 0,0 0 15</inkml:trace>
  <inkml:trace contextRef="#ctx0" brushRef="#br5" timeOffset="-129273.35">23142 8225 0,'0'-41'31,"20"41"0,-20-20-31,41 20 16,-1 0 0,-20-20-16,61 20 31,-41 0-15,-20 0-1,-20 20 1,0 20-16,0-19 15,0-1 1,-40 40-16,20-19 0,0-1 16,-21 0-16,21 21 15,-20-21-15,40 0 16,-20 1-16,20-1 16,0 0-16,0-20 15,20-20-15,20 41 16,-40-21-1,40-20 1,21 0 0,-21 0-1</inkml:trace>
  <inkml:trace contextRef="#ctx0" brushRef="#br5" timeOffset="-128506.21">23727 8507 0,'-20'0'31,"0"0"16,-21 0-31,1 0-16,0 40 15,40-20-15,-41 0 16,41 61-1,20-41 17,21-40-17,19-20-15,-40 0 16,41-40 0,-41 19-1,-20 82 16,0-1-15,0-20-16,0 20 16,0 1-1,20-41 1,20 0-16</inkml:trace>
  <inkml:trace contextRef="#ctx0" brushRef="#br5" timeOffset="-127682.92">24090 8204 0,'0'-20'15,"0"61"32,0 19-16,0 1-31,-20-1 0,20 101 32,0-120-32,0-21 0,0 0 15,0 20 1,0-60 31,0 0-32,0 0-15,0-21 16,0 21-16,0 0 16,40-60 15,0 80-31,-20 0 16,-20 20-1,41 20-15,-41-20 16,20 61-1,-20-61 1,0 20-16,0-20 16,0 21-1,-20-41 17,-101 0-1,80 0-31</inkml:trace>
  <inkml:trace contextRef="#ctx0" brushRef="#br5" timeOffset="-125305.24">24513 8487 0,'0'-20'47,"0"-21"0,40 41-47,21 0 31,-41 0-31,0 0 0,20 0 16,1 41-1,-41-1-15,0-20 16,-20 81 0,-21-81-1,21 0-15,-20 20 16,20-40-16,-1 41 16,-19-41-1</inkml:trace>
  <inkml:trace contextRef="#ctx0" brushRef="#br5" timeOffset="-124892.51">24916 8567 0,'-40'0'16,"20"0"-1,0 0 1,20 20 0,-41 41-1,41-41-15,0 20 16,41 1-1,19 19 1,1-60-16,-1 0 16,61 0-1,-101-40 1</inkml:trace>
  <inkml:trace contextRef="#ctx0" brushRef="#br5" timeOffset="-124015.66">24573 8245 0,'41'0'125,"19"0"-110,1 0-15,-1 0 0,102-41 32,-102 41-32,-20 0 15,-20 0 1,-60 21 46</inkml:trace>
  <inkml:trace contextRef="#ctx0" brushRef="#br5" timeOffset="-122355.8">25602 8204 0,'0'81'94,"0"60"-78,0-80-16,0 120 31,0-141-31,0-19 16,0 19-1</inkml:trace>
  <inkml:trace contextRef="#ctx0" brushRef="#br5" timeOffset="-122040.97">25440 8507 0,'20'0'31,"21"0"-15,100 0-1,-101 0 1,21 0-1,-21 0-15,-20 0 32</inkml:trace>
  <inkml:trace contextRef="#ctx0" brushRef="#br5" timeOffset="-121173.88">26025 8043 0,'0'41'94,"0"19"-94,0 0 0,0 21 16,0 20-16,0 0 15,0 161 1,0-202 0,0 1-1,0-81 48</inkml:trace>
  <inkml:trace contextRef="#ctx0" brushRef="#br5" timeOffset="-120692.37">25985 8668 0,'0'0'0,"0"-20"31,20-20 0,20 19-15,0 21-1,1 0 1,39 0 0,-59 21-1,-21-1-15,40 20 16,-40-20-16,0 0 15,0 21-15,0-21 16,-20 40 0,-21-19-1,1-1 1,-41-40 0,41 0-16,0-20 15,20 0 1,-21-81-1,41 81-15</inkml:trace>
  <inkml:trace contextRef="#ctx0" brushRef="#br5" timeOffset="-119913.53">26347 8084 0,'0'-21'31,"21"21"0,19-40-15,-20 40-1,-20 20 1,0 21 0,-20 39 15,-20-40-31,19 1 0,21 19 31,0-40-31,0 21 16,61-41-1,-41 0-15,61-20 32,-81-1-32</inkml:trace>
  <inkml:trace contextRef="#ctx0" brushRef="#br5" timeOffset="-118928.53">26710 7680 0,'0'-20'15,"20"20"17,21 20-1,-1 41-31,-20-21 0,101 303 31,-80-202-31,-41 0 16,60 40-1,-60-19-15,0 39 0,0-39 0,0-41 16,-81 161 15,81-222-31,-40-19 0,40-21 16,-20-20-16,20 40 16,0-60 46</inkml:trace>
  <inkml:trace contextRef="#ctx0" brushRef="#br5" timeOffset="-103409.02">10825 9696 0,'20'0'172,"1"0"-141,19 0-15,-20 0-1,0 0 1,-20-20-16,20 20 16,21 0-1,-21 0 1,0 0 0,20 0-1,-20 0 1,1 0 15,-1 0-15,20 0-1,-20 0 1,0 0 0,1 0-1,-21-20 1,40 20-16,-20 0 31,0 0-15,21 0 15,-21 0 0,0 0 0,0 0-15,20 0 62,-20 0 0,-40 0 157</inkml:trace>
  <inkml:trace contextRef="#ctx0" brushRef="#br5" timeOffset="-97964.31">10866 9737 0,'40'0'141,"-20"0"-110,0 0-31,0 0 15,21 0 1,-21 0 0,0-21 15,20 21-31,-20 0 16,1 0 15,-1 0-16,20 0 17,-20 0-17,0 0 1,21 0 15,-21 0 32,-20-40-48,20 40 17,0 0-1,21 0 16,-21 0 0,0 0-16,20 0 0,-20 0-15,0 0 15,1 0-15,19 0 15,-20 0-16,0 0 1,0 0 0,-20 20-16,41-20 15,-21 0 1,20 0 0,1 0-16,-41 20 15,40-20-15,20 0 16,-40 0-1,21 0 1,-1 0 0,-20 0-1,21 21 17,-21-21-32,20 0 31,-20 0-16,21 0-15,-41 40 16,20-40 0,0 0-16,0 0 31,41 0-31,-61 20 16,100-20 15,-39 0-16,-1 0 1,-40 0-16,21 0 16,-21 0-16,0 0 15,20 0-15,1 0 16,-21 0-16,0 0 0,20 0 16,-20 0-1,21 0 1,-1 0-16,-20 0 0,0 0 15,21 0-15,-1 0 16,21 0 0,-21 0-1,-20 0-15,0 0 16,61 0 0,-61 0-1,20 20-15,21-20 16,-41 0-1,20 0 1,81 40 0,-101-40-1,1 0-15,19 0 16,40 0 0,-59 0-1,19 0-15,-20 0 16,20 0-16,1 0 15,60 0 1,-61 0 0,0 0-16,41 0 15,-21 0 1,-19 0-16,-1 0 16,0 0-16,1 0 0,-1 0 15,0 0-15,0 0 16,21 0-16,-1 0 15,1 0-15,40 0 16,-61 0 0,21 0-16,19 0 15,-40 0 1,21 21-16,-21-21 16,81 0-1,-80 0 1,-1 0-16,20 40 15,-40-40-15,21 0 0,-1 0 16,41 0 0,-21 0-16,1 0 15,-21 0-15,0 0 16,1 0-16,-1 0 16,101 20-1,-101-20 1,-19 0-16,-1 40 15,60-40 1,-39 0 0,-21 0-16,0 0 15,61 21 1,-61-21-16,60 0 31,-59 0-31,19 0 16,0 0-16,1 0 15,-1 0-15,0 0 16,61 0 0,-61 0-16,1 0 15,39 0 1,-39 0-16,-1 0 16,61 0-1,-61 0-15,0 0 16,41 0-1,-41 0-15,1 0 16,100 0 0,-101 0-16,0 0 15,21 0-15,-21 0 16,61 0 0,-61 0-16,1 0 15,39 0 1,-40 0-16,1 0 15,60 40 1,-81-40-16,0 0 16,20 0-16,21 0 15,19 0 1,-39 0-16,-1 0 16,81-20-1,-61 20-15,21 0 0,-20 0 16,-1-41-16,0 41 15,1 0-15,120 0 32,-120 0-32,-1 0 15,61 0 1,-60 0-16,-1 0 16,61 0-1,-60 0-15,-1 0 16,81 21-1,-100-21-15,19 0 0,1 0 16,-1 0-16,0 0 16,1 0-16,-1 0 15,1 0-15,-1 0 16,1 0-16,-21 0 16,41 0-1,-41 0-15,0 20 16,61-20-1,-60 0-15,19 0 16,21 0 0,-41 0-16,0 0 15,61 40 1,-61-40-16,1 0 0,-1 0 16,0 0-1,41 0 1,-21 0-16,-19 0 0,-1 0 15,0 0-15,1 0 16,-1 0-16,101 0 31,-101 0-31,1 0 16,39 0 0,-39 0-16,19 0 15,21 0 1,-61 20-16,0-20 0,20 0 15,-19 0 1,-1 0-16,20 0 0,-20 0 16,0 0-16,1 0 15,19 0-15,41 0 32,-61 0-32,0 0 15,0 0-15,20 0 16,1 0-1,-1 0-15,20 0 16,21 0 0,-41 0-16,1 0 15,60-40 1,-61 40-16,0 0 16,81-20-1,-81 20-15,21 0 16,-21 0-16,1 0 15,19-41-15,-20 41 16,21 0-16,120-20 31,-120 20-31,-1-40 16,1 40-16,-21 0 16,41 0-1,-41 0-15,0 0 16,81-40-1,-80 40-15,-1 0 0,0 0 16,-20 0 0,61 0-1,-61 0-15,20 0 16,-19 0-16,-1 0 16,40 0-1,-40 0-15,1 0 16,39 0-16,-20-21 15,1 21-15,-21 0 16,20 0-16,-20 0 16,0 0-16,1 0 15,59-20 1,-39 20 0,39 0-1,-39 0-15,19 0 16,-40 0-1,0 0-15,0 0 16,81-40 0,-60 40-16,-1 0 15,0 0-15,1 0 16,19 0 0,-40 0-16,0 0 15,21 0-15,-21 0 16,60 0-1,-59 0 1,39 0 0,-20 0-16,1 0 15,-1 0 17,0 0-32,1 0 15,-21 0 16,0 0 1,0 0 15,20 0-16,21 0-16,-1 0 1,-39 0-16,19 0 16,-20 0-16,0 0 15,41 0 1,-41 0-16,0 0 16,20 0-16,-20 0 15,1 0-15,19 0 16,0 0-1,-20 0-15,21 0 0,-21 0 16,0 0-16,20 0 16,1-40-16,-21 40 15,20 0 1,-20 0-16,21 0 0,-1 0 16,-20 0 15,0 0-16,41 0-15,-41 0 16,0 0 0,0 0 15,21 0-15,-21 0-1,0 0 1,20 0-16,21 0 15,-21 0 1,0 0 0,1 0-1,-21 0 1,40 0 0,-19 0-1,-21 0 1,20 0-1,-20 0 1,0 0 0,1 0-1,19 0 1,-20 0 0,0 0 15,-80-41 94</inkml:trace>
  <inkml:trace contextRef="#ctx0" brushRef="#br0" timeOffset="-10586.92">14595 9132 0,'0'-20'78,"20"20"109,0 0-187,21 0 16,-1-21 0,0 21-16,1 0 0,-1 0 15,-20 0 1,0 0-16</inkml:trace>
  <inkml:trace contextRef="#ctx0" brushRef="#br0" timeOffset="-9333.14">17881 9273 0,'20'0'172,"61"-20"-156,-41 20-1,121-41 1,-141 41-1,21 0-15,-1 0 16,-20 0 0</inkml:trace>
  <inkml:trace contextRef="#ctx0" brushRef="#br0" timeOffset="-8163.65">20018 9132 0,'40'0'125,"-20"0"-110,20 0-15,1 0 16,-1 40-16,0-40 0,21 0 16,-41 20-16,0-20 15,20 0-15,-19 0 16,-1 0 0,-20 20 46</inkml:trace>
  <inkml:trace contextRef="#ctx0" brushRef="#br0" timeOffset="-6676.23">23525 9031 0,'0'0'0,"20"0"140,21 0-124,-1 0-16,0 0 15,81 0 1,-80 0 0,-1 0-1,-20 0 1,-20-40 46</inkml:trace>
  <inkml:trace contextRef="#ctx0" brushRef="#br0" timeOffset="-5124.35">25884 9192 0,'-20'0'15,"60"0"157,20 0-156,-19 0-16,19 0 15,61 20 1,-60-20-16,-21 0 16,0 0-16,-20 0 15,41 0 1</inkml:trace>
  <inkml:trace contextRef="#ctx0" brushRef="#br0" timeOffset="-1086.1">14051 1673 0,'-21'0'16,"1"0"124,20 40-124,-40-40 0,20 21-1,0-21 17,60 0 77,0 0-93,1 0-16,-21-21 15,0 21-15,20 0 16,1 0-1,-1 0-15,-40-40 16,40 40 0,1 0-16,-41-20 0,20 20 15,0 0 1,20 0 0,-20 0 15,-60 0 63,20 0-79,-121 0 1,80 40-16,-19 1 31,39-21-31,82-20 94</inkml:trace>
  <inkml:trace contextRef="#ctx0" brushRef="#br0" timeOffset="1046.08">16510 1915 0,'60'0'219,"-19"0"-219,-1 0 16,0 0-16,1 0 15,-21 0-15,0 0 16,20 0-16,-19 0 15,19 0 1,-20 0 0,-60 0 77,-21 0-77,41 0-16,-20 0 16,-21 0-1,41 40-15,0-40 16,-81 0 0,81 0-1,60 0 63,1 0-78,-1 0 16,61 0 0,-61 0-16,-20 0 15,0 0 1,1 0-16,-21-20 15</inkml:trace>
  <inkml:trace contextRef="#ctx0" brushRef="#br6" timeOffset="166355.53">6612 11027 0,'0'40'172,"0"0"-157,0 1 1,0 19 0,0 21 15,0-21-16,0-19 1,0-1 0,0 0-1,0 1 1,0-21-16,0 20 16,0 0-16,0 1 15,0-21 1,0 60 15,0-39-31,0-1 16,0 0-1,0 1 1,0-1 0,0 0 15,0 21-31,0 19 31,0-39-31,0-1 16,0-20-1,0 41 1,20-41 15,-20 20-31,0 0 31,0 1-31,0-21 32,20 0-32,-20 20 15,0-19 1,0 19 0,0 20-1,0-19 1,0-21-16,0 20 15,0-20 17,0 21-32,0-1 0,0 20 31,0-19-31,0-1 0,0-20 16,0 21-1,0-1-15,0-20 0,0 0 16,0 21-1,0-21-15,0 0 0,0 20 16,0-20-16,0 41 16,0-1-1,0-40 1,0 21 0,0-1-1,0 0 1,0 41-1,0-41 1,0 1-16,0-21 16,0 101 15,0-101-31,0 20 0,0 1 16,0-21-16,0 0 15,0 20-15,0 1 16,0-21-1,0 20-15,-40 0 16,40-20 0,0 21-1,0-1 1,0 0 0,0 41-1,0-61 1,0 0-16,0 1 15,0 39 1,0-40 0,0 20-1,0 21 1,0-21 0,0 21-1,0-21 1,0-20-1,0 41 1,0-21 0,0-20-1,0 0 1,0 21 0,0-1-1,0-20-15,0 0 16,0 21-16,0 59 31,0-79-15,0-1-1,0 20 1,0 0 0,0 1-1,0-21-15,0 20 16,0 0-1,0-80 32,0-61-47</inkml:trace>
  <inkml:trace contextRef="#ctx0" brushRef="#br6" timeOffset="167975.05">6531 10825 0,'0'40'172,"0"-19"-156,0 19-16,0 0 16,0 1-16,-40 19 15,40-20-15,-20 1 16,20-21-16,0 0 31,0-40 0,0 0-15,0-21-16,0 21 16,0 0-16,0-40 31,40 19-31,-40 1 0,20-21 15,-20 21 1,0 20-16,21 20 0,-21-40 16,0 19-1,40 21 1,-20 0 15,0 0 0,21 21-31,-41-1 16,20 20-16,-20-20 16,60 61-1,-60-61 1,61 41 0,-61-41 15,20-20-16</inkml:trace>
  <inkml:trace contextRef="#ctx0" brushRef="#br6" timeOffset="169728.67">7076 10281 0,'-20'0'109,"20"-20"-93,-101 20 0,81 0-1,20 20 1,0 20-1,0-20 1,0 0 0,60 21-1,-40-1 1,0-40-16,21 20 0,-21-20 16,-20 41-16,81-1 31,-81 0-16,0 1 17,-61 19-1,41-20-31,-41-40 16,21 41-16,20-41 15,-41 0 1,21 0-16,20 0 15,40 0 32</inkml:trace>
  <inkml:trace contextRef="#ctx0" brushRef="#br6" timeOffset="170420.86">7398 10361 0,'-20'0'94,"-20"0"-78,40 41-16,-20-21 15,20 0-15,-41 20 16,41-19-16,0-1 15,0 20-15,0-20 16,20 41 0,21-61-1,-41 40-15,40-40 16,0 0 0,1 0-1,39-20 1,-39 0-1</inkml:trace>
  <inkml:trace contextRef="#ctx0" brushRef="#br6" timeOffset="171097.07">7701 10341 0,'0'0'0,"0"41"110,0-1-95,-21-20-15,21 0 16,-40 61 0,40-41-16,0-20 15,0 1 1,81 39 0,-41-40-16,61-20 31,-81 0-31,41-40 31,-41 40-31,-20-61 16,40 21-1</inkml:trace>
  <inkml:trace contextRef="#ctx0" brushRef="#br6" timeOffset="171508.07">7741 10281 0,'20'0'63,"20"-20"-48,-19 20-15,19-41 16,0 41-16,-20 0 15,1 0 1,-21-20-16,20 20 31,-20 20 1</inkml:trace>
  <inkml:trace contextRef="#ctx0" brushRef="#br6" timeOffset="171776.19">7660 10523 0,'41'0'31,"-21"0"-31,0-20 16,20 20-16,-20-41 15,1 41-15,-1 0 32</inkml:trace>
  <inkml:trace contextRef="#ctx0" brushRef="#br6" timeOffset="174924.41">6491 15542 0,'0'20'94,"0"1"-63,0-1-15,0 20-16,-20-20 15,20 0 1,-40 21 15,-1-21-31,21 20 16,20 0 0,-60 1-16,60-21 15,-41 40-15,41-39 16,-20 39-1,20-40-15,-40-20 16,40 61 0,-20-21-16,20-20 0,0 0 15,-41 21-15,41-21 16,0 0-16,-20-20 16,20 40-16,0 1 15,-40-21 1,0 40-1,40-19-15,-41-21 16,41 0-16,-20 20 16,-20 21-1,40-41-15,-40-20 16,40 60-16,-41-19 16,41-21-16,-60 20 0,60-20 15,-20 0-15,20 21 16,-21-1-1,-19 41 1,0-61 0,40 20-16,-41 21 15,41-21-15,-60-20 16,60 41-16,-40-41 16,19 60-1,-39-39 1,60-21-16,-40 40 15,20-40 1,20 21-16,-41-21 31,41 0-31,-20-20 16,20 40-16,-60 41 47,60-61-47,-21-20 15,21 41 1,0-21 0,-40 0-1,40 20 1,-20 1 15,20-21-15,-20-20-1,20 20-15,0 20 32,-41-40-17,41 20 1,-20 0 0,20 21-1,-20-41 1,-20-20 109,20 20-110</inkml:trace>
  <inkml:trace contextRef="#ctx0" brushRef="#br6" timeOffset="175980.02">4939 18062 0,'0'-40'31,"-20"40"94,20-20-63,-41 20-15,41-21 16,21 21 62,19 0-110,61 41 17,-61-41-32,0 0 0,1 20 15,-1-20-15,0 0 16,-40 20 0,41-20-1,-1 0 1,-60 0 31,0 0-32</inkml:trace>
  <inkml:trace contextRef="#ctx0" brushRef="#br6" timeOffset="177279.37">5020 17941 0,'0'0'0,"0"40"171,0 21-155,0-41-16,0 20 16,0-19-16,0 39 31,0-40-31,0 0 16,20 21 15,-20-21 31,20-20-30,0 0-17,-20-20 1,40-41-16,-40 21 15,41 0-15,-41 19 16,20 21-16,-20-40 16,60 40-16,-40-60 31</inkml:trace>
  <inkml:trace contextRef="#ctx0" brushRef="#br6" timeOffset="178697.96">4697 17397 0,'0'-20'63,"-20"20"-47,0 0-1,-21 0 1,21 0-1,-20 20-15,20-20 16,-61 101 0,81-81-1,-40 0-15,40 20 16,20 41 0,61-61-1,-1-20 1,-39-20-16,-1-20 15,20 19-15,-40-19 16,21-20-16,-41 19 16,20-19-1,-20 40-15,0 60 63,0 121-48,20-120-15,-20-1 16,20-20 0,21 0-1</inkml:trace>
  <inkml:trace contextRef="#ctx0" brushRef="#br6" timeOffset="182792.24">11228 15361 0,'0'0'0,"0"20"110,-40 20-110,40 21 15,0-1-15,-40 1 16,40-1 0,0 1-16,0-41 0,0 0 15,0-60 16,20-21-15,-20 1-16,40-1 16,-40-19-16,0-1 15,0-80 1,0 141-16,0-1 16,0 42 15,0 19-16,20-20-15,61 41 32,-61-21-32,61 0 31,-81 0-31,40-40 16,-40 21-1,40-21-15,-40 20 16,0 20-1,-20-40 1,20 20-16,-60-20 0,20 41 16,-21-41-1,1 40-15,-1-40 16,1 0-16,-21 0 31,101 0-15</inkml:trace>
  <inkml:trace contextRef="#ctx0" brushRef="#br6" timeOffset="196882.5">6511 15522 0,'0'-40'188,"61"40"-173,-21-20 1,0 20-1,1 0 1,-1 0-16,-20 0 16,20 0-1,-19 0 17,-1 0-17,20 0 1,-20 0 15,0 0-15,1 0-1,19 0 17,-20-41-17,0 41 1,21 0-1,-21 0 1,0 0 0,20 0-1,-20-20 1,1 20 0,-1 0-1,20 0 1,-20 0-1,0 0 1,21 0 0,-21 0-1,0 0 1,20 0 0,1 0-1,-1 0 1,0 0-1,1 0 1,39 40 15,-40-40-31,-19 0 0,19 0 16,0 0 0,1 0-1,-1 0 1,0 0-1,-20 0 1,1 0 0,-21 21-1,20-21-15,20 0 16,-20 0 0,0 0-1,21 0 1,-1 0-1,-20 0 1,0 0 0,21 0-1,-1 40 1,20-40 0,-19 0-1,-1 0 1,0 0-1,1 0 1,-21 0 0,0 0-16,20 0 31,1 0-31,-1 0 16,20 0-1,-19 0 1,-1 0-1,-20 0 1,0 0 0,21 0-1,-21 0 1,0 0 0,20 20-1,-20-20 1,1 0-1,-1 0 1,20 0 0,-20 0-1,0 20 1,21-20 0,-1 0-1,0 0 1,1 0-1,-1 0 1,0 0 0,1 0-1,-21 0-15,0 0 16,0 0 0,20 0-1,-19 0 1,-1 0-1,20 0 1,-20 0 0,0 0-1,1 0 1,19 41 15,-20-41-15,0 0-1,21 0 17,-21 0-17,0 0 17,20 0-17,0 0 16,-19 0-15,-1 0 0,40 20 15,-40-20-31,1 0 16,19 0-1,-20 0 1,0 0 15,0 0-31,41 0 16,-41 0 15,20 0-31,-20 0 16,21 0-1,-21 0 1,0 0-1,0 0 1,21 0 0,-21 0-1,0 0 1,20 0 0,-20 0 15,1 0-16,-1 0 1,20 0 15,-20 0-15,0 0 0,21 0-1,-1 0 1,-20 0 15,0 0-15,21 0 15,-21 0-15,0 0-1,0 0 32,20 0-16,-19 0 16,-1 0 78,20-41-94,0 41 1,-19 0-1,-1 0 0,-20-20 0,40 20-15,-20 0 15,0 0 16,21 0 0,-21 0-16,0 0-15,0 0 46,-40 0 17</inkml:trace>
  <inkml:trace contextRef="#ctx0" brushRef="#br6" timeOffset="198381.47">11793 15058 0,'0'21'125,"0"39"-109,0-20-16,0 21 16,0-1-16,0 1 15,0 40 1,0-81-16,0-40 62,0-1-46,0-19 0,20 40 46,20 0-46,1 0-16,-21 61 15,20-61-15,0 60 32,-19-60-17,-21 20-15,0 21 32,-21-1-32,-39 0 15,40-40 1,0 41-16,-21-41 15,-19 0 1,-1 0-16,-39 0 0,39 0 16,21 0-16,20 20 15,80-40 17,1-21-32</inkml:trace>
  <inkml:trace contextRef="#ctx0" brushRef="#br6" timeOffset="-211371.25">5282 12277 0,'0'0'0,"0"20"297,0 20-266,0-20-15,20-20 0,-20 20-1,0 21 16,20-21-15,-20 0 0,40 20 15,-40-20 0,20 1-15,-20 19 15,21-40-15,-21 20-1,0 0 17,0 21-1,40-41-16,-40 20 17,0 0-32,20-20 15,-20 20 1,0 20 15,20-40-15,-20 21-1,0-1 17,0 0-17,0 20 17,0-20-17,0 0 1,0 21-1,0-21 1,0 0 0,0 0-1,0 21 1,0-21 15,0 0-31,0 20 16,40-40-1,-40 20 1,21 1 15,-21 19 1,0-20-17,20 0 16,-20 20-15,0-19 15,40-21-15,-40 40 15,0 0-15,20-20-16,-20 1 15,0 19 1,41-20 0,-41 0-1,0 21 1,20-21 0,-20 20-1,0-20 1,20 20-1,-20-19 17,0-1-32,0 20 15,40-20 1,-40 0 0,20-20-1,-20 61 1,0-41 15,21 20-15,-21-19-1,0-1 1,40-20 0,-40 20-1,20 20 1,-20-20-16,40 21 15,-40-21 1,21-20 0,-21 40-1,20-20 1,-20 21 0,40-21-1,-40 0 1,0 20-1,20-20 1,-20 1-16,0-1 16,20-20-1,-20 40 1,0 0-16,41-19 31,-41 19-15,0-20-16,20-20 15,-20 20-15,0 20 32,20-40-17,-20 41-15,0-21 16,0 0 0,20-20-16,-20 20 15,0 41 1,40-61-1,-40 40 1,0-20 0,21 0-1,-21 21 17,20-41-17,-20 20 1,0 0-1,40-20-15,-40 20 32,20 20-32,-20-19 15,20-21 1,-20 20 0,41-20-1,-41 40-15,20-40 16,-20 20-1,20-20-15,-20 20 16,40-20 0,-40 41-16,20-1 31,1-20-15,19 21-1,-40-21 16,20-20-31,-20 20 16,40 20 15,-19-20 1,-1 21-1,-20-21 0,40-20-15,-40 20-16,20-20 31,-20 20-31,20 20 16,-20-19 15,41-1 0,-21-20-31,-20 40 16,20-20-1,20 0 17,-40 21-32,20-41 15,-20 20 1,21-20-1,-21 20-15,40-20 16,-20 40 15,-20-19-31,20-21 16,21 60 15,-21-40-15,0 0-1,20 21 17,-20-21-17,21-20 1,-41 40 0,20-40-1,0 20 1,20-20-1,-19 0 17,-1 20-17,20-20 1,-20 0 0,20 0 15,-19 0-16,19 0 1,-20 0-16,0 0 16,21-20 15,-21 20 0,0 0 0,20-40-15,-20 40 0,-20-20-1,21 20-15,19-41 16,-20 41 0,40-20 15,-39 20-16,-21-20-15,20 20 16,20-60 0,0 40-1,-19-1 1,19 21 0,-40-40-1,20 40 1,-20-20-1,20 20-15,-20-20 16,20 20-16,-20-41 16,41 41-16,-21-20 31,-20 0-31,20 20 16,-20-20-16,40-20 15,-40-1 16,20 41-31,-20-20 16,21 20 0,-21-20-16,0-20 31,40 40-31,-40-20 16,0-21-1,20 41-15,-20-20 16,0-20-1,20 40 1,-20-20 0,0-1-1,20 21 1,-20-40 0,41 40-1,-21-60 1,0 19-1,20 41 1,-19-20 0,-1 0-1,20-20 1,-20 19 0,21-19-1,-21 20 1,-20 0-1,20 20 1,-20-40-16,40 40 16,-40-21-1,20 1 1,-20-20 0,20 40-1,-20-20-15,41 20 16,-21-20-1,0-1 1,20-19 0,-19 0-1,19-1 1,-40 21 0,20 20-16,-20-20 31,20-20-16,-20 20 1,0 0 0,41 20-1,-41-21-15,20-19 32,-20 20-17,0 0 1,0-21-1,20 41-15,-20-20 16,40 0 0,-40 0-1,20-20 1,-20 19 0,20 1-1,-20-40 1,41 40-1,-21 0 1,0-21 0,-20-19-1,40 40 1,-40-1 0,21-19-1,-21 20-15,0 0 31,40-41-31,-40 41 16,20-20 0,-20 20-1,40-21 1,-40 21 0,0 0-1,21 20 1,-1-81-1,-20 61 1,40-20 0,-40 20-1,0 0 1,0-1 15,20-19-15,-20 20-1,40-20 1,-40 19 0,21 1 15,-21 0 16,0-20 0,20 40 62,-20-20-78,0 0 1,0-21 14,0 21 33,0 0-33,0 0 1,0-21-15,0 21-1,0 0 0,0-20-15,0 20 15,40 20-31,-40-21 31,0 1 0,0-20-15,0 20 15,0 0-15,20 20 0,-20-41-1,0 21 1,0 0 15,0 0-15,0-20 15,0 19-15,0-19 15,0 20-16,0-20 17,0 19 15,0 1-16,0 0-16,20-20 1,-20 20 0,0-1-1,0-19 17,41 40-17,-41-20 1,20 0 15,-20-20-31,0 19 16,0 1-1,20 20-15,-20-20 32,0-20-1,0 20-16,0-1 1,0-19-16,40 40 16,-40-40-16,0-1 15,21-79 32,19 79-47,-40 21 16,0 0-1,0-20 1,-20 40 15,-21 0-15,1 0 0</inkml:trace>
  <inkml:trace contextRef="#ctx0" brushRef="#br6" timeOffset="-206205.16">5241 12357 0,'0'-20'31,"0"0"0,41 20 16,-21 0-15,0 0 61,20 0-61,-20 40-17,1-40 1,-21 20 15,40-20-15,-20 41-1,0-21 17,20-20-17,-40 20-15,21-20 31,-21 40-31,20-40 16,-20 20 15,40-20-15,-40 21-16,20-21 16,-20 20-1,20-20-15,1 40 31,19-20 1,-40 21-1,20-41-15,-20 20-1,20-20 1,-20 20 15,41-20-15,-21 20 15,20 20 0,-20-19 0,-20 19-15,20-40 0,21 20-1,-21 0 17,20 20-1,-20-19 0,0 19 0,-20-20-15,41-20 0,-41 20-16,20 21 31,-20-21-16,20-20 1,20 20 0,-19-20 15,-21 40-15,20-40-16,-20 20 0,40-20 31,-40 21-31,20-21 31,-20 20-15,20-20-1,-20 40 1,21-40 0,-21 20 15,40-20-31,-20 20 31,0-20-15,20 41 15,-19-41-31,-21 20 16,40-20-16,-20 0 15,-20 20 1,40-20 15,-19 40-31,-1-40 31,-20 20-15,40-20 0,-20 0-1,-20 21 1,20-21-16,1 0 15,19 40 17,-20-40-17,0 0 17,20 20-1,-19-20-16,-1 20 1,40-20 0,-40 0 15,1 41 0,-1-41-31,20 0 16,-20 0-1,0 0 17,1 0-32,19 0 31,-20 0-31,0 0 31,21 0-31,-21 0 16,0 0 15,0 0-15,20 0 15,-20 0-31,21 0 16,39-21 30,-59 21-30,-21-20 0,20 20-16,20-40 31,-20 40-15,-20-20-1,20 20 16,1 0 1,19-20-17,-20 20 17,-20-21-32,20 21 31,20 0-16,-19-40-15,-1 40 32,20 0-1,-20-20 0,0 20 16,-20-40-31,41 40-16,-21 0 15,-20-21 1,20 21 0,0 0-1,21-20 16,-21 20-15,0 0 15,-20-40-15,40 40 0,-20 0-1,0 0 1,-20-20-1,41 20 1,-21-20 15,0 20 1,-20-41-17,40 41 1,-19-20-1,-1 20 1,-20-20 0,20 20-16,-20-40 15,40 40 1,-40-20 0,20 20-16,1 0 15,-21-21 1,40 21-1,-20-20 1,0-20 0,21 40-1,-41-20 1,20 0 0,0 20-1,0-41 1,20 21-1,-20 0 17,-20-20-17,41 40-15,-41-20 16,20-1 0,0 21 15,-20-40-16,40 40 1,-40-20 0,21 20-16,-21-20 0,40-21 31,-40 21-15,40 20-16,-20-20 31,21-40-16,-41 39 1,40 21 0,-40-20-16,20 20 15,-20-20 17,20 20-17,21-40 1,-21 20-1,20-21 17,-20 21-1,0 0-15,21-20 15,-21 20 0,20 20-15,-20-81-1,1 81 1,-21-20 0,20 20-1,-20-20 1,40-21-1,-20 21 17,-20 0-17,20 20 1,-20-40 0,41 19-1,-21 21 1,-20-20-1,0 0 1,20-20 0,-20 20-1,20 20-15,-20-20 16,40-21 0,-19 41-1,-21-20-15,20 20 31,20-20-15,-40 0 0,20 20 15,-80 0 16,-1 0-47</inkml:trace>
  <inkml:trace contextRef="#ctx0" brushRef="#br6" timeOffset="-199019.32">5403 12377 0,'-41'0'31,"21"0"63,0 0-47,20-40 0,0 20-16,0 0 0,0 0 0,20 20-31,-20-41 47,40 41-31,-40-20 0,0 0 15,0 0 0,0-21 0,0 21 32,21 20-1,-21-20-30,20-20-17,-20-1 1,40 41-16,-40-20 15,20 20 1,-20-20-16,20 20 31,-20-40-15,20 40 0,-20-20 15,41 20-16,-21 0 1,-20-20 0,40 20-1,1-61 1,-21 41 0,0 20-16,-20-20 15,40 20 32,-20-41-16,1 21 1,19 20-1,-40-20-16,20 20 17,-20-40-17,20 40-15,-20-20 32,41 20-32,-21-21 31,0 21-16,-20-40-15,40 40 16,-20 0 47,-20-20-48,20 20 16,1 0 1,-21-20-17,40 20-15,-20 0 32,-20-20 30,20 20-31,21-41 1,-41 21-32,40 20 0,0 0 31,-20-20-16,21 20 1,-41-40 0,20 40-1,-20-20-15,20 20 16,0-21 0,20 21-1,-19-40 1,-1 40 15,20-20-15,0 20-1,1-40 1,-1 40 0,21-21 15,-41 21-31,0 0 15,0 0 1,20-40 0,-20 40-1,1 0 1,19-20 0,0 0-1,-20 20 1,1 0-1,-21-41-15,40 41 16,-20 0 0,0 0-1,21 0 1,-41-20-16,20 20 16,20 0-1,0-20-15,1 20 31,19 0-31,-20 0 16,-19 0 0,-1 0-1,20-40 1,-20 40 0,21 0 15,-21 0-31,20 0 15,-20 0 1,21 0 0,-1 0-16,-20 0 15,40 0 1,-39 0 0,-1 0-1,20 0 1,0-20-1,-19 20 1,-1 0 0,20 0-1,-20 0 1,0 0 0,1 0 15,19 0-16,-20 0 1,0 0 0,0 0-1,41 0 1,-21 0 0,0 0-1,1 0 1,-21 0-1,20 0 1,-20 0 0,1 0-1,19 0 1,0 0 0,-20 0-1,1 0 1,-1 0-1,20 0 1,-20 0 0,0 0-1,21 0 17,-21 0-32,0 0 15,0 0 1,20 0-1,-19 0 1,-1 0 0,0 0 15,-20 20-15,40-20-1,-20 0 48,1 40-48,19-40 17,-40 20 14,20-20-30,0 0 0,-20 20-1,20-20-15,21 41 32,-21-41 14,0 20-30,-20 0 0,40 20-1,-20-40 1,1 0 15,-21 21 0,40-21-15,-40 20 0,40-20-16,-20 20 15,1-20 1,19 40 0,-20-40 15,0 0 0,-20 20-15,40-20-1,-19 41 1,-1-41 0,-20 20-1,40-20 1,-20 0-1,-20 20 1,20-20 0,21 40-1,-21-19 17,0-1 14,-20 20-30,40-40 15,-40 20-31,21-20 16,-21 20 31,20-20-32,-20 41 1,0-21 15,0 0 16,0 0-16,0 20-15,0-19 0,0-1 62,0 20-31,0-20-16,0 0 16,0 21 15</inkml:trace>
  <inkml:trace contextRef="#ctx0" brushRef="#br6" timeOffset="-190502.35">7318 15824 0,'0'21'328,"0"19"-312,0 0-16,0 1 15,0 80 1,0-101 0,0 0-16,0 0 15,0-40 32,0-20-31,20-1-16,-20 21 15,0 0-15,0-41 16,0 21 0,0 0-1,0 20 1,0-1 0,-20 21-1,20-40 48,0 80 15,0-19-63,0 59 1,0-60-16,0 21 31,0-21-15,0-40 31,0 0-32,0-41-15,0 41 16,0 0-16,0 0 16,0-41-1,-21 61 1,21 40 31,0-19-32,21 19-15,-21 0 16,0 1-16,0-21 16,0 20-1,0-60 63,0-101-62,0 81 0,0 19-16,0 1 0,0-20 31,0 60 31,0 0-46,20 101 0,-20-80-1,0 39 1,0-60 0,20-20-1,-20 21-15,0-1 16</inkml:trace>
  <inkml:trace contextRef="#ctx0" brushRef="#br6" timeOffset="-188866.48">7197 15986 0,'-41'0'15,"21"0"17,0 0-1,-20 0 0,20 0-15,20 20-1,-21-20 17,42 0 61,100-20-77,-81 20 0,0-20-16,-20 20 15,61 0 1,-61-21 0,61-19-16,-41 40 15,-20-40-15,21 40 16,-41-20-16,20 20 15,0 0 1,20 0 78,-60 0-16,-40 0-62,39 20-1,-19-20-15,20 0 16,-41 40-1,21-40 1,20 20 0,0-20 15,-21 0 0,21 41-15,0-41-1,-20 20 1,60-20 78,20 0-79,-20 0-15,1 0 16,59-41 0,-39 21-1,-21 20-15,0 0 16,20 0-16,1 0 16,-21 0-1,0 0 32,-20-40-16,0 20-15</inkml:trace>
  <inkml:trace contextRef="#ctx0" brushRef="#br6" timeOffset="-187735.07">7318 15764 0,'0'-20'32,"0"40"155,0 0-171,0 20-16,0 1 15,0 19-15,0-19 16,0-1-16,0 20 31,0-80 63,0 0-94,0-40 31,0 19-31,0 1 0,0 0 16,0-1 0,0 1-16,0 80 62,40 41-46,-40-41-1,0 1-15,0-1 16,20 61 0,-20-81-1,20 0 1</inkml:trace>
  <inkml:trace contextRef="#ctx0" brushRef="#br6" timeOffset="-175746.25">6935 15945 0,'0'21'468,"-21"-21"-452,-19 0 15</inkml:trace>
  <inkml:trace contextRef="#ctx0" brushRef="#br6" timeOffset="-175007.66">6713 15966 0,'-20'0'62,"0"0"-46,-1 0 0,-19 0-1,40-21 63,0-19-62</inkml:trace>
  <inkml:trace contextRef="#ctx0" brushRef="#br6" timeOffset="-174177.82">6310 15986 0,'0'-20'31,"-41"20"-15,82 0 46,-21 0-46,20 0-1,-20-21 1,-40 21 47,0 0-63,-20 0 31,40 21-16,40-21 1,0 40-16</inkml:trace>
  <inkml:trace contextRef="#ctx0" brushRef="#br6" timeOffset="-172738.06">7640 15341 0,'0'-20'16,"-40"40"140,40 0-141,-20 20 1,20-20 47</inkml:trace>
  <inkml:trace contextRef="#ctx0" brushRef="#br6" timeOffset="-172174.6">7479 15603 0,'0'20'141,"0"0"-110</inkml:trace>
  <inkml:trace contextRef="#ctx0" brushRef="#br6" timeOffset="-171778.57">7459 15764 0,'20'0'47,"-20"40"15</inkml:trace>
  <inkml:trace contextRef="#ctx0" brushRef="#br6" timeOffset="-153815.85">14212 10886 0,'0'0'0,"40"0"235,-40 20-220,20-20-15,-20 40 16,41-40-16,-1 121 31,0-101-31,21 20 31,-21 21-31,-20-21 16,21 1 0,-21-1-1,-20 0 1,40 1-1,-40-1-15,20-20 0,-20 20 32,0 1-32,41-41 15,-41 40-15,0-20 16,0 20 0,-21-40-1,1 41 1,20-1-16,-80 21 31,39-21-31,1 0 16,20-40-1,-41 0 1,21 0 0,-20-60-1,60 19 1,0 21-16,-21 0 0,21-40 31,0 39-31,0-19 16,61 20-1,-41 20-15,20 0 32,-20 0-32,-20-20 31</inkml:trace>
  <inkml:trace contextRef="#ctx0" brushRef="#br6" timeOffset="-152823.22">15240 11087 0,'0'-20'63,"-40"20"-48,-1 0 1,21 0-16,-20 0 31,20 0-31,-21 40 31,41-20-31,0 1 16,0 19 0,21 20-1,-1-39-15,20 19 31,0-40-31,-19 40 0,-1-40 16,20 20-16,-20-20 16,0 41-16,41-1 31,-41 0-31,-20 1 16,0-1-1,0 0 1,-20 21 15,0-61-31,-21 20 0,1-20 16,-81 0-1,81 0-15,-1 40 16,1-40-16,40 20 0,-40-20 16,60-40 15,40-41-16</inkml:trace>
  <inkml:trace contextRef="#ctx0" brushRef="#br6" timeOffset="-152047.99">15643 11208 0,'-40'0'109,"20"0"-93,20 40-16,-20-40 15,20 41-15,-61-21 16,21 81 0,40-41-16,-20-19 15,20 39 1,0-40-16,40 1 0,41 19 31,-21-60-31,0 20 0,1-20 16,-1 0-16,-19 0 15,19-20-15,-40 20 16,-20-40-16</inkml:trace>
  <inkml:trace contextRef="#ctx0" brushRef="#br6" timeOffset="-151222.58">15966 11269 0,'0'40'125,"-20"0"-125,20 1 0,-41-1 16,41 0-16,0 61 15,0-61 1,20 21-16,1-21 15,39-20-15,-40-20 16,21 41-16,19-41 16,101-21 15,-120 21-31,-41-20 0,40 20 16,-20-101-1</inkml:trace>
  <inkml:trace contextRef="#ctx0" brushRef="#br6" timeOffset="-150750.58">16006 11228 0,'-40'-20'32,"80"20"15,-20 0-47,41 0 15,-21 0-15,0-40 0,1 40 16,-1 0-16,0 0 15,-20-20-15,1 20 16,19 0 0,-60 0 15</inkml:trace>
  <inkml:trace contextRef="#ctx0" brushRef="#br6" timeOffset="-150465.92">15966 11430 0,'0'0'0,"40"0"31,0 0-15,61-20-1,-61 20-15,1 0 16,-1-20-16,-20 20 16,41 0-1</inkml:trace>
  <inkml:trace contextRef="#ctx0" brushRef="#br6" timeOffset="-148680.88">14413 12135 0,'-20'0'31,"40"0"31,41 0-46,-21 0-16,-20 0 16,142 0 15,-82 0-31,-19 0 0,-1 0 15,-19 0-15,-1-40 16,81 40 15,-61 0-31,-19 0 0,19 0 32,-20 0-32,1 0 0,19 0 15,21-40 1,-41 40-16,-20 0 0,1 0 0,19 0 15,-20 0-15,0 0 16,0 0-16,41 0 16,-21 0-1,-20 0-15,61-20 16,-61 20 0,0 0-16,21 0 15,39-21 16,-60 21-31,1 0 0,59 0 16,-60 0 0,0 0-16,21 0 15,-21 0-15,20 0 0,1 0 32,-62 0 14,-59 0-30</inkml:trace>
  <inkml:trace contextRef="#ctx0" brushRef="#br6" timeOffset="-147346.64">14756 12478 0,'0'0'16,"-40"0"-1,60 0 110,20 0-109,-19 40-16,19-40 16,-20 41-16,0-21 15,101 81 1,-101-81 0,0 20-16,-20-20 15,61 1-15,-61 19 16,20-1008-1,20 2037 1,-40-1029 0,0-20-1,0 0 1,-40 21 0,-20-41-1,-1 0 1,1 0-16,19 0 15,-19 0-15,40-21 16,0 21 0,20-20-1,0-20 1,0 0 0,0 19-16,40 21 15,0-80 1,0 60-16,-19 0 0,39-41 31,-60 81 47</inkml:trace>
  <inkml:trace contextRef="#ctx0" brushRef="#br6" timeOffset="-145928.76">15603 12700 0,'0'-20'47,"-20"20"16,-21 0-32,21 0-31,-20 20 0,20 0 16,-21 20-16,41-19 15,-20 19 1,20 20-16,0-19 0,0-21 16,41 20-16,-1-40 15,0 20-15,1-20 16,120-60-1,-141 40 1,20-21-16,-40-19 16,20 20-16,-20 19 15,0-19 1,0 80 15,0 1-15,0-1-16,0 0 15,0 1-15,0-1 16,0-20-16,0 0 16,21-20-1</inkml:trace>
  <inkml:trace contextRef="#ctx0" brushRef="#br6" timeOffset="-143312.54">14373 13788 0,'0'21'140,"20"-21"-124,-20 40-16,41-20 15,-1 20 1,-20-40 0,81 101-1,-81-60 1,20-21-16,-19 0 16,19 60-1,0-39 1,-40-21-16,41 40 15,-21-60-15,-20 41 16,40-21-16,-40 40 16,20-19-1,-20-1 1,0 0 0,0 41-1,0-61 1,0 0-16,0 0 15,0 21 1,0-21 0,-40-20-1,-21 0 1,41 0-16,-161-101 31,140 61-31,41 20 16,-20 20-16,20-41 15,0 21 1,20-20 0,81-41-1,-81 41 1,21 20-16,-41 0 16,20 20-1,-40 0 16</inkml:trace>
  <inkml:trace contextRef="#ctx0" brushRef="#br6" timeOffset="-142201.48">15341 13930 0,'0'-21'0,"20"21"15,-20-20 16,-40 20 1,-1 0-32,21 0 15,-20 0-15,20 20 16,0-20-16,20 61 16,-41 20-1,61-61 1,41 20-16,-21-20 15,81 41 1,-81-1 0,-19-60-16,79 121 31,-100-101-31,21 0 0,-21 21 16,0-21-16,0 20 15,0-20 1,0 21 15,-101-41-15,40 0-1,1 0-15,-21 0 16,61 20 0,-20-20-16,40-20 31,40-21-31</inkml:trace>
  <inkml:trace contextRef="#ctx0" brushRef="#br6" timeOffset="-140888.31">15764 14010 0,'-20'0'125,"0"41"-94,20 19-16,-20-60 48,20 20-47,0 0-1,-41 0 1,21-20-1,20 41 1,0-21 0,-20-20-1,20 20 1,0 20 0,0-19 15,0-1-16,0 0 17,0 20-17,0-20 17,0 1 46,0-1-31,20-20-32,-20 40 16,40-40-15,-40 20 0,41-20-1,-1 40 1,0-40 0,1 0-1,-1 0 1,0 0-1,1 0 1,-21 0 0,-20-20-1</inkml:trace>
  <inkml:trace contextRef="#ctx0" brushRef="#br6" timeOffset="-140063.93">16127 14051 0,'-40'40'109,"40"20"-93,-20 21 15,20-41-31,0-20 0,0 21 31,0-1-31,0-20 0,40 21 16,0-21 0,-20-20-1,21 20 1,-21-20-16,40 0 16,21 0 15,-41-20-31,-20 0 0,-20-21 15,41 1-15</inkml:trace>
  <inkml:trace contextRef="#ctx0" brushRef="#br6" timeOffset="-139596.11">16107 13990 0,'0'-40'31,"40"40"31,-20 0-62,81 0 16,-61 0 0,61 0-1,-81-20 1,1 20 0</inkml:trace>
  <inkml:trace contextRef="#ctx0" brushRef="#br6" timeOffset="-139314.02">16046 14252 0,'21'0'31,"19"0"-15,0 0-16,101 0 31,-100 0-31,-21 0 16,0 0-1,20 0-15</inkml:trace>
  <inkml:trace contextRef="#ctx0" brushRef="#br6" timeOffset="-137883.32">14797 15018 0,'0'0'0,"0"20"94,40-20-78,-20 0-1,40 0 1,283-60 0,-222 60-1,-40 0-15,-21 0 16,1 0-16,60 0 15,-61 0 1,1 0-16,19 0 16,102-61-1,-142 61 1,0 0-16,-20 0 16,1 0-1,-42 0 63,-39 0-62</inkml:trace>
  <inkml:trace contextRef="#ctx0" brushRef="#br6" timeOffset="-136658.76">14938 15321 0,'0'20'141,"60"20"-125,-20 0-1,-19-40 1,19 61-16,-20-21 16,41-20-16,-21 21 0,-20-21 15,20 60 1,-40-39-16,61-21 15,-61 20-15,20-20 16,0 21 0,-20-1-1,0-20 1,0 0 0,0 21-1,-20-41 1,-20 0-16,19 0 15,-19 0 1,-242-21 0,221-39-16,21 60 15,20-20 1,20-41 0,0 41-1,40 0-15,41-40 16,-41 19-1,1 41-15,-21 0 16,40 0 0</inkml:trace>
  <inkml:trace contextRef="#ctx0" brushRef="#br6" timeOffset="-133946.9">15683 15441 0,'-40'-20'16,"20"-20"31,20 80 15,0-20-46,0 1-16,0 19 16,20 182 15,-20-162-31,0 1 0,20-21 15,-20 0-15,0-20 16,20 21 15,-20-61 1,0-21-17,0 1 1,0 20-1,41 20 17,19 0-32,-19 0 0,-1 0 15,0 0-15,-20 0 16,21 20-16,-41 0 16,40 20-16,-40-19 15,0-1-15,0 40 31,0-40-15,-40-20-16,20 41 0,-21-41 16,-39 60-16,19-60 15,1 0-15,-1 0 16,1 0 0,40 0-1,60 0 1,0-80-1</inkml:trace>
  <inkml:trace contextRef="#ctx0" brushRef="#br6" timeOffset="-132283.62">16712 11813 0,'0'0'0,"40"0"156,-20 0-156,20 0 16,41 0 0,-41 0-16,-20 0 15,21 0 1,-21 0 0,-40 0 62,20 20-78</inkml:trace>
  <inkml:trace contextRef="#ctx0" brushRef="#br6" timeOffset="-131902.4">16631 12035 0,'20'0'47,"41"0"-47,-1 0 15,61 0 1,-101 0 0,0 0-16,0 0 15,21 0 1</inkml:trace>
  <inkml:trace contextRef="#ctx0" brushRef="#br6" timeOffset="-130946.69">17578 11329 0,'0'-20'62,"-40"20"-15,-41 40-31,61 1-16,-20-1 16,40 0-16,-20 101 31,20-100-31,0 100 31,0-101-31,60 0 16,1-19-1,-21-21-15,0 0 16,61 0 0,-81 0-16,1-21 15,59-79 1,-80 59-1,40-19-15,-40 19 0,0 1 16,0-20-16,-20-1 16,0 21-16,-20 40 15,-61-40 1,41 40-16,-182 100 31,222-59-31,20-21 16,0 0-1</inkml:trace>
  <inkml:trace contextRef="#ctx0" brushRef="#br6" timeOffset="-128967.1">16752 14615 0,'-20'0'31,"40"20"63,121-20-78,-81 0-1,61 0 16,-100 0-31,19 0 16,-40-40 47,-20 40-48</inkml:trace>
  <inkml:trace contextRef="#ctx0" brushRef="#br6" timeOffset="-128555.16">16772 14917 0,'20'0'31,"0"0"-15,101 0 0,-80 0-1,-1 0-15,-20 0 16,20 0 0,-40-20 46</inkml:trace>
  <inkml:trace contextRef="#ctx0" brushRef="#br6" timeOffset="-127850.67">17538 14373 0,'-20'0'47,"-20"0"-31,19 0-1,-39 81 1,20-21-16,40 1 0,-20-1 15,20 1 1,0 19 0,0-19-16,80-41 15,-60-20-15,21 0 16,-1 0-16,20 0 0,61-61 31,-100 21-31,19-20 16,-40 19-16,40 1 15,-40 0-15,0-1 16,0-59 0,-60 59-16,-1 1 15,-120 60 1,140 20 0,1 1-16,40-1 15</inkml:trace>
  <inkml:trace contextRef="#ctx0" brushRef="#br6" timeOffset="-19087.9">18062 11873 0,'0'0'0,"0"-20"296,41 20-280,-21-20 0,20 20-16,-20 0 15,20 0-15,1 0 16,39-40 0,-39 40-16,-21 0 15,0 0-15,0 0 31,21 0-15,-21 0 31</inkml:trace>
  <inkml:trace contextRef="#ctx0" brushRef="#br6" timeOffset="-18434.41">18062 12196 0,'-20'0'31,"60"-20"32,-19 20-63,19 0 15,121-61 16,-121 61-31,21-40 0,-21 40 16,1 0 0,-1-20-16,-20 20 0,0 0 31,0 0 0,21 0 0,-21-20-15</inkml:trace>
  <inkml:trace contextRef="#ctx0" brushRef="#br6" timeOffset="8387.83">19453 11692 0,'20'0'250,"21"20"-234,19-20-16,61 0 16,-40 0-16,-21 0 15,1 0 16,-21 0-31,-40-20 0,-20 20 79</inkml:trace>
  <inkml:trace contextRef="#ctx0" brushRef="#br6" timeOffset="9550.6">20219 11228 0,'0'-20'32,"0"0"-17,61-20 16,-1-21-31,1 61 16,19-20 0,-60 20-16,41 0 31,-61 20-31,0 20 0,0 1 16,0-1-1,-81 142 1,21-122-16,-41 222 31,61-181-15,40-61-16,0-19 15,0-1-15,40-20 16,0 40 0,1-40-16,-21 0 15,0 0-15,20-20 16</inkml:trace>
  <inkml:trace contextRef="#ctx0" brushRef="#br6" timeOffset="10300.4">20703 11591 0,'0'-40'31,"0"20"-15,40 20 15,-40-20-31,20 20 16,21 0-1,-21 0-15,20 0 16,1 0 0,-1 20-1,-40 40 1,0-40-16,0 21 0,0-1 15,-40-20-15,19 20 16,-19 21-16,20-41 16,0-20-16,20 20 15,-41-20 1,1 0-16,20 0 31</inkml:trace>
  <inkml:trace contextRef="#ctx0" brushRef="#br6" timeOffset="10631.9">21066 11551 0,'0'0'0,"0"-40"31,-20 40 0,-41 40-15,61 0-1,-20 21-15,20-1 0,0-20 16,121-987 0,-60 1955-1,19-1008-15,1-61 16,40-39 0</inkml:trace>
  <inkml:trace contextRef="#ctx0" brushRef="#br6" timeOffset="12294.3">21449 11631 0,'0'0'0,"-40"-40"32,40 20-1,20 0-15,0-20-1,0 40 1,20-21-16,-19 21 15,-21-20-15,40 20 16,-40 20 15,0 1-15,0 19-16,0 0 16,-40 61 15,40-61-31,20-40 15,40 0 1,81-80 0,-121 39-1,1 21-15,19-60 16,-40 39 0,-40 82 15,-1 39-16,21-19-15,20-1 16,-40 21-16,40 60 16,20 181-1,40-221 1,-60-40-16,41-21 16,-21-20-1,-40-20 16,-101 0-15,20 0 0,-20-40-16,0-41 0,40 1 15,61 39-15,20 1 16,0 0-16,41-21 16,120 1-1,-80 60 1,-21 0-16</inkml:trace>
  <inkml:trace contextRef="#ctx0" brushRef="#br6" timeOffset="13218.92">20905 11188 0,'0'0'0,"-21"0"32,62 0 61,-1 0-77,21 0-16,39 0 16,82 0-16,-21 0 15,0 0-15,1-20 16,-21 20-16,-61 0 15,-19 0-15,-21 0 16,0 0 0,-19 0-1</inkml:trace>
  <inkml:trace contextRef="#ctx0" brushRef="#br6" timeOffset="17232.76">22477 11712 0,'20'0'141,"101"0"-125,-60 0-1,19 0-15,-19 0 16,60 0 0,-81 0-16</inkml:trace>
  <inkml:trace contextRef="#ctx0" brushRef="#br6" timeOffset="17991.34">22779 11470 0,'0'-1028'32,"0"2076"61,0-1007-93,0 19 16,0 21-16,0-1 16,0 102-1,0-142-15,0 0 16,41-40-16,-41 21 15,20-42 32,-20-19-31</inkml:trace>
  <inkml:trace contextRef="#ctx0" brushRef="#br6" timeOffset="20724.85">23525 11188 0,'-40'-20'32,"40"0"-1,0-1 0,40-19-31,1 40 16,-1 0-16,0-20 15,1 20-15,-21 0 16,0 0 0,20 20-16,-40 41 15,0-21 1,-20 0-16,0 21 15,-41-21-15,21 0 0,0 21 16,-21-21 0,21 21-16,-21 19 0,61-39 15,-20-1-15,20 0 16,0 21-16,0-41 16,0 0-16,101 20 31,-81-40-31,21 0 15,-1 0 1,-40-20-16,40 20 16,1-40-1</inkml:trace>
  <inkml:trace contextRef="#ctx0" brushRef="#br6" timeOffset="21631.93">24049 11531 0,'0'-20'32,"-20"20"46,-60 0-63,39 0 1,41 20 0,-60 60-1,60-39-15,0-21 16,0 0-16,0 20 16,40-40-1,41 41 1,-41-41-1,0-21 1,21-79 0,-41 100-1,-20-41-15,0 82 47,-40 19-47,40-20 16,0 1-1,0-1-15,0-20 0,20 21 16,-20-62 47</inkml:trace>
  <inkml:trace contextRef="#ctx0" brushRef="#br6" timeOffset="24181.96">24473 11430 0,'0'0'0,"-20"0"0,20-20 125,40 0 531,-20 20-641,61 0 1,-41 0-16,-20 0 0,20 0 31,1 40-31,-41 0 16,0-20-16,-41 162 31,1-162-15,40 0-16,-20-20 15,20 40 1,-20-40-16,-21 0 16,-19 0-1,40 0 1,-20 0 0,19 0-1</inkml:trace>
  <inkml:trace contextRef="#ctx0" brushRef="#br6" timeOffset="24653.3">24977 11490 0,'-20'0'47,"-1"0"-32,-39 61 1,20-1-16,19-19 15,21-1-15,-40 0 16,40 1-16,20-1 16,0-20-16,21-20 0,39 40 15,41-40 17,-80-20-32,-1 20 15,-40-20-15</inkml:trace>
  <inkml:trace contextRef="#ctx0" brushRef="#br6" timeOffset="27249.52">24634 11027 0,'0'0'0,"-40"0"15,100 0 141,41 0-140,0 0-16,0 0 16,140 0-1,-200 0 1,-1 0 0,-40 20 93</inkml:trace>
  <inkml:trace contextRef="#ctx0" brushRef="#br6" timeOffset="31289.89">25158 11269 0,'0'-21'157,"20"21"-126,0-20-15,1 20 15,-21 20 31,0 1-46,0 19-16,0-20 16,-21 20-16,21-19 15,0-1-15,-40 20 16,40-20-16,0 0 31,20 1-31,21-21 16,-21 0-16,81 0 31,-81 0-15</inkml:trace>
  <inkml:trace contextRef="#ctx0" brushRef="#br6" timeOffset="32829.37">25763 11390 0,'0'-41'31,"0"61"63,20 81-79,-20-60-15,0 19 16,0 81 0,0-101-1,0 41 1,0-41 0,20-40-1</inkml:trace>
  <inkml:trace contextRef="#ctx0" brushRef="#br6" timeOffset="33163.36">25682 11692 0,'-20'0'15,"60"0"32,21 0-31,-1 0-16,1 0 15,-1 0-15,-19 0 16,-21 0-16,0 0 16,-20-20 15</inkml:trace>
  <inkml:trace contextRef="#ctx0" brushRef="#br6" timeOffset="39328.67">26751 11067 0,'0'0'0,"-41"-40"32,41 20 14,20 20-46,1-21 16,39 21 0,-20-40-16,-19 40 15,-1 0 1,20 61 0,-40-21-16,-20 0 15,-101 182 16,101-101-31,-21-61 0,1 21 16,40-21-16,-20 1 16,20-1-16,0 21 31,0-41-31,20 1 0,0-21 16,21 20-16,-21-40 15,20 40-15,-20-40 0,0 0 16,61 21-1,-41-21 1,1 0-16</inkml:trace>
  <inkml:trace contextRef="#ctx0" brushRef="#br6" timeOffset="40386.82">27154 11188 0,'0'0'0,"0"40"94,20 222-78,-20-121-1,0 182 1,0-283-16,40 1 15,-40-1 1,20-40-16,-20-20 31,0-21-31,0-100 32,0 81-32,0 20 15,0-41 1,0 61-1,41 20 1,-21 0-16,20 0 16,21 60-1,-21-40-15,-40 21 16,40-21-16,-40 0 0,0 41 16,0-41-1,-40 20 16,20 0-31,-20-40 16,-61 61 0,60-21-16,21-40 15,-20 0 1,60 0 0,0-40-16</inkml:trace>
  <inkml:trace contextRef="#ctx0" brushRef="#br6" timeOffset="41638.93">27557 11611 0,'0'-20'125,"40"20"-110,1 0-15,-1-40 16,0 40-16,1 0 16,59 0-1,-79 0 1,-21 60-16,40-60 16,-40 61-16,0-41 15,0 0-15,-20 20 0,20-19 16,-41-1-1,21 20-15,-20-20 0,20 21 16,-21-21-16,21 0 16,20-40 31</inkml:trace>
  <inkml:trace contextRef="#ctx0" brushRef="#br6" timeOffset="41962.56">28121 11591 0,'-20'0'16,"-20"0"-1,20 40-15,20 1 16,-61 80 0,61-101-1,81 40 1,-21-60-16,-39 0 15,-1 0 1,161-100 0</inkml:trace>
  <inkml:trace contextRef="#ctx0" brushRef="#br6" timeOffset="53368.45">27617 11269 0,'0'40'219,"21"-40"-203,19 0-1,0 0 1,61-40-1,-40 40-15,19-41 0,41 1 32,-81 40-32,1 0 0,-21 0 15,20 0-15,-20 0 16,21 0 0,-1 40-1</inkml:trace>
  <inkml:trace contextRef="#ctx0" brushRef="#br6" timeOffset="63589.76">18163 14736 0,'20'0'234,"0"-40"-218,41 40-16,40-41 15,-21 41-15,-19-20 16,-1 20-16,-19 0 0,-1-40 16,0 40-1,-20 0-15,0 0 16,-20-20 62</inkml:trace>
  <inkml:trace contextRef="#ctx0" brushRef="#br6" timeOffset="64203.89">18284 15058 0,'20'0'78,"0"0"-62,21 0-16,-1-40 15,20 40-15,1-20 16,-1 20-16,1-61 16,-21 61-16,61-20 31,-101 0-31,20 20 31</inkml:trace>
  <inkml:trace contextRef="#ctx0" brushRef="#br6" timeOffset="147132.78">19574 14474 0,'0'-40'0,"-20"40"32,40 0 108,162 0-108,-122 0-32,-20 0 0,1 0 15,-1 0-15,-20 0 31,0 0 32</inkml:trace>
  <inkml:trace contextRef="#ctx0" brushRef="#br6" timeOffset="148077.3">20219 13950 0,'0'0'0,"41"0"31,-1 0-15,-20 0-16,0 0 16,41 0-1,-41 0-15,-20 20 16,20-20-16,-20 20 16,0 20-1,0-19 1,0 39-16,0-20 15,-40 21-15,-101 140 16,80-100 0,21-40-16,-1 19 15,41 1 1,21-81 0,79 60-1,-39-60 1,-41 0-16,0 0 0,0 0 15,41-20 1,-61 0-16</inkml:trace>
  <inkml:trace contextRef="#ctx0" brushRef="#br6" timeOffset="149121.67">20622 14554 0,'0'-20'15,"0"-20"1,0 20-1,41 20 1,-21-20-16,0 20 31,20 0-31,-40 20 63,0 0-63,0 0 15,0 20 1,0-19-16,20-21 31,21 0-15,-1 0 0,0-81-1,21 81 1,-61-40-16,20 40 15,-40 0 17,20 40-17,-20 20-15,20-19 16,0 19-16,0 1 16,0 60-1,20-61-15,-20-20 16,81 61-1,-81-81 1,40 21 0,-40-21-1,-121 20 17,60-40-32,1 0 15,-21-20-15,-19-40 16,39 19-1,61 21 1,121-20 0,-81-1-1,81 1 1</inkml:trace>
  <inkml:trace contextRef="#ctx0" brushRef="#br6" timeOffset="149863.04">20683 14131 0,'40'0'78,"21"0"-78,19 0 31,-19 40-31,60-40 31,-81 0-31,-20 0 16</inkml:trace>
  <inkml:trace contextRef="#ctx0" brushRef="#br6" timeOffset="153591.07">21771 14313 0,'0'0'0,"0"40"110,0-20-110,0 41 15,0-1-15,0 0 0,0 1 16,0-21-16,0 1 16,0-21-1,0 0-15,0 20 16,0-20-1</inkml:trace>
  <inkml:trace contextRef="#ctx0" brushRef="#br6" timeOffset="154222.17">21610 14615 0,'20'-20'63,"21"20"-48,-1 0 1,20-41-16,-19 41 16,80-20-1,-81 20 1,-20 0-16,0 0 15,0 0 17</inkml:trace>
  <inkml:trace contextRef="#ctx0" brushRef="#br6" timeOffset="170872.52">22477 14131 0,'0'-20'15,"0"0"1,20 20 0,-20-40-16,20 40 15,41-21 1,-21 21 0,0 0-1,1 21 1,-1 59-1,-40 21 1,-20-41 0,-61 142-1,41-101-15,20-41 16,-21 21 0,41-21-16,-40 81 15,40-80-15,20-21 16,21 21-1,-1-61-15,0 40 16,21-40 0,-41 0-16,0 0 15,0 0-15,21-20 16,-21-41-16</inkml:trace>
  <inkml:trace contextRef="#ctx0" brushRef="#br6" timeOffset="171756.01">23183 14615 0,'-41'0'47,"1"0"-31,0 0-1,19 40 1,21 1-16,0 19 0,0 1 16,0-1-16,0-20 15,0 1-15,0-1 16,0-20-1,101-20 1,-81-20 0,41-81-1,-1 41 1,-40-1 0,-20 102 15,0 59-16,0-59-15,0-21 16,0 20 0,0-20-16</inkml:trace>
  <inkml:trace contextRef="#ctx0" brushRef="#br6" timeOffset="172445.73">23586 14635 0,'0'-40'31,"-20"40"-15,20-20-1,20 20 1,20-21 0,0 21-1,1 0-15,-21 0 0,20 41 31,-40-21-31,0 0 0,0 0 16,0 81 0,0-61-16,-101 101 31,81-120-31,0-21 16,20 20-1,-40-20 1,60-41 15</inkml:trace>
  <inkml:trace contextRef="#ctx0" brushRef="#br6" timeOffset="172760.79">23868 14655 0,'-20'0'31,"-21"41"-15,41-1-16,0 0 15,0 41 1,0-61-16,21 20 16,39-20-1,-20-20-15,-19 0 16,39 0 0,-40 0-16</inkml:trace>
  <inkml:trace contextRef="#ctx0" brushRef="#br6" timeOffset="173466.97">23606 14212 0,'0'0'16,"-20"0"-1,60 0 63,21 20-78,120-20 32,-100 0-32,-21 0 0,1 0 15,-1 0-15,0 0 32,-39 0-32,-42 0 62,1 0-46</inkml:trace>
  <inkml:trace contextRef="#ctx0" brushRef="#br6" timeOffset="174484.36">24654 14474 0,'0'20'109,"0"40"-109,0 1 16,0-21-16,0 21 15,0 80 16,0-121-31,0 0 16,20-20 0</inkml:trace>
  <inkml:trace contextRef="#ctx0" brushRef="#br6" timeOffset="174890.92">24473 14615 0,'20'0'47,"141"0"-32,-100 0 1,100 0 0,-141 0-16</inkml:trace>
  <inkml:trace contextRef="#ctx0" brushRef="#br6" timeOffset="176192.9">25219 14151 0,'0'-40'31,"-21"40"-31,21-20 16,41 20 0,-1 0-1,21 0-15,-21 0 16,0 0-16,-20 0 16,-20 60-16,41-40 15,-41 1-15,0 19 16,0 20-16,-162 243 31,82-182-31,-122 262 31,202-303-15,40-39-16,21-41 0,20 0 16,19 0-16,21-20 15,-20-21-15,-40 1 31,-61-21-15,0 41-16</inkml:trace>
  <inkml:trace contextRef="#ctx0" brushRef="#br6" timeOffset="183302.81">25964 14192 0,'0'40'109,"0"-20"-93,-20 41-16,20-21 16,0 20-16,0 21 15,0 0-15,0-1 16,0 1-16,-20-21 15,20 1-15,0-1 16,0-40 0,0 1-16</inkml:trace>
  <inkml:trace contextRef="#ctx0" brushRef="#br6" timeOffset="183768.15">25924 14696 0,'0'-21'62,"40"21"-62,1 0 16,60 0 0,-61 0-16,-20 0 0,20 0 15,-40 41 1,21 19 0,-21-19-16,0-1 0,0 0 15,-21 0-15,21-19 16,-60 19-1,40-20-15,-81-20 32,61 0-32,-1 0 31,1 0-31,60 0 31</inkml:trace>
  <inkml:trace contextRef="#ctx0" brushRef="#br1" timeOffset="201338.69">17316 9192 0,'-20'41'375,"20"-1"-360,0-20-15,0 0 0,0 0 16,0 21-16,0-21 16,0 0-16,-20-20 15,20 40 1,0 21-16,0-41 16,0 0-1,0 20-15,0-19 16,20-21 93,21 0-93,-1 0-1,0 0 1,0 0 0,1 0-1,-1 0 1,21 0 0,-21 0-1,20 0 1,-39 0-16,-1 0 15,60 0 1,-60 0-16,21-21 16,-1 21-1,0 0 1,1 0 0,-1-40-1,0 40 1,1 0-16,-41-20 15,40 20-15,-20 0 16,20 0 0,-19 0-1,-1 0 1,20 0 0,0 0-16,41 0 31,-61 0-31,61 0 31,-61-40-31,20 40 16,1 0-1,-21 0 1,0 0 0,20 0-1,21 0 1,-21-21-1,-20 21-15,0 0 16,21 0-16,-1 0 16,-20 0-1,0 0 17,21 0-1,-1 0 0,-20 0-15,20 0-1,-19 0 1,19 0-16,-20 0 47,0 0 31,-20-20-62,0-40-1,0 40-15,0 0 16,41-81-1,-41 81-15,0-1 32</inkml:trace>
  <inkml:trace contextRef="#ctx0" brushRef="#br1" timeOffset="207396.12">23122 8910 0,'0'40'94,"0"-19"-79,0-1-15,0 0 16,0 60 0,0-39-1,0 19-15,0-19 16,0-21-16,20 20 15,-20 0 1,20-40 47,1 0-32,-1 0-31,60 0 31,-60 0-31,1 0 0,39 0 31,-20 0-31,41 0 32,-61 0-32,81 0 31,-61 0-31,1 0 15,-1 0 1,0 0 0,1 0-1,-1 0 17,0 0-32,21 0 15,-21 0 1,0 0-1,1-20-15,-21 20 16,0 0-16,20 0 0,1 0 16,19 0 15,-40-20-31,0 20 0,21 0 16,-21-40-16,0 40 15,20 0-15,-19 0 16,-21-20-16,40 20 15,-20 0 1,20 0 0,-20 0 15,21 0 0,-1 0-31,21 0 16,19 0 15,-60 0-15,1 0 15,-1 0-15,40 0-1,-40 0-15,21 0 16,-21 0-16,20 0 31,-20 0-15,0 0 15,1 0 0,19 0 0,-20 0 1,-20-21-17,20 21 1,-20-40 15,20 40-15,21-20 15,-41 0-15,20 20-1,-20-41-15,0 1 16,40 0 0,-40 20-1,0-21-15,20 41 16,-60 0 62,20 0-47</inkml:trace>
  <inkml:trace contextRef="#ctx0" brushRef="#br1" timeOffset="209158.58">25743 9031 0,'0'0'0,"-41"60"172,41-39-172,0 39 16,-20-20-16,20 1 16,-40-1-16,40 0 15,-20 21 1,20-41-1,20-20 32,0 0-15,20 0-1,21 40-16,-41-40 1,81 0-16,-21 0 16,1 0-16,20 0 15,-41 0-15,1 0 16,19 0 0,-39 0-16,-21 0 0,0 0 15,20 0 1,1 0-16,-21 0 15,0 0-15,41 0 32,-41 20-17,-20-40 63,0-20-62,0 20 0,40-20-1,-40 19-15,20 21 16,20-100 15,-40 79-31,0 1 0,0-20 16,0 0-1,0-1 1,0 21 0,-20 40 31,20 0-47,-20-20 15,20 41-15,-20-41 0</inkml:trace>
  <inkml:trace contextRef="#ctx0" brushRef="#br1" timeOffset="-214614.41">19675 15038 0,'0'20'1985,"0"21"-1954,0 19-31,0-19 16,0-1-16,0 0 15,0 81 17,0-101-32,0 0 0,0 21 15,0-1 16,20-40 141,0 0-172,61 0 16,-41 0 0,81 0-1,-81 0 1,1 0-16,-1 0 15,101 0 1,-80 0-16,-1 0 16,-20 0-16,1 0 15,-1 0-15,21 20 16,-41-20-16,0 0 16,20 0-16,21 0 15,-21 41 1,81-41-1,-61 0 1,1 0 0,-21 0-1,-20 0-15,1 0 16,19 0-16,-20-21 16,0 21-16,21 0 15,-1 0 16,-20 0-31,20 0 16,-20 0 15,21 0-31,-1 0 32,-40 21-32,20-21 15,0 0 1,21 0-1,-21 0 1,-20-21 93,0-19-77,0-20-17,0 19-15,-40-80 32,40 101-32,0-20 15,-21 20 1,21-21 15,0 21 0,-40 20 126</inkml:trace>
  <inkml:trace contextRef="#ctx0" brushRef="#br1" timeOffset="-208832.11">22154 15099 0,'0'20'407,"0"20"-407,0 21 15,-40 19-15,40 21 16,0-20-16,0 20 15,0 20 1,0-81-16,0-20 0,0 20 16,20-40 202,121 0-186,-120 0-32,19 0 0,61 0 31,-41 0-31,1 0 0,19 0 31,-39 0-31,-1 0 0,-20 0 16,41 0-1,-41 0-15,60 0 32,-60 0-32,81 0 31,-81 0-31,1 0 0,19 0 16,0 0-16,21 0 31,-41 0-31,20 0 0,41 0 31,-41 0-15,0 0-1,1 0 1,-1 0 0,-20 0-16,41-40 15,-21 40 16,-20 0-31,-20-20 0,20 20 32,21 0-32,-1 0 0,-20 0 15,61-20 17,-61 20-32,20 0 0,-40-41 15,41 41 1,-1 0-16,-20 0 15,0-20 17,21 20-32,-21 0 15,0 0 1,20 0 0,-20 0 15,0 0 16,-20-20-16,21 20-15,-21-20-1,40-20 1,-40 19-1,0-39 1,0 40-16,0-21 16,0 21-16,0-20 15,0-20 1,0 39 0,0-39 15,0-1-16,0 41-15,0-20 16,0 20 0,0 0-1,0-1 1,0-19 15,0 60 94</inkml:trace>
  <inkml:trace contextRef="#ctx0" brushRef="#br1" timeOffset="-205959.19">24936 15119 0,'0'-20'16,"-20"20"31,20 40 765,-40 21-812,40 19 16,-20 61 0,20-100-16,0-21 0,0 0 15,0 20 1,0-20-16,20-20 265,20 0-265,1 0 16,39 0 0,-40 0-16,-19 0 15,39-20 1,-40 20-16,41 0 16,19 0-1,-39 20-15,-1-20 0,0 0 16,21 0-16,-1 0 15,1 0-15,-21 0 16,21 0-16,-21 0 16,0 0-16,-20 0 15,0 0-15,41 0 32,-21 0-32,1 0 15,39 0 16,-60 0-31,61 0 32,-61 0-32,0 0 0,61 0 31,-61 0-31,0 0 0,21 0 16,-1 0 15,-20 0-31,0 0 15,21 0 17,-21 0-17,0 0 1,0 0 0,20 0-1,-19 0 32,-21-60 47,0-1-79,40 21 1,-40-20-16,0-1 16,20-120-1,-20 120 1,-40 61 31</inkml:trace>
  <inkml:trace contextRef="#ctx0" brushRef="#br5" timeOffset="-154723.47">10442 17316 0,'-40'0'47,"20"0"-15,0 0-17,-21 0 16,1 0-31,40 41 16,-101-21 0,61 20-1,0 0 1,-1 21 0,41-1-1,0-40-15,41 61 31,-21-81-31,80 40 32,-59-40-32,-1 0 15,61-60 1,-81 60-16,0-40 16,41-21-1,-41 21 1,-20-1-1,0 21-15,0-40 16,0 100 47,40 0-48,-40 1-15,0-1 16,20 61-1,-20-61-15,0-20 16,41 1 0,-41-42 31,0 1-32</inkml:trace>
  <inkml:trace contextRef="#ctx0" brushRef="#br5" timeOffset="-153863.13">10825 17437 0,'20'0'203,"1"0"-203,19 0 15,61 0 1,-61 0-16,0 0 0,1 0 31,-1 0-31,-20 0 31,-20-20 16,0-20-31</inkml:trace>
  <inkml:trace contextRef="#ctx0" brushRef="#br5" timeOffset="-153532.4">11128 17477 0,'60'0'32,"-40"0"-17,0 0-15,41 0 16,-41 0 0,0 0 15</inkml:trace>
  <inkml:trace contextRef="#ctx0" brushRef="#br5" timeOffset="-152225.51">11007 17740 0,'-20'0'16,"40"0"93,20 0-93,20 0-16,102-21 15,-102 21 1,122-40 0,-162 40-1,40 0 1</inkml:trace>
  <inkml:trace contextRef="#ctx0" brushRef="#br5" timeOffset="-150451.55">11954 17195 0,'0'-20'62,"20"20"-46,21-40-1,-21 20-15,60-1 32,-39-19-32,-21 40 15,20 0 1,21 20 0,-61 21-1,0-21-15,0 20 16,0 41-1,0-41-15,-20 0 16,-21-19 0,21 19-16,-40 0 15,39-40 1,1 0-16,0 0 31,20-20-31,0 0 16,0-20-16</inkml:trace>
  <inkml:trace contextRef="#ctx0" brushRef="#br5" timeOffset="-150054.18">12478 17115 0,'-20'0'0,"-20"0"31,20 40-15,-21 0-16,41 21 31,0-41-31,0 0 0,0 41 31,20-61-31,21 20 0,39-20 31,-39 0-31,-1 0 0,0-41 16</inkml:trace>
  <inkml:trace contextRef="#ctx0" brushRef="#br5" timeOffset="-148522.63">12700 17074 0,'20'0'109,"0"0"188,0 0-281,-20-20 15,41 20-31,-21 0 15,0 0 1,20 0 0,-40 20 15,0 61 0,0-61-31,0 20 16,21 1-1,-1-41 1,20 0 0,41-41-1,-81 21 1,40-20-16,-40 20 0,20 0 16,-20-21-1,0 1-15,0 60 47,-40 81-31,40-61-1,20 162 1,20-162 0,1 0-16,-41-19 15,20 59 1,-20-60 15,0 21-15,-41-41-16,-19 60 15,-142-60 1,122-20 0,39 20-16,41-40 15,0 20 1,81-41-1,-20 21 1,-21 40-16,20 0 16,61-41-1</inkml:trace>
  <inkml:trace contextRef="#ctx0" brushRef="#br5" timeOffset="-147280.93">11994 16913 0,'-20'0'47,"40"0"109,142 0-140,-82 0 0,384-141 15,-323 141-31,-20-20 0,-40 20 15,-1 0-15,1 0 32,-41 0-32,1 0 15,-21 0 1,-61-41 78</inkml:trace>
  <inkml:trace contextRef="#ctx0" brushRef="#br5" timeOffset="-145262.46">13607 17276 0,'0'0'0,"20"0"109,21 0-93,19 0-16,1 0 15,-1-20-15,1 20 16,59 0 0,-99 0-1,19 0 1,-60 0 46</inkml:trace>
  <inkml:trace contextRef="#ctx0" brushRef="#br5" timeOffset="-140219.16">14635 17014 0,'20'-61'282,"21"61"-267,-21-40 1,20 40-16,-40-20 16,20 20-16,21 0 31,-41 20-16,0 81 1,0-81 0,-20 20-16,20 1 15,0 19 1,0-40 0,20-20-16,40 0 15,-40 0 1,61-80-1,-41 59 1,-40-19-16,20 20 16,-20 0-1,0 40 32,0 121-31,0-80-1,0-1-15,0 61 16,61-81 0,-61-20-16,40-20 15,-40 61-15,0-41 16,20-20-16,-20 20 31,-20-20-15,-181 0-1,100 0 1,20-40-16,61 40 16,20-20-1,81-21 17,140-120-17</inkml:trace>
  <inkml:trace contextRef="#ctx0" brushRef="#br5" timeOffset="-138405.11">14615 16671 0,'40'0'187,"41"0"-171,-20 0-1,-1 0-15,0 0 16,102 0 0,-122 0-1,0 0-15,1-20 16</inkml:trace>
  <inkml:trace contextRef="#ctx0" brushRef="#br5" timeOffset="-137165.69">15542 16994 0,'0'-20'78,"21"20"-62,19 0 0,-20 0-16,81 0 15,-81 0 1,-20 20-16,20-20 15,-20 80 1,0-60-16,0 1 16,-20 19-16,0-20 15,-101 61 1,81-81 0,40 40-16,-21-40 15,21-20 32,0 0-31</inkml:trace>
  <inkml:trace contextRef="#ctx0" brushRef="#br5" timeOffset="-136834.4">15885 16994 0,'-40'0'0,"20"0"15,-21 20 1,41 60 15,0-59-31,0 19 16,41-20-1,-1 20-15,0-40 16,41 41 0,-41-41-1,21-41 1</inkml:trace>
  <inkml:trace contextRef="#ctx0" brushRef="#br5" timeOffset="-135163.49">15603 16671 0,'0'0'0,"-20"0"47,60 0 62,20 0-93,1 0-16,-1 0 0,1 20 15,-21-20-15,21 0 16,-21 0 0,-20 0-1,-60 0 32,20 0-31</inkml:trace>
  <inkml:trace contextRef="#ctx0" brushRef="#br5" timeOffset="-132720.85">12075 17760 0,'0'20'78,"40"-20"-15,-19 0-63,-1 0 15,40 0 1,-40 0-16,1 0 16,39 0-1,-40 0-15,0 0 0,21 0 16,-21 0-16,0 0 15,20 0 1,61-20 15,-61 20-31,21-20 0,19 20 32,-39-21-32,-21 21 0,20 0 15,-20 0-15,41 0 31,-21 0-31,61-40 32,-41 20-32,-19 20 0,-1-40 15,0 40-15,102-61 32,-122 61-32,0 0 15,20-20-15,21 20 31,-21 0-15,0 0 0,1 0-16,-1 0 15,41 0 1,-41 0-16,0-40 0,-20 40 16,61 0 15,-41 0-31,41 0 31,-41-21-31,1 21 0,59-40 31,-79 40-31,19 0 16,-20 0-16,0 0 16,20-20-16,-19 20 15,-1 0-15,0 0 16,20 0-1,1 0-15,-21 0 0,0 0 16,20 0 0,-20 0-16,61 0 31,-61 0-31,21 0 0,-21 0 16,0 0-16,20 0 15,21 0 16,-1 0-31,21 0 32,-61 0-32,20 0 15,1 0 1,-1 0 0,0 0-1,0 0-15,41 0 31,-61 0-31,0 0 16,1 0-16,39 0 16,-20 0 15,1 0-31,-1 0 16,0 0-1,1 0 1,-1 0-1,0 0 1,21 0 0,-21 0-1,0 0 1,1 0 0,-1 0-1,21 0 1,-21 0-1,0 0 1,0 0 0,-19 0-1,19 0 1,-20 0 0,20 0-1,-19 0 1,-21 40-16,20-40 15</inkml:trace>
  <inkml:trace contextRef="#ctx0" brushRef="#br5" timeOffset="-130544.92">12458 18364 0,'0'0'0,"-20"0"32,20-40 77,81 20-93,-61 20-1,20 0-15,-20 0 0,0 0 16,21 0-16,-1 0 16,0 40-1,1 41 1,-41-41-1,0-20-15,0 21 16,0-21-16,-21 0 16,-79 81-1,59-101 1,-39 20 0,39 20-1,21-40-15,0 0 16,40-40 15</inkml:trace>
  <inkml:trace contextRef="#ctx0" brushRef="#br5" timeOffset="-129944.88">12962 18445 0,'0'-20'0,"-20"20"47,0 0-31,-21 0-1,-39 81 1,80-41-16,-41 20 16,41-19-16,0-1 15,0 0-15,61 1 16,-21-41-16,1 20 16,-1-20-16,0 0 15,41 0 1,-21-20-16,-40 20 15</inkml:trace>
  <inkml:trace contextRef="#ctx0" brushRef="#br5" timeOffset="-125954.97">12519 18062 0,'20'0'218,"20"20"-218,0-20 16,21 0-16,-1 0 16,122 0-1,-142 0 1,-20 0-16,0 0 16,21 0-1,-1 0 79,-60 20-47</inkml:trace>
  <inkml:trace contextRef="#ctx0" brushRef="#br5" timeOffset="-123523.36">13305 18264 0,'0'-41'359,"20"41"-343,20-20 15,-20 20-31,21 0 16,-41 41 30,-41 19-30,41-40 0,-20 20-16,20-19 0,0-1 15,0 20-15,0 0 16,0-19 0,61-21-1,-21 0-15,0 0 16,-19 0-1,19 0 1,-60 0 15</inkml:trace>
  <inkml:trace contextRef="#ctx0" brushRef="#br5" timeOffset="-121955.14">14010 18485 0,'20'0'141,"21"0"-125,-1-20-16,0 20 15,1 0-15,-21 0 16,40-20-1,-39 20 48</inkml:trace>
  <inkml:trace contextRef="#ctx0" brushRef="#br5" timeOffset="-120869.48">14756 17961 0,'0'41'63,"-20"-21"-48,-20 0 16,40 20-31,-20 21 16,20-41 0,-41 121-1,21-60-15,20-1 16,20 243 15,-20-243-31,20 1 0,21-20 31,-41-21-31,40-40 0,-40 20 16,0-40 31,0-20-47</inkml:trace>
  <inkml:trace contextRef="#ctx0" brushRef="#br5" timeOffset="-119842.85">15079 18385 0,'0'0'0,"0"-21"15,-41 21 1,62 0 31,19 0-32,-20 0-15,0 0 16,81 0 0,-101 41-1,40-41-15,-40 101 32,0-61-17,-20-20-15,-40 41 16,40-61-1,-61 40 1,41-20-16,-1-20 16,21 0 15</inkml:trace>
  <inkml:trace contextRef="#ctx0" brushRef="#br5" timeOffset="-119494.56">15381 18465 0,'0'0'0,"-20"0"63,-41 41-48,61-21-15,0 0 16,0 61-1,41-61 1,19 20 0,-19-40-16,-1 0 0,0 0 15,-20 0-15,21-20 16,-21 20-16</inkml:trace>
  <inkml:trace contextRef="#ctx0" brushRef="#br5" timeOffset="-118716.66">15159 18223 0,'0'-20'31,"61"20"79,100 0-95,-80 0-15,-21 0 16,21 0-1,-61 0 1,-40 0 31,0 0-16,-21 0-31</inkml:trace>
  <inkml:trace contextRef="#ctx0" brushRef="#br5" timeOffset="-117914.98">15663 17921 0,'0'0'0,"20"0"109,21 40-93,-41 1 0,40-1-16,-40 20 15,40 41-15,-40-20 16,21-1-16,-21 1 15,40 101 1,-40-102-16,0 21 0,0-41 16,0 1-1,0-1-15,0-19 0,-40 19 32,40-19-32,-21-41 15,21-21 32,0 1-31</inkml:trace>
  <inkml:trace contextRef="#ctx0" brushRef="#br5" timeOffset="-116074.63">15925 17840 0,'21'-20'32,"-21"-20"-32,40 20 46,-20 20-30,20-20 0,1 20-1,-1 0-15,-20 0 32,-20 20-32,0 20 15,-20 21 1,20-41-16,-40 20 15,40-20-15,0 0 16,0 41 0,20-61-16,20 40 15,121-60 1,-120 20 0,-1-20-1,-20 20 1,-20-41-16</inkml:trace>
  <inkml:trace contextRef="#ctx0" brushRef="#br5" timeOffset="-113424.64">19574 16853 0,'0'-21'31,"0"1"0,0-20 32,0 60 15,0 0-62,-20 41-1,20-1-15,0 1 16,0 80-1,0-81-15,0-19 0,0-1 16,0-20 0,20-20 46,-20-60-46,0 19-16,20 1 31,-20 0-31,41 40 16,-21 0-1,121 100 17,-121-79-17,0-21-15,21 40 0,-21 20 31,-20-39-31,0-1 16,0 0-16,-61 40 31,21-19-31,-41-41 16,-20 40-16,1-40 16,-122 0-1,141 0-15,41 0 0,80 0 31,41-40-15</inkml:trace>
  <inkml:trace contextRef="#ctx0" brushRef="#br5" timeOffset="-110733.27">20421 17276 0,'0'0'0,"40"-20"125,0 20-109,21-41 0,-21 41-1,-20 0 1</inkml:trace>
  <inkml:trace contextRef="#ctx0" brushRef="#br5" timeOffset="-110477.87">20401 17477 0,'0'0'0,"40"0"47,0 0-32,-20-20 1,41 20 0,-41 0-16</inkml:trace>
  <inkml:trace contextRef="#ctx0" brushRef="#br5" timeOffset="-108535.08">21066 17115 0,'-20'0'31,"40"0"250,20 0-281,-20-61 16,1 61-16,-21-20 16,60 20-16,-40 0 15,-20-20 1,20 20 15,-20 20-15,0 20-1,0 21-15,0-21 0,0 21 16,-60-21-16,60-20 16,0 20-1,20-40 16,0 0-31,81-80 32,-81 60-32,20 20 0,-40-41 15,21 41-15,-42 41 63,1-1-48,-20 0-15,40 21 16,-20-1-16,20 21 16,0-1-16,0 1 15,20 80 1,20-120-16,-40-1 0,41 20 31,-1-60-31,-40 41 0,-40-41 63,-21 0-48,-20 0-15,-60-61 16,20 1-16,21 20 16,79 40-16,21-41 31,0 21-31,81-61 15,-20 61-15,19-20 16,41 0-16,-20-1 16</inkml:trace>
  <inkml:trace contextRef="#ctx0" brushRef="#br5" timeOffset="-107531.91">21106 16792 0,'0'0'0,"-40"0"94,80 0-63,1 0-15,-1 0 0,141 0-1,-120 0 1,-21-20-16,0 20 0,-19 0 16,-62 20 62,41 20-78</inkml:trace>
  <inkml:trace contextRef="#ctx0" brushRef="#br5" timeOffset="-105353.73">21933 17417 0,'0'0'0,"-20"0"31,60 0 47,141 0-47,-140 0-31,19-40 16,21 20 0,-61 20-16,20 0 15,-60 0 17,-20 40-32,-61 0 15</inkml:trace>
  <inkml:trace contextRef="#ctx0" brushRef="#br5" timeOffset="-101138.33">22981 17175 0,'0'-20'31,"-20"20"0,0 0-15,-1 0 15,1 0-15,-40 0 0,-1 0-1,1 20 1,-21 20-1,81 1 1,-40-21-16,40 20 16,0 1-16,0 19 15,0-20 1,20 1-16,0-41 16,0 0-16,101 0 31,-80 0-31,-21-41 15,40 1 1,-60 0-16,41 40 16,-41-20-16,0 40 47,0 0-32,0 40 1,0-19-16,0-1 31</inkml:trace>
  <inkml:trace contextRef="#ctx0" brushRef="#br5" timeOffset="-94679.63">23445 17135 0</inkml:trace>
  <inkml:trace contextRef="#ctx0" brushRef="#br5" timeOffset="-93743.75">23243 17175 0,'0'-40'31,"20"40"63,0-20-79,21 20-15,-21 0 16,0 0-16,20 0 16,1 0-1,-41 20-15,20-20 16,-20 40 0,0 21-16,0-21 15,0 41 1,0-41-1,-41-20 1,41 20-16,-20-40 0,0 20 31,20 21-31,-40-41 16,-1 0-16,21 20 16,0-20-16,-40 0 15,19 0-15,21 40 16,-40-40-1,19 0 1,102 0 31,-1 0-31</inkml:trace>
  <inkml:trace contextRef="#ctx0" brushRef="#br5" timeOffset="-93076.95">23707 17215 0,'0'-40'16,"-20"40"15,-21 0-16,-19 20 1,40-20 0,-21 41-16,21-1 15,-40 0 1,39 1-16,21-21 16,0 0-16,0 40 15,0-19 1,61-1-16,-21-40 15,101 20 1,-40-20-16,-40 0 0,19 0 16,-19 0-16,-21 0 31,-20 0-31</inkml:trace>
  <inkml:trace contextRef="#ctx0" brushRef="#br5" timeOffset="-70547.29">23183 16873 0,'-21'0'15,"21"20"95,21-20 77,59 0-171,-19-20-16,-1 20 15,61-20 1,-81-21-16,1 41 16,19 0-1,-19 0 1,-1 0-1,0 0 1,-20 0 0,0 0-1,-20 20 63</inkml:trace>
  <inkml:trace contextRef="#ctx0" brushRef="#br5" timeOffset="-26267.49">25964 16974 0,'0'-41'172,"41"41"-172,-1-40 15,0 0 1,-19 40-16,-21-41 15,40 41 1,0 0-16,-20 0 31,-20 41 1,0-21-32,0 20 0,-20 21 15,20-41-15,0 0 16,0 0-16,0 20 15,20-40 1,21 0 0,-1-20-1,-40 0 1,40-40 0,1 39-16,-41-19 15,0 0 1,0 80 31,-21 21-47,21-1 15,0 0-15,0 1 16,0 20-16,61 100 31,-61-141-31,20 1 16,-20-21-16,0 0 15,20 20 1,-20-20-16,0 1 16,-20 39-1,0-60-15,-20 40 16,-61-40-16,20 41 16,-20-41-16,-20 0 15,41-20-15,19 20 16,61-101-1,0 60-15,61-39 16,-1 39-16,102 41 31,-122 0-31</inkml:trace>
  <inkml:trace contextRef="#ctx0" brushRef="#br5" timeOffset="-25187.47">26045 16570 0,'-20'0'16,"60"0"124,1 0-124,80 0-1,-1 0 1,-59-40-16,-21 40 16,21 0-1,-41 0 1</inkml:trace>
  <inkml:trace contextRef="#ctx0" brushRef="#br5" timeOffset="-24159.65">26690 16974 0,'40'0'125,"1"-21"-109,-1 21-16,0 0 15,21-20 1,-21 20-1,-20 0 1</inkml:trace>
  <inkml:trace contextRef="#ctx0" brushRef="#br5" timeOffset="-23838">26589 17236 0,'41'0'47,"-21"0"-31,20 0-1,-20 0-15,0 0 16,41 0 0</inkml:trace>
  <inkml:trace contextRef="#ctx0" brushRef="#br5" timeOffset="-20337.73">27638 16853 0,'0'-21'31,"-21"21"16,-19 0-31,0 0-1,40 21-15,-40-1 16,19 0-16,21 20 16,-40 61 15,40-61-31,0-20 0,0 21 15,141-41 17,-101-20-32,1-21 15,-1 1-15,-20 0 0,-20-1 16,61 1 0,-61 0-1,0 60 16,-20 141 1,20-121-32,0-19 0,0-1 31</inkml:trace>
  <inkml:trace contextRef="#ctx0" brushRef="#br5" timeOffset="-19122.61">28061 16812 0,'0'-20'31,"0"0"125,40-20-109,21 40-31,-41 0-16,20 20 31,-20-20-31,-20 60 16,0-19-1,0-21-15,0 20 16,0 0 0,-40 1-16,20-21 15,-61 60 1,41-80-1,20 0-15,20 21 16,-20-21 0,40-41 15</inkml:trace>
  <inkml:trace contextRef="#ctx0" brushRef="#br5" timeOffset="-18801.82">28383 16832 0,'0'0'16,"0"-40"-16,-20 40 31,-20 61-15,20-21-16,-20 0 15,40 1-15,0-1 16,0 0-16,0 0 16,20-19-16,20-21 15,41 40 1,-41-40-16,0-20 15,21 20-15,-41-41 16,0 21-16</inkml:trace>
  <inkml:trace contextRef="#ctx0" brushRef="#br5" timeOffset="-17967.95">28121 16570 0,'0'0'0,"0"-40"78,21 40-15,79 0-47,-59 0-1,-1-20-15,20 20 16,-39 0-1,-1 0 17</inkml:trace>
  <inkml:trace contextRef="#ctx0" brushRef="#br5" timeOffset="-15480.99">29008 16812 0,'0'-40'15,"21"40"1,-21 20 31,0 20-32,0-19-15,0 59 16,0-39 0,0-1-16,0 0 15,0 21 1,0-21 15,20-40-15</inkml:trace>
  <inkml:trace contextRef="#ctx0" brushRef="#br5" timeOffset="-15038.83">28867 17054 0,'61'0'78,"-21"0"-78,101-20 31,-121 20-31,1 0 16,19-40-1,-60 40 48</inkml:trace>
  <inkml:trace contextRef="#ctx0" brushRef="#br5" timeOffset="-13425.07">29452 16470 0,'0'-21'16,"0"1"15,0 81 78,0-21-93,0 61 0,0-61-16,0-20 15,0 0-15,0 21 16,0-21-16,0 0 0,0 0 15,60-20 79,-60-20-78,41 0 15,-21 20-31,40 0 16,-19 0-1,-1 20 17,-20 20-32,-20 61 15,40-60 1,-40-1-1,0-20 1,-20 20 0,-40-40-1,19 0 1,1 0-16,-61-20 16,61 0-1,20 20-15,0 0 16,60 0 15</inkml:trace>
  <inkml:trace contextRef="#ctx0" brushRef="#br5" timeOffset="-7982.9">25723 16328 0,'0'21'94,"-21"-21"-94,-19 60 16,20-20-16,-61 61 15,41 0 1,0 20-16,-1 20 16,1 0-16,0 41 15,40 39-15,-81 183 16,81-223 0,20 242-1,-20-362 1,41-21-16,-21 0 15,20-40 1,-40 41-16,0-61 47,0-21-31</inkml:trace>
  <inkml:trace contextRef="#ctx0" brushRef="#br5" timeOffset="-6728.19">30016 16207 0,'-20'0'0,"20"21"78,20 39-78,21 41 16,-1 0-16,0 40 16,-40 81-16,0-41 15,0 262 1,-60-261-16,20-41 15,40-20-15,-61-40 16,41 40 0,20-101-1,-20-20 1,20-20 0,0-81-1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21:30.5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12317 9656 0,'0'-40'47,"0"60"31,0 0-46,0 0-17,0 20-15,0 21 16,0-41-1,0 0-15,0 0 16,0 21-16,0-21 16,0 0-16,0 20 15,0 21 17,0-21-32,0 0 31,0 1-31,0 19 15,0-19 1,0-1 0,0-20-1,0 20 1,0 1 0,0-1-1,0 20 1,0-19-1,0-21-15,0 0 16,0 41 0,0-41-16,0 0 15,0 40 1,0-19 0,0-1-16,0 20 15,0-39 1,0-1-16,40 20 15,-40-20-15,0 0 16,0 21-16,0-21 16,0 0-16,0 0 15,0 20-15,0 21 16,0-41 0,0 0-16,0 21 15,0-1 1,0-20-16,0 41 15,0-21 1,0-20-16,0 20 0,0-19 16,0 79 15,0-80-31,20 101 31,-20-60-31,0-21 0,0 1 31,0-1-31,0-20 0,0 20 32,0 1-32,0-21 0,0 0 15,0 20-15,0-20 16,0 1-16,0-1 0,0 20 16,0-20-1,0 0-15,0 1 0,0 19 16,0-20-16,0 40 31,0-19-31,0-1 0,0 0 16,0 1-1,41-1-15,-41 21 0,0-21 16,0 81 15,0-61-31,0 1 0,0-1 16,0-19-16,0 59 15,0-59 1,0 19-16,0 61 31,0-81-31,0 102 16,0-102 0,0 0-16,0 0 15,0 1-15,0-1 16,0 101 15,0-100-31,0-1 0,0 0 16,0-20-16,0 21 15,0 59 1,0-79 0,0 39-16,0-20 0,0 1 15,0 60 1,0-41-1,0-20-15,0 1 16,-20-1-16,20 0 16,0 1-16,0-1 15,0 20-15,0 21 16,0-21 0,0 1-16,0 20 15,0-41 1,-21 101-1,21-101 1,0 81 0,0-80-16,0 19 15,0-20-15,0 1 16,0-1-16,0-20 16,0 21-16,0-21 15,0 20 1,0 0-1,41 1 17,-41-1-17,0 0-15,0-20 16,0 1-16,0 19 16,0-20-1,0 0 16,0 0-31,0 21 16,0-21-16,0 20 16,0 0-16,0 1 15,0-21-15,0 40 32,0-19-17,0-1 1,20-20-1,-20-60 32</inkml:trace>
  <inkml:trace contextRef="#ctx0" brushRef="#br0" timeOffset="1686.47">12176 9253 0,'0'0'0,"0"20"109,0 20-93,0 21-16,-20-1 15,-41 81 1,21-40-16,40-40 16,-40-21-16,40 20 15,-21-60 17,21-20-17,0-20 1,0-21-16,0 1 15,41-1-15,19-80 32,-60 81-32,41-1 0,-1-60 31,0 121-31,-20-40 31,-20 20-31,21 20 31,-1 0-15,20 40 15,-20-20-31,20 21 0,-19 19 16,19-19-16,-20 19 16,41-20-16,-41 41 15,20-41-15,-20 1 16,21-1-16,-41-20 15,20 0-15,-20 21 16,20-1 15,-20-20-31,0 0 32,-40-20-1,-1 0-31,1 0 15,-303-60 17,283 60-32,19 0 15,1 0 1,80 0 15,1 0-15</inkml:trace>
  <inkml:trace contextRef="#ctx0" brushRef="#br0" timeOffset="7881.78">12982 11672 0,'0'20'125,"61"182"-93,19-61-32,-39 0 0,-1 101 15,20-142 1,-39-39-16,19-21 15,-20-40-15,0 0 16,21 0-16,-21 0 16,0-20-16,-20-40 0,60-122 31,1 41-31,-21-61 0,0 1 16,41-21-16,-20 21 15,-21 59-15,0 1 16,1 141-1</inkml:trace>
  <inkml:trace contextRef="#ctx0" brushRef="#br0" timeOffset="31872.18">15502 2983 0,'20'0'109,"-20"41"-93,0-1-1,0-20 1,41-20 0,-41 61-16,0-41 15,20 40-15,-20-19 16,0-1-16,40 20 16,-40 1-16,20 19 15,-20 1-15,40 20 16,-40 40-1,41-101-15,-41 1 16,20-21 0,0-20 187,-20 20-78,40 20-94,-40-60 32,81-101-48,-61 41 1,41-1-16,-1-40 0,-19 0 15,19 0-15,-20 20 16,1-20 0,-1 81-16,-40 0 15,20 40 1,-20-20-16</inkml:trace>
  <inkml:trace contextRef="#ctx0" brushRef="#br0" timeOffset="33687.11">16631 3588 0,'20'0'110,"0"0"-95,41 0 1,-21 0-16,0 0 0,1 0 15,-1 0-15,0 0 16,1 0-16,-21 0 31</inkml:trace>
  <inkml:trace contextRef="#ctx0" brushRef="#br0" timeOffset="34145.58">16732 3790 0,'0'0'0,"20"0"47,20 0-47,1 0 15,-1 0-15,0 0 16,0 0-16,-19 0 16,-1 0-16,0 0 15,20-20 1,-20 20-1</inkml:trace>
  <inkml:trace contextRef="#ctx0" brushRef="#br0" timeOffset="35127.93">18062 3104 0,'0'0'0,"0"-20"16,0 0-1,0 101 48,0-1-63,61 41 15,-61-20-15,60 181 32,1-181-32,-61-40 0,40-21 15,-40-20-15,40-20 16,-40 20-16,41-20 15,-1 0-15,-20-20 16,20-20-16,-19-1 16,19-19-16,0-41 15,-20-20-15,21 0 16,-1 20-16,20-20 16,21-40-1,-81 121-15,40 0 0,-40 60 78</inkml:trace>
  <inkml:trace contextRef="#ctx0" brushRef="#br0" timeOffset="35959.89">18727 3649 0,'0'0'0,"0"60"63,0-20-63,0 1 15,0-1-15,0 21 16,-40-21-16,40-20 16,0 20-1,0-60 16,0-40-15,20 19-16,0-80 31,-20 61-31,41-1 0,-41 21 16,40-20 0,-20 60-16,21 0 31,-41 20-31,0 0 15,20 40-15,-20-19 16,0-1-16,0 0 16,40 21 15,-40-41-31,20 0 16</inkml:trace>
  <inkml:trace contextRef="#ctx0" brushRef="#br0" timeOffset="36245.48">18707 3749 0,'20'0'47,"41"0"-31,-41 0-16,41 0 31</inkml:trace>
  <inkml:trace contextRef="#ctx0" brushRef="#br0" timeOffset="36951.33">19594 3387 0,'0'0'15,"0"20"48,0 0-48,20 40 1,-20 1-16,0-1 0,41 102 31,-41-142-31,20 40 16,-20-100 46</inkml:trace>
  <inkml:trace contextRef="#ctx0" brushRef="#br0" timeOffset="37219.76">19493 3729 0,'0'-40'16,"21"40"15,59-20-15,-60 20-1,61 0 1,-61 0-1</inkml:trace>
  <inkml:trace contextRef="#ctx0" brushRef="#br0" timeOffset="37985.69">20098 2963 0,'0'20'47,"0"1"-31,41 39-16,-41-20 15,20 122 1,20-41-16,-40-1 16,40 102-1,1-141-15,-41-21 16,20 1-1,40-41-15,-19-20 16,-21 0-16,20-40 16,0-21-16,182-302 31,-121 222-31,0 20 16,-21 20-16,-19 41 15,-61 40-15,20 20 16,-40 0 15,-20 0-15</inkml:trace>
  <inkml:trace contextRef="#ctx0" brushRef="#br0" timeOffset="39131.33">20784 3568 0,'0'20'63,"0"61"-48,0-21-15,0 1 16,0 60-1,0-81-15,0 0 16,0-20 0,40-20-16,-40-40 31,0 20-31,0 0 16,0-20-16,0-1 15,0-19-15,0 40 16,0-21-1,0 1 1,20 40 15,20 0-15,-19 0-16,19 0 0,-20 0 16,20 0-1,-40 20 1,0 20-1,0 1 1,-60-21 0,20 20-16,-1-40 15,1 41-15,20-41 16,40 0 31,0 0-47,20 0 15,61 0 1,-60 0-16,-21 0 16,20 40-1,0 20-15,-40-19 16,0-1 0,0-20-1,-40 20 1,20-40-16,0 0 15,-21 0-15,21 0 16,-60 0 0,80-20-1,-21 20-15</inkml:trace>
  <inkml:trace contextRef="#ctx0" brushRef="#br0" timeOffset="54081.69">15643 5866 0,'0'-20'16,"0"-20"15,0 60 79,0 20-95,0 61 1,0-41-16,40 21 15,-40 141 1,41-101-16,-41-41 0,40-19 16,-40-41-16,20-20 15,-20 40-15,20-40 16,1 0 0,19-40-1,-40 0 1,40-1-16,-40-19 0,81-61 15,-21 0-15,1 40 16,-21-20-16,21 21 16,-41 40-16,-20 19 15,40 21-15,-40-20 0,20 20 16</inkml:trace>
  <inkml:trace contextRef="#ctx0" brushRef="#br0" timeOffset="55184">16329 6531 0,'0'20'78,"0"21"-62,-21-1-16,21 21 15,-60 100 1,60-121-1,0-20 1,0-60 31,0 0-31,60-162-1,-60 142 1,81-61-1,-81 101 1,40 20-16,-19 20 31,-21 40-15,40-20 0,-40 1-16,20 100 31,-20-101-31,40 21 15,-40-41 1,0 20-16,20-40 16,-20 20-1</inkml:trace>
  <inkml:trace contextRef="#ctx0" brushRef="#br0" timeOffset="55671.43">16308 6773 0,'0'-20'16,"41"20"93,-21 0-93,0 0-1,20 0-15,-19 0 0,39 0 32,-40-20-32</inkml:trace>
  <inkml:trace contextRef="#ctx0" brushRef="#br0" timeOffset="56309.57">17014 6451 0,'20'0'78,"61"0"-63,-61 0 1,61 0 0,-41 0-1,-20 0 1</inkml:trace>
  <inkml:trace contextRef="#ctx0" brushRef="#br0" timeOffset="56660.92">16913 6672 0,'20'0'31,"0"0"-15,61 0-1,-20 0-15,-21 0 16,61 0 0,-81 0-16,0 0 15,20-20 1</inkml:trace>
  <inkml:trace contextRef="#ctx0" brushRef="#br0" timeOffset="61875.14">17377 6209 0,'0'0'0,"0"-41"32,0 62 61,0 59-77,0-19 0,0 160-1,0-100 1,0 61 0,0-142-1,0 21 1,0-82 31,20-59-32,-20 60 1,0-61 0,0 41-16,0-1 15,0-19-15,0 20 16,0-41-1,0 61 1,0-61 0,0 41-1,-20 40 1,20-20 171,-40 20-171,40-41 0,0 21 15,0 0 0,0 0-15,20 20 109,0 0-110,-20 20 1,20-20-16,40 40 16,-39-40-1,-1 61-15,20-41 16,0 61 0,-40-61-16,61 20 0,-21-40 15,-20 40 1,21-40-16,100 61 31,-121-61-31,20 20 0,1 20 16,-41-19 31,0 19-32,-21 0 16,-19-40-31,40 20 0,-40-20 16,20 41-16,-21-41 0,1 20 16,20-20-16,-20 40 15,19-40-15,-39 61 32,60-41-32,-40-20 0,40 20 93</inkml:trace>
  <inkml:trace contextRef="#ctx0" brushRef="#br0" timeOffset="64214.91">19473 5886 0,'0'0'0,"0"61"78,0-1-62,0 21-16,41 40 16,-41 20-16,40 81 31,0-142-31,-40-19 0,41-21 16,-41 0-16,40-19 31,-20-21-16,20-41 1,-40 1-16,121-222 31,-80 121-31,19-21 0,1 62 16,-1-1-16,1 20 16,-61 61-16,0 60 62</inkml:trace>
  <inkml:trace contextRef="#ctx0" brushRef="#br0" timeOffset="64954.67">20098 6612 0,'0'20'63,"0"20"-48,0-19-15,0 19 16,41 121 0,-41-100-16,0-41 15,0 0-15,20-20 16</inkml:trace>
  <inkml:trace contextRef="#ctx0" brushRef="#br0" timeOffset="66591.33">21046 6310 0,'0'0'16,"0"-41"15,0 21 0,-20 0 16,-1 20-31,1 0-1,-60 20 1,80 41-16,-41-41 16,41 20-16,-20 0 15,20 21-15,0-1 16,0 61 0,20-40-16,21-41 15,-21-20-15,0-20 16,40 41-16,-19-41 15,-1 0-15,0-41 16,41-39 0,-81 39-16,60-39 15,-19-21 1,-41 61-16,0-1 16,-41-19-16,-19 20 0,0-1 15,19 41-15,21 0 16,-20 0-16,40 20 15,-20 1-15,20-1 16</inkml:trace>
  <inkml:trace contextRef="#ctx0" brushRef="#br0" timeOffset="68248.25">21489 6330 0,'0'-20'31,"0"-1"0,0 42 157,0-1-188,0 0 15,0 20-15,0 1 16,0-1-16,0 0 16,0 0-16,0 1 15,0-1-15,0 0 16,0-19 0,0-1-16,20-20 31,-20-20-16,0-21 1,21 21 0,-21-20-16,0 20 15,0-21 1,40 1-16,-40-20 0,0 19 16,0 1-16,-40-121 31,40 120-31,-41 1 15,61 40 142,1 60-126,-21 1-15,20 20-1,20-41-15,-40 0 16,121 101-1,-101-121 1,0 21-16,21-41 16,-41 40-16,40-40 0,-40 20 15,20-20-15,-20 41 16,20-41-16,-20 20 16,41-20-1,-41 20 48,0-60 15,0-1-63,0-39-15,0-122 32,0 101-32,0 0 0,0 61 15,0 20-15,20 20 16,-20-20 0,0 40 77</inkml:trace>
  <inkml:trace contextRef="#ctx0" brushRef="#br0" timeOffset="70948.8">22920 6733 0,'0'-20'15,"21"20"63,19 0-62,-20 0 0,-20-20-1,20 20 1,-20-41-16,0 21 16,0 0 15,-40 20-16,-21 20 1,61 41-16,0 19 31,0-39-31,41-41 16,-21 40-16,20-40 16,1 0-16,-1 0 15,0 0-15,1-20 16,-41-21-1</inkml:trace>
  <inkml:trace contextRef="#ctx0" brushRef="#br0" timeOffset="71607.81">23324 6229 0,'0'40'47,"0"21"-47,0 40 16,0 100-1,0-140-15,0-21 16,0-20 0,0 20-16,0-60 62,0 0-46,0 0-16,20-20 0,-20-1 15,40 21-15,-40 0 16,40 20-16,1 0 16,-21 0-1,0 0-15,20 0 16,1 0 0,-41-40-16,40 40 15,0 0 1,-40-21-16,-20 21 47</inkml:trace>
  <inkml:trace contextRef="#ctx0" brushRef="#br0" timeOffset="72832.87">25077 5866 0,'0'40'78,"0"1"-78,61 261 31,-21-161-31,-40 20 16,41-19-16,-41-62 16,40-19-16,-40-21 15,20 0-15,0-20 16,21-20 15,-1-20-31,0-101 31,21 61-31,-61-21 0,60-20 16,-60 21 0,61-41-16,-21 0 15,-20 40-15,41 1 16,-21 59 0</inkml:trace>
  <inkml:trace contextRef="#ctx0" brushRef="#br0" timeOffset="74165.17">25702 6632 0,'21'-20'109,"19"20"-109,-20 0 16,20 0-16,1 0 31,-41 20 0,-21 20-31,-19-19 16,20-21 15,-20 40-31,40-20 47,60 41-16,1-61-31,-41 80 32,-20-40-32,0 1 31,0-21-31,-20-20 15,-21 40-15,-80-20 32,61-20-32,20 0 0,-1 0 15,21 41-15</inkml:trace>
  <inkml:trace contextRef="#ctx0" brushRef="#br0" timeOffset="75713.63">27033 6330 0,'0'-20'15,"0"-21"17,-20 41-1,0 0-16,-21 0 1,1 0-16,-41 61 31,41-21-31,20 0 16,-41 122 0,61-102-16,0 1 15,41 39 1,-21-79-16,20-21 15,0 40-15,21-40 16,40-20 0,-41 0-16,-20-41 0,21-20 31,-61 41-31,40-20 0,-40 19 16,0 1-16,0 20 15,-20-20-15,-121-21 31,40 61-31,21 0 0,39 0 16</inkml:trace>
  <inkml:trace contextRef="#ctx0" brushRef="#br0" timeOffset="76720.94">27416 6370 0,'0'40'62,"0"-19"-46,0 59-1,0-19-15,0-1 16,0 41 0,0-61-16,0-20 15,20-20 17,-20-40-1,0 20-31,0-20 15,0-41 1,0 20-16,0 1 16,-20-81-1,-20 101-15,40 19 16,40-39 31,0 60-32,41-20 1,-41 20-16,21-41 0,19 41 31,-39 0-31,-41 21 94,0-1-94</inkml:trace>
  <inkml:trace contextRef="#ctx0" brushRef="#br0" timeOffset="77093.82">27436 6451 0,'-40'0'32,"60"0"-17,61 0 17,-41 0-32,0 0 0,0 0 15,21 0 16,-41 0-31</inkml:trace>
  <inkml:trace contextRef="#ctx0" brushRef="#br0" timeOffset="77709.52">27678 6330 0,'0'0'0,"0"-20"63,20 20-1</inkml:trace>
  <inkml:trace contextRef="#ctx0" brushRef="#br0" timeOffset="79104.8">27839 6289 0,'0'0'0,"0"-20"63,0 61 46,-40 39-93,40-39-16,0 19 15,0 0-15,0 1 16,0 20 0,0-41-16,0 0 31,0-80 47,0 20-62,40-61-1,-40 21-15,0-1 16,0 1-16,0-1 16,0 1-16,0-1 15,-40-80 1,20 141-16,20-20 0,20 20 62,0 0-46,20 0 0,-19 0-1,39 0 1,-40 0-16,20 0 15,21 0 1,-41 0-16,0 0 16,21 0 15,-82 0 63</inkml:trace>
  <inkml:trace contextRef="#ctx0" brushRef="#br0" timeOffset="79704.17">27819 6431 0,'20'0'93,"0"0"-93,21 0 16,-1 0-16,0 0 16,1 0-16,-1 0 15,81 0 1,-101-21 0,20 21-1,-60 0 16,0 0-31</inkml:trace>
  <inkml:trace contextRef="#ctx0" brushRef="#br0" timeOffset="89406.75">15744 8547 0,'0'-20'15,"0"-20"16,0 60 63,20 141-78,20-60-1,1 20-15,-1 20 16,0-20-16,1-40 16,-41-21-16,40 1 15,-40-41-15,40-20 0,21 0 16,-21 0 0,-20-61-1,61-120 1,-41 40-16,1 0 15,-41-1-15,60 1 16,-60-121 0,0 323 15,0-1-15</inkml:trace>
  <inkml:trace contextRef="#ctx0" brushRef="#br0" timeOffset="90567.55">16530 9293 0,'0'40'110,"0"21"-110,0-1 15,0 1-15,0-1 16,0 1-16,0-41 16,0-81 46,0-60-46,0 81-16,-40-40 15,40-21 1,0 81-16,20-21 16,-20 21-1,20 20-15,0 0 16,21 20-1,-41 0 1,20 21 0,-20-21-1,0 20 1,-20-40 0,20 20-1,-61-20 1,41 0-16,40 41 47,0-41-32,0 40-15,21-20 16,-21 20-16,20-19 16,1 19-1,-21 0 1,-20-20-1,0 1 1,-20 19 0,-41-40-1,1 60-15,-21-60 16,-80 61 0,120-21-16,21-40 15,61-40 1</inkml:trace>
  <inkml:trace contextRef="#ctx0" brushRef="#br0" timeOffset="91543.33">17478 9011 0,'-21'0'31,"-19"0"-15,20 0 0,60 0 62,21 0-78,40 40 15,-21-40-15,41 0 16,-60 0-16,-21 0 16,-20 0-1,0 0 1</inkml:trace>
  <inkml:trace contextRef="#ctx0" brushRef="#br0" timeOffset="91980.64">17538 9313 0,'0'0'0,"20"0"47,0 0-47,41 0 16,20 0 0,-41 0-1,0 0-15,0-40 0,1 40 16,-21 0-16,0-20 31</inkml:trace>
  <inkml:trace contextRef="#ctx0" brushRef="#br0" timeOffset="92893.62">18082 8749 0,'0'0'0,"21"-61"16,-21 41 0,0 81 46,0 120-31,0-60-31,0 0 16,0-40-16,0-21 16,0-20-16,0 1 31,0-82 0,0 1-15,40-222-1,-40 161 1,0-100 0,20 201 46,0 20-46,-20 20-16,40-20 15,1 21-15,-21-21 16,20 40 0,1-40-16,-1 41 15,-40-41 1,0 20 0,0-20-16,-20 61 31,-21-41-31,-39 21 0,19-21 15,-39 1-15,39-1 16,21-40-16,-21 40 16,41-40-16</inkml:trace>
  <inkml:trace contextRef="#ctx0" brushRef="#br0" timeOffset="95143.69">19534 8688 0,'0'0'0,"0"-20"16,0 60 46,40 21-46,-40 40-16,61 20 16,-61-41-16,20 1 15,-20-21 1,0-19-16,60 19 0,-60-40 15,20-20 1,-20 21-16,81-21 31,-81-41-31,61 1 16,-1-121 0,-20 40-16,1-20 15,39-222 1,-19 262-16,-61 40 15,0 41-15,0 81 47,0-21-31,0 0-16</inkml:trace>
  <inkml:trace contextRef="#ctx0" brushRef="#br0" timeOffset="96059.62">20179 9293 0,'20'40'219,"-20"21"-204,40-21-15,-40-20 16,21 21 0,-21-21 15</inkml:trace>
  <inkml:trace contextRef="#ctx0" brushRef="#br0" timeOffset="99135.06">21026 9091 0,'0'-40'125,"0"20"-94,-21 0 1,1 20-17,-20 0 1,20 0 0,20 20-16,-61 0 15,61 20-15,-20 1 16,20 120-1,40-121 1,1 1-16,-1-41 16,101 20 15,-141-40-31,41-21 0,-41 1 16,40 0-16,-40-1 15,0-19-15,0 20 16,0 19-16,0 1 15,-61-20-15,41 40 16,-40 0 0,60 20-1</inkml:trace>
  <inkml:trace contextRef="#ctx0" brushRef="#br0" timeOffset="99800.55">21469 9071 0,'0'20'31,"0"21"-31,0-1 15,0 0-15,0 1 16,0 19 0,0-19-1,40-41 32,-40-81-31,0 41-1,-40-102 1,40 122-16,0 0 16,0-20-16,0 0 31,20 19-15,41 21-1,-41 0-15,20-40 16,0 40-1,1 0 1,-61 20 62</inkml:trace>
  <inkml:trace contextRef="#ctx0" brushRef="#br0" timeOffset="100092.61">21449 9233 0,'20'0'31,"20"0"-15,1 0 0,-1 0-16,-20 0 15,0 0 1,21 0-16,-41-41 15</inkml:trace>
  <inkml:trace contextRef="#ctx0" brushRef="#br0" timeOffset="101167.5">21933 9011 0,'0'-20'31,"0"40"47,0 20-62,0 61-1,0-41-15,0 1 16,0-1-16,0-19 16,0-21-16,0 20 31,40-60 0,-40-20-31,0-1 16,20-19-16,-20-1 15,0 1-15,0-21 16,0 21-16,0 40 16,0 0-1,20 20 32,41 0-31,-41 0-16,20 0 0,-20 0 15,21 0-15,-21 0 16,0 0 0,-40 0 31,0 0-32</inkml:trace>
  <inkml:trace contextRef="#ctx0" brushRef="#br0" timeOffset="101413.35">21872 9233 0,'61'0'31,"-21"0"-31,81-21 31,-81 21-31,21 0 32</inkml:trace>
  <inkml:trace contextRef="#ctx0" brushRef="#br0" timeOffset="104136.27">23424 9333 0,'41'-20'79,"-1"20"-64,-20-60 16,21 19-31,-41-39 32,-21 60-17,1 20 1,-20 0 0,40 20-1,-40 40-15,40 1 16,0-21-16,0 0 0,40 1 15,-20-41-15,0 40 16,21-40-16,-1 0 16,81 0 15</inkml:trace>
  <inkml:trace contextRef="#ctx0" brushRef="#br0" timeOffset="105003.66">23807 8648 0,'0'40'63,"0"1"-48,0 180 17,0-140-32,21 20 0,-21 60 15,0-100 1,40-21-16,-40-20 15,20 40 17,0-60-32,-20-60 47,0 20-32,0-1-15,0 1 0,0-61 16,-20 41-1,20 19-15,0 1 16,81 20 31,-41 20-47,0-40 16,1 40-16,-1-20 0,20 20 15,-39 0 1,-21-41-16,20 41 0,-40 41 62</inkml:trace>
  <inkml:trace contextRef="#ctx0" brushRef="#br0" timeOffset="110160.92">25279 8325 0,'0'21'94,"0"-1"-79,0 20-15,40 101 32,-40 0-32,61 0 0,-61 21 15,80 261 16,-80-363-31,21-19 0,-21-21 16,40-20-16,-40 40 16,40-40-16,-20 0 15,21-40 1,-21-61 0,-20 41-1,60-21-15,-19-60 0,19-40 16,1 19-1,19-39-15,21 60 0,-61 40 16,1 40-16,-41 21 16,20 40-16,-20-20 15,0-21 17</inkml:trace>
  <inkml:trace contextRef="#ctx0" brushRef="#br0" timeOffset="111930.59">26166 9374 0,'-20'0'16,"-20"0"140,60 0-125,0 0-15,0-20-16,20 20 15,-19 0-15,-1 0 16,-20 20 31,0 20-31,-20-40-1,-41 40 1,61-20-16,-40-20 15,40 21 17,20 19-17,0-20 1,41-20-16,-61 20 31,20-20-31,-20 20 16,0 21-1,-20-41-15,-21 20 16,-60 40 0,1-39-16,39 19 15,1 0-15,19-40 16,1 40 0,80-80-1,1-61 1</inkml:trace>
  <inkml:trace contextRef="#ctx0" brushRef="#br0" timeOffset="113406.67">27295 8950 0,'20'0'16,"-40"0"-16,40-20 15,-20 0 1,0 0 0,0-20 15,-20 40-15,-20 0-1,-1 0-15,21 0 16,-40 40-1,19 20-15,1 1 16,40 60 0,0-41-16,20-19 0,121 20 31,-80-81-31,-1 0 16,21-41-1,-41-19-15,1 19 0,-21 1 16,-20 0-16,40-1 15,-40-19-15,0 20 16,0-1-16,-60 1 16,-21 0-1,20 20-15,-100 80 32</inkml:trace>
  <inkml:trace contextRef="#ctx0" brushRef="#br0" timeOffset="114127.25">27698 8910 0,'0'20'63,"20"21"-48,-20-1-15,0 20 16,0-19 0,0-1-16,0 0 0,0-20 15,20-20 1,21-20 15,-41-40 0,0 19-31,0 1 0,-81-182 32,81 182-32,0 20 0,0-41 31,40 41-15,1 20-16,-1 0 0,-20 0 15,0 0-15,21 0 16,-21 0-16,0 0 15,20 0 1,-40-20 0</inkml:trace>
  <inkml:trace contextRef="#ctx0" brushRef="#br0" timeOffset="114540.88">27718 8829 0,'20'0'46,"21"0"-30,80 0 15,-101 0-31,0 0 16</inkml:trace>
  <inkml:trace contextRef="#ctx0" brushRef="#br0" timeOffset="116313.51">28101 8829 0,'0'-20'16,"0"61"47,0-1-48,20 20 1,-20 61-1,21-60-15,-21-21 0,0 0 16,40 1-16,-40-1 16,20-40-1</inkml:trace>
  <inkml:trace contextRef="#ctx0" brushRef="#br0" timeOffset="116729.3">28142 8809 0,'100'-40'78,"-59"40"-78,80-40 16,-61-1-1,21 41-15,-1-40 16,-39 40-16,-21-20 16,0 20-1,-20 20 32,-20-20-31</inkml:trace>
  <inkml:trace contextRef="#ctx0" brushRef="#br0" timeOffset="116980.02">28404 8971 0,'20'0'47,"20"0"-31,101 0-1,-100-41 1,-21 41-16</inkml:trace>
  <inkml:trace contextRef="#ctx0" brushRef="#br0" timeOffset="118210.39">28484 9011 0,'0'-20'47,"-40"20"46,-41 0-77,61 0 0,0 0-16,-20 0 15,20 0 1,60 0 31,0 0-32,-40 40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23:45.2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12015 3770 0,'0'-21'16,"0"1"46,20 61 63,20 120-109,0-81-16,-40 1 15,41 40 1,-1-101-16,-40 21 16,20-41-16,-20 20 15,41-20 1,-21 0-1,0-41 1,-20 1 0,161-242-1,-121 181-15,-19-20 16,19 0-16,-40 61 16,60 19-16,-60 1 15,21 40 1,-21-20-1,0 60 17</inkml:trace>
  <inkml:trace contextRef="#ctx0" brushRef="#br0" timeOffset="990.55">12559 4233 0,'0'41'63,"0"19"-48,0 0-15,0 21 16,-20 0 0,20-21-16,-20 1 0,20-41 15,0-60 32,20-142-31,-20 81-16,20-20 15,40-20 1,-60 81-16,21 40 16,19 20-1,-20 40 1,-20 0-1,40 1 1,-40 19-16,41 1 0,-1 19 31,-40-60-31,20 21 0,-20-21 16,20 0 0,-20 20-1,41-40 16</inkml:trace>
  <inkml:trace contextRef="#ctx0" brushRef="#br0" timeOffset="1573.98">12579 4374 0,'-20'0'16,"20"-20"109,40 20-125,21-40 31,-41 40-31,40 0 0,-19 0 16,-1 0-16,-20 0 15,20 0 1,1 0 0</inkml:trace>
  <inkml:trace contextRef="#ctx0" brushRef="#br0" timeOffset="5295.03">13748 2782 0,'-40'40'156,"40"0"-140,-20 41-1,-21 0 1,41-21-16,0 21 16,-20-1-16,20 21 15,0 161 1,0-181 0,0 0-16,0-21 15,0 21-15,20 140 31,-20-100-31,21-40 0,-21 40 0,0-40 16,40-21 0,-40 1-16,0-1 0,60 0 15,-60 21-15,21 101 16,19-122 0,-40 1-16,40 59 15,-20-99 1,21 39-1,-41-20-15,20-40 16,-20-80 47</inkml:trace>
  <inkml:trace contextRef="#ctx0" brushRef="#br0" timeOffset="6360.72">14051 2943 0,'0'-20'32,"0"60"46,0 1-78,0 19 15,100 202 1,-100-181 0,41-21-16,-21 21 15,20-61 1,-20-20 15,1 0-31,-21-40 16,60 19-16,-20-79 15,-40 39 1,41-19-16,-41 19 16,20 21-16,-20-1 15,0 21-15,40 20 16,-40-40-1,0 60 1,0 0 0</inkml:trace>
  <inkml:trace contextRef="#ctx0" brushRef="#br0" timeOffset="7292.04">14575 3427 0,'0'-40'31,"20"40"47,20 0-62,-20 20-1,-20 0 1,0 0 15,0 20-15,-20-40 15,20 20 16,41 1-31,-21-21-1,-20 40 1,40-20 0,-40 0-1,0 21-15,-60-41 47,-1 20-31,41-20-16,-20 0 15,19 20 1</inkml:trace>
  <inkml:trace contextRef="#ctx0" brushRef="#br0" timeOffset="8482.64">15260 3427 0,'0'-20'31,"20"20"1,-20-20-17,-20 20 173,-20 0-141,40 40-32,-20-40-15,20 40 0,0 0 32,0 1-32,0-21 0,20 0 15,20 41 1,21-61-1,-21 0 1,-20 0-16,-20-41 16,61-19-1,-61 19 1,0 1 0,-21 40-1,1-60-15,0 60 16,-40 0-1,60 20 1</inkml:trace>
  <inkml:trace contextRef="#ctx0" brushRef="#br0" timeOffset="9082.27">15623 3467 0,'0'-20'31,"0"40"1,0 20-17,0-19-15,0 39 16,0-40-1,20-20 48,-20-40-47,0 0-16,0-1 15,0 21-15,0-40 31,0 40-15,40 20 0,-19 0-1,59-41 1,-39 41 0,-21 0 15</inkml:trace>
  <inkml:trace contextRef="#ctx0" brushRef="#br0" timeOffset="9397.64">15643 3528 0,'20'0'62,"0"0"-62,1-41 16,39 41 0,-40 0-1,0 0 1</inkml:trace>
  <inkml:trace contextRef="#ctx0" brushRef="#br0" timeOffset="9960.08">15946 3467 0,'0'61'47,"0"-41"-47,0 20 31,0-20-31,20-20 47,-20-40-32,0 20 1,0-21 0,0-39-1,0 60-15,40 20 63,-20 0-63,0 0 15,1 0-15,39-41 16,-40 41 0,-20-20 30</inkml:trace>
  <inkml:trace contextRef="#ctx0" brushRef="#br0" timeOffset="10185.57">15925 3568 0,'21'0'32,"39"0"-17,-20 0 1,-19 0-16,-1 0 31,20 20-31</inkml:trace>
  <inkml:trace contextRef="#ctx0" brushRef="#br0" timeOffset="11272.43">14151 4415 0,'0'0'0,"21"0"0,-21-21 15,0 1 17,0 61 30,40 80-46,-40-41-1,81 162 1,-81-202 0,40 1-16,20-21 15,-19-20 1,-1-20-16,-20-21 16,-20 1-16,40-81 15,21 61 1,-41-81-1,-20 100 1,0 82 15,0-21-15</inkml:trace>
  <inkml:trace contextRef="#ctx0" brushRef="#br0" timeOffset="11738.91">14676 4979 0,'40'20'63,"-40"21"-47,0-21-16,0 20 15,0-20 1</inkml:trace>
  <inkml:trace contextRef="#ctx0" brushRef="#br0" timeOffset="12540.41">15321 4717 0,'-21'0'109,"1"0"-93,20 40-16,-60-20 16,60 61-1,0-61-15,20 0 16,20-20 0,-20 0-1,21-20-15,-21-60 16,40 19-16,-60 21 15,0 0-15,0-21 32,-40 61-17,20 0-15,0 20 16,20 21 0</inkml:trace>
  <inkml:trace contextRef="#ctx0" brushRef="#br0" timeOffset="13303.66">15623 4636 0,'0'0'0,"-20"41"94,-20 39-79,40-39-15,0-1 16,0-20-1,0 0-15,0-60 47,20 20-31,-20-21-16,0-19 16,0 20-16,0-1 15,0 21-15,20 20 16,-20-20-16,0 40 47,40 0-47,-40 21 15,0-1-15,20-20 16,0 41 0,21-21-16,-21-20 15,20-20 1,-20 0-1,21-20 1,-1 0 0,-40-21-16,40-19 15,-40 20-15,0 20 16,0-1 0</inkml:trace>
  <inkml:trace contextRef="#ctx0" brushRef="#br0" timeOffset="14618.18">16409 2883 0,'-40'-21'0,"40"-19"31,0 80 32,81 21-63,-41 40 15,40 40-15,21 40 16,-40 1-16,-1 39 15,-19 1-15,59 464 32,-100-465-32,-20 41 0,-40-80 15,19-41-15,1-20 16,20 0-16,-20-41 16,-1-39-16,41-1 15,-20-20-15,20-60 63,0 0-63</inkml:trace>
  <inkml:trace contextRef="#ctx0" brushRef="#br0" timeOffset="27213.78">19373 3024 0,'0'60'157,"0"-40"-142,0 0 1,0 1 0,-41 39 15,41-40-31,0 0 15,0 1 17,0 19-32,0-20 31,0 0-15,0 0 15,0 21-16,0-21 32,0 0 0,0 20 94,0-20 93,0 1-156,0-1-46,0 20-1,0-20-16,0 0 17,0 21-1,0-21 0,0 0 0,0 0 1,0 21-17,0-21 32,0 0 16,0 20 15,0-20-47,20-20-15,-20 21 15,0-1 31,0 20 1,0-20-32,0 0 16,0 0-16,0 21-15,0-21 15,0 0 0,0 20 1,0-19-1,0-1 0,0 0-15,0 20-1,0-20 17,0 1-17,0 19 1,0-20 15,0 0-15,0 0-1,0 21 17,0-21-17,0 0 1,0 0 0,0 20-1,0-19 16,0 19-15,0-20 0,0 20-1,0-19 17,0-1-1,0 20-16,0-20 17,21 0-17,-21 0 17,0 41-17,0-41 1,0 0-1,0 0 1,20 21 15,-40-41 2610,-21 0-2625,1 0-1,0 0 1,19 0-1,1 0 1,0 0 0,-20 20-1,20-20 17,-1 20-17,-19 20-15,20-40 16,0 21 15,20-1-15,-40-20-1,40 40 1,-21-40 0,21 20-1,-20 0 1,20 21-1,-40-1 1,20-20-16,20 0 31,0 21 1,-20-41-17,20 20-15,0 0 16,0 20 15,0-20-15,0 1 15,0-1-15,0 20-1,0-20 1,0 0-1,0 21 17,0-21-17,0 0 17,0 0-17,0 20 16,0-19 1,20-1-17,20 20 1,-40-20 15,20-20-15,-20 20-1,20 21 17,-20-21-17,41-20 1,-41 20 0,20-20-16,-20 20 15,20-20-15,20-1008 31,-40 2057-31,20-1049 0,1 0 16,-21 20 0,20-20-16,20 0 15,21 0 1,-61 20 0,40-20-16,0 0 15,1 0 1,-21 0-16,20 0 31,20 0-15,-19 0-16,-1 0 31,0 0-31,21 0 16,-21 0-1,1 0 16,-1 0-31,-40-20 16,20 20 0,-20-41-16,40 41 15,-40-20-15,21 0 16,-21-40 0,60 39 15,-60 1-31,20-20 15,20 0 17,-40-1-32,21 41 15,-21-80 1,0 60 0,0-21 15,0 21-16,0 0 1,0-20 0,-21 19-1,1 1 17,20-20-32,-20 20 15,20 0 1,-40 20-1,40-41 1,-20 21 15,0 0-15,20-20 0,-41 40-1,41-20 1,-20 20-1,0-41 1,0 41 0,20-40-16,-41 40 15,41-20 1,-20 20 0,20-20-1,-20 20 1,-20 0 15,40-41-31,-20 41 16,-1 0-1,1 0 1,20-20 0,-40 20-1,20 0 1,-41-20 15,21 20-31,20 0 16,0 0-16,0 0 15,-41 0-15,-20 0 32,41 60-32,0 1 15,40-41-15,-61 0 31,41-20-31,20-20 0</inkml:trace>
  <inkml:trace contextRef="#ctx0" brushRef="#br0" timeOffset="31932.36">19272 5382 0,'0'41'203,"0"-1"-203,0-20 16,0 0-16,0 21 16,40-41-16,-40 40 15,20-40 17,0 0 46,1-20-63,19-61 17,-20 61-32,-20 0 0,40-21 15,-40 21 1,20 0-1,-20-20 1,41 20 0,-41-1 15</inkml:trace>
  <inkml:trace contextRef="#ctx0" brushRef="#br0" timeOffset="32644.42">19614 5523 0,'0'-20'31,"0"61"110,41-1-125,-41 0-1,20-40-15,-20 20 31</inkml:trace>
  <inkml:trace contextRef="#ctx0" brushRef="#br0" timeOffset="34655.01">19473 5967 0,'0'20'140,"0"0"-124,20 20-1,-20-19-15,0 19 16,0 20 0,41-39-16,-41-1 0,0 20 15,0-20-15,20 0 16,-20 21-16,0-21 16,0 0-16,0 41 15,0-21 1,20 40 15,-20-39-15,0-1-1,40 0 1,-40-19 15,0-1-31,0 40 16,0-40-16,0 21 31,0-21-31,0 0 16,0 20-1,0 1 1,0-1 0,0 20-1,0-19 1,0-21-1,0 0 1,0 20-16,21-40 16,-21 61-1,0-41-15,0 20 0,0-20 16,0 21-16,0 19 16,0-40-16,0 1 15,0-1 1,0-40 62</inkml:trace>
  <inkml:trace contextRef="#ctx0" brushRef="#br0" timeOffset="39997.6">19373 3024 0,'-21'0'15,"42"0"142,-1 40-126,0-20-31,0-20 16,40 0-1,-39 0 1,-1 0-1,0 0 1,40 0 0,1 0-1,-21 0 1,1 0 0,-21 0-1,0 0 1,20 0-1,1 0 1,-21 0 0,20 0-1,0 0 1,1 0 0,-21 0-1,0 0 79,0 0-78,20 0-1,-19 0 16,-1 20-15,20-20 0,-20 0-1,0 41 1,21-41 0,-1 0-1,0 0 1,1 0-1,-1 0 1,-20-21 0,20 21-1,-19 0 1,-1 0-16,-20-20 16,20 20-16,40 0 15,-39 0 1,-1 0-16,40-20 31,-20 20-31,-19 0 31,19 0-15,-20 0 78,20 0-47,-19 0-32,19 0 1,0 0-1,1 0 1,-21 0 0,60 20-1,-59-20 1,19 0-16,0 0 16,0 0-16,1 0 0,19 0 15,1 0-15,60 0 16,-81 0-1,20 0-15,1 0 16,40 0 0,-61 0-16,21 0 15,-21 0-15,0 0 16,81 0 0,-81 0-1,21 0-15,-21 0 16,41 0-1,-41 0-15,-20 0 16,21 0-16,-21 0 0,20 0 31,-20 0-31,21 0 16,-21 0 0,0 0-1,20 0 126,-20 41-94,1-21-32,19-20 79,-60 40 719,20 0-798,-20 41 1,20-61-1,0 21 1,0 19 0,0 21-1,0-61 1,0 60 0,0-59-1,0 59 1,0-39-1,-21-1 1,21-20 0,0 0-1,-40-20 79,-20 0-63</inkml:trace>
  <inkml:trace contextRef="#ctx0" brushRef="#br0" timeOffset="40892.44">22396 3770 0,'0'20'16,"21"-20"47,-1 0-48,20 0 1,-20 0-16,20 0 15,1 0 1,-1 0-16,0 0 0,61 0 31,-60-20-31,-1 20 0,40 0 32,-59-21-32,19 21 15,0 0 1,1 0-1,-82 0 48</inkml:trace>
  <inkml:trace contextRef="#ctx0" brushRef="#br0" timeOffset="42682.05">22255 4011 0,'0'-20'31,"20"20"-16,-20 41 95,21-41-95,-21 40 1,0 0-16,0 1 16,0-21-1,20 40 1,-20-40-16,0 1 0,0 19 16,0 0-16,0 41 31,0-61-31,0 20 0,0-20 15,0 1-15,0 19 16,40 0 0,-40-20 15,0 1 0,0 39-15,0-20-1,0 21 17,0-21-32,0-20 15,0 21 17,-20-21-1,20 0-16,0 20 1,40-40 125,21-20-126,-41 20 1,0-20-16,81 20 16,-61-20-1,0 20-15,1 0 0,-21 0 16,20 0-16,-20 0 15,1 0-15,19 0 16,0 0 0,-20 0-16,0 0 15,1 0-15,19 0 16,0 0 0,-20 0-1,-20-41 16,0 21-15,0 0 15,0-20-15,0-1 0,0 21-1,0-101 16,0 61-31,0-1 0,0 1 16,0 20-16,0-1 16,0 21-16,0 0 15,0-20-15,0 20 16,0-41 0,0 21-16,0-21 0,0-19 31,0 59-31,0-19 0,0 20 15,0 0-15,0-41 32,0 41-32,-40 20 0,40-60 15,0 40 1,-20-1 15,20-19-15,0 20-1,0 0 1,-20 20 47</inkml:trace>
  <inkml:trace contextRef="#ctx0" brushRef="#br0" timeOffset="45887.95">22517 4213 0,'0'-20'16,"0"40"140,0 20-140,0 1-16,0-21 15,0 0-15,0 20 16,0-20-16,0 41 31,0-21-15,0-60 46,0 0-46,0-20 0,0 19-16,0-59 31,0 40-31,0-1 31,20 1-31,-20 0 16,21 40-1,-1 0 1,0 0 0,-20 20 15,0 0-15,0 0-1,0 20 1,-20-40-1,20 21-15,-41-21 16,-19 40 0,40-40-16,20 20 15,-40-20 1,40 40 0,20-40 15,0 20-16,20 1 1,0-21 0,1 40-16,-21-40 15,20 20 1,-20-20 0,-20 40-1,41-40-15</inkml:trace>
  <inkml:trace contextRef="#ctx0" brushRef="#br0" timeOffset="46720.26">22800 4173 0,'0'60'94,"20"41"-78,-20-61-16,0 1 15,0-21-15,20-20 16,-20 20-16</inkml:trace>
  <inkml:trace contextRef="#ctx0" brushRef="#br0" timeOffset="47701.95">22739 4939 0,'0'20'94,"0"20"-94,0-20 16,0 21-1,0 60 1,0-41-16,20 0 15,-20 1-15,0-1 16,0-19-16,0 19 0,0-40 16,20-20-1</inkml:trace>
  <inkml:trace contextRef="#ctx0" brushRef="#br0" timeOffset="49877.2">21892 5745 0,'21'0'63,"-1"0"-32,0 0-15,0 0-16,20 0 15,-20 0-15,1-20 16,39 20-16,-40 0 16,21 0-16,-1 0 15,0 0-15,1 0 16,-1 0-16,-20 0 15,20 0 1,1 0-16,-21 0 0,40 0 31,1 0-15,-21-20-16,-20 20 16,0 0-16,21 0 15,19-41 1,-19 41 15,19-20-31,-20 20 16,-20 0-1,1 0 1,19 0 0,0 0-16,-20 0 31,1 0-16,19 0-15,-20 0 16,20 0 0,1 0 15,-1 0-31,0 0 31,1 0-31,-21 0 16,0 0-1,20 0 1,1 0 15,-21 0-31,20 0 16,-20 0 0,0 0 15,21 0-31,-1 0 15,0 0 1,1 0 0,-1 0 15,0 0-31,1 0 16,-21 0 15,0 0-16</inkml:trace>
  <inkml:trace contextRef="#ctx0" brushRef="#br0" timeOffset="51030.88">22013 5745 0,'0'-20'16,"0"60"140,0-20-156,0 21 16,20 60 15,-20-61-31,0 0 0,41-20 16,-41 0-1,40 41-15,-40-41 32,20-20 14,-20 20-14</inkml:trace>
  <inkml:trace contextRef="#ctx0" brushRef="#br0" timeOffset="51657.57">21913 6168 0,'60'-20'109,"21"20"-93,-41 0-16,20-40 15,-19 40-15,-1 0 16,41-20 0,-41-21-16,-20 41 15,0 0 1,-40 0 78</inkml:trace>
  <inkml:trace contextRef="#ctx0" brushRef="#br0" timeOffset="53006.46">21973 6189 0,'0'40'110,"0"0"-110,0-20 15,0 1-15,0 19 16,0 41 0,0-21-16,0-20 15,0 41 1,0-41-16,0 1 16,0-1-1,0-20-15,0 41 16,0-41-1,0 0 1,0 0 109,0 20-16,40-20-77,1-20-17,-21 0 1,40 0 0,-19 0-16,-21 0 15,20 0 1,0 0-16,41 0 31,-41 0-15,-19 0-16,-21-20 93,0-20-77,0 20 15,0 0-15,0-21-16,0 21 16,0-20-16,0 0 15,0-21-15,-21-20 16,21 21-16,0 0 15,-20-21-15,20-40 0,-40 40 16,40 21-16,0 40 16,0-1 15,0 1 78</inkml:trace>
  <inkml:trace contextRef="#ctx0" brushRef="#br0" timeOffset="53890.52">22215 7035 0,'0'-20'32,"0"-20"-17,0 60 79,0 20-78,0 1-16,0 100 15,0-61 1,0 162 15,0-201-31,0-1 0,0-20 16,0-60 62</inkml:trace>
  <inkml:trace contextRef="#ctx0" brushRef="#br0" timeOffset="56360.61">23969 5624 0,'0'20'171,"0"61"-155,0-41 0,0 1-16,0-1 0,0-20 15,0 0-15,0 21 16</inkml:trace>
  <inkml:trace contextRef="#ctx0" brushRef="#br0" timeOffset="56960.65">23807 6007 0,'21'0'94,"39"0"-78,-40 0-16,21 0 15,-1 0-15,101 0 32,-101-40-32,1 40 15,-1-20-15,-20 20 16,-60 0 46</inkml:trace>
  <inkml:trace contextRef="#ctx0" brushRef="#br0" timeOffset="59001.38">23727 6047 0,'0'61'125,"0"-41"-125,0 0 16,20 21-16,-20-21 15,0 0-15,0 0 16,0 81-1,0-61 1,0 1 0,0-21-16,0 20 15,0 0 1,0-20 0,0 21 15,0-21 0,0 0-31,0 0 31,0 21 16,0-21 0,0 0-16,0 20 1,0-20-17,0 1 16,20-21-15,-20 20-16,0 20 16,0-20 46,0 0 16,20-20-46,21 0-17,-21 0 1,0 0 15,20-20-15,-20 20-1,1 0-15,19 0 16,0 0 0,21 0-1,-21 0 1,-20 0-1,0 0 1,21 0 0,-21 0-1,0 0 1,0 0 62,-20-40-31,40 0-31,-40 19-1,0-19 1,0 0-1,0-1 1,0-19 0,0 20-1,0 19-15,0 1 16,0-20 0,0 0-1,0 20 16,0-1-31,0-19 16,0 0 0,0-21-1,0 41 1,0 0 0,0-20-1,-20 40-15,20-41 16,0 1-1,0 20-15,0 0 32,0-21-17,-20 21 1,0 20 78,-20 0-79</inkml:trace>
  <inkml:trace contextRef="#ctx0" brushRef="#br0" timeOffset="59869.13">24029 6914 0,'0'-20'47,"20"20"-16,-20 61 0,0-41-31,0 20 16,0 41-1,0-41-15,0 0 16,0 41 0,0-41-16,0 21 15,0-21 1,0-20-16</inkml:trace>
  <inkml:trace contextRef="#ctx0" brushRef="#br0" timeOffset="62937.97">19735 7640 0,'-20'-40'16,"20"20"15,-40 20-31,40-21 31,-20 21-31,20 41 47,0-21-16,0 20 1,40-40-17,0 20 1,-19-20-16,79 41 31,-59-41-31,-21 0 0,40 0 16,1 0 15,-21 0-31,-20 0 0,0 0 16,61 0-1,-61 0 1,21-20-16,-1 20 15,-20 0-15,40 0 16,-39 0 0,-1 0-16,20 0 15,0 0-15,1 0 16,-1 0-16,0-21 16,1 21-16,19 0 15,-20-40-15,1 40 0,-1 0 16,0 0-16,1 0 15,-21 0-15,20 0 32,1 0-32,19 0 15,1 0 1,-21 0 0,-20 0-16,20 0 15,-20 0 1,41 0-1,-41 0-15,0 0 16,21-20-16,-1 20 0,-20 0 16,20-40-16,-19 40 15,19 0-15,-20 0 16,0 0 0,20 0-1,1 0 1,19 0-1,-19-21 1,-21 21-16,0 0 16,0 0-16,41 0 15,-41 0 1,20 0-16,-20 0 16,61-40-1,-61 40 1,20 0-16,1 0 15,-1 0 1,-20 0 0,0 0-1,21 20 1,-21-20 0,0 0-1,0 0 1,61 0 15,-41 0-15,-20 20-16,20-20 15,-19 0 1,19 0 0,-20 0 15,20 0-31,21 0 15,-21 0 1,-20 0 0,1 0-1,19 0 1,-20 0 0,0 0-1,0 0 1,21 0 15,-21 0-31,40 0 16,1 0-1,-1 0 1,-19 0 0,-21 0-1,0 0 1,0 0-1,20 0 1,-20 0 0,1 0-1,19 0 1,-20 0 0,0 0-1,0 0 1,21 0-1,-21 0 1,0 0 0,20-40-1,-19 40 1,-1 0 0,0 0-1,20 0 1,-20 0-1,1 0 1,-21-20-16,40 20 16,-20 0 15,0-20-15,20 20-1,-19 0 1,-1 0-1,0 0 17,20 0-1,-20 0-15,1 0 15,19 0 0,-20 0-15,0 0-1,0 0 1,21 0 15,-21 0-31,-20-41 31,20 41 1,-20 41 30</inkml:trace>
  <inkml:trace contextRef="#ctx0" brushRef="#br0" timeOffset="67707.83">22134 6410 0,'0'0'0,"0"-20"1187,20 20-1171,1 0 15,-1 0 0,-20 20 32,0 21-48,0-21 1,0 0 0,-41 61 15,21-61-15,20 40 15,0-19-16,0-21 17,41-20-32,-21 0 15,0 0-15,40 0 32,-19 0-32,-41-20 15,40 20 1</inkml:trace>
  <inkml:trace contextRef="#ctx0" brushRef="#br0" timeOffset="68989.72">24029 6310 0,'-20'0'47,"20"-41"0,20 41 0,0 0-47,-20 20 15,41-20 1,-41 21-16,0-1 31,-41 20 0,21-40-15,20 20 0,0 0 31,0 21-32,41-41 1,-41 20-16,20-20 15,-20 20-15,20 20 16,-20-20 0,0 1 31,0-1-47,-40-20 15,19 0-15,-19 0 16,20 0-16,0 0 15,-41 0 1,41 0-16</inkml:trace>
  <inkml:trace contextRef="#ctx0" brushRef="#br0" timeOffset="75139.14">24473 5342 0,'-41'0'46,"62"0"33,-1 0-64,0 0 1,20 0-1,0-40 1,1 40 0,-1 0-1,-20 0 1,21 20 0,-21-20-1,0 0 1,-20 20-1,40-20-15,-40 20 16,0 0 0,20-20-16,-20 41 15,0-21 1,0 0 0,0 20-1,0-20 1,0 1-1,0-1-15,0 20 32,0-20-17,0 0 1,0 21 0,0-21 15,0 0 0,0 0-15,0 20 15,0-19 0,-40-1-15,40 20-1,0-20 17,0 0-1,0 21-15,-20-41-1,20 20 1,0 0 15,0 0-15,0 20-1,0 1 32,0-21-47,0 20 16,0-20-1,0 1 1,40-21 0,-20 0-1,-20 40-15,41-40 32,-61 0 108,20 20-140,-21-20 16,21 20-1,-40-20-15,40 41 16,-20-41 0,20 20-1,0 0 32,0 20-16,0 1-15,0-21 0,0 0-1,0 20 1,40-20 0,-20 0-1,41 41-15,-21-21 16,-40-20-1,20-20-15,1 41 16,-21 19 0,40 1-1,-20 19 1,-20-60 0,0 1-16,0 19 15,0-20-15,0 20 16,40 41 15,-40-61-31,0 21 0,0-21 0,0 0 16,-40 60-1,0-39 1,-1-41 0,1 0-16,0 0 15,-1 0-15,1 0 16,40 40-1,-60-40-15,60 20 16,-81 41 15</inkml:trace>
  <inkml:trace contextRef="#ctx0" brushRef="#br0" timeOffset="79593.67">25823 5987 0,'0'20'62,"0"0"-62,0 0 16,0 142 0,41-102-1,-41 1-15,0-1 16,0 81 15,0-161 16,0-20-31,0 20-1,0-21-15,0-140 16,0 100 0,0-100-1,20 141 1,-20-21-16,40 21 15,-20 40 1,-20-41-16,20 41 16,21 41-1,-1-21-15,-40 0 16,0 20-16,40 1 16,-40-21-16,0 20 15,0 0-15,0 1 16,-121 39-1,101-80 1,-20 21 0,60 19 46,101 61-46,-81-81-1,41 61 17,-41-21-32,-40-20 15,21-40-15,-21 20 32</inkml:trace>
  <inkml:trace contextRef="#ctx0" brushRef="#br0" timeOffset="80186">26247 6431 0,'40'-41'62,"-20"41"-31,-20-20-15,20 20 0,21-40-16,-62 40 78,1 0-78,0 20 31,20 0-31,0 0 16,0 21-16,0-1 15,0-20 1,61-20 15,-21 0-31,-20 0 16</inkml:trace>
  <inkml:trace contextRef="#ctx0" brushRef="#br0" timeOffset="80884.06">26569 6310 0,'0'-41'0,"-40"41"31,20 0 0,20 41-15,-20-21-16,20 20 0,0 0 31,20-40-15,20 0-1,-20 0 1,0-40 0,-20-20-1,41 60 1,-41 20 15,0 121 0,0-61-31,0 21 0,0 0 16,0 20 15,20-121-31,-20 20 0</inkml:trace>
  <inkml:trace contextRef="#ctx0" brushRef="#br0" timeOffset="81843.7">27073 6148 0,'0'0'0,"-20"0"31,40 0 31,0 20-46,21-20-16,-21 0 16,60-20-1,-59 20 1,-21-20-1</inkml:trace>
  <inkml:trace contextRef="#ctx0" brushRef="#br0" timeOffset="82091.23">27053 6410 0,'40'0'16,"-20"0"0,41 0-1,-41 0-15,0 0 16,41 0-1,-41 0-15</inkml:trace>
  <inkml:trace contextRef="#ctx0" brushRef="#br0" timeOffset="83682.63">27799 5947 0,'0'-20'16,"20"20"30,-20 20 126,40 20-156,-40 0-16,0 21 16,0 60-1,0-81-15,0 0 16,0 1-16,0-21 15,0 40 1,0-39 0,0-42 46,-20 1-62,20-40 16,0-1-1,-20-181 1,20 121-16,0 61 16,0 20-16,0 19 15,0-39 1,0 40-16,40 20 16,1-41-16,-21 41 15,40-40 1,-40 40-16,21 20 15,-1 21 1,-40-1 0,20-40-1,-20 40-15,0 1 0,-20-21 16,0 20-16,-20 21 16,-21-21-16,21-20 15,-21 40 1,41-60-1,20 21 32,20-21-31,41 100 0,-21-79-16,-20 19 15,21 0-15,-21 1 16,20-1-16,-40-20 0,61 61 31</inkml:trace>
  <inkml:trace contextRef="#ctx0" brushRef="#br0" timeOffset="85038.75">28283 5927 0,'0'-21'31,"0"-19"-15,80 40 15,-60-20-31,21 20 16,-21 0-1,-20 40 17,-20 21-17,0-21-15,-21 20 16,21-19-16,-20-1 16,40-20-16,-20 21 15,20-21-15,0 40 16,20-40-1,81 21 1,-81-41 0,20 0-16,-20 0 15,0-41 1,-20 21 0,0-20-16</inkml:trace>
  <inkml:trace contextRef="#ctx0" brushRef="#br0" timeOffset="85813.17">28928 5644 0,'0'20'78,"-61"81"-62,21-20-16,0 0 16,-1 19-16,21-19 15,-20 40-15,0 0 16,-1-40-16,1-21 15,20 41 1,20-61 0,0-20-1,0-40 48</inkml:trace>
  <inkml:trace contextRef="#ctx0" brushRef="#br0" timeOffset="86515.94">29089 5846 0,'-40'40'93,"40"-20"-77,-41 61 0,-19 20-16,20-21 15,-21 122 1,61-81-16,-60-40 0,60-21 16,-41 21 15,41-41-31,0-60 62,0-20-46</inkml:trace>
  <inkml:trace contextRef="#ctx0" brushRef="#br0" timeOffset="87686.56">29391 5967 0,'0'-40'16,"0"80"62,-20 81-47,20-61-31,-20 1 16,-20 60 0,40-61-16,0-19 31,0-62 16,0-39-47,0 20 15,0-263 17,20 243-32,-20-1 15,20 21-15,20 0 16,-40 19 0,41 21-16,-41-20 0,40 20 15,0 0 1,1 0-16,-1 20 15,-40 41 1,0-41 0,0 61 15,0-61-31,-20-20 16,-20 40-1,19-40-15,-19 20 0,0-20 31,20 0-31,20 41 63,60 39-32,-60-39-31,40 19 0,-40-20 16,21 1-16,-21-1 15,60 41 17,-60-41-32,20-40 15,-20-20 32</inkml:trace>
  <inkml:trace contextRef="#ctx0" brushRef="#br0" timeOffset="89537.43">29835 5947 0,'0'0'0,"0"-20"78,40 20-78,1 0 16,39-41-1,-60 41-15,-20 20 16,21-20-16,-21 21 15,0 19 1,0 0 0,0 21-1,-61-41 1,41-20-16,0 0 16,20 20 15,20-20 0,61 40-15,-41 1-16,0-41 0,0 60 15,-19-20-15,-21-19 16,20-1-16,-20 20 16,0 21-1,0-41 16,-20-20-31,-21 40 0,-59-40 32,59 20-32,21-20 0,-20 0 15,-1 0 1,21 0 0</inkml:trace>
  <inkml:trace contextRef="#ctx0" brushRef="#br0" timeOffset="109726.69">20018 9172 0,'0'0'0,"40"61"94,-40-1-94,60 21 16,-60-1-16,61 21 15,-21 20 1,-40-101-16,20 21 16,21-21-1,-21-20 1,20 0-1,0-81-15,21 0 0,-1-40 16,1 1-16,-1-22 16,1 1-16,-1 0 15,1-20-15,-1 80 16,-40 1-16,-20 59 16,21 21-16</inkml:trace>
  <inkml:trace contextRef="#ctx0" brushRef="#br0" timeOffset="110537.61">20945 9293 0,'0'20'47,"0"0"-32,-40 121 16,40-80-31,0-1 0,-21-19 16,21-21-16,0 0 16,0-60 31,0-21-47,0 1 15,0-81 1,0 80-16,41 1 15,-41-1-15,40-40 32,-20 101-32,0 0 15,-20 61 1,41 20-16,-41-21 16,0 1-16,20-1 15,-20 0-15,0-19 16,40-21-16,-40 20 15,20-20 17</inkml:trace>
  <inkml:trace contextRef="#ctx0" brushRef="#br0" timeOffset="110828.78">20925 9434 0,'40'0'47,"-20"0"-47,0 0 16,21-20-16,-1 20 31,-20 0-15</inkml:trace>
  <inkml:trace contextRef="#ctx0" brushRef="#br0" timeOffset="111309.34">21570 9273 0,'60'0'78,"1"0"-62,-41-40 0,20 40-16,1 0 15,-21 0 1</inkml:trace>
  <inkml:trace contextRef="#ctx0" brushRef="#br0" timeOffset="111595.65">21691 9313 0,'0'0'0,"60"0"47,21 0-31,-61 0-1,0-20-15,21 20 16</inkml:trace>
  <inkml:trace contextRef="#ctx0" brushRef="#br0" timeOffset="114177.61">22941 8547 0,'0'0'0,"0"40"109,0-19-93,0 39-1,40-20-15,-40 21 16,60 40-16,-19-21 16,-1-19-16,0 19 0,21-19 15,-1 20-15,-40-41 16,1 0-16,59-20 31,-60-20-15,21-60 31,-1-101-32,-40 80-15,20-40 0,-20 0 16,41 0-1,-41 40-15,40 41 0,-40-20 16,20 40-16,20 20 63</inkml:trace>
  <inkml:trace contextRef="#ctx0" brushRef="#br0" timeOffset="114745.85">23767 9172 0,'0'40'63,"40"41"-47,-19-61-16,-21 41 31,0-21-16,0-60 17</inkml:trace>
  <inkml:trace contextRef="#ctx0" brushRef="#br0" timeOffset="115778.6">24473 8426 0,'0'0'0,"-20"0"109,-1 61-93,21-1-16,-60 61 0,20 20 15,-1 21-15,41-1 16,-40 484 15,60-363-31,20-80 0,1 19 16,19-19-16,1-61 16,-1-20-16,-40-60 15,21-21 1,-21 0-16,-20-60 78,0 0-78</inkml:trace>
  <inkml:trace contextRef="#ctx0" brushRef="#br0" timeOffset="118065.03">25239 8567 0,'0'0'0,"0"20"62,0 21-46,0 302 15,0-263-31,0-19 16,0-1-1,0-20 1,0-80 15,0-101-15,0 81-1,0-21-15,40 0 16,-40-40-16,20 41 16,81-122-1,-81 182 1,20-20-1,41 40 1,-61 0 0,0 20-16,21 20 15,-41-20-15,20 21 16,-20-21-16,0 0 16,0 0-16,-20 40 15,0-39-15,-21 19 16,-39 20-1,39-60 1,21 0 0,60 0 31,1 41-32,-1-21-15,0 20 16,61 41-1,-20 20 1,-81-61-16,20-40 16,-20 20-16</inkml:trace>
  <inkml:trace contextRef="#ctx0" brushRef="#br0" timeOffset="118611.78">26025 8930 0,'0'-20'78,"0"0"-62,0-20 15,-40 40-15,19 0-1,21 20 1,-20 81 0,20-61-1,0-20-15,0 20 16,41-40-16,19 0 15,-40 0 1,21 0-16,-1-20 16</inkml:trace>
  <inkml:trace contextRef="#ctx0" brushRef="#br0" timeOffset="119130.18">26327 8809 0,'0'0'0,"-20"0"15,-20 0 1,40 41-16,-20-1 16,20 0-16,0 1 15,0-1-15,0-20 16,20-20 0,40-20-1,-60-20 1,41-21-16,-41 21 15,20-21 17,-20 102-17,0 19 1,0 21-16,0 19 16,0 1-1,0 20-15,0-40 0,0-41 16,60 0-1,-60-19-15,20-21 16,-20-21 15,0-19-31</inkml:trace>
  <inkml:trace contextRef="#ctx0" brushRef="#br0" timeOffset="119972.34">24997 9676 0,'40'0'94,"-20"0"-78,81 0-1,0 0-15,80-20 16,1 20-16,19-81 16,21 21-16,-20-21 15,-1 41-15,21 0 16,-41 40-16,-60-41 16,-20 41-16,20 0 15,-40 0-15,20 0 0,-1-40 16,-19 40-1,121-20 1,-182-21-16,0 41 16,20 0-16,-40-20 62,0 0-46,-80 20 15</inkml:trace>
  <inkml:trace contextRef="#ctx0" brushRef="#br0" timeOffset="122477.02">25198 10361 0,'0'0'0,"0"-20"31,0 61 31,0 19-46,0 21-16,0 181 31,0-222-31,0-20 16,41 0-1,-41-40 17,0 0-32,0 0 15,0-20 1,0-21-16,0 21 0,0-21 16,0 1-16,0 20 15,0-1-15,0 1 16,20 0-16,-20 19 15,20 21-15,-20-20 16,61 20-16,-1 0 31,-20 0-31,1 0 16,-41 20 0,20-20-1,-20 41-15,0 19 16,-61 21 15,21-41-31,-61-20 31,61-20-31,80 0 63,1 41-48,-1-41-15,0 40 16,-20 0-16,21-20 0,-21 1 16,20 19-16,0-20 15,-19-20 1,-21 40 0,0-60 46</inkml:trace>
  <inkml:trace contextRef="#ctx0" brushRef="#br0" timeOffset="122845.55">25864 10664 0,'40'20'15,"-40"40"1,0-39-16,20-21 0,-20 40 16,0-20-1,20-20 1</inkml:trace>
  <inkml:trace contextRef="#ctx0" brushRef="#br0" timeOffset="123572.96">26428 10321 0,'0'20'109,"20"142"-77,21-102-32,-41 1 15,0-41-15,20 0 0,-20 20 16,40-40 0,-40-40 15</inkml:trace>
  <inkml:trace contextRef="#ctx0" brushRef="#br0" timeOffset="123812.25">26408 10543 0,'0'-20'16,"20"20"15,20 0-31,1-41 16,120 21 15,-141 20-31</inkml:trace>
  <inkml:trace contextRef="#ctx0" brushRef="#br0" timeOffset="125081.48">26932 9958 0,'0'-20'15,"0"60"32,0 21-31,0-1-16,40 21 15,-40 40-15,0-40 16,0-21-16,21-20 16,-21-19-16,0-1 15,40-20 1,-40-20 15,0-21-15,0 1-1,-20-101 1,0 101-16,20-1 16,0 1-16,0-21 15,0 41-15,0 0 16,0-20-16,40-41 31,20 61-31,-40 0 16,1 20-1,39 0 1,-40 20 0,0 81-1,-20-81 1,0 40 0,0-19-1,-100 39 1,79-80-16,1 0 15,-20 0 1,0 0-16,80 21 78,81 59-62,-81-60-1,1 41-15,-1-41 16,0 61 0,21-81-16,-61 40 15,20-40-15,-40 0 63</inkml:trace>
  <inkml:trace contextRef="#ctx0" brushRef="#br0" timeOffset="125652.74">27497 10361 0,'20'0'47,"0"0"-16,20-20-15,-20-40 0,21 20-1,-41 19 1,-21 21 0,-19 0-1,20 21 1,-20 99-1,40-99 1,0-1-16,0 20 16,20-40-1,20 0-15,0 0 16,1 0-16</inkml:trace>
  <inkml:trace contextRef="#ctx0" brushRef="#br0" timeOffset="126283.3">27940 10261 0,'0'0'0,"0"-41"15,-20 21 1,-20 20-1,19 0 1,21 41 0,-20-21-16,20 20 15,0 0-15,0-20 16,0 1 0,41-21-1,-21 0 1,40-61-1,-60 41-15,20-20 16,-20 20 0,0 60 15,0 0-31,0 21 16,0-1-16,0 1 15,0 39 1,0-59-16,0-21 15,0 0 1,0 40-16,0-100 47,0 20-31</inkml:trace>
  <inkml:trace contextRef="#ctx0" brushRef="#br0" timeOffset="127342.41">28283 8346 0,'0'0'0,"0"-41"0,0 21 15,-20 20 16,40 0 16,181 141-15,-120-20-32,0 40 0,-21 21 15,1 40-15,-1-1 16,-20 41-16,-40 21 15,41 463 1,-41-545 0,-21-19-16,21-21 15,-40-40-15,40-61 16,0-19-16,0-21 16,-20-40 15,-40 20-16</inkml:trace>
  <inkml:trace contextRef="#ctx0" brushRef="#br0" timeOffset="141790.74">24856 907 0,'0'-40'16,"0"60"78,0 121-79,0-60 1,0 19-16,0 42 15,0 180 1,0-261 0,0-41-16,0 0 15,0-40 32,0-101-16,0 60-31,0-181 16,0 162 0,0-1-16,0 21 15,60-102 1,-19 122 0,19 40-1,-20 0 1,1 40 15,-21 1-31,-20 39 16,0-60-1,0 21-15,0-21 16,-41 40 0,1-19-1,20-41-15,-20 0 16,20 0-1,20 40 32,0-20-47,40 41 16,-20-21-16,20 20 16,-20 1-16,21-1 15,-41-19-15,60-21 16,-60 20-16,20-40 15,-20 20-15,41-20 16,-41 21 47</inkml:trace>
  <inkml:trace contextRef="#ctx0" brushRef="#br0" timeOffset="142315.54">25360 1613 0,'20'0'78,"0"0"-63,-20-21 1,0-19 0,0 20-1,0 0 1,-40 20-1,-1 80 17,41-39-32,0-1 15,0 0 1,21 1-16,19-21 16,40-20 15</inkml:trace>
  <inkml:trace contextRef="#ctx0" brushRef="#br0" timeOffset="142913.25">25662 1572 0,'-20'0'31,"-20"61"-15,40-41 0,-21 0-16,21 20 15,0-19 1,21-21 0,-1 0-1,20-41 1,21-19-1,-61 40-15,20-1 16,-20-19 0,0 80-1,-20 182 17,20-81-32,0-40 15,0 20-15,0-40 16,0-41-16,20-20 15,-20-40 64</inkml:trace>
  <inkml:trace contextRef="#ctx0" brushRef="#br0" timeOffset="144276.76">26126 1552 0,'0'0'0,"20"0"62,0 0-46,20 0-16,-19 0 15,-1-40-15,20 40 16,0 0 0,-20 0-1</inkml:trace>
  <inkml:trace contextRef="#ctx0" brushRef="#br0" timeOffset="144511.2">26186 1734 0,'20'0'15,"41"0"1,-21-21 0,0 21-1</inkml:trace>
  <inkml:trace contextRef="#ctx0" brushRef="#br0" timeOffset="147451.25">26972 947 0,'0'41'47,"0"180"-15,0-120-32,0-20 0,0-1 15,21-39-15,-21-21 16,0-40 46,0-21-46,0 1-16,0-20 0,0-1 16,0 1-16,0-1 15,0-19-15,60-21 16,-60 20-16,60-20 0,-39 41 15,-21 20-15,60-1 16,-60 1-16,20 40 16,0 0-1,21 40 1,-41-20-16,60 21 16,-60 100-1,-20-101 1,0 0-16,-20 1 15,-1-1-15,21-20 0,-20-20 16,-1 41 0,1-41-1,20 0-15,0-21 32,40 21-17,40 21 1,1-1-16,-1 40 15,1 1-15,-1-21 16,21 81 0,-41-81-1,-19-20 1</inkml:trace>
  <inkml:trace contextRef="#ctx0" brushRef="#br0" timeOffset="147893.12">27597 1351 0,'0'0'15,"41"-21"-15,-41 1 16,20 20-1,0 0 1,20 0 15,-40 20-15,0 1 0,-40 79-1,40-80 1,0 1-16,0-1 0,0 40 15,20-60 17,81 0-17,-101-40 1</inkml:trace>
  <inkml:trace contextRef="#ctx0" brushRef="#br0" timeOffset="148837.21">27940 907 0,'0'-20'31,"0"40"16,0 20-31,0 21-16,0 19 16,0 1-16,0-20 15,0-1-15,20 41 31,0-101-15,-20-20 31,0-21-47,0 1 0,0-141 31,-40 80-31,40 20 16,-40 1-16,40 19 15,0 1-15,20 39 16,20-19 0,0 40-1,1 0-15,-21 0 16,0 0-16,20 0 16,61 61-1,-101-41 1,20 20-16,-20-20 0,0 0 15,0 21-15,-40-21 16,20 20-16,-20-20 16,-21-20-16,21 41 15,-1-41-15,21 0 16,-20 0 0,60 40 15,61 0-16,-41 1-15,0-21 16,41 40 0,-61-19-16,0-41 0,21 40 15,-21-20 1,-20 0 0</inkml:trace>
  <inkml:trace contextRef="#ctx0" brushRef="#br0" timeOffset="149447.98">28363 1129 0,'0'-20'31,"20"20"-31,21-21 15,-1 21 1,-20 0 0,0 0-1,21 0 17,-41 21-17,-20-21 16,-1 0-15,42 40 31,19 0-31,0 1-1,1 19 1,-41 1-1,0-41 1,0 0 0,-21-20-1,1 0-15,-20 0 16,0 0 0,19 0-16,1 0 15,20 20 1</inkml:trace>
  <inkml:trace contextRef="#ctx0" brushRef="#br0" timeOffset="150122.4">27174 1996 0,'20'0'32,"101"0"-17,-20-21 1,483-59-1,-321 19 1,-82 61-16,-40-40 16,141 0-1,-181 40-15,0-81 16,-41 61-16,-19 20 16,39-61-1,-100 61 32,-20 0-31,20 21-16</inkml:trace>
  <inkml:trace contextRef="#ctx0" brushRef="#br0" timeOffset="152505.54">27416 2278 0,'-20'0'15,"20"20"16,0 81-15,40-41-16,-40 1 16,40-1-16,-40 1 15,0 39 1,0-59-16,0-21 16,0 0-1,0-40 32,-20-121-31,20 60-16,0 1 15,0-122 1,41 121-16,-1 1 16,-20 39-1,20 21-15,1 20 16,-1 0-1,-20 0-15,20 20 16,-40 21-16,21-21 16,-42 81-1,1-61 1,-20 0-16,20 1 16,0-41-16,-21 20 0,21-20 15,0 0 1,-20 0-16,40 40 62,80 21-46,-60-21-16,21-20 16,-1-20-16,-20 61 15,41-41 1,-41-20 15</inkml:trace>
  <inkml:trace contextRef="#ctx0" brushRef="#br0" timeOffset="152826.71">28101 2479 0,'0'41'31,"20"-21"-15,-20 0-16,41 20 15,-21 1 1,-20-21 0</inkml:trace>
  <inkml:trace contextRef="#ctx0" brushRef="#br0" timeOffset="153196.19">28363 2177 0,'20'0'15,"-20"20"1,0 0-16,41 81 15,-21-20 1,-20-41-16,0 0 16,40-19-1,-40-1-15,0 20 16,0-80 31</inkml:trace>
  <inkml:trace contextRef="#ctx0" brushRef="#br0" timeOffset="153397.34">28383 2419 0,'0'0'0,"21"-20"31,-1 20-15,40-41 0,-40 21-16,41 20 15,-41 0 1</inkml:trace>
  <inkml:trace contextRef="#ctx0" brushRef="#br0" timeOffset="154323.46">28887 2056 0,'0'0'0,"21"0"31,-21 20 1,0 41-17,0-1-15,0 21 16,0 80-1,0-80-15,0-21 0,0-19 16,0 19 0,0-100 15,0-21-15,0-60-1,-21 20-15,21 1 16,-20-102-1,20 142-15,0 39 0,0-19 32,20 40-32,1 0 0,19 0 15,-20 0-15,0 0 16,21 20-16,-21-20 16,0 20-16,20 21 15,-40-21 1,0 20-1,-20-40 1,0 41-16,-20-1 16,-81 20-1,60-19-15,21-21 16,0-20-16,40 40 16,0-20-1,20-20-15,0 0 16,20 41-1,21-41-15,-21 0 0,20 20 16,-39-20-16,-1 20 16,20 20-1,-40 1 1,0-21 0,-20-20-1,20-20 1</inkml:trace>
  <inkml:trace contextRef="#ctx0" brushRef="#br0" timeOffset="155243.99">29270 2399 0,'0'-41'78,"41"41"-78,-21 0 15,20 0 1,-40 21 0,0-1-1,0 0-15,0 20 16,-20-20-16,20 21 16,0-21-16,0 20 15,0-20 1,20-20-16,0 0 15,21 0-15,80-80 32,-101 19-32</inkml:trace>
  <inkml:trace contextRef="#ctx0" brushRef="#br0" timeOffset="157020.23">26872 423 0,'0'20'47,"0"1"-16,-21-21-31,21 20 16,0 20-16,-40 41 31,20-1-31,20 1 16,0 0-16,-40 281 31,40-200-31,20-1 16,20 202-1,-40-202-15,61 0 16,-61 1-16,40-21 16,-40-61-16,81 21 15,-21 40 1,-20-100-16,-20-21 0,-20 20 15,21-40-15,-21 20 16,40-20 0,-20 0-1,-20-20 1</inkml:trace>
  <inkml:trace contextRef="#ctx0" brushRef="#br0" timeOffset="158063.9">29492 403 0,'0'0'0,"0"20"93,0 21-93,20 19 16,-20 21-16,61 40 16,-61-21-16,60 41 15,-19 21-15,-1-1 0,0-20 16,1 20 0,-1 122-1,-40-183-15,0 21 0,0-20 16,0 20-16,0 0 15,-61 40-15,1-20 16,20 1-16,-61 99 31,81-200-31,20-61 32,0-41-17,0 1-15,0 19 16</inkml:trace>
  <inkml:trace contextRef="#ctx0" brushRef="#br0" timeOffset="170755.23">13748 12639 0,'-40'0'16,"40"-40"-16,0 20 31,0 0-15,-20 20 15,20 20 407,0 20-423</inkml:trace>
  <inkml:trace contextRef="#ctx0" brushRef="#br0" timeOffset="205315.46">28081 2540 0,'20'0'562,"-20"-20"-546,20 20-16,1 0 31,19 0-15,-20 0 30,-20 40-30,0-20 0,-20 21 15,0-41-15,20 20-1,-20-20 1,20 20 46,-21-20-46,-19 0 46,60 0 110,0 0-156,1 0 15,-1 0-15,-20 40-16,40-20 15,-20 21 17,-20-21-1,0 20-15,0-20 30,0 21-14,-60-41-17,19 0 17,21 0-17,0 0 1,-20 0 15</inkml:trace>
  <inkml:trace contextRef="#ctx0" brushRef="#br0" timeOffset="207076.66">28061 2479 0,'20'-20'234,"20"20"-202,-19 0-17,-1 0-15,0 0 31,20 0 1,-40 20-17,0 1 17,0 19-1,-20-40-16,20 20 1,-40-20 0,20 20-16,20 21 31,-21-41-31,-19 0 78,40 20-62,-20-20 15,60 0 125,-20 0-125,1 0-15,-1 0-16,-20 20 16,40-20-1,-40 40 1,20-40 0,-20 20-16,0 0 31,0 1-16,0 19 17,-20-20 15,0 0-32,0-20-15,0 41 31,-21-41-15,21 0 0,0 0-1</inkml:trace>
  <inkml:trace contextRef="#ctx0" brushRef="#br0" timeOffset="213032.77">25864 3689 0,'20'0'375,"40"-40"-360,-19-21 1,-21 61-16,-20-60 16,60 39-16,-60-19 0,41 20 15,-41 0-15,40-20 16,-40 19-16,20 21 16,20-40-1,-40 0-15,21 40 16,-1-61-1,-20 41-15,20 20 16,-20-20 0,40 20-1,-40 40 110,0 1-109,0-1-16,0 0 16,0 41-1,0-61-15,0 40 31,20-60-31,-20-20 79</inkml:trace>
  <inkml:trace contextRef="#ctx0" brushRef="#br0" timeOffset="213776.17">26166 3830 0,'0'0'0,"20"0"109,0-20-93,121 20-1,-100-40 1,-1 40-16,0 0 16,41-21-1,-41-19 1,-19 40-1</inkml:trace>
  <inkml:trace contextRef="#ctx0" brushRef="#br0" timeOffset="-213994.61">25924 4274 0,'0'40'140,"0"-20"-140,40 40 31,-40-19-31,0-21 0,0 0 16,21 20 0,-21-60 77,0-40-77,0-61 15,0 81-31,0-21 0,0 21 16,0-1-16,0 21 16,0-20-16,0 20 15,20 0 16,20 20-31,-40-21 0,20 21 16,0 0 0,1 0-1,-21 41 1,40 39 15,-40-39-31,-20-21 16,-21 0-1,41 20-15,-40-40 0,20 0 16,20 21 78,20 19-79,41 0 1,-41-40 0,0 40-16,20-40 0,-40 41 15,41-41 1,-41 20-16,20-20 0,-20 40 16,20-40-1</inkml:trace>
  <inkml:trace contextRef="#ctx0" brushRef="#br0" timeOffset="-213289.8">26428 4334 0,'20'0'141,"-20"-40"-141,0 20 31,0-1 32,-40 21-17,20 41-30,20 19 0,0-20-16,0-19 15,0 19 1,40-40-16,0 20 16,1-20-1,-1-20 1,-40-20-1</inkml:trace>
  <inkml:trace contextRef="#ctx0" brushRef="#br0" timeOffset="-212577.45">26650 4294 0,'0'-20'32,"-20"20"30,20 20-62,0 0 16,-41 40-16,41-40 15,0 1-15,0-1 16,21-20 0,19 0 15,-20-20-16,-20-21-15,40 21 0,-40 0 16,0-20 0,0 80 31,0 0-47,0 21 15,0 19-15,0-19 16,20 20-1,-20-61-15,21-20 16,-21 40-16,0-60 63,0 0-63</inkml:trace>
  <inkml:trace contextRef="#ctx0" brushRef="#br0" timeOffset="-211483.87">27053 3669 0,'0'0'0,"-20"0"16,20-20 31,40 20-32,-40-21 1,40 21-16,1 0 15,-21-40 1,0 40 0,20 0-1</inkml:trace>
  <inkml:trace contextRef="#ctx0" brushRef="#br0" timeOffset="-211220.02">27073 3870 0,'0'-40'16,"40"20"15,21 20-15,-41-20-16,61 20 31</inkml:trace>
  <inkml:trace contextRef="#ctx0" brushRef="#br0" timeOffset="-210148.39">27738 3568 0,'21'0'78,"-1"0"-62,20-20-1,0-41 1,-19 41-16,-21 0 16,40-40-1,20 19-15,-40-39 16,-20 120 78,0 61-79,41-61 1,-41 0-16,0-20 16,0 1 15</inkml:trace>
  <inkml:trace contextRef="#ctx0" brushRef="#br0" timeOffset="-209015.5">27759 3870 0,'40'0'172,"-20"0"-172,20 0 16,1-40-16,19 40 15,41 0 1,-61-20-16,1 20 16,19 0-1,-20 0-15,-40-20 16,21 20-16</inkml:trace>
  <inkml:trace contextRef="#ctx0" brushRef="#br0" timeOffset="-207343.47">27859 4334 0,'0'20'125,"0"20"-110,0 81 1,0-100 0,0 39-1,41-60 1,-41-20 46,-20-41-46,-21-39 0,41 79-1,0-19-15,0-40 16,20 39-1,-20 21-15,21 0 16,-1 20 0,20 0-1,0 0 1,-20 0 0,1 0-1,-21 20 1,0 20-1,0 1 1,0-21 0,-21-20-16,-19 20 15,0 20 1,0-40 0,60 20 62,20 21-63,0-41-15,1 40 16,19 0 0,-40-40-16,21 61 15,-1-41 1,-20-20-1,-20 20 17</inkml:trace>
  <inkml:trace contextRef="#ctx0" brushRef="#br0" timeOffset="-206743.91">28424 4435 0,'20'0'63,"-20"40"-47,0-20-16,0 21 15,20-21 1,-20 20-16,0-20 31</inkml:trace>
  <inkml:trace contextRef="#ctx0" brushRef="#br0" timeOffset="-205686.44">28867 3749 0,'0'0'0,"0"-20"16,0 0 15,20 20 32,1 81-48,19-41 1,-40 0 0,20-40-1</inkml:trace>
  <inkml:trace contextRef="#ctx0" brushRef="#br0" timeOffset="-205386.45">28847 3810 0,'20'0'32,"101"-40"-17,-80 40 1,-1 0-16,-20-21 15,20 21 1</inkml:trace>
  <inkml:trace contextRef="#ctx0" brushRef="#br0" timeOffset="-203466.34">28303 4455 0,'0'-20'203,"40"20"-203,0-41 0,-19 41 16,19-20-1,-20 20-15,20 0 32,-19 0-32,-1 0 15,-20 41 16,0-21-15,0 0 0,-20-20-1,-21 0 17,61 0 61,-20 40-93,41-40 16,-21 0 0,0 20-1,-20 1 1,40 19-1,-40-20 17,-20 0-17,-20 21 1,0-41-16,-21 20 16,21-20-1,-1 0 1,21 0-1,0 0 17</inkml:trace>
  <inkml:trace contextRef="#ctx0" brushRef="#br0" timeOffset="-202086.71">28363 4455 0,'-40'0'16,"40"-20"-1,0 0 48,20 20-47,-20-41-16,20 41 15,-20-20 1,20 20-1,1 0 1,39-20 0,-40 20-1,0 0 1,1 0 0,19 0 15,-40 20 0,0 20 0,0-19-15,-20-21-16,0 0 78,20 20-62,-21-20-1,21 40 126,21-40-125,19 0-1,0 20 1,-20-20-16,-20 20 15,41-20 1,-41 41-16,0-1 47,0 0-47,0 1 31,-20-41-15,-21 0-16,21 0 15,-20 20-15,20-20 16,-21 0 0,21 0-1,20 20-15,-40-20 16</inkml:trace>
  <inkml:trace contextRef="#ctx0" brushRef="#br0" timeOffset="-201057.61">29412 3366 0,'0'-20'31,"0"-20"-15,0 60 62,0 20-78,60 81 31,-60-80-31,20-1 0,-20-20 32,41 20-32,-41 1 15</inkml:trace>
  <inkml:trace contextRef="#ctx0" brushRef="#br0" timeOffset="-200539.46">29412 3850 0,'20'0'62,"0"0"-62,20 0 16,1 0-16,19-20 16,0 20-16,1 0 0,100-20 31,-141 20-31,-20-40 16,21 40-16,-62 20 46</inkml:trace>
  <inkml:trace contextRef="#ctx0" brushRef="#br0" timeOffset="-199430.11">29432 4233 0,'0'0'0,"0"-20"31,0 40 32,40 81-48,-40-61 1,0 101 0,0-80-16,0-41 15,0 0 1,0-40 46,-20-40-46,0 19 0,-21-19-1,41 19-15,0 21 16,0 0-16,41-60 16,-41 59-1,20 21-15,-20-40 16,40 40-16,1 0 15,-1-40 1,-20 40 0,0 0-1,-20 40 1,0 0 0,0 41-1,-60-61-15,19 20 16,21-40-1,0 21 1,40-21 62,41 40-78,-41-40 16,81 60-1,-81-19 1,40-1 0,-40-40-1</inkml:trace>
  <inkml:trace contextRef="#ctx0" brushRef="#br0" timeOffset="-198734.35">29936 4415 0,'20'0'32,"-20"-41"-17,40 41 1,-20 0 0,1 0-1,19 0 16,-40 20-31,0 21 16,-20-1 0,20 0-1,-20 41 17,20-61-32,0 0 15,100-20 1,-59 0-1,39-80 1,-60 60-16,-20-21 31</inkml:trace>
  <inkml:trace contextRef="#ctx0" brushRef="#br0" timeOffset="-197447.83">25843 2983 0,'0'0'16,"-20"0"15,-40 21-15,40-1-1,-21 60 1,41-60-16,-60 41 15,60-1-15,-40 21 16,40 0-16,-41 19 16,41 183-1,0-122-15,41 0 0,-1 21 16,0-1-16,1-20 16,-1-20-16,40 21 15,-59-122 1,-1 0-16,20-19 15,0-21 1,-40 40-16,0-60 63,0 0-48</inkml:trace>
  <inkml:trace contextRef="#ctx0" brushRef="#br0" timeOffset="-196115.32">30278 2943 0,'-20'0'0,"20"40"78,0 21-62,0-1-16,81 1 16,20 241-1,-61-181 1,0 121-1,41-20 1,-41-101-16,-40-41 16,0 203-1,-20-223 1,20 21-16,-20-21 16,20-20-16,0-19 0,-20 19 15,20-20 1,0-60 46</inkml:trace>
  <inkml:trace contextRef="#ctx0" brushRef="#br1" timeOffset="-186380.33">13547 11732 0,'0'-20'0,"0"40"140,0 21-124,20 39 15,20-60-31,-40 1 16,20 39-16,-20-20 15,41 1-15,-41 19 0,40 1 16,-40-1-16,60-20 16,-19 81-1,-21-101 1,-20 1-16,40 39 16,-40-40-1,20 21-15,-20-21 16,41 0-16,-21 20 15,-20-20 126,20-20-125,-20 21-1,0 19 79,0-20-63,0 20-15,0-19 0,0-42 124,0-19-124,-20 20-1,-20-20 1,19-21 0,21 21-1,-60 20-15,40-21 16,-21-19 0,21 19-1,20 1 1,-60-40 15,40 19-15,-21 21-1,1-41 17,0 81-32,40-40 0,-61 40 15,61-20 1,-20-21-1,20 21-15,0-20 32,0 0-32,0-1 31,0 21-31,0 0 16,20 60 124,21 1-124,-21-1-16,-20 20 15,80 21-15,-60 0 16,41 19 0,-21-79-1,61 140 1,-81-121 0,21 21-1,-1-41 1,-40 20 15,0-20-15</inkml:trace>
  <inkml:trace contextRef="#ctx0" brushRef="#br1" timeOffset="-185632.29">14091 11692 0,'0'0'15,"0"-40"-15,20 40 16,-20 20 62,0 60-62,0-19-1,0-1-15,0 21 16,0 0-16,0-1 0,0 21 15,0 20-15,0-40 16,0-1-16,0 1 16,0 0-16,0 100 31,0-141-31,0-20 16,0-80 62</inkml:trace>
  <inkml:trace contextRef="#ctx0" brushRef="#br1" timeOffset="-184650.41">14393 12639 0,'0'0'0,"0"-20"32,0 40 61,0 21-93,0 19 16,0 1-16,0-1 16,0 1-1,0-21 1,0-80 31,0 19-47,0-19 15,0-20-15,0-1 16,0 1-16,0-1 0,0 21 16,0 20-1,0-21 1,20 41-16,21 0 15,-21 21 1,0 19 0,-20-20-1,0 20 1,0 21 15,-20-61 0,40 20 32,41 20-47,19 41 15,-80-61-31,20-20 0,-20 40 15,0-19-15,41 19 16,-61-20 15,-1-20-31,1 0 16,-81 40 0,61-40-16,-20 0 0,-1 21 31</inkml:trace>
  <inkml:trace contextRef="#ctx0" brushRef="#br1" timeOffset="-183540.09">15381 11127 0,'0'-20'15,"0"61"79,0-21-94,0 0 16,-20 40-1,0 142 1,-21-81-16,41-20 16,0 60-16,-40 0 15,40 41-15,0 463 32,20-483-32,21-1 15,39 41 1,-60-142-16,21-39 15,-1 19 1,-20-40 0</inkml:trace>
  <inkml:trace contextRef="#ctx0" brushRef="#br1" timeOffset="-181986.48">15704 11369 0,'0'-40'15,"0"80"110,0 1-125,20 19 16,0 122 0,-20-102-16,40-19 15,-20 40 1,-20-61-16,41-20 15,-21-20 17,20-40-17,21-81 17,-21 20-32,0 20 15,-40 1-15,41-1 0,-41 41 16,40-1-1,-40 21-15</inkml:trace>
  <inkml:trace contextRef="#ctx0" brushRef="#br1" timeOffset="-181056.86">16208 11873 0,'0'-20'31,"0"-20"16,40 40-31,-20 0-1,0 0 1,-20 40 15,0-20-15,-80 1 15,80 19 16,20-40-31,0 20-1,40 20 1,-39-20 0,-21 1-1,0-1 1,0 20-1,-21-20 1,-59-20 15,60 0-31,-21 0 0,1 0 16</inkml:trace>
  <inkml:trace contextRef="#ctx0" brushRef="#br1" timeOffset="-179330.42">16974 11712 0,'0'-20'31,"0"-20"0,-41 40 32,21 0-48,20 20 1,-40 81-1,20-41-15,20 1 16,0 19 0,0-40-16,40-40 15,0 21-15,-20-21 16,21 0-16,19-21 16,1-59-1,-1-1 1,-60 41-16,20 0 15,-20 19-15,-40-39 32,20 60-32,-41 0 31,21 0-15</inkml:trace>
  <inkml:trace contextRef="#ctx0" brushRef="#br1" timeOffset="-177733.51">17377 11732 0,'0'0'0,"0"-20"16,0 40 280,0 0-280,0 21-16,0-21 16,0 0-16,0 20 15,0-19-15,0-1 16,0 20 0,0-20-1,20-20 1,-20 20-1,0-60 79,0 0-78,0 20-16,0-1 15,0-19-15,0 0 16,0-21 0,0 41-1,40 40 157,-20 0-156,-20 1-1,41 19-15,-41-20 16,20 0 0,20 41-16,1-41 15,-1-20 1,-40 20 0,40-20-1,-20 0-15,21-20 31,-41-20-15,0-21 0,0 41-16,0-20 15,0-61 1,-20 60-16,20 1 16,-21 40 62,21 40-63,-40-40-15</inkml:trace>
  <inkml:trace contextRef="#ctx0" brushRef="#br1" timeOffset="-175973.33">15764 12841 0,'0'-20'31,"-20"20"-15,20 20 93,0 20-93,81 61-16,-41-20 0,-20-1 15,20-19-15,-19-21 16,19 0-16,-20 1 16,20-21-1,-19-20 1,-1 0 15,-20-40-15,40-1-16,-40 1 15,20-81 1,41 20-16,-21-120 31,-40 160-31,20 1 0,-20 19 16,0 21-1,0 60 48</inkml:trace>
  <inkml:trace contextRef="#ctx0" brushRef="#br1" timeOffset="-174936.81">16429 13224 0,'0'20'78,"41"61"-47,-41-61-31,0 20 0,0 1 16,20-1 0</inkml:trace>
  <inkml:trace contextRef="#ctx0" brushRef="#br1" timeOffset="-173873.2">17175 12922 0,'0'0'0,"-40"-21"125,20 21-109,0 0-1,-21 0-15,21 41 16,0-41-16,-20 121 16,19-81-16,21 0 15,0 1 1,41 59-1,-21-100-15,20 0 16,41 0 0,-41 0-16,1-20 15,-1-40 1,-40 40-16,20 0 16,-20-41-1,0 41-15,0-20 16,-20 40-1,-81-61 1,61 61 0</inkml:trace>
  <inkml:trace contextRef="#ctx0" brushRef="#br1" timeOffset="-173167.03">17518 12982 0,'0'-20'31,"0"60"16,0-20-47,0 21 0,0 39 32,0-39-32,0-1 0,0-20 31,0-40 16,0-141-16,0 100-31,0 1 16,0-1-1,40 61 16,41 0-15,-21-40-16,-19 40 16,-1 0-16,0-20 15,-20 20-15,21-40 16,-21 40 15,-20-21-15,-20 21-1</inkml:trace>
  <inkml:trace contextRef="#ctx0" brushRef="#br1" timeOffset="-172800.6">17599 12982 0,'20'0'78,"20"0"-62,-20 0-16,21 0 15,-1 0 1,-20 0 0,-20-40-16</inkml:trace>
  <inkml:trace contextRef="#ctx0" brushRef="#br1" timeOffset="-171977.09">17961 12922 0,'0'40'78,"0"-20"-63,0 0-15,0 0 16,0 21-16,0-21 16,41 0-1,-41 20-15,0-60 78,0-20-62,0 0-16,-41-162 31,41 182-15,21-20-1,39 40 1,-40 0 0,21 0-16,-21-21 15,0 21-15,20 0 16,-20 0-16,0 0 16,21 0-1</inkml:trace>
  <inkml:trace contextRef="#ctx0" brushRef="#br1" timeOffset="-171667.23">17941 12962 0,'20'0'31,"21"0"-15,-1 0-16,0-20 15,1 20-15,39-20 32</inkml:trace>
  <inkml:trace contextRef="#ctx0" brushRef="#br1" timeOffset="-170618.14">18042 11067 0,'0'0'0,"-20"0"15,40 20 17,41 0-17,19 41-15,21-1 16,-20 1-16,-1 40 16,61 140-1,-100-39-15,-1-41 16,-40 21-16,81 80 15,-81 443 1,0-463 0,0-20-16,0-41 15,0 283 1,-21-403 0,21 19-1,0-60 1,0 1 15,-20-21-15,20-21-1</inkml:trace>
  <inkml:trace contextRef="#ctx0" brushRef="#br1" timeOffset="-162652.24">13647 15341 0,'21'60'532,"19"21"-532,0 20 15,1-1-15,-1 41 16,-40-20-16,60 0 15,-60-20-15,41 0 16,-41-61-16,20-20 16,-20 1-16,40 19 31,-20-40 0,61-81 0,-61 21-31,20-21 0,21-40 16,-1 0-16,1 0 16,-21 0-16,-20 61 15,21-21 17,-62 81 30</inkml:trace>
  <inkml:trace contextRef="#ctx0" brushRef="#br1" timeOffset="-159290.42">14393 16248 0,'0'20'125,"41"20"-125,-41 21 15,0-1-15,0 1 16,0-21-16,0 0 16,0-19-1,0-82 48,0 1-48,0 19-15,0 1 0,20 0 16,-20-1-16,0-19 16,40 40-16,-40-1 15,20 21 17,0 0-1,-20 21 0,0 19-15,-20-20 15,20 0-31,-20-20 0,0 0 31,20 20 16,20 21-31,41-41-1,-41 0-15,20 20 16,0 20 0,21-20-1,-41 61 1,-20-41 15,0 1-31,-20-41 16,-20 40-16,-1-40 15,1 40-15,-21-40 16,-60 0 0,142 0 30</inkml:trace>
  <inkml:trace contextRef="#ctx0" brushRef="#br1" timeOffset="-158430.61">14998 16207 0,'20'0'109,"21"0"-93,19 0-1,-20 21-15,1-21 16,19 0-1,-40 0 1</inkml:trace>
  <inkml:trace contextRef="#ctx0" brushRef="#br1" timeOffset="-158112.68">15079 16449 0,'40'0'47,"-20"0"-32,0 0-15,21 0 16,-1 0-1,-20 0 1</inkml:trace>
  <inkml:trace contextRef="#ctx0" brushRef="#br1" timeOffset="-124256.12">15643 15643 0</inkml:trace>
  <inkml:trace contextRef="#ctx0" brushRef="#br1" timeOffset="-93303.15">15643 15381 0,'0'20'109,"0"20"-93,61 41-16,-21 20 15,0 20-15,1 0 16,-1 20-16,-40-40 16,40 60-1,21-121-15,-41-20 16,20-20 0,1 0-1,-41-40 1,60 0-16,-60-21 0,60-19 15,-19-41-15,-1 0 16,-40 20-16,61 0 16,-61 41-16,20-21 31</inkml:trace>
  <inkml:trace contextRef="#ctx0" brushRef="#br1" timeOffset="-91590.39">16530 16167 0,'-20'0'0,"20"-20"15,0-20 626,40 20-610,41 20-15,-61 0-1,20 0-15,1 0 16,-41 20 0,0 40-1,0-20 16,0 1-31,-20-41 0,20 20 16,-41-20-16,41 20 16,-20-20-1,40 0 32,0 40-31,41-40-1,-41 21 1,-20 19 0,20-40-16,-20 40 15,0-20 1,-80 101 15,39-80-15,-19-41-16,-1 20 15,-140-20 1,181 0 0,80 0 15,1-20-31</inkml:trace>
  <inkml:trace contextRef="#ctx0" brushRef="#br1" timeOffset="-90160.7">17236 15663 0,'0'-20'15,"0"40"32,0 41-31,20 181 0,-20-121-16,40-21 15,-40 41 1,0-80-16,20-61 0,-20 20 15,0-40 32,0-20-47,0-1 16,0-19-16,-60-1 16,20-140-1,40 120-15,0 0 16,20-39-1,-20 59-15,60 1 16,-19 19-16,-21 1 16,60 20-1,-60 20-15,21 0 16,-41 20 0,20 101-1,-20-81 1,-20 21-16,20-21 15,-61 0-15,1 21 16,20-21-16,-1-20 16,21-20-1,0 0-15,60 0 47,21 41-31,-21-41-16,0 40 15,1 0-15,39 21 16,-60-1-16,-20-20 16,61 21-1,-61-21 1,0-20 0</inkml:trace>
  <inkml:trace contextRef="#ctx0" brushRef="#br1" timeOffset="-89651.43">17800 16167 0,'0'-20'32,"20"20"-1,21-40-15,-21 40-1,0 0 1,-20 20-1,0 0 1,-20 40 0,20-39-1,0 39 1,0-40-16,0 0 16,20 21-1,0-41-15,0 0 0,21 0 16,-21 0-16,0 0 31,20 0-31</inkml:trace>
  <inkml:trace contextRef="#ctx0" brushRef="#br1" timeOffset="-88727.52">18183 15583 0,'0'0'0,"0"40"47,0 20-47,0 21 15,0 40-15,0 20 16,0 121 15,0-222-15,0-80 15,0-20-15,0-102-1,0 41-15,0 21 16,-20-21-16,20 40 16,0 21-16,40-41 31,1 60-31,-21 41 16,81-20 15,-81 20-31,0 0 0,40 0 15,-60 41 1,0-21 0,0 0-1,-40 81 1,0-41-16,-21 1 0,1-21 16,19 0-16,1-40 15,40 41-15,-20-41 31,40 0-15,20 0-16,1 0 16,-1 20-16,-20-20 15,41 40 1,-41 0-16,20-19 16,-20 19-16,-20-20 15,41 41 1,-41-41-1</inkml:trace>
  <inkml:trace contextRef="#ctx0" brushRef="#br1" timeOffset="-88425.71">18667 16046 0,'20'20'31,"-20"21"-15,40 80 0,-40-61-1,0-20-15,21 1 16,-21-21 0</inkml:trace>
  <inkml:trace contextRef="#ctx0" brushRef="#br1" timeOffset="-87382.31">15603 16953 0,'-20'0'16,"20"21"-1,20-21 63,141 0-62,-100 0 0,19 0-16,61 0 15,303-41 1,-283 41-16,484-101 31,-423 101-31,0-40 16,-1 0-16,-19-1 15,20 1-15,-21 40 16,142-60 0,-202 60-16,-40 0 15,141 0 1,-121 0-16,-20 0 15,100 0 1,-120-20-16,-21 20 16,21 0-1,-61 0-15,0 0 0,21-41 16,-1 21 0,-40-20-1,-40 40 16,-1 0-15,-19 60-16,40-40 16</inkml:trace>
  <inkml:trace contextRef="#ctx0" brushRef="#br1" timeOffset="-84663.91">15381 17901 0,'0'0'0,"0"20"78,0 20-63,0 21-15,20 19 16,-20 21-16,0 20 16,0-40-16,0-1 15,0-39-15,20-21 31,-20 20-31,0-80 47,0 0-47,0-162 32,0 81-32,0 20 15,61-20-15,-61 0 0,121-60 31,-81 120-31,-20 21 0,0 40 16,21-20-16,-21 20 16,0 0-16,20 0 15,-19 0-15,-21 40 16,20 1-16,-20-21 16,0 20-16,0 0 15,0 41-15,-41-20 16,1-1-16,-121 81 31,121-141-31,19 0 16,62 0 31,19 0-32,1 0-15,80 101 16,-101-61-1,21 21-15,-41-1 16,40 61 0,-40-121-1,-20 20-15</inkml:trace>
  <inkml:trace contextRef="#ctx0" brushRef="#br1" timeOffset="-82811.6">16248 18163 0,'0'0'0,"20"0"110,20-20-110,-19 20 15,-1 0 1,20 0-16,0 0 16,-40 40 31,-20-20-32,-20 0 1,40 21 15,0-21-15,20 20-16,61-40 31,-41 20-31,-20-20 0,0 20 31,41-20-31,-61 41 16,0-1-1,0 0 1,-41-19 0,1 39-16,20-60 15,-40 0 1,19 0 0</inkml:trace>
  <inkml:trace contextRef="#ctx0" brushRef="#br1" timeOffset="-80120.72">16974 17276 0,'-21'0'94,"-19"121"-79,20-61 1,20 243 0,20-162-16,-20-20 15,61-41-15,-41 21 16,20-40-16,0 19 16,1-80-1,-41 41-15,20-41 16,-20 20-1</inkml:trace>
  <inkml:trace contextRef="#ctx0" brushRef="#br1" timeOffset="-79214.17">17337 17659 0,'0'-20'31,"0"40"16,0 101-31,0-40-16,0 19 15,0 21 1,0-80-16,0-21 16,0 0-1,0-40 16,0 0-15,0-21 0,-21-60-16,21 61 0,-20-222 31,20 202-31,0 19 16,0-19-1,41 19 1,-1 41-1,20 0-15,-40 0 16,1 0 0,39 61-16,-60-21 0,0-20 15,0 21 1,0-1 0,-20 21-1,0-61 1,20 20-16,-20-20 15,20 40 48,20 21-47,20-41-16,0 101 31,21-101-31,-41 40 15,-40-60 48</inkml:trace>
  <inkml:trace contextRef="#ctx0" brushRef="#br1" timeOffset="-78681.13">17740 17941 0,'0'-20'47,"60"20"-31,-40 0-1,21 0 17,-41 20-1,-21 61-16,21-41 1,0 21 0,0-21-16,0-20 31,61-20-15,-21-20-1</inkml:trace>
  <inkml:trace contextRef="#ctx0" brushRef="#br1" timeOffset="-78217.16">18123 17659 0,'0'20'31,"0"41"-15,40-21-16,-20 81 31,-20-101-31,40 20 31,-40 1-31</inkml:trace>
  <inkml:trace contextRef="#ctx0" brushRef="#br1" timeOffset="-77977.06">18082 17901 0,'21'-20'31,"19"20"-15,0 0 0,0 0-16,1 0 15</inkml:trace>
  <inkml:trace contextRef="#ctx0" brushRef="#br1" timeOffset="-76957.29">18385 17558 0,'0'0'0,"0"20"47,0 0-31,0 21-16,0 19 15,0 21-15,0 0 16,0-21-16,40 41 31,-40-81-15,0-40 15,0 0-15,0-21-1,-40-180 1,40 140-16,-41-80 31,41 140-31,0 1 16,21-40-1,19 40-15,-20 20 16,41-61 0,-41 41-16,40 20 15,-40 0 1,-20 20-16,21 21 31,-21 19-31,0-40 0,0 20 31,-21 1-31,21-21 0,-100 40 32,79-60-32,21 21 0,-20-21 15,0 0 16,40 40 16,41 20-31,-21-39 0,21 39-16,-21-20 0,-20 1 15,20-1-15,-40-20 16,41 0-16,-41 21 15,20-41 1</inkml:trace>
  <inkml:trace contextRef="#ctx0" brushRef="#br1" timeOffset="-76627.48">18949 17941 0,'41'20'31,"-41"21"-31,0-21 16,0 0-16,20 20 15,-20-20-15,40 1 16</inkml:trace>
  <inkml:trace contextRef="#ctx0" brushRef="#br1" timeOffset="-74300.86">19030 16913 0,'20'0'78,"40"61"-62,-19-41-1,-1 20-15,0 41 0,-19-1 16,19 41-16,0 0 16,-40 0-16,61 40 15,-21 243 1,-40-324-1,0 1-15,0-21 16,0 1-16,0-21 16,0 21-16,0-41 15,0 20 17,0-80-1,0-1-31</inkml:trace>
  <inkml:trace contextRef="#ctx0" brushRef="#br1" timeOffset="-71257.27">19897 17518 0,'0'40'1015,"20"0"-999,20 102 0,-40-82-1,0-20-15,20 1 16,-20-1 0,20-40-1</inkml:trace>
  <inkml:trace contextRef="#ctx0" brushRef="#br1" timeOffset="-70926.91">19756 17861 0,'20'0'47,"20"-61"-47,21 61 15,-1-40-15,0 40 16,1-41 0,-41 41-16,20 0 15</inkml:trace>
  <inkml:trace contextRef="#ctx0" brushRef="#br1" timeOffset="-69785.44">20078 17316 0,'0'0'16,"0"20"31,0 41-32,0-21-15,0 21 16,40-1-16,-40 21 16,0-1-16,0-19 15,21 20 1,19-61-16,-40-40 62,0-1-46,0-19-16,0-20 16,-20-1-1,20-20-15,-41-40 16,62-40 15,-1 101-31,20 19 0,-20 21 16,21-20-16,-1 20 15,81-21 17,-81 82-32,-40-21 0,40 0 15,-40 20-15,0-19 16,0-1-16,0 0 16,-60 101-1,20-81 1,-1-20-16,1-20 15,20 0 1,0 0 0,40 61 46,101 19-46,-101-39-1,40 19 1,-60-19-16,41-41 16,-41 40-16,20-20 31</inkml:trace>
  <inkml:trace contextRef="#ctx0" brushRef="#br1" timeOffset="-69405.16">20763 17699 0,'0'20'31,"21"21"-15,-21-21-1,0 40 1,0-39-16,40-21 16,-40 40-16</inkml:trace>
  <inkml:trace contextRef="#ctx0" brushRef="#br1" timeOffset="-68962.75">20985 17377 0,'0'40'47,"0"0"-47,20 41 16,-20 20-1,41-61-15,-41-20 16,20 21 0,-20-21-16</inkml:trace>
  <inkml:trace contextRef="#ctx0" brushRef="#br1" timeOffset="-68757.61">20945 17639 0,'40'-41'31,"1"41"-31,-21-20 0,20 20 16,-20 0-16,0 0 15,21 0 1,-1 0 0</inkml:trace>
  <inkml:trace contextRef="#ctx0" brushRef="#br1" timeOffset="-67303.04">21489 16832 0,'0'41'110,"0"19"-95,0 122 17,0-102-32,0 21 0,0 0 15,0 0-15,0-41 16,0-20-16,20 1 31,-20-61 16,0-61-16,0 20-31,0-19 0,-40-21 16,40-20 15,0 101-31,0-41 16,0 21-1,40 20-15,1-20 16,-21 40-16,0-41 16,20 41-16,-20 0 0,21 0 31,-21 0-16,-20 41 17,0 19-17,-20-40-15,-61 41 32,41-41-32,20-20 15,-21 0 1,21 0-1,81 40 48,-41-40-47,40 101-1,-19-40-15,-21-21 0,20 0 16,-20 0-16,-20 1 15,61-21-15,-21 40 16,-20-39 0</inkml:trace>
  <inkml:trace contextRef="#ctx0" brushRef="#br1" timeOffset="-66785.42">21973 17477 0,'0'-20'31,"20"20"-31,-20-20 16,81 20 15,-41 0-31,-20 0 16,-20 40 15,0 61 0,-40-81-31,40 21 0,-40-21 16,40 0-16,0 20 15,40 1 1,0-41 0,21 0-16,19-61 15,-19 41-15,-21-20 16,1 20-16,-41-1 15</inkml:trace>
  <inkml:trace contextRef="#ctx0" brushRef="#br1" timeOffset="-59731.02">13164 15280 0,'0'-40'16,"40"80"124,-40-20-140,0 1 16,20 19 0,-20 0-16,40 41 0,-40-1 15,0 21-15,0 20 16,0-20-16,0 40 15,41 222 1,-41-202 0,40 222-1,-40-282 1,101 181 0,-101-201-1,81 161 1,-81-182-16,20-19 15,-20 19-15,0-20 16,40 1 0,-40-21-16,20 40 15,-20-40-15,0 1 16,20-1 0,-20 40-16,0-40 31,41 1 0,-41 19-15,0-20-1,0 20 1,0 1 0,20-1-1,-20-60 63</inkml:trace>
  <inkml:trace contextRef="#ctx0" brushRef="#br1" timeOffset="-58641.91">12962 15220 0,'0'20'140,"0"20"-124,0 61-1,0-41-15,0 21 16,0 101 0,40-1-16,-40-20 15,41 142 1,-41-182-16,0 0 16,40-41-16,-40 1 15,40 20-15,61 342 31,-101-342-31,0-21 16,40 1-16,-40 0 16,0 40-1,0-81-15,0 21 16,21 19 0,-21-19-16,0 39 31,0-59-31,20-21 15,-20 40 1,40-39-16,-40-1 16,0 40-1,0-20-15,20-40 16,-20 21 0,0-82 46</inkml:trace>
  <inkml:trace contextRef="#ctx0" brushRef="#br0" timeOffset="-50495.08">19675 8991 0,'0'-41'31,"0"62"94,0 19-109,0-20-1,40 182 1,-40-61 0,61 40-16,-61-20 15,60 61-15,-60-40 16,202 422-1,-162-402-15,0-41 16,-40-20 0,121 202-1,-121-283-15,41-19 16,-41-1-16,60 21 16,-60-21-16,20-20 15,-20 20-15,0-19 16,0-1-1,0-61 17,-20-59-17</inkml:trace>
  <inkml:trace contextRef="#ctx0" brushRef="#br0" timeOffset="-49379.44">19332 9112 0,'0'20'63,"0"0"-48,0 20-15,0 1 16,20-1-16,-20 20 16,81 41-16,-41 20 15,41 262 1,-81-161-16,0 40 16,40 222-1,-40-283-15,0-19 16,41 342-1,-41-363 1,40-20-16,0-40 16,41 121-1,-41-182-15,-40 0 16,41-19-16,-1 19 16,-40 0 15,0-20 0</inkml:trace>
  <inkml:trace contextRef="#ctx0" brushRef="#br1" timeOffset="-5549.19">2056 9434 0,'0'0'0,"0"20"125,0 21-109,0 39 15,0-39-15,0-21-16,0 0 15,0 20 17,0 1-32,0-1 15,0 0 1,0-20 0,-40 61-1,40-21 1,0 1-1,-20-41 1,20 0-16,0 61 31,0-61-31,-41-20 0,41 40 16,0 1 0,0-1-1,0 0 1,-20-20-16,20 21 15,-40 60 1,40-81 0,0 0-16,-20 20 15,-21 101 1,41-100 0,0-1-16,-20 101 15,20-101 1,0-19-16,-20-1 15,20 20-15,0-20 16,0 0-16,0 21 16,0-21-16,0 20 15,0 0 1,0 41 0,0-61-1,0 61 1,0-61-1,0 0-15,0 21 16,0 19 0,0-20-1,0-20-15,0 21 0,0-1 16,0 101 0,0-100-1,0-1-15,0 0 16,0 81-1,0-60 1,0-21-16,0-20 16,0 101-1,0-61 1,0-19-16,0-1 16,0 41-1,0-61 1,0 0-16,20 20 0,-20-19 15,0-1-15,0 20 16,0-20-16,0 0 16,0 1-16,0 19 15,41-20-15,-41 0 16,0 61 0,0-61-1,0 40-15,0-39 16,20 59-1,-20-39-15,0-1 16,0-20-16,40 20 16,-40-20-16,0 1 15,0 39 1,20-40-16,-20 41 16,0-21-16,0 0 15,0 1-15,0-21 16,0 20-16,41 0 15,-41 41 1,0-61 0,0 0-16,20 21 15,-20 19 1,0-19 0,20 39-1,-20-60-15,0 21 16,40-41-16,-40 60 15,0-40-15,0 0 16,0 1-16,20 19 16,-20 0-1,41 1 1,-41-21 0,0 40-16,20-19 15,-20-1 1,0 0-1,0 0 1,0 1-16,20-41 16,-20 60-1,0-40-15,0 21 16,0 19 0,0-19-1,0-1 1,40-40-1,-40 40-15,20 21 32,-20-21-17,0 0 1,0 1 0,41 59-1,-41-79 1,0-1-16,0 0 0,20-20 15,-20 40-15,0 21 16,20-41 0,-20 20-1,40-40 1,-40 40-16,21 21 16,-21-41-1,0 20 1</inkml:trace>
  <inkml:trace contextRef="#ctx0" brushRef="#br1" timeOffset="-826.83">2359 15623 0,'0'40'15,"0"-20"1,0 1-1,20 19 1,-20-20 0,0 0-1,20-20 1,-20 40-16,0 1 16,40-1-1,-20 0 1,-20 1-1,41-1 1,-41 0-16,20 1 16,-20-1-1,20-40-15,-20 40 16,40-40-16,-40 41 16,41-41-16,-41 20 15,40 40 1,0-60-16,-40 41 15,41-41-15,-1 60 32,20-60-32,-19 0 15,-21 40-15,0-40 16,61 41 0,-41-21-1,-20-20-15,0 0 16,21 0-16,-1 0 15,61 0 17,-81 0-32,40 40 15,-19-40 1,-1 0 0,-20 0-1,20 0 1,-19 0-1,-1 0 1,0 0 0,40 0-1,-39 0 1,-21-20 0,20 20-16,20-20 15,0 20 1,-40-20-1,81-21 1,-41 41 0,-40-20-1,41 20-15,-1 0 16,61-20 0,-61-20-1,81 20 1,-81 20-1,61-61 1,-81 61 0,0-40-16,41 20 15,-41-21 1,20-19 0,-19 20-1,-1-21 16,-20 21-15,40-21 0,-40 1-1,20-21 1,-20 21-16,41 40 16,-41-21-16,20 1 15,-20 0-15,40-21 16,-40 21-16,20 20 15,-20-21-15,61-59 32,-61 79-32,0-19 15,0 0-15,20-1 16,20-80 0,-40 101-1,20-60 1,-20 39-16,0 21 15,0-20 1,0 0-16,0-1 16,0-80-1,0 81-15,0 0 16,0-1-16,0 1 16,41-101-1,-41 101 1,0-1-16,0 1 15,20-101 17,-20 101-32,0-41 0,0 41 15,0-1-15,0-19 16,0 19-16,0 21 16,0-20-16,0-41 31,0 41-31,0 0 15,0-21-15,0 21 16,0 0-16,0-1 16,0 1-16,0 0 15,-41-41 1,41 61 0,0-20-16,0-21 15,-20 21-15,20 20 16,0-1-1,0-59 1,-40 19 0,40 41-16,-20-60 31,20 59-31,0-19 16,0 0-16,0-21 15,0 1 1,0 40-16,0-21 15,0-19 1,-20 19 0,20 21-16,0-60 15,0 39-15,0 21 16,0 0-16,-41-20 16,41 20-16,0-1 15,-20-59 1,20 60-16,0-21 15,0 1-15,0 0 16,-40-1-16,40 21 16,0 0-16,0-20 15,-20 20-15,20-1 16,-41-59 0,41 39-1,-20 21-15,20 0 16,-20-81-1,20 61 1,-40-20-16,40 19 0,0 1 16,-20-21-1,20 41-15,-41 0 16,21-81 0,20 81-16,-40 0 15,40-20-15,-20 20 16,20-1-16,-41-19 15,41 0-15,-60-1 16,60 1-16,-41 0 16,41-1-16,-20 1 0,20 0 15,0 20-15,-40-61 32,20 61-32</inkml:trace>
  <inkml:trace contextRef="#ctx0" brushRef="#br1" timeOffset="1240.11">1955 9878 0,'0'0'0,"21"-61"140,-1 1-124,40-1-16,1 1 16,-1-1-16,1 1 15,19 19-15,-39 1 16,-1 20-16,0-20 16,-20 20-1,41 20 1,80-61 15,-121 61-31,0-20 0,21 20 16,59-40 15,-59 19-31,-1 21 0,0 0 16,81 0 15,-101 0-31,21 0 15,-21 0-15,20 0 0,-20 0 16,21 0-16,-21 0 16,40 0-1,-39 0-15,-1 41 16,20-41-16,0 20 16,1 20-1,-21-40-15,-20 20 16,80 1-1,-80-1 1,101 40 15,-60-60-31,-41 20 16,40-20-16,0 20 16,-40 21-16,40-21 15,1 40 1,-41-39-16,40-1 15,-40 20-15,40-40 16,-40 40-16,41-40 16,-21 41-1,-20-21-15,40-20 16,-40 20 0,20 40-16,-20-19 15,41-21 1,-41 0-16,0 20 15,20 41 1,-20-61-16,60 101 31,-60-60-31,101 241 32,-101-221-32,40 19 15,21 42 1,-61-122-16,40 0 15,-20 20 1</inkml:trace>
  <inkml:trace contextRef="#ctx0" brushRef="#br1" timeOffset="5355.93">1028 6894 0,'20'61'125,"-20"60"-109,0 161-1,0-81-15,0-39 16,0 80 0,0-222-1,0-61 32,41-221-31,-41 121-1,0-20-15,0 40 0,0-20 16,0 0-16,0 60 16,0 21-16,20 19 15,-20-19 1,20 60-16,-20-20 16,40 20-1,1 0 1,-21 0-16,20 40 15,41 61 1,-21 20-16,-20 0 16,41 141-1,-41-141-15,1-41 0,-1-19 16,-20-1-16,20-39 31,-40 19-31,41-40 0,-41 20 16,0 20-1</inkml:trace>
  <inkml:trace contextRef="#ctx0" brushRef="#br1" timeOffset="5718.89">1310 7539 0,'-20'0'16,"40"-40"15,0 40-31,21-40 16,-1 40-16,0-41 15,-19 41-15,19-20 16,-20 20-16,0 0 15,21-20-15</inkml:trace>
  <inkml:trace contextRef="#ctx0" brushRef="#br1" timeOffset="6282.41">1693 7358 0,'0'0'15,"0"-20"-15,20 20 16,21-81 0,-41 41-16,40-21 15,0-60 1,1 61-16,-21-101 31,-20 100-31,0 1 0,0-1 16,0 1-16,0 19 15,-40 41-15,40-40 16,-41 40-16,-19 0 16,60 20-1,-41 81 1,41 0-16,0 40 16,0 181-1,41-181-15,-41-20 16,161 121-1,-141-201-15,21-1 16,-1-40 0,-20 0-1,-20-20 1</inkml:trace>
  <inkml:trace contextRef="#ctx0" brushRef="#br1" timeOffset="6490.12">2056 7640 0,'0'0'16,"20"0"-1,-20 20 1,41-20-1,-41 20 1</inkml:trace>
  <inkml:trace contextRef="#ctx0" brushRef="#br1" timeOffset="6700.04">2117 7297 0,'0'-40'62</inkml:trace>
  <inkml:trace contextRef="#ctx0" brushRef="#br1" timeOffset="7533.76">2217 7600 0,'0'-20'47,"21"-21"-32,-1-39 1,-20 59-1,80 1-15,-59-20 16,-1 20 0,-20 40 15,40 101-15,-40-101-16,0 0 15,0 0 1,0-40 46,81-40-46,-61 60 0,0 20 15,-20 20-16,0 1 1,0-82 47,101-60-48,-61 61 1,-20 40-1,-20 20 1,41 0-16,-41 21 0,0-21 16,40 0-16,-40 0 15,40-20 1,-20 0-16</inkml:trace>
  <inkml:trace contextRef="#ctx0" brushRef="#br1" timeOffset="8681.17">2963 7438 0,'0'0'0,"0"-20"47,20 20-31,1-20-16,-21-20 15,40 20 1,-40-41 0,20 41-16,-20 0 15,0-20 1,-40 40 0,40 40-1,-20 0 1,20 21-16,0-1 15,0 1-15,0-1 16,0-40-16,40-20 16,0 20-1,1-20 1,-21-20 0,-20-20-16,40 20 15,-20-41 1,-20 41-1,0 60 1,0 1 0,0-21-16,41 20 31,-21-40 0,-20-40-15,40 0-1,21-41 1,-21 81 0,0 0-1,-40 40-15,61-20 16,-61 1-16,40-21 16,-20 0-16,41-21 15</inkml:trace>
  <inkml:trace contextRef="#ctx0" brushRef="#br1" timeOffset="9406.86">3487 6713 0,'0'0'0,"0"40"15,61 41 1,-1 120-1,-19-80-15,19 121 32,-40-222-32,21 21 15,-41-82 32,0 1-47,0 0 16,0-21-16,0 1 15,0 19-15,20 1 16,20 20 0,-20 0-16,21 20 0,-21 0 15,40 0 1</inkml:trace>
  <inkml:trace contextRef="#ctx0" brushRef="#br1" timeOffset="10046.78">3991 7317 0,'0'21'63,"0"19"-48,21-40 32,19-20-31,-40-41-1,20 61-15,-20 20 32,61 41-1,-61-21-31,40-40 0,61-40 16</inkml:trace>
  <inkml:trace contextRef="#ctx0" brushRef="#br1" timeOffset="11590.21">4092 6733 0,'0'0'0,"0"-40"32,20 100 46,-20 21-78,61-1 15,-61 1-15,60 40 16,-60-40-16,41 19 0,-41-39 16,20-21-16,-20-20 15,0 21-15,40-41 16,-40 20-16,20-20 31</inkml:trace>
  <inkml:trace contextRef="#ctx0" brushRef="#br1" timeOffset="12125.47">4253 6995 0,'21'-20'63,"-1"20"-48,20 0-15,61-41 31,-61 41-31,-20 0 0,21 0 16,-41-20 0</inkml:trace>
  <inkml:trace contextRef="#ctx0" brushRef="#br1" timeOffset="12671.61">4798 6733 0,'0'0'15,"0"-20"-15,-41 40 47,1 20-31,40 1-1,0-1-15,0-20 16,20-20-16,21 20 16,-21-20-16,0 0 15,40-60 1,-19 40-1,-41-41-15,40 41 0,-40 0 16,-20-21 0,-222 62 15,141 39-31,21 21 0,59-61 16</inkml:trace>
  <inkml:trace contextRef="#ctx0" brushRef="#br1" timeOffset="13907.32">1250 8184 0,'0'-20'15,"-20"20"32,-21 20-31,-19 61 0,40-21-16,-21 41 15,1 60 1,40-80-16,0-20 15,101 100 1,-41-161 0,122 40-1,-122-100-15,21 19 16,-41 1-16</inkml:trace>
  <inkml:trace contextRef="#ctx0" brushRef="#br1" timeOffset="14492.3">1713 8527 0,'-40'-20'15,"0"20"1,0 0 0,40 20-16,0 40 15,-21-19-15,21-1 16,0-20-16,21 41 31,-1-61-31,20 0 16,0-41-1,-40 21 1,81-81 0,-81 41-1,0 100 17,0-20-32,0 21 15,0-21-15,0 20 16,0-80 46,60 0-62,-60 19 16,41-39 0,-1 60-16,-20 0 15,21 40 16,-41 21-15,40-61-16</inkml:trace>
  <inkml:trace contextRef="#ctx0" brushRef="#br1" timeOffset="15235.51">2298 8325 0,'-20'21'31,"-20"19"-31,40-20 16,0 0-16,-21 21 16,21-1-16,0 0 31,21-40-16,39 0-15,-60-20 16,81-121 15,-81 101-31,40-21 0,-40 21 16,0-1-16,0 21 31,0 0-31,-20 20 0,20 20 31,0 0-15,0 61 0,0-41-16,0 1 15,0-21-15,20 20 0,0-20 16,21-20 0,19 0-1,-20-20 16,-40-20-31,20 20 0,-20 0 16,41-21 15,-41 61-15,20 41 0,-20-21-1,20-40-15,20 0 16,-19 0 15,-21-20-31</inkml:trace>
  <inkml:trace contextRef="#ctx0" brushRef="#br1" timeOffset="15430.22">2681 7963 0</inkml:trace>
  <inkml:trace contextRef="#ctx0" brushRef="#br1" timeOffset="16233.1">2943 7902 0,'0'-20'15,"0"80"48,20 21-63,-20 0 15,41 19 1,-41-39-16,20-1 0,-20-19 16,40-1-16,-40-20 15,20-20 1,-20-20-1,41-20 1,-41-21-16</inkml:trace>
  <inkml:trace contextRef="#ctx0" brushRef="#br1" timeOffset="16435.15">3064 8204 0,'0'-20'32,"40"-20"-17,1 40-15,-21-20 32,20 20-32,-40-40 0,41 40 15</inkml:trace>
  <inkml:trace contextRef="#ctx0" brushRef="#br1" timeOffset="16720.3">3387 8285 0,'0'20'32,"20"-20"-17,20 41 1,-20-41-16</inkml:trace>
  <inkml:trace contextRef="#ctx0" brushRef="#br1" timeOffset="16913.93">3467 8003 0</inkml:trace>
  <inkml:trace contextRef="#ctx0" brushRef="#br1" timeOffset="19697.32">3750 8245 0,'0'-20'15,"-21"20"79,1 0-78,-20 0-1,20 20 17,20 20-17,0-20 1,0 21-1,0-21 1,0 20 0,20-40-1,20 0 1,-20-20 0,21 0-1,-41-21 1,20 41-1,-20-40-15,0 20 16,20 20-16,-20-20 16,20 20-1,-20-41-15,40 41 16,-19 0 15,-1 0-31,0 0 31,-20 21-15,0 19 0,0 0-1,40-80 48,-40 0-48,20 40-15,-20-21 16,21 21-16,19 0 47,-40 41 125,20-41-141,-20 20-15,20 0 15,-20 20 0,41-40-31,-21 0 16,-20 21-1,20-21 1,0 0 0,-20 20-1,40-20 1,-20-20 0,21-41-1,-41 21-15,20-1 16,-20 21-16,101-80 31,-81 59-31,20 41 47,-40 20-47,0 21 16,0-1-1,0-20 1,0 20 15,0-80 32,41 40-48,-41-40-15,40 40 16,-40-40-16,40 40 15,-40-21-15,20 21 16,1 0 0,-21 21-1,40-21 1,-40 60-16,20-20 16,20 1 15</inkml:trace>
  <inkml:trace contextRef="#ctx0" brushRef="#br1" timeOffset="20755.09">4899 8104 0,'0'-41'78,"0"21"-63,20 20 1,-20-40-16,40 0 16,-40-1-1,0 21 1,-20 0-1,-20 20 17,-1 20-17,41 0-15,0 0 16,0 41-16,0-21 16,0 1-16,0-21 15,61 40 1,-21-40-1,-20-20-15,101-20 32,-81-40-17,-19-1-15,-21 1 0,60 19 16,-60 1-16,0 0 16,0 60 30,0 0-46,0 41 16,0-41 0,0 20-1,0-20 1,20-20 0,0-20-1,21-40 1,-41 39-1,0 1-15,20 20 16,-20 41 31,20-41-47,-20 60 16,61-40 15,-61 21-31,40-41 0,0 0 15,0 0 1,-19-41-16,59-80 16,-19 61-1,-41-1-15,20 41 16,-20 20-16,1 0 16,19 0-1,-40 40-15,0-19 16,20 59-1,20-39 1</inkml:trace>
  <inkml:trace contextRef="#ctx0" brushRef="#br2" timeOffset="44685.93">8164 9233 0,'-20'-21'15,"0"21"17,0 0-17,0 0 1,-41 0-1,21 0 1,0 0 0,-1 0-1,1 0 1,-41 61 0,61-61-1,-20 20-15,20-20 16,-21 40-16,-59 61 31,39-61-15,21 21-1,-21-21 1,41-20 0,-20 41-1,20 20 1,-1-61-1,21 0-15,-40 60 32,20-80-32,20 41 15,0-1-15,-40-20 16,20 61 0,-1-41-1,21 21-15,-60-21 0,60 21 16,-40-21-16,40 0 15,0 0-15,0-19 16,-21 39 0,21 1-1,0-41-15,0 0 16,-40 101 0,40-81-1,0-20-15,-20 21 16,20 19-1,0-20 1,-40 1-16,40-1 0,0 0 16,-21 1-16,21 19 15,0-20-15,-60-19 16,60 59 0,-20-60-1,20 81 1,0-81-1,0 61 1,-41-41 0,41 1-16,0-1 15,-20 0-15,20 1 16,0-1 0,-20 41-1,20-61-15,0 0 16,0 0-16,0 20 15,0 1 1,0-21-16,0 0 0,0 20 16,0 1-1,0-1 1,0 0-16,0-20 16,0 61-1,0-61 1,0 61-1,0-61 1,0 0-16,0 20 0,0-19 16,0 19-1,0 0 1,0 1-16,0-21 16,20 20-1,21 0 1,-41 1-16,0-21 15,20-20-15,0 60 16,-20-19 0,60 19-1,-19 21 1,-21-61 0,-20 40-1,60 21 1,-60-61-1,41 0-15,-21 41 16,20-41 0,-40 20-16,41-40 15,-1 41 1,-40-21-16,60-20 16,-60 40-16,41-40 15,-41 20-15,40-20 16,-20 20-16,20-20 15,41 41 1,-20-41-16,-21 0 16,0 20-16,0-20 15,1 0-15,-21 0 16,40 0 0,-39 0-16,19 0 15,41 40 1,-41-40-1,-20 0-15,0 0 16,61-40 0,-41 40-1,61-81 1,-81 81 0,61-40-1,-61 20-15,40-21 16,-19-19-1,-41 20 1,40 20-16,0-1 16,41-79-1,-61 59 1,0 41 0,-20-20-1,61-61 16,-61 41-31,0 20 16,20 0 0,-20-20-16,60 19 0,-19-19 15,-21 0 1,20-1 0,-20 1-1,-20 0 1,0 20-16,41-1 15,-21-39 1,-20 40-16,20-21 16,-20 21-1,60-20-15,-60 0 16,21-1 0,-21 21-16,0 0 15,40-40 1,-40 39-16,20-19 0,0-41 31,-20 61-31,0 0 16,41-60-1,-41 59-15,0 1 16,0 0-16,0-61 31,0 41-31,0-20 16,0 19-16,0 1 0,0 0 15,0-1 1,0-39 0,0 19-16,0 21 0,0 0 15,0-1-15,0 1 16,0 0-16,0-1 16,-41 1-16,41 20 15,0 0-15,-20-61 16,20 41-1,-40-1 1,40 21 0,0-20-16,-20 20 15,20 0-15,-41-21 16,41 1 0,0 0-16,-20 40 0,20-41 15,0 1 1,0 0-1,-20 40-15,20-41 16,0 1 0,-40 40-1,40-60-15,0 39 0,-21 21 16,21-60-16,0 40 16,-20 0-1,20-21 1,0 21-1,-40-20 1,40 0 0,0-1-1,-20 41-15,20-60 16,0 40-16,-20 20 16,20-41-16,0 21 15,-41-20 1,41 20-1,0-1 1,-20-19 0,20 0-1,-20 40-15,20-61 16,0 1 0,-40 40-16,40-21 15,0 21 1,-20 20-1,20-40 1,-21 40 0,-19-20-1,0-21 1,-1 21 0,-19-20-1,20 40 1,-1-20-16,21 20 15,-20-40 1,-21 19 15,21 21-31,40-20 0,-40 20 16,20-40 0,-21 40-1,1 0 1,20 0 78,20-20-79,-20 20 1,-21 0-1,1 0 1,20 0 0,0 0-1,0 0 1,20 40 15</inkml:trace>
  <inkml:trace contextRef="#ctx0" brushRef="#br2" timeOffset="49236.85">8063 7761 0,'0'-40'63,"-60"40"-48,-21 0 1,21 20-16,20-20 16,-41 60-1,41-19-15,19-21 16,1 20-16,20 0 15,-60 81 1,20-60-16,40-1 16,0-19-16,0-1 15,40 101 1,-20-101 0,182-19-1,-81-21 1,141-21-1,-222-19-15,0 20 16,1-20 0</inkml:trace>
  <inkml:trace contextRef="#ctx0" brushRef="#br2" timeOffset="49896.59">8487 8184 0,'-20'0'47,"-41"0"-31,41 0-16,-20 41 31,20-21-31,20 0 16,0 61-1,0-61-15,20-20 16,40 20 0,-40-20-16,1 0 15,39-40 1,-60-1-16,40 21 0,-40 0 16,0-20-1,0 60 16,0 60 1,0-59-32,0 19 15</inkml:trace>
  <inkml:trace contextRef="#ctx0" brushRef="#br2" timeOffset="50609.34">8688 8204 0,'0'-20'0,"0"40"46,0 21-46,0-1 16,0 21-16,0 19 16,0 102 15,0-142-31,0-20 0,0 0 16,0-40 30,21 0-46,-21-20 16,0 19-16,0-19 0,0-20 16,0-1-16,0 1 15,0-1-15,0 21 16,0-21 0,40 61-16,-20 0 15,0 0 1,21 0-1,-1 21 1,-40 19 0,40 41-1,-40-61 1,-20 0-16,20 20 0,-101-20 31,61-20-15,0 0-1,60-40 1</inkml:trace>
  <inkml:trace contextRef="#ctx0" brushRef="#br2" timeOffset="51222.19">8971 7640 0,'0'20'31,"0"21"-31,0-1 0,0 0 15,0 41 1,40 100 0,-40-100-16,0-1 0,20-19 15,-20-21-15,0 1 16,40-21-16,-40 0 16</inkml:trace>
  <inkml:trace contextRef="#ctx0" brushRef="#br2" timeOffset="51522.9">9051 8003 0,'0'-40'47,"41"40"-32,19-21-15,-20 21 0,1 0 16,-1 0 0,-20 0-16,20-40 0,41 40 31</inkml:trace>
  <inkml:trace contextRef="#ctx0" brushRef="#br2" timeOffset="52685.07">9172 8285 0,'0'-20'47,"41"20"-47,-1 0 15,0 0 1,0 0-1,-40-20 1,41 20-16,-21-20 16,-20-21-1,0 21 1,0 0 0,0-20-1,-40 40 1,-21 0-1,61 20-15,-40 81 32,40-81-32,0 0 15,0 0-15,60 41 32,-19-61-32,-21 0 15,0 0 1,20 0-16,-20-21 0,21-19 15,-1 0 1,-40-21 0,0 81 15,0 1-15,-20-1-16,20 40 15,0-40 1,40 21-1,1-1 1,-21-40-16,0 0 16,40 0-1,-39 0-15,19-40 16,20-1 0,-40 1-1,-20 60 63,0 21-62,21-41 0,19 0-1</inkml:trace>
  <inkml:trace contextRef="#ctx0" brushRef="#br2" timeOffset="53758.25">9797 8164 0,'0'0'0,"0"20"171,0 61-155,0-61 0,40 41-1,-19-61 1,-1 0 0,20 0-1,-40-21 1</inkml:trace>
  <inkml:trace contextRef="#ctx0" brushRef="#br2" timeOffset="54577.26">9878 8386 0,'0'0'0,"40"0"63,-20 0-48,0 0 1,21-40 0,-1-41-1,-40 61 1,61-21-16,-41 21 16,0 0-16,20-20 15,-20 40 1,-20-20-16,20 20 15,-20 20 1,0 20 0,0 101-1,41-80-15,-41-41 16,20-20 0,-20 20-16,40-40 31</inkml:trace>
  <inkml:trace contextRef="#ctx0" brushRef="#br3" timeOffset="74216.23">11470 9394 0,'-20'0'47,"0"0"-31,0 0 15,-20 0 0,19 0 0,1 0-15,-40 0 15,-1 0-31,21 0 16,-21 0 0,41 0-1,0 0-15,-20 0 16,20 20-1,0-20 1,-21 20 15,21-20-31,0 0 16,-20 20-16,19-20 16,1 41 15,-20-41-31,40 20 15,-20-20-15,0 20 32,-21-20-32,41 40 15,-40-20 1,0 21 0,19-21-1,1-20 16,20 20-15,-40-20 0,40 40-16,-40-40 15,40 21-15,-20-21 16,-1 20 46,-19-20-15,40 40-47,-20-20 32,-20 0-17,-41 81 16,41-61-15,19 1 0,1-41 15,20 20-15,-40-20-1,40 20-15,-20-20 16,20 20-16,0 21 31,-20-41-15,20 20-16,-41 0 15,41 40 1,-20-39 0,20-1-16,-40 40 15,40-40 1,0 0-1,-20-20 1,20 21 0,0 19-1,-20 0 1,20 1-16,0-21 16,-41-20-1,41 40-15,0-20 31,0 21-31,-20-41 16,20 60 0,0-20-16,0-20 15,-20 41 1,20-41-16,0 0 16,-40 41-1,40-41-15,0 20 16,-21 21-1,-19-21-15,40-20 16,0 0-16,0 21 16,-20-1-1,20 0-15,0-20 16,-40 1-16,40 19 16,0-20-16,-20 61 31,20-61-31,-21 20 15,21-20-15,0 1 16,0 59 0,0-40-1,0-19-15,0-1 16,0 20 0,-40 41-1,40-61-15,0 0 16,0 20-16,-20 21 15,20-41-15,0 20 16,-40 41 0,40-41-16,0 21 15,-21 19 1,21-39-16,0-1 16,0 61-1,-40-61-15,40-20 16,0 81-1,0-81 1,0 41 0,0-41-16,0 0 0,0 20 15,-20 61 1,20-61-16,0 1 16,-40-1-16,40 0 15,0 1-15,0-21 16,0 20-1,-21 21 1,21-21 0,0 20-1,0-19-15,0-21 16,0 0-16,0 101 31,0-101-31,0 21 16,0-1-1,0-20 1,0 20-16,0-20 0,0 1 16,0 19-16,0-20 15,0 20 1,0 1-16,0-21 16,0 40-1,0-39-15,0 59 31,0-60-31,0 1 0,0-1 16,0 20-16,0 0 16,0-20-1,0 41 1,0-1 0,0-39-16,0-1 15,0 20-15,41-20 16,-41 21-1,0-1 1,0 20 0,20-19-1,-20-1-15,0-20 16,0 20 0,0 1-1,40-1 1,-40 0-16,0-19 0,20 19 15,-20 0 1,0 0 0,21-40-1,-21 21-15,0-1 32,40 0-32,-40 40 31,20-19-31,-20-21 15,40 20 1,-40-20 0,21 1-1,-21 19 1,0-20 0,20-20-16,-20 20 15,40 21 1,-40-21 15,20-20-15,-20 20-16,0 0 31,20-20-15,-20 40-16,0-20 15,41-20-15,-41 21 16,20 19-1,-20-20 1,20 0 15,20 21-31,-40-21 16,20-20-16,-20 20 16,21-20-16,-21 40 15,40-40-15,-40 41 16,20-41-16,0 60 31,0-60-31,-20 20 0,41 20 31,-21-40-31,20 21 16,0-1 15,1-20-31,-21 40 16,20-20 15,1-20-31,-21 0 16,0 20-1,0-20-15,20 0 32,1 41-32,-1-41 15,0 0 1,-20 0-1,21 0 1,-21 0 0,20 0-1,1 0 1,-1 0 15,20 0-31,-19 0 16,-21 0-16,0 0 15,20 0 1,21-20-16,-41 20 0,0 0 16,20 0-16,1 0 15,-1 0 1,-40-21 0,20 21-16,21 0 15,-21 0 1,20 0-1,-20 0 1,0 0 0,21 0-1,-21 0 17,0 0-17,0 0 1,20 0-1,-19 0 17,-1-20-17,40-20 17,-40 40-17,-20-20-15,41 20 16,-1-41-16,-20 41 15,21-60 1,-1 60-16,-40-40 0,40 40 16,-40-20-16,40 20 15,-40-21-15,21 21 16,-21-40 0,40 40 15,-40-20-31,20 20 0,-20-40 15,40-1 1,21-39 0,-21 59-1,-40 1-15,41 20 16,-41-60-16,20 40 16,-20-21-1,0 1 1,40 0-1,-40-1 1,0 21-16,20 20 16,-20-40-16,0 0 15,20-1 17,-20 21-32,0 0 15,0-20 1,41-21 15,-41 21-31,0 0 16,20-1-1,-20 1 17,0 0-32,0-21 15,0 21 1,0-1-1,0 1 1,0 20-16,0-20 16,0 20-16,0-1 0,0-39 31,0 20-31,0 19 16,0 1-16,0-20 15,0 20-15,0 0 16,0-1-16,0-19 15,0 20-15,0 0 16,0-20-16,0 19 16,0 1-16,0 0 15,0-20-15,0 20 16,0-21 0,0 21-16,0-40 15,0 39 1,0-39-1,0 40-15,0 0 0,0-21 16,0 21-16,0 0 16,0 0-16,0-41 15,0 41-15,0 0 16,0 0-16,0-20 16,0-41 15,0 61-31,0 0 0,0-1 15,0-59 1,0 40 0,0 19-16,0 1 15,0-101 1,0 81 0,0 20-16,-20-21 15,20 21-15,0-20 16,0 0-16,0-21 15,0 21-15,0 0 16,0-61 0,-41 60-1,41 1-15,0 0 16,0-1-16,0-59 16,0 80-1,0-21-15,0 1 16,-20-142 15,20 142-31,0 0 0,0 20 16,0-21-16,0 21 15,0 0-15,0 0 16,0-20-16,0-1 31,0 1-31,0 0 0,0-21 16,0 41-16,0-20 15,0-142 17,0 142-32,0 0 15,0-1-15,0 1 0,0 0 16,0-1 0,0-19-16,0 20 0,0-1 15,0 1-15,0 0 16,0-1-16,0 1 15,0 0-15,0-21 16,0 21-16,0 0 16,0-81-1,0 80 1,-40-19-16,40 19 16,0 1-16,-20-20 15,20 40-15,0-41 16,-41 41-16,41-20 15,0 19-15,0-39 0,-20 40 16,20-21-16,0 21 16,-40-20-16,40 20 15,-20-41 1,20 1 0,-20 60-16,20-40 15,-41-1 16,41 1-31,-20 40 0,20-40 16,-40-1 0,40 21-1,-20 20-15,20-20 32,-61-20-17,41 40 16,0-21-15,0 21 15,-41-40-15,41 40 0,-20 0-1,40-20 1,-61 20-16,21-20 15,0 20 1,19 0 0,1 0-1,-20 0 1,20 0 0,-20 0-1,19 0 1,1 0-16,-20 40 15,0-20-15</inkml:trace>
  <inkml:trace contextRef="#ctx0" brushRef="#br3" timeOffset="79034.45">12176 8406 0,'-61'0'219,"41"0"-203,-20 0-16,20 40 15,-61-19 1,81-1-1,-40-20-15,40 60 16,-81 61 0,81-101-1,-20 21-15,20-1 16,0-20 0,0 61-1,0-61 1,40 20-16,-20 21 15,61-1 1,-20 1 0,80-61-1,-81 0 1,1-41-16,-21 21 16</inkml:trace>
  <inkml:trace contextRef="#ctx0" brushRef="#br3" timeOffset="80540.83">12478 8789 0,'-20'0'141,"-20"20"-125,40 0-1,-20 41 1,20-41-16,0 0 16,0 61-1,40-61 1,-20-20-1,0 0 1,-20-20 0,61-20-16,-61-1 15,20 1-15,-20 0 16,40 19 0,-40 62 30,0-21-30,0 0 0,20-60 46,1-1-46,19 21-16,-20 20 0,20-40 15,-20 40 1,1 20 0,-21 41-16,0-21 15,20-20 1,-20 0-16,40-20 16</inkml:trace>
  <inkml:trace contextRef="#ctx0" brushRef="#br3" timeOffset="81352.42">13123 8648 0,'-20'-20'32,"-20"20"-32,0 20 31,-1 40-16,41-19-15,-20-1 16,20 0-16,0-19 16,0 19-16,0 0 15,0-20 1,20-20-16,21 0 16,-1-20-1,20-81 1,-40 61-16,41-162 31,-61 142-31,0 0 0,0-41 31,0 81-31,0 40 47,0 20-47,0 0 16,0 122 15,20-102-31,-20-20 0,40 41 31,-19-41-31,-1-40 16,20 0 15,-20 0-31,-20-60 16,41-1 15,-41 41-31,20 61 47,-20-21-47,0 20 16,40 0-16,-20-19 15,0-21 16,21 0-31,-41-41 16</inkml:trace>
  <inkml:trace contextRef="#ctx0" brushRef="#br3" timeOffset="81545.45">13527 8265 0</inkml:trace>
  <inkml:trace contextRef="#ctx0" brushRef="#br3" timeOffset="85063.42">13708 8144 0,'0'20'329,"0"0"-329,20 21 15,-20 19-15,20 21 16,-20-1-16,0 21 15,41 81 1,-41-162 0,20 20-1,20-40 17,-40-20-17</inkml:trace>
  <inkml:trace contextRef="#ctx0" brushRef="#br3" timeOffset="85355.76">13728 8406 0,'40'0'32,"1"-40"-17,60 20 1,-61-1-1,-20 21-15,0-40 16</inkml:trace>
  <inkml:trace contextRef="#ctx0" brushRef="#br3" timeOffset="86340.95">14051 8648 0,'0'40'172,"0"1"-156,0-21 0,20-20-16,-20 20 31,0 0-16</inkml:trace>
  <inkml:trace contextRef="#ctx0" brushRef="#br3" timeOffset="87541.52">14030 8104 0,'0'-41'0,"0"62"125</inkml:trace>
  <inkml:trace contextRef="#ctx0" brushRef="#br3" timeOffset="89773.64">14373 8688 0,'0'-20'31,"0"0"1,-20 20-1,-40 0 0,39 0-31,1 0 0,-20 0 31,0 0-31,40 60 32,0-19-32,0-1 0,0-20 15,0 0 1,20-20-16,-20 41 0,121-41 31,-81 0-15,-20-20-16,20-1 15,21-100 17,-21 101-32,-40 0 15,20-20 1,-20 60 15,0 61-15,0-61-1,41-20 79,-21-81-78,20 81-16,-40-20 15,20 20 1,1 0 47,-21 20-48,0 0 1,0 41-1,0-41 1,20-20 0,20 20-1,0-20 1,-19 0 0,19 0-1,-40-60 1,80-1-1,-39 61-15,-41-40 16,40-21 0,-20 41-16,21-20 15,-21 80 32,-20 41-31,0-61-16,0 20 15,0-80 79,40 20-78,-20 20-1,0 0 1,1 20 0,-21 0-16,40-20 0,-40 61 15,20-61-15,0 0 16</inkml:trace>
  <inkml:trace contextRef="#ctx0" brushRef="#br3" timeOffset="90975.24">15442 8628 0,'0'0'0,"0"-20"78,40 20-62,-40-41-1,20 41-15,-20-20 16,20-20 0,-20-41 15,0 61-15,-20 20-1,-20 0 1,20 81 15,20-41-31,-41 0 16,41-20-16,0 1 15,20 19-15,1-20 32,19-20-32,20 0 15,-19 0 1,-41-40-16,40 20 15,-20-41 1,-20 41-16,0 40 63,0 0-63,0 21 15,0-1 1,40-40 15,-19 0-15,19-40-1,0-41 17,-40 61-32,20 20 0,-20 20 62,0 20-62,0-20 16,21 41-1,-21-41 1,40-20-16,0 0 16,1-20-1,-21 20-15,20-61 16,-20 41-16,21-20 15,-1-20 1,-40 39 0,40 21-16,-40 21 31,0 99-15,20-120-1,-20 41-15,20-41 16,21 0 15</inkml:trace>
  <inkml:trace contextRef="#ctx0" brushRef="#br3" timeOffset="119959.42">10321 8769 0,'0'-20'250,"-20"20"-156,20-20-32,20 20 188,0 0-234,-20 20 0,61-20-1,-41 40 1,0-40 15,-20 20-15,41-20-1,-21 0 1,-20 20 0,20-20-16,0 0 31,40 41-15,-39-41-1,-1 20 1,20-20-1,-40 40 1,20-40 0,0 0 15,-20 20-15,41-20-1,-41 21 16,20-21-31,0 0 32,-20 40-1,20-40 0,-40 0 63,20 20-78,-20-20-1,-20 0 1,19 0-16,21 20 15,-20-20-15,-20 0 16,40 20 0,-20-20-1,0 41 1,-21-41 0,41 20-1,-20-20-15,0 20 16,-20-20-1,40 40 1,-20-40 0,-1 0-1,-19 20 1,20 1 0,0-21 15,20 40 0,0-60 63,40 0-79,0 20-15,-19-41 16,19 41-16,0-40 16,-20 40-16,21-40 15,-1 19 1,-20 21 0,0-40-1,21 40 1,-21-20-1,0 20 17,-20-20-17,40 20 1,-20 0 15,-20-40-15,21 40-1,-42 0 95,-19 0-95,-41-21 1,61 21-16,0-40 16,-20 0-16,-1-1 15,1 1-15,20 20 16,-20 0 0,-1 20-1,1 0-15,0 60 16,-21 21-16,21-61 15</inkml:trace>
  <inkml:trace contextRef="#ctx0" brushRef="#br3" timeOffset="138880.7">12579 9374 0,'0'-41'0,"0"21"31,0 61 172,0-1-187,20 343 15,-20-303-31,0-19 16,41-21-16,-41 1 16,20-21-1,20-20 1,-40-20 15,0-1-31,20-39 0,-20-1 16,0 1-16,0-21 15,-20 1-15,20-1 16,-40 0 0,40 41-16,-41-20 15,41 19 1,-20 41-16,20-40 15,0 20 1,20 60 375,81 121-376,-101-100 1,40-1-16,-40-39 0,41-21 16,-41 40-16,40-40 15,-20 0 32,-20-20-31,0-21-1,0 1 1,20-20 15,1 60-15,59-41 15,-60-39-31,21 60 0,-21-1 16,20-19-1,-40 20-15,20 20 0,-20 40 78,0 1-78,0-1 16,-40 222 0,40-161-1,0-1-15,0-59 16,0-21-16,0 20 16,0-60 77</inkml:trace>
  <inkml:trace contextRef="#ctx0" brushRef="#br3" timeOffset="140050">13325 9777 0,'0'-20'109,"60"0"-93,1-21 0,-41 1-1,-20 0 1,20-1-1,-20 1 1,0 0 0,-20 40-16,0 0 15,-20 20 1,-21 81 0,21-41-1,40-20-15,0 1 16,20 19-1,-20 1-15,60-61 16,-39 0-16,19 0 16,-20 0-16,0-21 15,21 1-15,-21-20 16,-20 0-16,40-1 16,-40 1-16,40 0 15,-40-1-15,0 21 16,0 40 31,0 61-32,20-41 1,21 61 0,-41-81-1,-41-20 48,1 0-48,-20 20 1,19-20 0</inkml:trace>
  <inkml:trace contextRef="#ctx0" brushRef="#br3" timeOffset="140779.9">13768 9474 0,'0'-20'15,"0"40"32,0 142-16,0-102-31,0 1 16,0-21-16,41-20 16,-41 0-1,20-20 1,0 0-1,20-100 1,-40 79 0,21-19-16,-21 20 15,0 0 1,0 40 0,0 0-1,0 20-15,0-19 16,0-1-16,40 20 15,0 0 1,-20-40 0,21 0-1,-1-20-15,20-81 16</inkml:trace>
  <inkml:trace contextRef="#ctx0" brushRef="#br3" timeOffset="141468.13">13990 9817 0,'40'0'47,"-19"0"-16,-1 0-15,-20-20 0,20 20-16,-20-60 0,101-21 31,-101 61-31,40 20 15,-20-20 1,21 20 15,-21 80-15,-20-39 0,0 19-16,40-40 0,-40 0 31,20 21-31,0-41 15</inkml:trace>
  <inkml:trace contextRef="#ctx0" brushRef="#br3" timeOffset="141889.58">14514 9676 0,'41'0'62,"-21"-20"-30,-20 0-17,-20 20 17,-21 40-17,41-20 1,0 0-16,20 21 0,21-41 15,80 20 1,-61-20-16,1-20 16,19-21-1</inkml:trace>
  <inkml:trace contextRef="#ctx0" brushRef="#br3" timeOffset="143073.42">14534 9757 0,'41'-41'157,"-21"41"-142,0-40 1,-20 20-1,40 20-15,-40-40 16,0-1 0,0 21-1,0 0 1,-60 20 15,20 0-31,19 20 16,21 0-16,-60 41 15,60-21-15,0 0 16,81 21 15,-21-21-31,1-40 0,19 0 16,-19 0-16,-1-20 16,-40 20-16,-20-40 15,41 20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34:47.1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8688 0,'0'-20'31,"0"40"125,20 21-140,-20 59 15,0-59-31,0-21 16,0 0-16,0 20 16,0 21-1,0-1-15,0-40 16,0 1-1,0-1-15,0 40 16,0-40-16,0 21 16,0-21-16,0 0 15,0 0-15,0 21 16,0-1 0,0 0-1,0 21 1,-40 19-1,40-60 1,-20 61 0,20-41-1,0-19-15,0-1 16,0 60 0,0-60-16,0 21 15,0 39 1,-41-19-1,41-21-15,0 1 16,0 80 0,0-81-1,0 81 1,0-81 0,0 81-1,0-81 1,0 81-1,0-60 1,0-21-16,0 0 0,0 21 16,0-21-16,0 1 15,0-1-15,0 0 16,0 81 0,0-60-16,0-1 15,0 122 1,0-122-1,0 81 1,0-101 0,0 21-16,0-1 15,0-19-15,0 19 16,0 61 0,0-81-16,0 21 15,0-21-15,0 1 16,0 19-16,0-20 15,0 41 1,0-41-16,0 81 31,0-101-31,0 1 16,0 39 0,0-20-16,0-19 15,0-1-15,0 20 0,0-20 16,0 0-1,0 21-15,21-21 0,-21 0 16,0 20-16,0-20 16,0 41-1,0-21-15,0-20 16,0 1-16,0 59 31,0-60-31,0 21 16,0 39-1,0-39-15,0-1 16,0 41 0,0-41-16,-21 20 15,21 61 1,0-101-16,0 41 16,0-41-16,0 20 15,0 1-15,0-1 16,-20 0-16,20-19 15,0-1-15,0 0 16,0 20-16,0-20 16,0 41-1,0-41-15,0 0 16,-40 101 0,40-101-1,0 41 1,-20-41-16,20 0 15,0 20-15,0-20 0,0 21 16,0-1 0,0 21-1,0-41 1,0 20-16,0-20 16,0 0-16,0 41 15,0-21 1,-40-20-16,40 0 15,0 21-15,0-1 16,0-20 47,20-20 30,0 0-77,20 0 0,0-40-1,1 40 1,19 0-16,-19 0 15,-21 0 1,20 20 0,-20-20-1,21 20 1,-21-20 0,0 0-1,-20 20 1,40-20-16,-20 0 31,0 41-31,41-41 16,-41 20 15,0-20-31,0 0 31,21 0-31,-21 0 16,20 40-1,1-40 1,80 0 15,-81 0-15,-20 20 0,40-20-16,-19 0 15,-21 0 1,40 0-1,-39 0-15,-1 0 16,0 0-16,40 0 16,21 21-1,-61-21 1,81 0 15,-81 0-31,0 0 16,21 0-16,-21 0 15,101 0 17,-81 0-32,0 0 15,61 0 1,-61 0-16,81 0 31,-80 0-31,-1 0 0,61 0 16,-61 0-1,81 0 1,-60 0 0,-1 0-16,1 0 15,19-41-15,-19 41 16,-1 0-16,21-20 16,120 20-1,-140 0 1,-1 0-16,1-40 15,-1 40-15,1 0 0,-1 0 16,1 0-16,-1 0 16,-20 0-16,21 0 15,80 0 17,-80 0-32,-21 0 0,121 0 31,-121 0-31,1 20 15,-1-20-15,0 0 16,-19 0-16,-1 0 16,20 0-1,-40-20 79,-20 0-63,20-1-31,0-39 16,0-61 15,0 101-31,0 0 16,0 0-16,0-21 0,0 21 15,0-20-15,0-1 16,0 1-16,0-20 16,0-61-1,0 101 1,0-21-16,0 1 16,0-21-16,0 41 15,0-20-15,0 0 16,0-1-16,-40-59 15,40 19 1,0 41 0,0-102-1,0 102-15,0 0 16,-21-1-16,21-100 31,0 101-31,0-20 16,0 19-16,0 1 15,0 0-15,0-1 16,0 1-16,0 0 16,0-21-16,0 21 15,0 0-15,0-1 16,-40-39 0,40 39-16,0-19 15,-40-81 1,40 80-16,0 1 15,0 19-15,0-19 16,0 20-16,0-21 16,0 1-16,0-1 15,0-60 1,0 61-16,0-1 16,0-19-1,0 19-15,0 21 16,-20-41-1,20 41-15,0-21 16,-41-59 0,41 59-16,0 21 15,0-101 1,0 100-16,0 1 16,0 0-16,0-21 15,0 21-15,0 0 16,0-1-16,-20 1 15,20 0-15,0-1 16,0-19-16,0 19 16,0-39-1,0 40-15,0-1 16,-40 1-16,40-21 16,0-19-1,0 60-15,0-21 16,0 1-16,-20-20 0,20 19 15,0 1-15,0 20 16,0-21-16,0 1 16,0-41-1,0 61 1,0 0-16,0 0 16,0-20-16,-41 19 15,41-19 1,0 0-1,0 0 1,0-41 0,0 0-1,0 61-15,0 0 16,20-20-16,-20 19 16,0-19-1,21 0-15,-21 20 16,0 0-16,0-1 15,40-59 1,-40 60-16,0-1 16,0-39-1,0 40-15,0-21 16,0-19 15,0 20-31,0 20 0,0-1 16,0-19-16,0 0 15,0 20 1,0-1 0,0-19-1,0 0 1,0-21 0,0 41-16,0 0 15,0-61 1,0 21-16,0 20 15,0 19-15,0 1 16,0-20 0,-40 40 171,19 0-171,-59-20-1,40 20-15,19 0 16,-19 0-16,0-20 16,-21 20-16,-60 0 31,81 0-31,0 0 0,-1 0 16,1 0-16,-20 0 15,-102 0 16,122 0-31,0 0 16,-61-41 0,61 41-16,-1 0 15,1 0-15,-101 0 32,100 0-32,1 0 0,0 0 15,0 0-15,-1 0 16,1 0-16,0 0 15,-41 0 17,61 0-32,0 0 0,-1 0 15,-19 0-15,20 0 16,-61 0 0,41 0-1,20 0-15,-41 0 16,1 0 15,40 0-31,0 0 0,-21 0 16,21 0-16,0 0 15,-81 0 17,81 0-32,-20 0 0,-1 0 15,-100 0 1,101 0-1,0 0-15,-1 0 16,1 0-16,0 0 16,-21 0-16,21 0 15,0 0-15,-1 20 16,-60-20 0,61 0-16,-101 0 31,101 21-31,20-21 0,-21 0 15,21 0-15,0 0 16,0 0-16,-21 0 16,21 0-16,-20 0 15,0 0 17,-1 0-32,-19 0 15,40 0 1,0 0 15,-1 0 16,-19 0-31,20 0 30,0 0 1,-21 0 63,21 0-63,20 20-32,-20-20 16,0 0-15,20 40 93,0-20-77,0 0-17,0 1 1,0 19 0,0 0-1,0-20-15,0 41 16,0 19-16,0 1 15,0-41-15,0 1 16,0-1-16,0-20 16,0 21-1,0-1 1,0 0 0,0-20-1,0 0 1,0 1-1,0-42 17</inkml:trace>
  <inkml:trace contextRef="#ctx0" brushRef="#br0" timeOffset="1831.23">1330 16147 0,'0'0'15,"21"0"-15,-21-20 32,0 0-1,0 0-31,0-21 31,-61 61 16,41 1-47,-20 19 16,-122 182 15,122-101-31,40-21 15,-60 21-15,60-20 0,0 20 16,20 0-16,40 0 16,142 40-1,-142-161 1,61 0 0,-80 0-16,39-60 31,-39 40-31,-41-21 0,0 1 15,0 20-15,0 0 16,-21-21-16,-19 1 16,20 20-16,-20 20 15,60 0 32,20 0-47,-20 0 16</inkml:trace>
  <inkml:trace contextRef="#ctx0" brushRef="#br0" timeOffset="2317.03">1713 16994 0,'-20'0'31,"20"-41"63,-20 82-48,20-21-46,0 0 16,0 0-16,0 20 16,0-19-16,0-1 15,40-20 17,1 0-32,19 0 15</inkml:trace>
  <inkml:trace contextRef="#ctx0" brushRef="#br0" timeOffset="2510.77">1814 16470 0,'0'0'0,"-40"121"32,40-101-17</inkml:trace>
  <inkml:trace contextRef="#ctx0" brushRef="#br0" timeOffset="3185.89">1935 17155 0,'0'0'0,"0"20"32,0-40 46,81-101-63,-81 101 1,20-20-16,20 40 31,-40 40-15,0 40-1,0-59 1,0-1-16,0 0 16,21-40 46,-1-61-46,20 41-1,-20 40 1,0 20 0,-20 20-1,0 1-15,41-1 0,-41 0 16,0 1-16,20-41 16,20 20-1</inkml:trace>
  <inkml:trace contextRef="#ctx0" brushRef="#br0" timeOffset="3547.35">2399 17115 0,'20'0'47,"-20"-21"-31,0-19-1,-20 60 16,20 81 1,0-61-32,0 1 0,40-1 31,1-40-15,19-20-16,-40-41 0</inkml:trace>
  <inkml:trace contextRef="#ctx0" brushRef="#br0" timeOffset="3718.49">2540 16389 0,'0'81'31,"0"-61"-16</inkml:trace>
  <inkml:trace contextRef="#ctx0" brushRef="#br0" timeOffset="4520.74">2621 17276 0,'20'0'63,"-20"-40"-63,40-1 15,0-19-15,-19 19 16,-21 21-16,60-20 16,-40 60 15,-20 20-31,0 1 15,0 19-15,0-19 16,41-1 0,-21-40-1</inkml:trace>
  <inkml:trace contextRef="#ctx0" brushRef="#br0" timeOffset="4943.35">3145 17094 0,'0'-20'15,"-41"20"1,-19 41 15,20-21-15,40 20-16,0-20 15,0 0 1,40-20 0,41-40-1,-81 0-15,40 20 16,-40-21-1,0 82 17,40-1-17,-40 20-15,0-39 16,101-1 0,-81-20-1,61-121 1</inkml:trace>
  <inkml:trace contextRef="#ctx0" brushRef="#br0" timeOffset="5377">3407 16550 0,'0'41'31,"0"-1"-15,20 121 0,-20-80-16,0 20 0,20 60 31,-20-121-31,40 0 15,-19-60 17,-21-20-17,0-21-15,0 21 16,0-20 0,0 40-1,20 20 1,20 0-16,-20-41 15,0 41-15,21 0 16,-21 0-16,0 0 0,20-20 16,-19 20-1</inkml:trace>
  <inkml:trace contextRef="#ctx0" brushRef="#br0" timeOffset="6667.07">3649 16933 0,'40'0'31,"-20"0"1,0 0-17,-20-20 32,0 40 0,-40 0-31,40 41-1,-20-41-15,20 20 16,0 1 0,0-1-1,40-40-15,21 40 31,-21-40-31,20-20 16,-39-20 0,-21 20-16,0-21 15,0-19 1,0 40 0,-41 20 265,41 100-250,0-79-31,0-1 0,0 20 16,20-20-16,1 0 15,19-20 17,-20-20-17,-20-20 1,0 20-16,0-21 15,0 82 79,0-1-78,0-20 31</inkml:trace>
  <inkml:trace contextRef="#ctx0" brushRef="#br0" timeOffset="7717.32">3790 17155 0,'20'0'94,"0"-40"-63,-20 19-15,0 1 0,0-20-1,-40 40 1,0 20 0,-1 20-1,41 1-15,-20 19 31,20-40-31,0 1 0,0-1 16,20-20-16,21 40 16,-21-40-16,0 0 15,20 0-15,-20 0 16,0-20-16,-20-20 16,61-1-1,-41-19-15,-20 19 16,0 1-1,0 0 1,0 80 15,0 0-15,0 41 0,0-61-16,0 21 15,20-41 1,21 0-1,-21 0 1,0 0 15,-20-41-31,0 1 16,40 40 0,-40 20 46,20 20-46,1-40 15,19 0-15,0-40-1,-20 0-15,21-1 16,39-19-1,-39 60 1,-21 0 0,20 81-1,-40-21-15,20-40 16,-20 21 0,61-1-16,-41-20 15,20-20-15,-20 0 16,21-20-1</inkml:trace>
  <inkml:trace contextRef="#ctx0" brushRef="#br0" timeOffset="9965.19">4637 4616 0,'0'0'0,"0"41"78,20-41-46,20-21-17,0 21 1,1-20-16,39 20 31,-19 0-31,-1 0 0,101-60 31,-80 40-31,0 20 0,161-41 32,-182 41-32,1 0 15,-1 0-15,-20 0 16,1 0-16,-1 0 16,21 0-16,-1 0 15,0 0-15,1 0 16,20 41-1,-41-41-15,-20 0 16,41 40 0,-21-40-16,0 0 0,41 0 31,-41 0-31,0 0 16,1 0-16,-21 0 0,0 0 15,20 0 1,-40 20-16,41-20 15,-1 0 1,0 0-16,-20 0 16,1 0-16,19 0 15,-20 0-15,61 40 32,-41-40-32,-20 21 15,21-21 16,-62 0 79,1-21-95,0 21-15</inkml:trace>
  <inkml:trace contextRef="#ctx0" brushRef="#br0" timeOffset="15745.58">10059 3709 0,'0'40'94,"0"81"-79,41-60 1,-41-1-16,0 21 16,20-41-1,-20 1 1,20-41-1,-20-21 17</inkml:trace>
  <inkml:trace contextRef="#ctx0" brushRef="#br0" timeOffset="16306.33">9817 3649 0,'0'0'0,"-20"0"16,-20 0 0,60 0 46,40 0-46,21 0-16,60-41 15,0 41-15,0-40 16,1 40-16,-42 0 16,62 0 15,-142 0-15</inkml:trace>
  <inkml:trace contextRef="#ctx0" brushRef="#br0" timeOffset="16928.68">9878 4314 0,'60'0'62,"-19"0"-46,140-20-1,-121 20-15,-19-20 16,-1 20-16,0 0 16,-19 0-16</inkml:trace>
  <inkml:trace contextRef="#ctx0" brushRef="#br0" timeOffset="17687.22">10684 4112 0,'0'-20'0,"0"0"47,-20 20-31,0 0-16,-21 0 16,1 0-1,20 0 1,20 20-1,-40 20-15,40 61 32,0-81-32,40 21 15,-20-41-15,0 0 16,21 0 0,-21 0-16,20-41 0,0-39 0,1-41 31,-1 60-31,-40 21 0,0-41 31,0 61-31,0 0 0,0 40 94,0 81-79,0-41 1,40 1-16,-40-1 16,0-19-1,21-1-15,-1-40 47</inkml:trace>
  <inkml:trace contextRef="#ctx0" brushRef="#br0" timeOffset="18054.9">10966 4173 0,'41'0'32,"-41"-41"-17,20 1 1,-20 0 0,0 60 30,0 20-30,0 1-16,0-21 16,0 20-1,40-40 1,-20 0 0,41-81-1</inkml:trace>
  <inkml:trace contextRef="#ctx0" brushRef="#br0" timeOffset="18219.23">11208 3649 0,'0'0'0,"0"20"0,-40 20 15,40 0 1,0-19-1</inkml:trace>
  <inkml:trace contextRef="#ctx0" brushRef="#br0" timeOffset="18772.3">11208 3911 0,'-20'0'32,"-20"0"-17,40 40-15,-41 0 16,41-20-16,-20 21 16,20-1-1,0-20-15,0 41 16,20-61-1,41 0 1,-41 0-16,20-41 16,-40 21-16,41 0 15,-41-20 1,0 60 31,0 40-32,0-19 1,20-41 0,-20 20-16,20-20 0,20 0 31</inkml:trace>
  <inkml:trace contextRef="#ctx0" brushRef="#br0" timeOffset="20242.66">11470 4011 0,'20'0'32,"41"0"-17,-41-40-15,20 0 16,-19 0-16,19-21 15,-20-20-15,20 21 16,21-182 0,-61 182-1,0-1-15,-20-60 32,-21 81-32,-19 40 31,20 20-31,-1 363 31,41-202-31,0 41 0,0-61 16,20-19-16,-20-1 15,61 20 17,-61-121-32,0-60 62,0 0-46</inkml:trace>
  <inkml:trace contextRef="#ctx0" brushRef="#br0" timeOffset="21826.88">12136 3991 0,'0'0'0,"40"0"109,-20 0-93,20 0 0,1 0-16,-21 0 0,0 0 31</inkml:trace>
  <inkml:trace contextRef="#ctx0" brushRef="#br0" timeOffset="22071.88">12015 4274 0,'80'0'31,"-39"0"-31,-21 0 0,60 0 32,-59 0-32,-1 0 15,20 0 1</inkml:trace>
  <inkml:trace contextRef="#ctx0" brushRef="#br0" timeOffset="25605.61">12458 3870 0,'0'41'62,"0"140"-46,0-100-1,0 20-15,0-41 16,0 41 0,40-101-1,-19 0 16,-21-41-15,0 1-16,0 0 16,0 20-16,0-21 0,-21-59 31,21 39-31,0 21 0,-20 20 16,20-41 15,0 81 16,20-20-32,101 121 17,-100-80-32,19 19 15,-20-20-15,20-19 16,-20 19-1,21 0-15,-41 0 16,-20 1 15,-1-1-31,1-40 0,-20 61 16,0-61-16,-1 20 16,1-20-16,0 0 15,-1 0 1,21 0-16,61-20 31,-1-21-31</inkml:trace>
  <inkml:trace contextRef="#ctx0" brushRef="#br0" timeOffset="26835.23">13567 3588 0,'0'0'0,"-40"-20"31,40 40 16,0 41-47,0 19 16,0 21-16,0 20 16,-41 0-16,41-40 15,0-21-15,0 1 16,0-41-1,0-61 32,0-80-31,0 61-16,0-21 16,0 1-16,0-1 15,0 0-15,0-19 16,0 59-16,20-19 15,-20 40-15,61 20 16,-41-21-16,0 21 16,101 0 15,-101 0-31,21 21 0,-1 39 16,-40-40-1,0 41 1,-40 19-1,-21-39 1,21-1-16,-1-40 0,1 20 16,0-20-16,20 0 15,0 0 1,20 20 15,40-20-15,20 61-1,-19-21-15,-21 0 16,40 102 0,-19-122-1,-41 0-15,40-20 16,-40 60-16,20-60 16,-20-20 30</inkml:trace>
  <inkml:trace contextRef="#ctx0" brushRef="#br0" timeOffset="27255.37">13970 4112 0,'0'41'31,"0"19"-15,20-40-1,-20 41 1,40-61-16,-40 20 15,21-20 1,-1 0 0</inkml:trace>
  <inkml:trace contextRef="#ctx0" brushRef="#br0" timeOffset="27478.92">14030 3911 0,'0'-20'78</inkml:trace>
  <inkml:trace contextRef="#ctx0" brushRef="#br0" timeOffset="31075.13">14413 4092 0,'41'-20'63,"-1"20"-48,-20 0-15,0 0 16,21-40 0,-21 40-1</inkml:trace>
  <inkml:trace contextRef="#ctx0" brushRef="#br0" timeOffset="31299.32">14413 4274 0,'0'0'0,"21"0"32,-1-21-17,20 21-15,0 0 16,81 0 0,-80 0-1</inkml:trace>
  <inkml:trace contextRef="#ctx0" brushRef="#br0" timeOffset="32791.62">15341 3830 0,'0'0'0,"0"-20"16,40 0-1,-40-21-15,0 21 32,-20 20-1,-20 0-15,-61 41 15,81-1-31,-21 20 15,41 122 1,0-81-16,0-41 0,21 1 16,-1-21-1,161 0 1,-120-40-16,-1 0 16,1-20-16,-21 0 15,20-81 1,-60 41-16,61-1 15,-61 1-15,0-1 16,0 21-16,-20-21 16,-101-39-1,60 100-15,1 0 16,-122 100 0,102-19-16</inkml:trace>
  <inkml:trace contextRef="#ctx0" brushRef="#br1" timeOffset="91204.56">9636 15058 0,'-40'0'32,"60"0"108,0 0-124,40 0 0,-19 0-1,-1 0-15,0 0 16,101 0 15,-80 0-31,-1 0 0,1 0 16,-1 0-16,-19 0 15,19 0-15,-20 0 16,61 0 0,-60 0-16,-1 0 0,-20 0 15,20 0-15,-20 0 16,81 0 15,-81 0-31,1 0 0,39 0 16,1-40 15,-41 40-31,20 0 0,0 0 16,1 0-1,-21 0-15,20 0 16,0 0-1,41 0 17,-61 0-32</inkml:trace>
  <inkml:trace contextRef="#ctx0" brushRef="#br1" timeOffset="110790.78">5927 8527 0,'0'20'188,"0"20"-173,0-19 1,0-1 15,0 20-15,0-20 0,0 0-1,0 1 1,0 19-1,0 0 1,0-20 0,0 1-1,0 19 1,0-20 0,0 0-1,0 21 1,0-21-1,0 0-15,0 0 32,0 20-32,0-20 15,0 21 17,0-1-17,0-20 1,0 21 15,0-21-15,0 0-1,0 20 1,0-20 0,0 1-1,0-1 1,0 20-1,0-20 17,20-20-32,-20 61 31,0-41-15,0 0-1,0 0 1,0 20-1,0 1 1,0-21-16,20 20 16,-20 1-1,0-1 17,0 0-32,0 0 15,40-19 1,-40 39-1,0-40-15,0 21 16,0-21 0,0 40-1,0-40-15,0 1 16,0 19-16,0-20 16,0 20-1,0-19-15,0 19 0,0-20 16,0 0-16,0 20 15,0-19-15,0-1 16,0 0-16,0 20 16,0 1-1,0-21-15,0 20 16,0 41 0,0-61-16,0 20 15,0 81 1,0-81-1,0 102 1,0-102-16,0 0 16,0-20-16,0 81 31,0-61-31,0-19 16,0-1-16,0 20 15,0 0 1,0 1-16,0-21 15,0 0-15,0 0 16,0 41 0,0-21-16,0-20 15,0 41 1,0-41-16,0 20 16,0-20-16,0 0 15,0 41 1,0-1-16,0-19 0,0-1 15,-20-20-15,20 20 16,0 21-16,0-21 16,0 1-16,0-1 15,0 0-15,0 1 16,0-1-16,0 20 16,0 102 15,0-122-31,0 0 0,0 1 15,0 19 1,0 21 0,0-41-16,0 0 0,0 1 15,-20 19-15,20-20 16,0 1-16,0-1 16,0 0-16,0 1 15,-40-1-15,40 20 16,0-19-16,0-21 15,0 0-15,0 20 16,0-19-16,0-1 16,0 81-1,0-61 1,0-20 0,0 40-1,0-19-15,0-21 0,0 20 31,0-20-31,0 21 16,0-1 0,0 21-1,0-41 1,0 40 0,0-40-1,0 1 1,0 39-1,20-40 1,-20 20 0,0-19-16,0 39 31,0 1-31,0-41 31,0 0-31,20 20 31,-20-20-31,0 1 16,0 39 0,0-20-16,0 1 15,40-41-15,-40 40 16,0-20-16,20-20 31,-20 20-31,0 0 16,21 61 15,-21-20-31,0-21 0,0-20 16,40 40-1,-40-39 1,0-1 0,20 81 15,-20-61-31,0-20 0,40 20 15,-40-19-15,0 19 16,21-40 0,-21-20 15,-21-21-15</inkml:trace>
  <inkml:trace contextRef="#ctx0" brushRef="#br1" timeOffset="112630.44">5967 8366 0,'0'-20'16,"0"-21"30,0 82 48,-20-21-94,20 0 16,-40 20-16,40-20 15,-41 21-15,41 19 16,-80-20-16,80-19 16,-41 19-16,41-20 31,0-60 16,0 20-47,20-21 15,-20 1-15,61-61 32,-21 61-32,-40 0 0,41-1 15,-41 1-15,0 20 16,40 20 0,-40-20-16,20 20 46,0 0-30,20 141 15,21-101-31,-61 0 0,40 21 16,-40-1-16,41-19 16,59 19-1,-100 1 1,41-61-16,-41 20 15,-41-20 48,-221 0-32,202 0-31,20 0 16,19 0-16,-19 0 15,20 0 48,20 20 31</inkml:trace>
  <inkml:trace contextRef="#ctx0" brushRef="#br1" timeOffset="118888.25">6128 11470 0,'0'-20'31,"0"0"48,0 40 61,41 141-109,-41-120-31,20 19 32,-20-20-32,40-40 0,-40 41 15,20-41 1,-20-20 125,20-41-126,1 41 1,-21-41-16,40 21 15,-40-20-15,20 19 16,20-80 0,-40 101-1,0-20 1</inkml:trace>
  <inkml:trace contextRef="#ctx0" brushRef="#br1" timeOffset="119481.55">6471 11793 0,'0'20'62,"0"0"-46,0 0 0,20 21-1,20-41 32</inkml:trace>
  <inkml:trace contextRef="#ctx0" brushRef="#br1" timeOffset="119689.83">6531 11611 0,'0'-20'31</inkml:trace>
  <inkml:trace contextRef="#ctx0" brushRef="#br1" timeOffset="120387.93">6612 11974 0,'0'-60'63,"20"19"-48,-20 1-15,20 40 16,-20-40 0,41 40-16,-41-20 15,20 20 1,-20 40 15,0 0 0,0 1-31,0-62 63,20 1-63,20-40 31,1 60-31,-21 0 16,-20 20-16,40 20 15,-20 41 17</inkml:trace>
  <inkml:trace contextRef="#ctx0" brushRef="#br1" timeOffset="138224.76">19937 8708 0</inkml:trace>
  <inkml:trace contextRef="#ctx0" brushRef="#br1" timeOffset="140935.78">20763 3729 0,'0'41'109,"0"39"-93,0-60-16,0 81 31,0-40-31,0-1 16,0 21-16,0 20 16,0 60-1,0-101-15,0 1 16,0 19-16,0-19 15,0 120 1,0-140 0,0 80-1,0-81-15,0-20 16,0 0 0,0 0-16,0 21 0,0 80 31,0-81-31,0 0 15,0 41 1,0-61-16,0 20 16,0 41-1,0-61-15,0 20 16,0 81 0,0-60-1,-40 60 1,40-61-1,0-19-15,0-1 16,0 20-16,0-19 0,0-1 16,0 0-16,0 1 15,0-21-15,0 20 16,0 1-16,0-1 16,0 40-1,0 1-15,0-20 16,0-21-16,0 0 15,0 21-15,0-41 16,20 40 0,-20-19-1,0-62 32,0-39-47</inkml:trace>
  <inkml:trace contextRef="#ctx0" brushRef="#br1" timeOffset="143214.94">20743 3588 0,'-40'61'390,"40"-1"-390,-60 1 16,39 19-16,-19-39 15,0 39 1,40-60 0,0-60 31,0 0-32,101-142 1,-81 81-16,80-40 31,-100 121-31,41 0 31,-1 40 1,-20 101-17,-20-20-15,41-41 16,-21 1-1,-20-1 1,40-60 0,-60 0-1,-20 0 1,-41 0-16,0 21 16,1-21-16,19 0 15,21 0-15,40 40 31</inkml:trace>
  <inkml:trace contextRef="#ctx0" brushRef="#br1" timeOffset="143960.26">19373 4536 0,'0'-41'16,"0"61"31,0 61-32,0 40-15,40 20 16,-40 0-16,40-60 16,-40-41-16,20 1 15,-20-1-15,41-40 16,-21 0-1,40 0 1,1-101 0,-41 41-16,20-21 0,-40-40 15,41 0 1,-41 20-16,40 41 0,-40 19 16,0 62 15,0 19-16</inkml:trace>
  <inkml:trace contextRef="#ctx0" brushRef="#br1" timeOffset="144423.93">19856 5100 0,'0'40'46,"0"-19"-46,0-1 16,0 20-16,0-20 16,41-20 15</inkml:trace>
  <inkml:trace contextRef="#ctx0" brushRef="#br1" timeOffset="144598.4">19917 4898 0,'0'-40'16,"20"40"46</inkml:trace>
  <inkml:trace contextRef="#ctx0" brushRef="#br1" timeOffset="145083.67">19977 5201 0,'20'0'47,"21"-40"-32,-41 19 1,20 1-16,-20-20 15,20 40-15,-20-20 0,0 60 47,0-20-47,0 0 16,0 21 0,40-61 46,-19-1-46,-1 21-1,-20 21 1,0-1-16,40 0 16,-40 40-1,20-60 1</inkml:trace>
  <inkml:trace contextRef="#ctx0" brushRef="#br1" timeOffset="147034.24">21348 3044 0,'0'0'0,"-20"0"16,40 0 62,81-40-62,0-1-16,40 41 15,20-40-15,0 40 16,122 0 0,-183 0-16,-19 0 15,0 20-15,-21-20 16,122 61 0,-122-41-16,21-20 15,-41 0-15,0 0 16,21 0-1,-81 0 48,-21 40-47</inkml:trace>
  <inkml:trace contextRef="#ctx0" brushRef="#br1" timeOffset="148442.92">22900 3366 0,'0'21'78,"0"19"-63,-20 20-15,20 1 0,0 40 16,0-1-16,-40-39 16,40-1-16,0-39 15,20-62 48,-20 1-63,0-21 15,0-19-15,0-1 16,0-60 0,20 81-16,-20-1 15,40 41-15,-19 0 16,-1 20 0,40 0-1,-19 0-15,-21 0 16,0 0-16,20 0 31,-40 20-15,0 20-1,-20 1 1,-20-41 0,-1 40-16,1-40 15,0 40-15,20-40 16,20 20 62,0 21-62,40-1-1,0 0-15,-40 1 16,101 59-1,-101-59-15,40-21 16,-19 40 0,-21-39-1</inkml:trace>
  <inkml:trace contextRef="#ctx0" brushRef="#br1" timeOffset="150865.48">23041 3145 0,'0'-41'15,"0"21"48,0 0-16,0 40 62,0 0-93,21 21 15,-42-41 250,1 0-265,0 0-16,-20 0 16,-1 0-1,-19 0 1,20 0-1,20 0 1,-1 0 15,21 20 188,0 0-172,-40 20-31,40-20-1,0 1 1,0-1-1,0 40 1,0-19 0,0-1-1,0-20 1,0 0 0,0 20-1,0-19 1,0-1-16,0 20 31,0-20-31,0 0 16,0 1-1,0 39 17,0-40-17,0 0 1,0 21-1,0-21 1,0 40 0,0-39-16,0 19 15,0-20 1,-20-20 0,20 40-1,0 1-15,0-21 0,0 40 31,0-19-31,0-1 16,0-20 0,0 0-16,0 21 15,-20-1 1,20 0-16,0-20 16,0-40 46,20-20-46</inkml:trace>
  <inkml:trace contextRef="#ctx0" brushRef="#br1" timeOffset="151743.57">23364 3891 0,'0'-21'110,"0"-19"-95,20 40 1,-20-40-1,0 20-15,0-1 16,-20 21 15,0 0-31,-21 21 32,41 19-32,0-20 0,0 0 15,0 21 1,0-21-1,21-20 1,19 0 0</inkml:trace>
  <inkml:trace contextRef="#ctx0" brushRef="#br1" timeOffset="152283.66">23545 3830 0,'0'-20'16,"-40"20"15,20 20-15,20 20 15,40-80 16,-20 20-32,-20 0 1,41 20 0,-41 20 15,-20 20-31,20 1 0,0 19 16,0 0-16,0 1 15,0-21-15,0 21 16,0-41-16,0 20 15,0-80 64</inkml:trace>
  <inkml:trace contextRef="#ctx0" brushRef="#br1" timeOffset="154172.99">23122 3185 0,'0'0'0,"20"0"94,0 0-78,81 0-1,-61 0-15,1 0 16,19 0-1,1 0 1,-21 0-16,41 0 31,-61 0-31,0 0 16,0 0-16,21 40 16,-1-40-1,-20 0 1,-20 20 46,0 21-46,0-1 0,40 0-1,-40 41 1,0-41-1,0 61 1,0-61-16,0 1 16,0 19-16,0-19 15,0 39 1,0-39-16,0-1 16,0 40-1,0-59 1,0 59-1,0-60 1,0 21 0,0-1-16,0 0 31,0 21-31,0-41 16,0 20-1,0 1 1,0-21-1,0 20-15,0 21 16,0-41 0,0 0-1,0 20 1,0 1 0,0-21 93,-60-40 32,40 20-126,-61-21 1,41 21-16,-21 0 15,-19-40 1,39 40-16,1 0 16,-81 0-1,61 0-15,-1 0 0,1 0 16,-1 20-16,-80-20 31,121 0-31,0 0 16,-21 0-16,-19 0 31,40 0-15,40 0 31</inkml:trace>
  <inkml:trace contextRef="#ctx0" brushRef="#br1" timeOffset="155157.29">23344 4777 0,'0'0'0,"0"-20"16,-20 20-1,20 20 48,0 41-47,0 241-1,0-221 1,0-21-16,0-19 15,0-1-15,0-20 16,0 21 0,20-41 15,-20-21-31</inkml:trace>
  <inkml:trace contextRef="#ctx0" brushRef="#br1" timeOffset="156580.75">22900 5483 0,'41'0'78,"-21"0"-63,121 0 1,-40 0-16,20 0 16,181-40-1,-241 40 1,59 0-1,-59 0 1,-41 0-16,0 0 0,0 0 16</inkml:trace>
  <inkml:trace contextRef="#ctx0" brushRef="#br1" timeOffset="157431.32">23021 5463 0,'-20'0'31,"20"20"16,0 20-32,40 101 17,-40-100-32,0-1 15,0 0-15,41 21 16,-41 282 15,0-243-31,0-19 16,0 80-1,0-60-15,0-20 0,0 80 32,20-101-32,-20 1 0,0-1 15,0 1-15,0-21 16,0 61 0,40-81-1,-40 41-15,0-41 16,20 101 15,-20-101-31,0 20 16,0-20-1,0-40 17,0-181-17</inkml:trace>
  <inkml:trace contextRef="#ctx0" brushRef="#br1" timeOffset="158740.91">23949 5544 0,'0'-21'16,"0"102"78,0-21-79,0 1-15,0-1 0,0 21 16,0 141 0,0-121-16,0-1 15,0 162 1,0-201 0,0-1-16,0 1 15,0-1-15,40 1 16,-40 40-1,0-41-15,0-20 0,0 61 32,0-60-32,0-1 15,0-20-15,0 0 16,0 20-16,0-19 16,20-21-1,-20 20 1,0 0-1,0-40 79,-40 20-78,-1-41-16,-39 41 31,39 0-31,-19 0 0,0 0 16,-182 0 15,201 0-31,41 21 16,-40-21-1,20 0-15,-21 20 16,21-20 15</inkml:trace>
  <inkml:trace contextRef="#ctx0" brushRef="#br1" timeOffset="160256.54">23404 6108 0,'0'-20'31,"0"40"16,0 161-31,0-120-1,0-1-15,0-19 16,0 39 0,0-120 46,0 20-62,0-81 16,0 41-1,0-21-15,20-20 0,-20 41 16,41-1-16,-41 21 16,40 20-1,-20 20 1,21 0 0,-1 20-1,-40 0-15,0 0 16,0 61-1,0-41 1,0-20-16,-20 0 16,-61 41-1,21-61 1,39 0 0,42 40 46,59 81-46,-60-80-1,21-21-15,-1 40 16,0-40 0,-40-40 77</inkml:trace>
  <inkml:trace contextRef="#ctx0" brushRef="#br1" timeOffset="160796.29">23828 6410 0,'0'-40'63,"-41"80"-32,41-19-15,0 39-1,0-40-15,0 20 16,41-40-16,-21 0 16,0 0-1,20 0-15,-20 0 0,-20-20 16,21 20-16,-21-40 16</inkml:trace>
  <inkml:trace contextRef="#ctx0" brushRef="#br1" timeOffset="162877.54">21530 8164 0,'0'0'0,"40"0"109,20 0-93,61-40-16,20 0 16,21-1-16,-1 1 15,20 0-15,-19-1 16,-21 41 0,-40-40-16,19 40 0,-39 0 15,-20 0-15,-1 0 16,21 0-1,-21 0-15,122 0 16,-142 0 0,0 0-16,21 0 15,-41 0-15,0 0 16</inkml:trace>
  <inkml:trace contextRef="#ctx0" brushRef="#br1" timeOffset="163570.38">23424 7297 0,'21'0'94,"-21"81"-63,0-21-31,40 41 0,-40-20 16,0 100-1,20-161-15,-20 21 16,0-21 0,40-20-1,-40-40 48</inkml:trace>
  <inkml:trace contextRef="#ctx0" brushRef="#br1" timeOffset="164871.89">24594 5281 0,'0'0'0,"0"-20"31,0 0-15,0 101 31,0 60-31,40 0-16,-40 20 15,60 202 1,21-202-16,-81 21 15,0 181 1,40-202-16,-40 242 31,0-282-31,0-40 16,0-1 0,21-80-16,-21 21 0,-21-62 62,1-140-46</inkml:trace>
  <inkml:trace contextRef="#ctx0" brushRef="#br1" timeOffset="166499.63">24654 5302 0,'0'0'0,"0"-21"16,0 1 15,0-20 0,0 20-15,0 0-1,0 0 17,0-21-17,0 61 48,0 21-48,-20-1-15,20 0 16,-40 1-16,19 19 16,-19 1-1,0-61-15,40 40 16,0-60 46,60-61-30,-60 61-32,41-20 0,-41 19 15,40-19 1,-20 40-1,20 20 48,-40 41-47,21-1-16,-21 1 15,40-21-15,-40-20 0,40 21 16,1-21-1,-82-20 32,-120 40-31,80-20 0,1-20-16,-1 0 15,0 0 1,81 40 15,121-40-15</inkml:trace>
  <inkml:trace contextRef="#ctx0" brushRef="#br1" timeOffset="167533.23">25360 5785 0,'0'0'0,"0"121"47,0 41-32,0 120 1,0-161-16,0-61 0,40-19 31,0-1-31,21-40 16,-1-40 0,-19-21-16,19-19 0,1-1 15,-21-20-15,0 0 16,0 0-16,-40 21 15,41-21-15,-41 41 16,0 19-16,0 21 16,0-20-1,0 60 17</inkml:trace>
  <inkml:trace contextRef="#ctx0" brushRef="#br1" timeOffset="168491.19">25904 6511 0,'40'0'78,"-40"-20"-47,-60 20-15,19 20-1,41 0 1,-40 21-16,40-21 15,0 0-15,0 20 16,0 1 0,20-41-1,21 0-15,-1-41 16,0 1 0,-40 0-16,20 19 15,-20-39 1,-20 60-16,0 0 15,0 0-15,-20 0 16</inkml:trace>
  <inkml:trace contextRef="#ctx0" brushRef="#br1" timeOffset="169114.87">26166 6572 0,'-20'0'62,"20"60"-46,0-20 0,0 1-1,20-1 1,20-40 0,1 0-1,19-20 1,-60-20-16,40 19 15,-40-19 1</inkml:trace>
  <inkml:trace contextRef="#ctx0" brushRef="#br1" timeOffset="169832.82">26549 6531 0,'0'20'63,"0"61"-48,0-61-15,0 21 16,0-62 47,0-39-48,0 40-15,-40-41 16,-21 1-1,61 20-15,-20 40 16,20-21 15,40 21-31,1 0 16,100-20 0,-121 20-16,20-40 15</inkml:trace>
  <inkml:trace contextRef="#ctx0" brushRef="#br1" timeOffset="178800.69">25501 826 0,'0'0'0,"-41"0"16,21 0-1,-20 0 16,20 0-15,0 0 0,-21 41 15,41-1-31,0 0 0,-20 1 16,20-1-16,0 0 15,0-20-15,0 1 16,0 39-1,0-40-15,0 0 16,81 101 0,-81-100-1,0-1-15,20 20 16,-20 0 0,0-20-16,0 21 15,0-21 1,0 20-16,0-20 15,0 21 1,-20-41-16,20 40 16,-40-40-16,40 20 15,-41 0 1,41 21 0,0-21 109,-20 0 296,-20 40-405,20-39 15,-21 19-31,61-20 188,1 0-157,-21 21-31,40-1 0,-40-20 16,0 0-16,20 21 15,-20-21-15,0 0 16,0 40-16,0-40 16,0 1-16,0 19 15,0 101 1,0-101-1,0 1-15,0-1 16,-40 101 15,20-101-31,20 1 16,0-1 0,0 0-16,0 21 15,0-21 1,0 21-1,0-21 1,0 20 0,0-19-1,0-1 1,0 0 15,0 1-31,0-1 16,0 41 15,0-41-15,0 20-1,0-39 1,40 39 0,-40-40-16,20 21 15,20-1 1,-19 20-1,19-19 1,40-1 0,-59-40-1,140 61 1,-101-61 0,-19 0-16,-1 0 15,61 0 1,-81 0-16,0 0 15,-20-21 64,0 1-79,0-20 15</inkml:trace>
  <inkml:trace contextRef="#ctx0" brushRef="#br1" timeOffset="180135.42">26065 1169 0,'0'-20'16,"0"-41"15,20 142 16,-20 20-32,41 161 1,-41-141-16,0-40 0,0-21 16,0-20-16,0-20 15,0-60 32,0-20-47,0-1 16,20-60-16,-20 20 15,40-120 1,-40 100-16,0 40 16,41-20-1,-1 61-15,-20 40 32,20 0-17,1 0-15,-21 40 16,-20 1-16,60 80 31,-60-101-31,0 0 16,-60 40-1,40-60-15,-21 41 16,21-41 0,0 0-16,-20 0 0,20 0 15,-1 0 1,62 40 31,100 121-32,-101-100-15,-20-21 16,-20 0-16,81 21 31,-81-21-31,20-40 31</inkml:trace>
  <inkml:trace contextRef="#ctx0" brushRef="#br1" timeOffset="180608.29">26730 1633 0,'21'-41'94,"-21"21"-78,0 0-1,40 20-15,-40-20 32,-20 20-17,0 0 1,-1 60 0,21-39-16,0 19 0,0-20 31,0 0-31,21 21 15,39-41 1,-40 20-16</inkml:trace>
  <inkml:trace contextRef="#ctx0" brushRef="#br1" timeOffset="181127.25">27013 1633 0,'0'-41'16,"-41"21"-1,1 20 17,20 41-17,-41-21-15,61 0 16,0 20 0,0 1-16,21-41 31,19 0-31,0 0 15,-40-21-15,41 21 16,-41-20-16,0 40 47,0 21-31,0 39-16,0 21 15,0-40-15,0-21 16,0 0-16,20-40 15,-20 41 1,40-41-16,-20 0 16</inkml:trace>
  <inkml:trace contextRef="#ctx0" brushRef="#br1" timeOffset="181530.26">27355 1471 0,'41'0'47,"19"-40"-32,-40 40 1,21 0-16,-1-20 16</inkml:trace>
  <inkml:trace contextRef="#ctx0" brushRef="#br1" timeOffset="181717.11">27355 1613 0,'61'20'32,"-41"-20"-32,0 0 15,41 0 1,-41 0-16,-20-20 0,40 20 15</inkml:trace>
  <inkml:trace contextRef="#ctx0" brushRef="#br1" timeOffset="182669.25">27920 1169 0,'0'20'31,"0"21"-31,0-1 16,-40 161 15,40-140-31,0-21 0,0 1 16,0-21 15,0-61 0,0 1-31,0-61 32,0 41-32,0-21 0,0-40 0,0 20 15,0 21-15,0-1 16,20 61 0,20-20-1,0 40 1,1 0-1,-21 0-15,20 20 16,0 60 15,1-39-31,-41-21 0,0 20 16,-61 21 0,1-21-1,19-40-15,1 40 16,20-40-16,0 0 31,40 21 16,0-21-31,20 80-16,1-60 15,39 121 1,-59-100-1,19 19 1,-40-19 0</inkml:trace>
  <inkml:trace contextRef="#ctx0" brushRef="#br1" timeOffset="183045.4">28464 1492 0,'0'40'16,"0"0"-1,0 61 1,0-81-16,0 0 16,0 1-16,0 19 15</inkml:trace>
  <inkml:trace contextRef="#ctx0" brushRef="#br1" timeOffset="183847.92">28908 1149 0,'0'20'62,"0"20"-46,0 1-16,0 19 15,0 1-15,0-1 32,0-40-32,0 21 15,0-62 16,0 1-15</inkml:trace>
  <inkml:trace contextRef="#ctx0" brushRef="#br1" timeOffset="184042.99">28807 1330 0,'20'0'32,"40"0"-17,-19 0-15,-21 0 16,0-20-16,20 20 16</inkml:trace>
  <inkml:trace contextRef="#ctx0" brushRef="#br1" timeOffset="184919.55">29391 967 0,'0'41'47,"-20"160"-32,20-120 1,-40 0-16,40-21 16,-40 61 15,40-141 0,0-61-15,0 21-1,0-21-15,0-20 16,40-261 0,-40 301-1,60 1-15,-19 39 16,39-19-1,-59 40 1,19 20-16,-20 0 16,20 61-16,-40-41 15,0 1 1,0 19 0,0-20-16,0-19 15,-40 19-15,20-20 0,-41 20 16,1-40-16,-61 41 15,101-41 1,60 0 47,121 141-48,-100-121 1,-41 20-1,0 1-15,20-41 16,-40 60 0,0-40-1</inkml:trace>
  <inkml:trace contextRef="#ctx0" brushRef="#br1" timeOffset="185272.97">29855 1391 0,'0'40'31,"0"-20"-15,0 41-16,20-61 15,-20 20 1,20-20 0,-20-20-1,0-21 1</inkml:trace>
  <inkml:trace contextRef="#ctx0" brushRef="#br1" timeOffset="185435.42">29956 1129 0</inkml:trace>
  <inkml:trace contextRef="#ctx0" brushRef="#br1" timeOffset="195878.29">25460 9354 0,'0'40'78,"101"242"-62,-101-161-1,81 141 1,-81-222-1,40-40-15,-40 41 0,61-41 16,-21 0 0,-20-41-1,20-19-15,21-41 0,-21 20 16,21-39-16,19-42 16,41-221 15,-121 282-31,61 21 0,-61 40 15,40-1 1,-40 102 15</inkml:trace>
  <inkml:trace contextRef="#ctx0" brushRef="#br1" timeOffset="197033.46">26307 10019 0,'0'0'16,"0"-41"15,0 21 1,-20 20-17,-20 0 1,-1-20-1,1 20 1,20 40 0,20-19-16,0 19 15,0 0-15,0-20 16,0 21-16,20-21 16,41-20-1,-21 0 1,-20-40-16,-20-1 15,40 1-15,-40 20 16,0-61 0,-20 81 15,-20 0-31,20 20 16</inkml:trace>
  <inkml:trace contextRef="#ctx0" brushRef="#br1" timeOffset="197492.1">26448 9999 0,'20'40'46,"-20"0"-30,21-40 0,-21 20-16,40-20 15,-20 0 1,0 0 0,-20-40-1,41 40-15,-41-60 16,0 19-16,0 1 15,-21 40 17</inkml:trace>
  <inkml:trace contextRef="#ctx0" brushRef="#br1" timeOffset="198029.52">26831 9958 0,'0'20'31,"0"21"-15,20-1-16,-20-20 16,41 21-1,-41-102 63,-20 21-78,-1-1 16,-19 1-16,0 20 16,20-20-1,40 40 16,0-21-15,20 21-16,-20 0 16,1-40-16,19 40 0,0 0 15</inkml:trace>
  <inkml:trace contextRef="#ctx0" brushRef="#br1" timeOffset="198569.15">27234 9918 0,'41'0'47,"-1"0"-47,-20 0 15,0 0-15,41 0 32,-41 0-32</inkml:trace>
  <inkml:trace contextRef="#ctx0" brushRef="#br1" timeOffset="198752.18">27275 10079 0,'0'0'0,"20"0"31,0 0-15,41 0 0,-41 0-16</inkml:trace>
  <inkml:trace contextRef="#ctx0" brushRef="#br1" timeOffset="202198.34">27920 9313 0,'0'-40'16,"0"0"0,-20 19-1,20 62 32,60 221-31,-20-121-1,1 20-15,-1-20 16,0-20-16,1-20 16,-1-61-16,-20-19 0,0-21 15,81 0 16,-20-81-15,-21-20-16,-40 20 0,21-40 16,-1 1-16,-40 39 15,40-141 17,-40 202-32,-40 60 31,0 41-31</inkml:trace>
  <inkml:trace contextRef="#ctx0" brushRef="#br1" timeOffset="202791.1">28726 9938 0,'0'0'0,"0"40"0,41-19 15,-41 19-15,20-20 16,-20 0 0,40-20-16,0 0 31</inkml:trace>
  <inkml:trace contextRef="#ctx0" brushRef="#br1" timeOffset="202969.07">28867 9696 0,'0'-20'47</inkml:trace>
  <inkml:trace contextRef="#ctx0" brushRef="#br1" timeOffset="203442.72">28887 10140 0,'41'0'16,"-41"-20"-16,20-1 16,-20-19-1,81-20 1,-81 39-16,40 21 0,-20 0 31,-20 41-15,0-21-1,0 20-15,0-20 16,0 1 0,0-42 30,40-39-30,21 40-16,-41 20 16,0 0-1,-20 60 17,0-19-32,20-41 0</inkml:trace>
  <inkml:trace contextRef="#ctx0" brushRef="#br1" timeOffset="206815.28">30278 9434 0,'0'-20'31,"0"60"47,0 41-62,41 60-1,-41-80-15,0 19 0,0 81 32,0-120-32,0-21 31,0-60 16,0-1-47,0 1 15,0-21-15,0 1 16,0-21-16,0-19 16,0-21-16,40-41 31,-20 122-31,-20 20 0,20-20 31,21 40-31,19 0 16,21 0 15,-41 40-31,-40-20 0,20 0 16,-20 0-16,0 121 31,-40-100-31,-41 60 31,61-101-31,-20 20 16,20-20-16,0 0 15,-1 0 1,21 20 15,21-20-15,19 40-16,0 1 16,21-1-16,-21 40 15,0-19-15,-20-1 16,21 1-16,-1-21 31,0 21-31,-19-61 16,-21-20 46</inkml:trace>
  <inkml:trace contextRef="#ctx0" brushRef="#br1" timeOffset="208507.21">31024 9857 0,'0'-20'906,"-20"20"-890,-40 0-1,19 0-15,41 20 16,-20-20-16,20 61 15,0-21 1,20 21 0,0-61-16,21 40 15,-1-40-15,21 0 16,80 0 0,-121 0-1,0 0 1,-20-20-1</inkml:trace>
  <inkml:trace contextRef="#ctx0" brushRef="#br1" timeOffset="210121.37">29674 10583 0,'20'0'31,"0"0"0,20 0 0,1 0-15,-1 0 0,343-40-1,-202 40 1,21 0-16,120 0 15,-201 0-15,21 0 16,-1 0-16,0 0 16,0-61-16,60 1 15,-140 60 1,-21-20-16,-20 20 16,-60 0 46,-41 0-46</inkml:trace>
  <inkml:trace contextRef="#ctx0" brushRef="#br1" timeOffset="211350.44">29835 10966 0,'0'-20'31,"0"40"0,20 21-31,-20-1 16,61 81 0,-61-81-1,0 0-15,0-19 16,40-1-1,-40-40 48,0-1-63,-20-140 31,-21 60-31,82-141 16,-1 162-1,-20 40-15,41 19 16,-1 21 0,-40 0-1,41 81 1,-41-61 0,-20 0-16,0 21 15,0 39 1,0-60-16,-40 1 31,-1-21-15,21 0-16,20 40 47,0-20-32,0 0 1,20 41-1,41-21-15,-21-20 16,0 41 0,-40-21-16,41-40 0,-41 40 15,20-40 1,-20 20 0,40-20-16,-60 0 46</inkml:trace>
  <inkml:trace contextRef="#ctx0" brushRef="#br1" timeOffset="211996.57">30601 11127 0,'-20'0'94,"-21"0"-78,41 21-1,-20 19-15,20-20 16,0 0-16,0 41 31,0-41-31,61-20 16,19 0-1,-39 0-15,-1 0 16,-20 0-16,-20-20 16</inkml:trace>
  <inkml:trace contextRef="#ctx0" brushRef="#br1" timeOffset="212598.46">30964 10966 0,'20'20'31,"-20"1"-15,0 19-16,0 0 16,20 0-16,-20 1 15,0 19-15,40-40 16,-40 41 15,21-61-31,-21-20 47</inkml:trace>
  <inkml:trace contextRef="#ctx0" brushRef="#br1" timeOffset="212806.6">30964 11148 0,'0'-21'32,"60"21"-17,-40 0 1,21 0-16,-1 0 16,21 0-1</inkml:trace>
  <inkml:trace contextRef="#ctx0" brushRef="#br1" timeOffset="213817.61">31347 10926 0,'0'-20'16,"20"20"46,-20 20-46,40 141 0,-40-100-1,0-1-15,0-20 16,0 41-1,0-61 1,0-40 15,0-40-15,-20 19-16,-20-120 16,40 40-1,0 40-15,0 21 16,0-1-1,20 61 1,-20-40-16,20 40 16,41 0-1,-21 0 1,-20 20-16,0-20 0,-20 20 16,61-20-16,-61 81 31,0-20-16,-20-41-15,-1 0 16,-100 40 0,101-60-1,-40 0 1,60 41 15,40-21-15,81 0-1,-81 20-15,21-40 16,-21 20 0,-20-20-16,21 41 15</inkml:trace>
  <inkml:trace contextRef="#ctx0" brushRef="#br1" timeOffset="214748.09">31831 11047 0,'20'0'31,"20"0"0,-40-40 0,-20 40 1,-20 0-17,19 20-15,21 0 16,-60 20-16,60-20 16,0 0-16,0 1 15,0 39 1,40-60-16,21 0 31,-21 0-31,-20-40 16,-20 20-16</inkml:trace>
  <inkml:trace contextRef="#ctx0" brushRef="#br1" timeOffset="-213930.33">32133 11047 0,'0'-20'47,"-20"20"47,20 20-79,-40-20-15,40 20 0,0 0 32,-21 0-17,62-20 32,-21-20-31,-20-40-1,40 19 1,-40 1-16,0 20 31,0 60-15,0-20 0,0 81-1,0-40-15,0 19 0,0 61 31,0-80-31,0-21 0,0 1 16,0-21 0,0 0-16</inkml:trace>
  <inkml:trace contextRef="#ctx0" brushRef="#br1" timeOffset="-180380.37">17961 12619 0,'0'0'0,"0"20"93,0 21-77,41-1-16,-41 21 16,20-1-16,-20 21 15,60 40-15,-60 20 16,101 161 0,-101-262-1,61 1 1,-61 19-1,20-40 1,0-20 15,-20-40-15,40-20 0,-40-21-16,141-342 31,-100 281-31,-1 1 15,0 0-15,1 40 16,-21 41 0,-20 20-1,20-1 1,-20 61 78</inkml:trace>
  <inkml:trace contextRef="#ctx0" brushRef="#br1" timeOffset="-179450.96">18627 13547 0,'20'20'16,"-60"-20"140,40 40-141,-21 0 1,21-20-16,0 1 0,0 19 16,0 0-16,0 1 15,0-21-15,21-20 16,19 0 0,0 0-16,-20-20 15,21-81 1,-1 60-16,-40-19 15,0 0 1,0 39-16,-40-19 16,19 40-1,1 0-15,-20 0 0,40 20 16,-20 41 0</inkml:trace>
  <inkml:trace contextRef="#ctx0" brushRef="#br1" timeOffset="-178858.66">19030 13587 0,'-40'0'15,"19"40"32,21-20-31,0 21-1,0-21 1,0 81 0,0-81-1,21-20 1,19 0 0,0 0-1,-20-20-15,-20-21 0,61 21 16,-61-20-16,20 20 15,-20-41 1</inkml:trace>
  <inkml:trace contextRef="#ctx0" brushRef="#br1" timeOffset="-178285.23">19231 13607 0,'0'20'47,"0"0"-47,0 0 16,0 61-1,0-41-15,0-19 32,0-62 15,0 21-32,-40-101 1,0 41-16,40 59 15,-20 1 1,60 20 15,-20 0-31,20 0 16,21 0 0,-41 0-16,0 0 15,21 0 1</inkml:trace>
  <inkml:trace contextRef="#ctx0" brushRef="#br1" timeOffset="-177565.87">19897 13385 0,'-41'0'31,"21"0"0,61 0 16,39 0-31,-60 0-16,0 0 0,1 0 15,39 0 1</inkml:trace>
  <inkml:trace contextRef="#ctx0" brushRef="#br1" timeOffset="-177383.28">19897 13587 0,'0'0'0,"40"0"15,41 0 1,-41 0-16,0 0 15,1 0-15,-1 0 16,0 0-16</inkml:trace>
  <inkml:trace contextRef="#ctx0" brushRef="#br1" timeOffset="-174195.6">20542 12922 0,'0'-21'15,"0"-19"16,0 20-15,20 40 78,-20 41-79,121 201 1,-81-81-16,0-20 16,41 61-1,-41-161-15,-19-41 16,39-20 0,-40 0-16,21 0 15,-1-41-15,-20-19 0,20-41 16,-40 0-16,61-20 15,-61 0-15,40-262 32,-40 323-32,0 40 15,0 60 32</inkml:trace>
  <inkml:trace contextRef="#ctx0" brushRef="#br1" timeOffset="-173685.48">21348 13506 0,'20'0'15,"-20"61"1,41-1 0,-21-20-16,-20 1 15,40 39 1,-20-59-16,-20-62 31</inkml:trace>
  <inkml:trace contextRef="#ctx0" brushRef="#br1" timeOffset="-173505.28">21449 13164 0</inkml:trace>
  <inkml:trace contextRef="#ctx0" brushRef="#br1" timeOffset="-172743.16">21530 13748 0,'0'40'47,"20"-80"-16,40-81-15,-60 61-16,40-1 16,21-19-1,-61 100 17,20 40-32,-20 1 15,0-1-15,0-20 16,0-19-16,0-1 15,0 20-15,0-80 47,40-1-47,-40 1 16,21 20-16,-21-20 0,40 40 16,-20 0-1,20 40 1,-40 0-16,0-20 15,0 61 17,0-61-32</inkml:trace>
  <inkml:trace contextRef="#ctx0" brushRef="#br1" timeOffset="-169498">22477 13103 0,'0'-20'16,"0"-20"15,0 100 32,0 222-32,40-221-31,-40-1 16,0 1-16,0-41 0,20 0 15,-20 20 1,0-60 15,0 0-15,0-101-1,0 61 1,-20-21-16,20 0 16,0-201-1,0 201 1,0 21-16,0 0 0,20 19 15,1-19 1,19 19 0,0 41-1,41 21 1,-61-1 0,-20 0-16,61 40 15,-61-39-15,0 39 16,0-20-1,-21 21-15,1-41 16,-121 81 15,121-101-31,0 0 32,60 40 14,21-20-30,80 141 15,-121-100-31,20-21 0,-20 21 16,41-21 0,-21-20-1</inkml:trace>
  <inkml:trace contextRef="#ctx0" brushRef="#br1" timeOffset="-169063.71">23303 13446 0,'0'-20'16,"0"-1"0,-20 21-1,0 0 1,-20 41-1,40 19-15,0-40 16,0 21-16,40-1 16,0-40-16,1 20 15,-1-20-15,41 0 16,-41-20 0,-20-20-1</inkml:trace>
  <inkml:trace contextRef="#ctx0" brushRef="#br1" timeOffset="-166304.02">22255 14071 0,'-20'40'15,"40"-80"-15,-60 80 16,40-20 0,20-20 30,121-20-30,-60 20 0,20 0-16,40-40 15,463-1 17,-362 1-32,0 0 0,-20-1 15,-41 41-15,-39-40 16,-62 40-16,-19 0 15,60 0 1,-101 0-16,0 0 16</inkml:trace>
  <inkml:trace contextRef="#ctx0" brushRef="#br1" timeOffset="-163994.41">22054 14796 0,'0'0'0,"0"-40"47,0 60 453,0 41-484,0-21-16,0 20 15,40 61 1,-40-60-16,20-1 15,-20-19-15,0-1 16,0 41 0,0-122 31,0 1-32,0-20-15,0 19 16,0-60-1,0 41-15,40-121 32,-40 140-32,41 1 15,-21 0 1,-20 19-16,60 21 31,-19 0-31,19 41 16,-60-21-16,0 101 31,0-81-31,0-20 16,-20-20-16,20 41 15,-20-41-15,20 40 16,-40-40-16,19 0 16,-19 0-1,60 0 32,61 81-16,-61-41-31,20-20 0,-19 0 16,-1-20-16,20 61 16,0-61-1,-40 20-15,20-20 47</inkml:trace>
  <inkml:trace contextRef="#ctx0" brushRef="#br1" timeOffset="-163175.28">22900 15038 0,'-20'0'78,"0"20"-63,20 21-15,-40-21 16,40 81 0,20-81-1,20 20 1,61-40 15,-61-20-31,-20 20 0,-20-40 16</inkml:trace>
  <inkml:trace contextRef="#ctx0" brushRef="#br1" timeOffset="-162612.4">23263 14776 0,'0'20'62,"0"41"-46,0-21-16,0 0 16,20 61-1,-20-60-15,0-1 16,20 0-1,21-20 1</inkml:trace>
  <inkml:trace contextRef="#ctx0" brushRef="#br1" timeOffset="-162410.61">23243 15038 0,'20'0'16,"20"0"0,41 0-1,-61 0-15,41-20 31</inkml:trace>
  <inkml:trace contextRef="#ctx0" brushRef="#br1" timeOffset="-161526">23707 14595 0,'0'20'47,"0"20"-47,0 81 16,0-40-16,0 20 15,0-21-15,0 1 16,0-41-16,0-20 16,0 21-1,0-82 17,0 21-17,0-20-15,0 0 16,0-102-1,0 62-15,-20-21 16,20 20-16,0 21 16,0 20-16,0-1 0,20 1 31,0 20-31,20 20 16,-20 0-16,21 0 15,-21 20-15,40 40 31,-60-39-31,0-1 0,0 0 16,0 20-16,0 21 16,-40-21-16,0 21 15,-21-1-15,41-40 16,0-20-16,-41 40 31,82-40 0,19 0-15,-20 0-16,20 21 16,1-1-16,-21 20 15,40 41 17,-19-41-32,-41-20 0,20-20 15,-20 41-15,0-21 31</inkml:trace>
  <inkml:trace contextRef="#ctx0" brushRef="#br1" timeOffset="-161194.7">24090 15058 0,'0'21'15,"0"-1"-15,20 40 0,-20-40 16,0 21-16,20-21 16,-20 40-1,40-60-15,-40-20 47</inkml:trace>
  <inkml:trace contextRef="#ctx0" brushRef="#br1" timeOffset="-160030.39">24614 14937 0,'-20'-20'0,"20"61"125,0 19-109,20-20-16,-20 21 16,20 40-1,-20-61 1,20-20 0</inkml:trace>
  <inkml:trace contextRef="#ctx0" brushRef="#br1" timeOffset="-159430.83">24453 15099 0,'60'0'78,"-40"0"-78,20 0 16,1 0-16,19-41 15,1 41-15,-1 0 16,-19-20-16,-1 20 16,0 0-1</inkml:trace>
  <inkml:trace contextRef="#ctx0" brushRef="#br1" timeOffset="-154292.02">25198 14494 0,'0'-20'15,"0"40"79,0 20-78,0 21-16,0-1 15,0 122 1,0-122 0,0 1-16,0-21 31,0-80 31,0-61-46,0 40-16,-20 1 16,20-61-1,-20 81-15,20-1 16,0-39 0,20 19-16,-20 41 15,41-20 1,-1-1-16,0 21 15,1 20 1,-1 0-16,0 20 16,-20 21-1,-20-1 1,0 0 0,0-19-16,0-1 15,-20 20-15,0 0 16,-40 1-16,19 19 15,21-40-15,-20 0 16,20-20-16,-1 0 16,21 41 46,41-41-46,-1 40-16,-20-20 0,0 21 15,21-1-15,-21 0 16,-20 0-16,80 21 31,-80-41-15,0-40 31</inkml:trace>
  <inkml:trace contextRef="#ctx0" brushRef="#br1" timeOffset="-153864.36">25642 14857 0,'0'20'79,"0"20"-64,0-20-15,40 1 16,-40 19-1,20-40-15,-20 20 16,21-20 0</inkml:trace>
  <inkml:trace contextRef="#ctx0" brushRef="#br1" timeOffset="-153639.03">25763 14554 0,'0'0'0</inkml:trace>
  <inkml:trace contextRef="#ctx0" brushRef="#br1" timeOffset="-151815.95">25259 15321 0,'40'0'234,"121"0"-218,-80 0-16,0 0 0,161-61 31,-202 21-31,-20 40 16,20 0-1,-60 0 64</inkml:trace>
  <inkml:trace contextRef="#ctx0" brushRef="#br1" timeOffset="-150893.36">25400 15522 0,'20'0'156,"20"0"-156,21 0 16,20-20-16,-41 20 0,0-20 15,-20 20-15,21 0 16,-21 0 0</inkml:trace>
  <inkml:trace contextRef="#ctx0" brushRef="#br1" timeOffset="-150070.31">25561 15724 0,'41'0'141,"-1"0"-126,0 0 1,1 0-16,-21 0 16,20 0-1</inkml:trace>
  <inkml:trace contextRef="#ctx0" brushRef="#br1" timeOffset="-149582.39">25622 15966 0,'0'20'47,"20"-20"-32,20 0 1,1 0-16,-21 0 16,0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40:08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3185 8285 0,'0'-20'47,"-20"20"78,0-40-109,-21 40-1,21 0-15,-60 20 16,39-20-1,41 20 1,-40 0 0,0 20-1,-1-40 1,41 41 0,-40-41-16,-61 40 31,101 0-16,-40-40-15,40 41 0,-61-21 16,61 20 0,-40-20-16,40 0 0,-40 21 15,40-21-15,-40 20 16,40-20-16,-21 1 16,21 19-16,-20-20 15,20 0-15,-40 41 16,20-41-1,20 20-15,-61-20 16,41 81 0,-20-81-1,-21 101 1,61-101 0,-40 1-16,40 19 15,0-20-15,-20-20 16,20 61-16,0-41 15,-20 40 1,20-20-16,-41 1 16,41-1-16,-20 0 15,20-19-15,-40 19 16,0 101 0,-1-101-1,41 1-15,-40 19 16,40-40-16,-20 0 15,20 21-15,-41-1 16,41 0-16,0-19 16,-20 39-1,20-40-15,0 0 16,0 1-16,-40 19 16,40-20-16,-20 61 15,20-21 1,-101 101-1,101-120 1,-20 19-16,20-20 16,-81 122-1,81-102 1,-60 1-16,60-1 16,-61 162-1,61-162-15,0 1 16,-20 60-1,20-101 1,0 0-16,0 20 16,0 21-1,0-21 1,0 1-16,0-21 16,0 81-1,0-61 1,0 0-16,0 0 15,0 102 1,0-82 0,0 1-16,0-1 0,0 0 15,0 1-15,0-21 16,0 21-16,0-21 16,-40 21-16,40-1 15,0-20-15,0 1 16,0 100-1,20-101 1,-20 0-16,0 41 16,20-20-1,-20-21-15,0 0 16,40 101 0,-40-100-16,0-1 15,21 20-15,-21-19 16,0-1-16,20 0 15,20 61 1,-40-61-16,20 1 16,-20-1-16,41 0 15,-41 1-15,20 60 32,20-81-32,-40 20 0,20-20 15,20 61 1,-19-61-1,19 81 1,0-61-16,-40-20 16,20 0-16,-20 21 15,41-21-15,-41 0 16,20 20-16,-20-20 16,40 21-16,-40-21 15,20 0-15,-20 0 16,101 81-1,-101-81 1,41 21-16,-41-21 16,60 60-1,0-19 1,1-1 0,-21-40-16,21 41 31,-61-21-31,60-40 15,-60 20-15,41-20 16,-21 41-16,0-41 16,20 40-16,-20-40 15,61 61 1,-41-61 0,21 20-1,-41-20 1,61 20-1,-41 20-15,-20-40 16,0 0 0,20 20-16,-19-20 15,19 0-15,121 0 32,-120 0-32,-1 0 15,0 0-15,1 0 16,19 0-16,-20 0 15,101-40 1,-80 0-16,-21 40 16,41-20-1,-21-21-15,-19 41 0,-1-20 16,0 20 0,1-40-16,-1-1 15,-20 21-15,20-20 0,-19 20 16,19 0-16,0-41 15,-20 21 1,21-1 0,-41 1-1,40 20-15,0-20 16,1-61 0,-41 40-16,40 21 15,0-61 1,-20 81-1,1-60 1,-21 59-16,0 1 16,40-20-16,-40 0 15,20-1-15,-20-19 16,40-1-16,-40 1 16,21-1-1,19 41-15,-20-60 31,20 39-31,-40 1 16,20-41 0,-20 21-16,0 19 15,41 1-15,-41 0 16,0-61 0,0 61-16,20-1 15,-20 1-15,0 0 16,0-21-16,0 1 15,0 20-15,0-21 16,0 1-16,0-1 16,0 21-16,40-1 15,-40 1-15,0 0 16,0-61 0,0 61-16,0-1 15,0 1-15,0 0 16,0-1-16,0 1 15,0 0-15,0-21 0,0 21 16,-20 20-16,20-20 16,0-1-16,0-19 15,-20 19-15,20 1 16,0 0-16,-40-1 16,40 1-16,0-20 15,-21-21-15,21 21 16,0 19-16,-40-19 15,40 19-15,0 1 16,-20 0-16,20-21 16,-40-60-1,20 81-15,20 0 16,-41-41 0,21 21-16,20 19 0,0-19 15,-40 20-15,40 19 16,0-39-16,-20 20 15,20-1-15,0 1 16,-41-21-16,41 21 16,0-20-16,-60-102 31,60 122-31,-81-101 31,81 81-31,-101-82 31,101 82-31,-40-21 16,40 21-16,-40 19 0,40 1 16,-61-20-16,61 19 15,-40-19-15,40 20 16,-40-1-16,-1 1 16,21-21-16,-20 21 15,20 0-15,-21 0 16,21-21-16,-20 21 15,-81-142 17,81 142-32,40 0 15,-61-21-15,61 41 16,-40-20-16,40 20 16,-41-1-16,41-19 0,-60 20 15,60 0-15,-40-41 31,20 21-31,-41 0 16,21-1 0,-1 1-1,1 20 1,-20-20 0,39 40-16,21-21 15,-40 21-15,0 0 16,-1 0-1,-39 0 17,60 0-32,-21 0 15,1 0 17,40 61-32,-20-61 0</inkml:trace>
  <inkml:trace contextRef="#ctx0" brushRef="#br0" timeOffset="4346.76">13768 12760 0,'-20'0'94,"0"0"-47,-20 0-32,-21 0 1,41 0-1,-20 0-15,-21 0 16,-39 21 0,79-21-16,-19 20 15,20-20-15,0 40 16,-21-40 0,41 20-16,-20-20 15,0 20 1,-20-20-1,-41 81 1,61-61-16,-20-20 16,20 61-16,-1-61 15,-19 20 1,0 0-16,-1 20 16,1-20-1,20 21 1,20-21-1,-20-20 1,-21 60 0,41-40-1,-40-20-15,20 41 16,-20 39 0,20-59-16,-21 59 31,41-60-31,-20 21 15,20 19 1,-40-20 0,40-19-16,0 19 15,-20-20-15,20 0 16,0 41-16,-41-41 16,41 0-16,0 20 15,-20-19-15,20 19 16,0 0 15,-20 1-31,20 19 31,0-20-31,0-20 32,0 41-32,-40 20 15,40-41 1,0 0-16,0 1 15,-21-1-15,21 0 16,-40 121 0,40-100-1,-20-1-15,20-19 0,0-1 16,0 0-16,-40 21 16,40 19-1,0-59-15,0 19 16,0 0-16,0 21 15,0-41-15,0 0 16,20 61 0,-20-61-1,0 20-15,20-20 16,0 61 0,-20-41-1,40 1 1,-19 39-1,-21-60-15,0 1 16,40 19-16,-40-20 16,0 0-1,20 20-15,20 1 16,-19-1 0,19 0-1,20 21 1,-19-21-1,-21-20 1,40 41 0,-19-41-1,-1 20 1,0-20-16,21 21 31,-21-21-31,-20 20 16,41-20-1,-1 21 1,-20-41 0,21 20-1,-21-20-15,1 0 16,80 0 0,-61 0-1,1 0-15,100 0 16,-101 0-16,21 0 15,161-61 1,-141 61 0,-21-60-16,-19 60 15,140-101 1,-140 101 0,-1-40-16,1 40 15,19-81-15,1 21 16,-21 40-16,-19-21 15,-1 21-15,-20-20 16,-20 20-16,61-1 16,-61-19-16,20 20 15,0-61 1,-20 41 0,61 0-16,-61-21 0,20 21 15,-20 0-15,40-21 16,-40 1-16,20 19 15,-20-19-15,40-61 16,-40 81 0,21-41-1,-21 41 1,0-1-16,0 1 16,40-101-1,-40 101 1,0-1-16,0 1 15,0-101 1,0 101-16,0-21 16,0 1-16,0-1 15,0-60 1,0 81-16,-20 0 16,20-1-16,-20 1 15,20 0-15,-61-21 16,1-40-1,19 81 1,21-20-16,-20 20 16,-41-61-1,61 41 1,-61-41 0,41 61-16,-40-81 31,59 101-31,-79-101 31,79 101-31,-19-40 16,20 40-16,0-60 15,-61 39 1,81 1 0,-121-20-1,101 20 1,-61-21-1,41 21-15,20 20 16,0 0-16,-21-40 16,21 40-16,-60-20 31,59 20-31,-19 0 16,0-20-1,0 20-15,19 0 16,1 0-16,20-41 15,-40 41-15,0 0 32,-21 101-17,21-101-15</inkml:trace>
  <inkml:trace contextRef="#ctx0" brushRef="#br0" timeOffset="19743.43">8366 4878 0,'0'-20'47,"-20"20"78,-41 0-109,1 0-16,19 0 0,1 0 16,-20 20-16,-61 41 31,60-61-31,21 40 0,20-40 15,-21 40-15,-19 41 16,40-61 0,-21 21-16,41-21 15,-40 0-15,40 20 16,-40 41 0,40-41-16,0 21 15,20 60 1,20-61-16,41-20 0,40 1 15,0-41 1,20 40-16,-20-40 16,20 0-1,-101 0-15,1 0 0,-21 0 16,20 0-16,-40-40 16</inkml:trace>
  <inkml:trace contextRef="#ctx0" brushRef="#br0" timeOffset="20656.8">8809 5443 0,'-60'0'62,"20"0"-46,40 20-16,-21 40 0,21-19 16,-40 59 15,40-59-31,0-21 15,40-20-15,21 0 16,-41-40 0,20-1-16,-19 1 15,-21 0-15,60-41 32,-40 61-32,0 20 31,-20 40-16,0-20-15,0 1 16,0 19 0,41-40 46,-1-40-46,-20 40-1,20 0 1,1 20 15,-21 60 1,-20-60-32,40-20 15,1 0 1,-21-20-16</inkml:trace>
  <inkml:trace contextRef="#ctx0" brushRef="#br0" timeOffset="21429.93">9515 5382 0,'0'0'16,"-20"-20"15,-21 20-15,-39 81 15,60-21-31,20 1 0,-61 19 16,61-39-16,0-21 15,20-20 1,81-20 15,-81-41-31,-20 1 0,61-61 16,-41 60-1,-20 21-15,0-21 16,0-39 15,0 80-31,0 60 32,0-20-17,0 20-15,0 1 16,0-1-16,0 20 15,0 1-15,40 40 32,-20-61-32,21-20 15,39-20 17,-39 0-32,-1-60 31,-40-1-31,0 41 15,0 60 32,0-19-47,0-1 0,20 20 16,0 0 0,21-40 15,-1 0-31,0-20 15,1-60 1</inkml:trace>
  <inkml:trace contextRef="#ctx0" brushRef="#br0" timeOffset="21608.92">9898 5241 0,'0'-40'62,"0"0"-46</inkml:trace>
  <inkml:trace contextRef="#ctx0" brushRef="#br0" timeOffset="22504.51">10200 4939 0,'0'0'0,"0"-20"0,0-1 32,0 62 15,0 362-16,0-282-31,0-20 15,0 80 17,0-161-32,41-20 0,-21-20 47,-20-20-32</inkml:trace>
  <inkml:trace contextRef="#ctx0" brushRef="#br0" timeOffset="22698.82">10160 5382 0,'161'-20'31,"-141"20"-31,1 0 0,-1 0 15,40 0 1,1 0 0</inkml:trace>
  <inkml:trace contextRef="#ctx0" brushRef="#br0" timeOffset="22983.97">10543 5604 0,'0'20'31,"20"20"-16,-20 1 1,20-41-16,-20 40 16,20-40-16,21 0 15,-1-20 1</inkml:trace>
  <inkml:trace contextRef="#ctx0" brushRef="#br0" timeOffset="23147.25">10745 5040 0,'0'20'62,"0"20"-46</inkml:trace>
  <inkml:trace contextRef="#ctx0" brushRef="#br0" timeOffset="25156.59">10966 5664 0,'0'0'0,"0"-20"16,0-20 31,-40 40-16,-20 0-16,19 0-15,21 0 16,-20 0 0,40 20-16,-20 0 15,20 0-15,0 21 0,0 60 32,0-61-32,20-20 0,0-20 15,20 61-15,-20-61 16,1 0-16,19 0 15,-20-61-15,20 41 16,-19-20-16,-21-1 16,40-60-1,0 81-15,-40-20 16,20 40 15,-20 20-15,0 0-16,0 0 0,0 21 15,0-1 1,0-20 0,41-40 46,-41-20-62,40 20 16,-20-21-16,-20 21 15,40 20-15,-40-20 16,41 20 0,-21 0-1,-20 20 1,0 0-16,0 21 16,0-21-16,0 20 31,0 21-31,40-61 15,-40 20-15,41-20 16,120-41 15,-121 1-31,21 0 16,-41 20-16,20-41 16,-20 21-16,21 20 15,-1-21 1,-40 62 15,0 59-15,0-60-1,0 0-15,0 21 16,0-21 0,0-40 30,80-101-30,-19 81 0,-41 40-1,-20 40-15,0 0 16,20-20 0,-20 21-16,0-21 15,41 20-15,-1-20 16,-20-20-16</inkml:trace>
  <inkml:trace contextRef="#ctx0" brushRef="#br0" timeOffset="26175.9">12398 5564 0,'0'20'31,"20"-20"16,20 0-31,-20-20 0,-20-21-16,0 21 31,-20 0-31,0 20 15,-20 0 1,-1 40 0,1 21-1,40-41-15,-40 101 32,60-81-17,-20-20-15,60 1 16,21-21-1,-41 0-15,1 0 16,-1 0-16,61-121 31,-101 80-31,20 1 16,-20 20 0,0 60 30,0 41-30,0-41-16,0 0 16,0 21-1,20-61 1,-20 20-16,40-20 0,1-40 16,-41-1-1,40 1-15,-40 0 16,40-41-1,-40 121 32,0-19-47,0 59 32,0-60-32,41-20 15,-41 21 1,40-21-16,0 0 0,-20 0 15,1-41-15,39 1 16,-20 0-16,1-1 16,19 21-16,-20 20 15,1 20 1,-41 41 0,60 120 15,-60-140-31,41-1 0,-21-40 15</inkml:trace>
  <inkml:trace contextRef="#ctx0" brushRef="#br0" timeOffset="28495.05">6531 5685 0,'41'0'16,"-41"-21"-16,20 21 31,-20-20-15,-40 20 77,-1 0-93,21 0 16,0 0-16,-20 0 16,-21 0-16,21 0 15,-21 41-15,1-41 16,20 0-16,-1 20 16,-100 20 15,121-40-31,-20 0 0,-1 20 15,-19-20-15,20 41 16,-1-41-16,21 20 16,-40 20-1,39-40-15,-19 0 16,20 20-16,0-20 0,-41 41 16,21-41-16,-81 100 15,61-59 1,-1 19-16,-20-20 15,21 1-15,20-41 16,-61 80 15,61-80-31,19 0 0,1 21 16,-101 100 15,81-81-31,20 0 0,-41 0 16,-19 21-1,60-61 1,-21 81-16,-19-41 16,40 0-16,-21-20 15,21-20-15,-20 61 16,20-61-16,-21 20 16,1 20-1,20-40 1,0 41-1,-21-41 1,41 40-16,-60 0 16,20 1-16,-1-1 15,-39 61 1,59-101-16,-19 40 31,40-20 16,-20 0 16,0 21-32,-20-41 0,40-21 157</inkml:trace>
  <inkml:trace contextRef="#ctx0" brushRef="#br0" timeOffset="29107.92">3548 7096 0,'0'0'0,"-20"0"31,60 40 63,0 0-78,182 182-1,-121-141 1,101 40 0,-182-121-1,20 20-15,-20-20 0,0 0 31,-20 20-15,-20-20 15,20-20-15,-40 0-16</inkml:trace>
  <inkml:trace contextRef="#ctx0" brushRef="#br0" timeOffset="30413.94">3729 7217 0,'0'-41'16,"-20"41"-16,-20 21 93,40 19-77,0-20 0,-20 81-1,20-41-15,0-19 16,0 39-1,0-39-15,0-21 16,0 0-16,0 20 16,40 41-1,-40-41-15,0-20 32,0 0-17,0 21 95,0-21-79,0 0 0,-20-20-15,40 0 109,41-40-110,-1-1-15,0 1 16,102-61 0,-102 41-16,21 40 0,-41-21 15,-20 41-15,-20-40 16,41 40-16,-62 0 187,-59-60-171,19 60 0,-19-61-16,-1 1 15,-60-21 16,101 41-31,20 40 16,-1-41-16,-39 21 16,20 20-1,19-40 1,21 80 31,21-40-47</inkml:trace>
  <inkml:trace contextRef="#ctx0" brushRef="#br0" timeOffset="39150.39">13849 6269 0,'0'41'110,"40"-21"-110,-40 20 15,41 21 1,-21 19 0,20-60-1,-40 21-15,20-21 16,-20 0-16,41 20 16,-41-20-16,20 21 0,-20-1 15,40 21-15,-40-41 16,40 20-16,-40-20 15,41 20-15,-1-19 16,0 59 15,1-19-31,-41-21 0,40 41 16,-20-21 0,-20-20-16,61 41 31,-61-61-31,40 0 15,-40 41-15,20-41 16,-20 0-16,20 41 16,21-1-16,-41-19 15,20 79 17,20-79-32,-40-1 0,0 0 15,20 102 16,-20-102-31,41 0 0,-41 0 16,20 142 15,-20-142-31,40 1 16,-40 19-16,0-20 16,0 1-16,0-1 15,0 41-15,20-21 16,-20-20-16,0 1 15,0-1-15,0 0 16,0 81 0,0-60-1,41-21-15,-41 0 16,0 81 0,0-60-1,0-21-15,20 41 16,-20-41-1,0 0-15,0 1 16,0 100 0,0-101-1,0 0-15,0 1 0,0-1 16,0 101 0,0-100-1,0-1-15,0 0 16,40 81-1,-40-101 1,0 101 0,0-80-1,0-21-15,0 0 16,0 81 0,0-61-16,0 0 15,0 1-15,0-21 16,0 20-16,0-20 15,0 21-15,0 39 32,0-39-32,0-1 15,0-20-15,0 0 16,-20 41 0,20-41-16,0 20 15,0 0 1,0-19-16,0 39 15,0-40 1,-20-20-16,20 20 16,0 1 15,0 19-15,-20-40-1,20 20-15,-21 0 31,21 0-31,-40 21 16,40-21 0,-20-20-1,20 20-15,0 20 16,-40-20 0,40 1 15,-21 39 0,21-40-15,-20 0-1,20 21 17,-40-21-17,40 20 1,0 1-1,-20-1 1,0-40 15,-21 0 1,21 0-17,20-20 1</inkml:trace>
  <inkml:trace contextRef="#ctx0" brushRef="#br0" timeOffset="39802.37">14393 11712 0,'0'-40'31,"0"60"63,41 40-63,-21-19-31,20-1 0,-20 41 16,21-21-16,-21 1 15,20-21-15,-40 20 16,40-39-16,-40-1 16,21-20-16,-21 40 15,40-40 1,-40 20 0,-20-40 30</inkml:trace>
  <inkml:trace contextRef="#ctx0" brushRef="#br0" timeOffset="40347.79">14252 11732 0,'0'0'15,"0"20"48,0 21-48,0-1-15,0 0 16,0 21-16,0 19 16,-40 1-16,40 20 15,0 40 1,0-101-16,0 1 15,20-21 1,0 20-16,21-40 16,39-20-16,-19-41 0,80-39 31,-61 59-31,-19-19 0,-21 40 16,1-21-16,-21 21 15,0 20-15,20-60 16,-20 40-1,-40 40 32</inkml:trace>
  <inkml:trace contextRef="#ctx0" brushRef="#br0" timeOffset="42780.5">15018 8366 0,'0'-20'16,"0"80"62,0 21-78,0 19 16,101 203-1,-101-263 1,20-20-16,21-20 31,-41-40-15,0 0 0,0-21-16,0 1 15,-81-122 1,81 142-1,-40-20 1,40 39 0,20 21 15,20-20-15,0 20-16,-19-40 15,39 0 1,-40-1-1,-20 21-15,40-61 32,-19 81-32,19 0 31,-20 21-15,-20 39-1,0-20 1,0 21-16,0 20 15,40 181 1,-40-182-16,41 21 16,-41-61-16,40-19 15,-40 19 1,20-40-16,-20 20 16,20-20-1,21-40 1,-41-1-16</inkml:trace>
  <inkml:trace contextRef="#ctx0" brushRef="#br0" timeOffset="43604.85">15623 8930 0,'20'0'47,"20"0"-16,-40-40-15,21 20 0,-21-21-16,20 41 15,-20-80 17,0 19-32,0 41 15,-20 20 16,-21 20-15,21 41 0,20-41-1,0 61 1,0-41-16,0 0 16,20-20-1,-20 1-15,41-21 0,-1 0 16,20-41 15,-19 1-31,-41 0 0,40-1 16,-40 1-16,20-21 15,-20 21-15,0-61 32,0 142 14,0 59-14,41-59-32,-41 19 0,40-40 15,-40 1-15,40 19 16,-40-20 0,20-20-1,-60 40 32,20-40-47,0 0 16,-21 0-16,41-20 31</inkml:trace>
  <inkml:trace contextRef="#ctx0" brushRef="#br0" timeOffset="44468.01">16127 8587 0,'0'41'93,"0"-21"-77,0 20-16,20 1 16,0 59-1,0-100 1,-20 21 0,41-21-16,-21-21 15,-20-19 1,20-41-1,-20 61 1,0 0-16,0 60 47,0-19-31,0 39-1,40-20 1,-19-40-1,-1 21 1,40-21 0,-40-41-16,21 1 15,-41 0-15,60-41 16,-20 81 0,-19-40-1,19 40 1,-40 60-1,0-20 1,0 1 0,20-41-16,-20 20 15</inkml:trace>
  <inkml:trace contextRef="#ctx0" brushRef="#br0" timeOffset="44977.1">16812 8668 0,'0'20'15,"21"-20"1,19 0-1,0 0 1,-20 0 0,21 0-1,-41-40 1,0 0 0,-21 40-1,21 20 1,-60 101-1,60-61-15,0 1 0,0-41 16,40-20 0,21 40-16,181-201 31,-162 60-31</inkml:trace>
  <inkml:trace contextRef="#ctx0" brushRef="#br0" timeOffset="46939.21">6330 5765 0,'-20'0'32,"20"-20"77,0-20-93,0 20 109,20-21-110,20 21 1,21 20-1,-21-20-15,-20 20 16,0 0-16,21 0 16,39-40-1,-60 40 1,81 0 15,-61 0-31,1-20 0,19 20 16,-19 0-16,-1 0 15,0-41-15,1 41 16,39 0 15,-39 0-31,-21 0 16,20 0 15,-60 0 16</inkml:trace>
  <inkml:trace contextRef="#ctx0" brushRef="#br0" timeOffset="48243.18">3064 5826 0,'0'20'94,"40"202"-79,-40-142-15,0 1 16,0-21-16,0 1 16,0-41 15,0-60 0,0 20-15,0-122-1,0 82 1,0-1-16,0-59 16,0 79-1,0 1-15,0 20 0,41 20 63,-1 40-32,21 0-31,-21 1 16,0 39-16,-20-19 0,21-1 15,-1 1-15,-20 19 16,81 21-1,-81-101 1,-20 20-16,40-20 16</inkml:trace>
  <inkml:trace contextRef="#ctx0" brushRef="#br0" timeOffset="48552.38">3185 6310 0,'0'0'0,"0"-41"16,20 41 47,101-20-48,-101-20 1,1 40-1,-21-20-15,40 20 0,-40-41 16</inkml:trace>
  <inkml:trace contextRef="#ctx0" brushRef="#br0" timeOffset="49270.52">3467 6168 0,'0'-20'15,"0"0"32,61-61-31,-61 41-1,20 0-15,-20 0 16,40-102 0,-20 102-1,-20 0-15,0-21 16,-40-60 15,0 121-15,-1 41-1,41 19 1,-40 1-16,40-1 0,0 1 16,0-1-16,0 1 15,0-1-15,40 0 16,-40 1-16,41-21 15,-1 1-15,-20-21 16,0-20-16,21 40 16,19-40 15,-19-20-31,-41 0 16,20 0-16,-20-21 15,0 21-15,0 40 47,0 0-31,20 21-16,-20-21 15,40-20 1,-20 0 0,0 0-1</inkml:trace>
  <inkml:trace contextRef="#ctx0" brushRef="#br0" timeOffset="49458.39">3830 5886 0</inkml:trace>
  <inkml:trace contextRef="#ctx0" brushRef="#br0" timeOffset="50233.03">3850 6189 0,'41'0'47,"-21"0"-16,-20-41-31,20 1 0,-20 20 16,40-41-1,-20 61 1,-20 41 31,0-1-31,0 0-1,21-40 48,-21-80-48,40 59 1,-20 21 15,-20 21-15,0-1-1,0 40 1,20-80 31,-20-20-31,61-61 15,-21 101-16,-20 20 1,-20 20 0,40 1-1,1-41 1</inkml:trace>
  <inkml:trace contextRef="#ctx0" brushRef="#br0" timeOffset="51035.49">4294 6108 0,'20'-61'63,"-20"1"-48,40 40 1,-40-41 0,-40 61 30,40 61-30,0-41-16,0 0 16,20 41-1,0-61 1,0 20 0,41-20-1,-41-81 1,0 81-1,-20-20 1,41 40 15,-41 20-15,20-40 31,-20-40-32,40 20-15,0-20 32,-19 40-17,-1 20 1,-20 0-16,0 0 16,20-20-16,-20 40 15,40-40 1,21 0-1</inkml:trace>
  <inkml:trace contextRef="#ctx0" brushRef="#br0" timeOffset="52068.13">4737 5342 0,'0'0'0,"0"-20"31,-20 20-15,20 60 62,20 21-62,-20 40-16,61 20 15,-61-40-15,60 100 32,-60-181-32,41 1 31,-21-21-16,-20-61 1,0 41 0,0 0-16,0-41 15,0 21-15,-20 0 0,20 20 16,0-21 0,20 21 15,0 20-31,20-20 0,41-20 31,-61 19-31</inkml:trace>
  <inkml:trace contextRef="#ctx0" brushRef="#br0" timeOffset="52607.66">5100 5906 0,'0'-20'0,"0"-20"32,0 0-17,-20 40 1,-20 40 15,40 0-31,0-20 31,20-20-15,0 0 0,-20-20-1,20 20-15,20 0 47,1 41-31,-21-41-1,0 0 1</inkml:trace>
  <inkml:trace contextRef="#ctx0" brushRef="#br0" timeOffset="53026.96">5241 5221 0,'0'20'31,"0"41"-15,0-1-16,81 202 31,-81-222-31,20 1 16,-20-21-16,20-20 15,-20 20-15</inkml:trace>
  <inkml:trace contextRef="#ctx0" brushRef="#br0" timeOffset="53200.48">5302 5564 0,'20'0'31,"20"-20"-31,-20 20 16,1-41-16,19 41 15,-40-20-15,40 20 16,-20-20 0</inkml:trace>
  <inkml:trace contextRef="#ctx0" brushRef="#br0" timeOffset="53837.47">5624 5221 0,'0'-40'78,"0"60"-31,0 20-16,0-20-31,0 21 16,41-41 15,-21 0-15,-20-21-1,0 1 1,0 0-1,-101 20 17,81 0-32,-21 40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44:55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 12156 0,'0'40'172,"41"41"-156,-41-41-1,20-40-15,-20 20 31,0-60 32,0-1-63,40-39 31,-40 60-15</inkml:trace>
  <inkml:trace contextRef="#ctx0" brushRef="#br0" timeOffset="1844.56">2560 11631 0,'0'-40'16,"20"40"109,0 0-109,21 0-1,-21 0-15,0 0 0,-20-20 16,40 20-1,1 0-15,-61 0 94,-21 0-78,1 0 171,20 0-171</inkml:trace>
  <inkml:trace contextRef="#ctx0" brushRef="#br0" timeOffset="12704.94">1250 11551 0,'0'-20'156,"0"-21"-140,0 21-16,0-40 15,20 40 1,-20-21-16,0 1 31,20 0-31,-20 19 0,0-19 16,0 20-1,0-20 17,0 19 46,20 21-63</inkml:trace>
  <inkml:trace contextRef="#ctx0" brushRef="#br0" timeOffset="13724.3">1270 10926 0,'0'0'0,"-20"0"110,20 20-95,-20 41-15,20-1 16,-41-60-1,41 20-15,0-80 110,41-21-95,-1 41 1,-40 20 0,20 20 15,0 0 0,21 40 0,-1 0-15,-40 21 0,20-1-1,-20-20 1,0-19 15,-20-21-15,0 40-1,-61-40 1</inkml:trace>
  <inkml:trace contextRef="#ctx0" brushRef="#br0" timeOffset="15006.35">1230 12014 0,'0'-20'0,"0"40"125,0 61-110,0-61 1,0 41-1,0-21 1,0-20 0</inkml:trace>
  <inkml:trace contextRef="#ctx0" brushRef="#br0" timeOffset="15560.38">1109 12297 0,'60'0'110,"-40"0"-110,1 0 15,19 20 1,0-20-16,-20 0 16,0 0 30</inkml:trace>
  <inkml:trace contextRef="#ctx0" brushRef="#br0" timeOffset="16055.52">1210 12377 0,'0'20'79,"0"21"-79,0-21 15,0 61 1,0-61-1,20 20 1,20-40 0,-20 0-1,20-40 1,-40-1 0,41 1-16,-41 0 15,40-21 1,-40 41-1</inkml:trace>
  <inkml:trace contextRef="#ctx0" brushRef="#br0" timeOffset="16828.24">1169 12337 0,'61'0'78,"-21"0"-62,0-40-1,-20 40-15,41 0 16,-41 0 0</inkml:trace>
  <inkml:trace contextRef="#ctx0" brushRef="#br0" timeOffset="50348.68">6048 13184 0,'20'0'78,"20"0"219,-20 0-266,0 0 1,1 0-32,19 0 15,-20 0 1,20 0-16,1 0 31,-1 0-15,0 0-16,1 0 31,-21 0-31,0 0 31,20 0 32</inkml:trace>
  <inkml:trace contextRef="#ctx0" brushRef="#br0" timeOffset="51728.72">6169 10019 0,'0'0'0,"20"0"110,20 0-95,0 0 1,1 0-16,-1 0 0,61 0 31,-61 0-31</inkml:trace>
  <inkml:trace contextRef="#ctx0" brushRef="#br0" timeOffset="57394.48">10321 3528 0,'0'-21'15,"20"21"16,-20 41 219,0-21-250,0 20 16,0 1-16,-40-1 16,40 20-1,-20-60-15,20 41 16,0-21 0,0-81 62,0 1-63,40 40-15,-40 0 16,0-21-16,20 21 31,-20 60 16,0 61-16,0-81-31,-40 21 16,40-21 0,0-81 46,0 1-46,0 20-1,0 19-15,0-19 16,0 60 46,0 21-62,0-21 16,-20 0 0,20 20 15,0 1 16,-40-41-47</inkml:trace>
  <inkml:trace contextRef="#ctx0" brushRef="#br0" timeOffset="62155.65">10140 3346 0,'20'0'375,"20"0"-281,-20 0 31,1 0-94,19 0 0,-20 0 1,0 0-1,0 0 16,21 0-16,-21 0 0,0 0 16,0 0 0,21 0-16,-21 0 1,0 0-17,20 0 32,-20 0-16,0-40 1,21 40-17,-21 0 16,0 0-15,0 0 0,21 0 15,-21 0-15,0-20-1,20 20 1,-20 0-1,1 0 1,19 0 0,-20 0-1,0 0 1,0 0 0,41 0 15,-41 0-16,0 0 1,0 0 15,21 0-15,-21 0 15,0 0-15,20 0-1,-20 0 17,1 0-17,-1 0 1,20 0 0,-20 0-1,0 0 1,21 0-1,-21 0 17,0 0-17,20 0 17,1 0-17,-1 40-15,0-40 16,1 0-1,-21 0 1,20 0 15,-20 0-15,0 0 0,1 0-1,19 0 1,-20 0-1,20 0 1,-20 0 0,21 0-1,-21 0 1,0 0 0,20 0-1,-19 0 16,-1 0-15,0 0 15,20 0-15,-20 0 0,1 0-1,19 0 16,-20 0-15,0 0 0,0 0 15,21 0-15,-21 0 15,0 0-16,0 0 17,20 0-17,-19 0 1,-1-40 0,20 40-1,-20 0 1,0 0-1,21 0 1,-21 0 15</inkml:trace>
  <inkml:trace contextRef="#ctx0" brushRef="#br0" timeOffset="66465.31">12317 3387 0,'0'40'235,"0"0"-220,20 142 1,-20-142 0,0 0-16,0 21 31,20-61-31,-20-20 78,0-122-62,0 102-1,0-20 1,0-1-1,0 81 32,0 61-31,0-21 0,0-39-16,0 19 31,0 20-31</inkml:trace>
  <inkml:trace contextRef="#ctx0" brushRef="#br0" timeOffset="68465.34">10402 3427 0,'0'0'0,"-20"0"62,-21 0 16,41-20-62,0 40 78,-20 20-79,20 41 1,0-41-16,0-20 15,0 21 1,0-1-16,0-60 78,0-21-62,0 21-16,0 0 15,0-40 1,0 19 0,0 82 31,0 80-32,0-61-15,0-40 16,0 21-1,0-21 17</inkml:trace>
  <inkml:trace contextRef="#ctx0" brushRef="#br0" timeOffset="70565.89">11269 3346 0,'0'0'0,"0"-20"46,0 60 142,20 61-157,-20-81-31,0 0 0,0 21 16,0-1 15,0 0-31,0-80 78,0 20-78,0 0 16,0 0-16,0-21 15,0 21-15,0 0 16,0-20 15,0 20-31,0-1 63,0 82-1,0 60-30,40-101-32,-40 0 0,0 20 15,0-19 1,0-82 46,0 21-46,0-1 0,-20 21-16,20 0 0,0-20 15,0 80 110,0 21-94,0-41-31,0 0 0,0 40 16,0-39 15</inkml:trace>
  <inkml:trace contextRef="#ctx0" brushRef="#br0" timeOffset="77706.19">10301 3749 0</inkml:trace>
  <inkml:trace contextRef="#ctx0" brushRef="#br1" timeOffset="85644.7">10362 4455 0,'20'0'94,"0"0"0,20 0-79,-20 0 1,1 0-16,19 0 15,-20 0 1,0 0 0,0 0-1,41 0 1,-21 0 0,-20 0-1,0 0 1,21 0-1,-1 0 1,-20 0 0,0 0-1,21 0 1,-21 0 0,0 0-1,20 0 1,1 0-1,-1 0 1,20 0 0,-19 0-1,-1 0 1,0 0 0,-19 0-1,19 0-15,-20 0 16,20 0-1,1 0 1,-21 0 0,40 0-1,-19 0 1,-21 0 0,40 0-1,-40 0 1,1 0-1,59 0 1,-39 0 0,-1 0-1,0 0 1,0 0 0,1 0-1,-1 0 1,0 0-1,-19 0 17,-1 0-17,20 40 1,21-40 0,-21 0-16,0 0 15,-20 0 16,1 0 1,-21-20 46</inkml:trace>
  <inkml:trace contextRef="#ctx0" brushRef="#br1" timeOffset="86573.74">12357 4274 0,'-20'0'78,"20"20"-62,0 20 0,0 0-1,0 1-15,0-1 16,0-20-16,0 41 31,0-102 16,0 21-47,0 0 16,0-61-1,0 41-15,0 0 16,0 20-1,0 60 48,0 0-32,0 0-31,40-19 16,-19 59-1,-21-60 1,20-20 0,-20 21-1,0 19 17,-61-40-17,21 40-15,-20-40 16,-1 0-16,21 0 15,20 0-15</inkml:trace>
  <inkml:trace contextRef="#ctx0" brushRef="#br1" timeOffset="88051.54">10422 4354 0,'0'-40'31,"0"20"1,0 40 61,0 0-93,0 40 16,0 41 0,0-81-16,0 21 31,0-61 31,-20-61-46,20 41-16,0-1 16,0-19-1,0 20 1,20 40 46,-20 20-46,20-20 0,-20 40-1,0-20 17,-40 20-17,20-40-15,-21 41 16,1 19-1,-20-19 1,60 19 15,40-40-15,0 21-16,101-41 31,-120 0-31,19 0 16</inkml:trace>
  <inkml:trace contextRef="#ctx0" brushRef="#br1" timeOffset="89580.62">10281 3991 0,'0'20'438,"0"1"-423,0 39 1,0-40-16,0 0 31</inkml:trace>
  <inkml:trace contextRef="#ctx0" brushRef="#br1" timeOffset="90677.64">12377 4052 0,'0'20'141,"0"0"-125,0 20-16,0 1 31,0-61 0</inkml:trace>
  <inkml:trace contextRef="#ctx0" brushRef="#br1" timeOffset="93557.83">10845 4717 0,'0'-20'31,"0"0"47,41 20-62,-1 0-1,0 0 1,-19 0 0,-21 40 15,0 0-16,0 1 1,-41-21-16,41 0 16,-20 61-1,20-61-15,0 0 16,0 20-16,0-20 16,0 1-1,20-21 1,41 0-16,-41 0 15,20 0-15,0 0 16,1-61 0</inkml:trace>
  <inkml:trace contextRef="#ctx0" brushRef="#br1" timeOffset="94598.95">11249 4717 0,'0'-20'16,"0"40"46,0 0-46,0 41 0,0-21-16,0 0 15,0 21 1,0-41 0,0-40 46,0-21-46,0 21-16,0-20 0,0 0 15,0-1-15,0 1 16,0 20-16,0 0 16,0-21-1,0 1 1,20 40-1,20-20 1,-20 20 0,0 20-1,-20 0 1,0 0 15,0 21-15,-40-1-16,0-40 15,40 20 1,0 0 15,0 21-15,0-1 0,40-20-16,0-20 31,-40 40-31,41-40 0,-41 21 62</inkml:trace>
  <inkml:trace contextRef="#ctx0" brushRef="#br1" timeOffset="95004">11591 4838 0,'0'-20'16,"-20"40"31,20 40-32,0-39 1,20-21 15,21-41-15,-41 21-1,20-40 1,-20 19 0,-20 41-1,-21 0-15</inkml:trace>
  <inkml:trace contextRef="#ctx0" brushRef="#br2" timeOffset="111259.86">10644 3649 0,'40'0'406,"-20"0"-374,0 0-1,1 0-15,19 0-1,0 0 1,-20 0-1,1 0 17,19 0-1,-20 0 0,0 0 16,0 0 16,21 0-17,-21 0-14,0 0 46,20 0 31</inkml:trace>
  <inkml:trace contextRef="#ctx0" brushRef="#br2" timeOffset="112844.32">11107 3588 0,'0'-20'16,"0"-20"156,0 60-110,0 0-62,-40 61 32,40-41-17,0-80 79,0-1-78,0 21-1,0-20-15,0 20 31,0 40 219,40-20-234,-40 20 0,21-20-16,-1 60 31,40-39-15,-60-1-16,41 20 31,-41-20 47,-21-20-62,-39 0-1,40 20-15,0-20 16,-21 41-1,21-41-15,20-20 63</inkml:trace>
  <inkml:trace contextRef="#ctx0" brushRef="#br2" timeOffset="113526.58">11087 3568 0,'0'20'141,"0"61"-125,0-41-1,0-20 1</inkml:trace>
  <inkml:trace contextRef="#ctx0" brushRef="#br2" timeOffset="114739.43">10603 3548 0,'0'20'172,"0"20"-157,0-20-15,0 1 16,0 19 0,0 0-16,0 1 31,0-21-31</inkml:trace>
  <inkml:trace contextRef="#ctx0" brushRef="#br2" timeOffset="115468.12">10583 3548 0,'-40'0'157,"40"40"-157,-20-40 15,20 20-15,-20-20 16,20 20-1,-41-20-15,41 41 16,0-21 15,41 0-15,-1-20 0,-20 40-1,20-40-15,1 21 16,-21-21-1,-20 40-15</inkml:trace>
  <inkml:trace contextRef="#ctx0" brushRef="#br2" timeOffset="121363.59">10180 3104 0,'0'20'47,"0"21"-32,0 39 1,40-59 0,-40-42 124,-20-19-124,20 20-1,0 0 1,0-21 0,0 21-1,0 0 1,0 0 15,-20 20-15,20-40 46,40 40-15,-19-20-16,-1 20-31,0 0 16,-20-21 0,40 21-1,-20 0-15,1 0 16,19 0 0,0 0-1,1 0 1,-21 0-1,0 0 1,20 0 0,-20 0-1,0 0 1,21 0 0,-1 0-1,21 0 16,-41 0-15,0 0 0,0 0-1,20 0-15,-19 0 16,-1 0 0,20 0 15,-20 0-16,0 0 17,21 0-17,-21 0 1,40 0 0,-19 0-1,-1 0 1,-20 0-1,0 0 1,21 0 0,-21 0-1,0 0 1,20 0 0,-20-20-1,21 20 1,-1 0-1,-20 0 1,20-40 0,1 40-1,-1 0 1,-20 0 0,41 0-16,-41 0 31,0 0-31,0 0 15,61 0 17,-41 0-17,0 0 1,-19 0 15,19 0-15,-20 0-1,0 0 1,0 0 0,21 0 15,-21 0-31,0 0 16,20 0-1,-19 0 1,-1 0 15,0 0-15,20 20-1,1-20 1,-21 0 0,20 0 15,-20 0-16,-20 20 1,20-20 0,0 0-1,21 0 1,-21 0 0,0 0-1,-20 20 126,0 1-110,0 19-15,0-20-1,0 20 1,0 21 0,0-41-16,0 40 15,0-39 1,0-1-1,0 0 1,0 20 0</inkml:trace>
  <inkml:trace contextRef="#ctx0" brushRef="#br2" timeOffset="123561.37">11188 2540 0,'0'40'125,"0"1"-109,0-21-16,0 0 15,0 40 1,0-19-16,0-21 15,0 40 1,0-40 0,0 1-1,0-62 126,0 1-125,0 20-16,0 0 0,0-1 15,0-19-15,0-20 16,0 19-1,0 21 17,0 0-32,0-20 15,0 20 17,40 20 61,21 0-77,-41 0-16,0 0 16,0 0-1,41 0-15,-41 0 16,-20 60 46,0 1-30,0-21-17,0 20 1,0 1-1,0-41-15,20 0 16,-20 20-16,0 1 31,0-21-15,40-20-16</inkml:trace>
  <inkml:trace contextRef="#ctx0" brushRef="#br2" timeOffset="128614.42">11208 2258 0</inkml:trace>
  <inkml:trace contextRef="#ctx0" brushRef="#br2" timeOffset="138657.91">11611 3588 0,'0'20'62,"41"-20"142,-21 0-189,0 0 1,20 0-1,1 0 17,-1 0-32,-20 0 31,0 0-15,21 0-1,-21 0 16,0 0-15,0 0 15,20 0 16,-19 0-31,-1 0 15,20 0 0,0 0-15,-19 0 15,-21-20 110</inkml:trace>
  <inkml:trace contextRef="#ctx0" brushRef="#br2" timeOffset="140037.26">12176 3548 0,'-20'0'78,"20"-20"-63,0-21 32,0 61 63,0 41-95,0-41-15,0 0 16,0 21-16,0-1 15,0-20 1,0-40 62,0-121-47,0 121-31,0-1 16,-41-19 0,41 20-1,41 20 204,-41 40-219,20-40 16,-20 20-16,60 1 31,-60 19-31,0-20 16,21-20-1,-21 20 1,0 0 15,-41-20 0,1 41-15,20-41 0,0 0-1,-21 0 16</inkml:trace>
  <inkml:trace contextRef="#ctx0" brushRef="#br2" timeOffset="140968.45">11672 3528 0,'0'0'0,"0"-21"32,0 42 93,0-1-125,0 0 31,0 40-31,0-19 16,0-21 15,-40-20 47</inkml:trace>
  <inkml:trace contextRef="#ctx0" brushRef="#br2" timeOffset="142363.06">11632 3548 0,'0'-20'15,"-21"20"188,1 40-171,-20-20-17,40 0 17,0 21 77,0-21-62,40-20-32,-20 20-15,1-20 16,19 0 0,-20 0 15,-20 40-31,20-40 172,-20-20-157,0-40 1,0 19-16,0 1 16,0 0-1,0-1 17,0 61 186,-40 1-218,-21 39 16,41-40 0,20 0-1,-20-20 1</inkml:trace>
  <inkml:trace contextRef="#ctx0" brushRef="#br2" timeOffset="-135287.95">0 11329 0,'0'20'46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3:19:43.4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12458 13547 0,'-20'0'62</inkml:trace>
  <inkml:trace contextRef="#ctx0" brushRef="#br0" timeOffset="1890.21">12418 13547 0,'-20'0'125,"20"40"437,0-20-546,40 40 0,-20-19-16,-20-21 15,20-20 1,-20 20-16,0 20 31,41-40-15,-41 21-1,0-1 17,20-20-17,-20 20 1,0 20 78,20-40-79,-20 20 32,20-20 31,-20-40-62,0 0-16,40 40 0,-40-61 15,0 41 1,21 0-16,-21-20 16,20 40-16,-20-61 15,0 41 1,40 0 15,-40-20-15,0 19-1,20 21 1,-20-20 0,0 0 62,0-40 109,20 60-187,-20-21 16,0 1 0,41 20-1,-41-20 1</inkml:trace>
  <inkml:trace contextRef="#ctx0" brushRef="#br0" timeOffset="11568.61">14555 12498 0,'20'0'469,"20"41"-454,21-21 1,-41 20 0,0-40-1,-20 20 1,40-20 46,-20 0 95,-20 20-111,21-20 17,-21 21-47,60-42 93,-40-59-78,20 39-31,-40 21 0,41-20 16,-41 20-16,20 20 15,-20-41-15,0 21 94</inkml:trace>
  <inkml:trace contextRef="#ctx0" brushRef="#br0" timeOffset="14181.11">12277 9152 0,'0'-20'266,"0"80"-1,40 61-233,-20-101-32,-20 1 15,20-21-15,-20 60 16,41-60-1,-41 20-15,20-20 16,-20 20 0,20-20 109,-20 20-63,40-20-46,-20 0 46,1-40 1,-21 0-48,40-182 1,-20 202 0,-20 0-16,0-21 15,0 62 17</inkml:trace>
  <inkml:trace contextRef="#ctx0" brushRef="#br0" timeOffset="170351">8184 10886 0,'0'-21'47,"0"42"93,0 19-124,-40 41 0,40-61-16,-40 0 15,40 20-15,-20 21 16,20-41-1,0 0 95,-41 20-63,41-20-16,0 1 0,-20-21-31,20 40 16,0-20 15,-20-20-15,20 20-1,0-60 48,0 20-48,20-21-15,-20 21 16,20-20-16,-20 20 16,41-41 15,-21 41-31,-20 0 16,40-20 15,-40 20-31,20-1 31,-20-19 0,0 20 1,0 0-1,20 20-16,-20-41 1,0 21 31,41 20 31,-21 20-62,20 41 15,-40-21-31,61 21 0,-61-21 16,60 61-1,-60-81 1,41 61-1,-21-81-15,-20 20 16,20 0 0,-20 20 15</inkml:trace>
  <inkml:trace contextRef="#ctx0" brushRef="#br1" timeOffset="-186023.95">13668 13768 0,'-21'0'0,"42"0"375,-1 0-344,20 0-15,-20 0-1,0 0 17,21 0-17,-21 0 1,0 0 0,0 0 15,21 0-16,-21 0 1,0 0 15,0 0 1,20 0-17,-20 0 1,1 0-1,19 0 17,-20 0-17,0 0 17,0 0-17,21 0 16,-21 0 1,0 0-1,20 0 0,-19 0 0,-1 0-15,0 0 15,20 0 1,-40 20-17</inkml:trace>
  <inkml:trace contextRef="#ctx0" brushRef="#br1" timeOffset="-40502.65">14494 12539 0,'0'-21'0,"40"21"312,21 41-296,-41-41 0,61 80-1,-41-80 1,-40 21-16,20-21 0,0 40 31,-20-20-31,41-20 16,-61 0 62,-61-81-63,20 21 1,41 60 0,20-20-1,-20 20-15,20-20 16,-40 20 0,40-41-1,20 82 63,20-21-62,1-20 0,-21 40-1,20-40 1,-20 20-1,-60-20 64,-41-60-48,61 60-16,-20 0 1,80 0 62,-20 0-62,-20 20-16,41-20 15,-1 40 1,-40-20-16,40-20 16,-40 21-1,41-21-15,-41-21 203,20-19-187,0 0 0,-20 20-1,40 20-15,-40-61 0,20 61 16,-20-40-16,20 40 16,-20-41-16,41 41 15,-41-20 1,20 20-1,-20-20 1,20 20 15,-20-40 1,0 20 46,20 20-63,-20-20 17,41 20-1,-41-21 0,-21 21 32,21 21-48,-20-21-15,20 20 16,-20-20-16,20 60 15,-40-40-15,40 0 16,-20 41 0,-1-41-16,21 20 15,-40-40 1,60 0 46,0-40-46,-20 20 0,41-20-16,-21-21 15,-20 41 1,40-20-16,-40 20 16,0 40 62,-20 0-78,20 20 15,-20 0 1,0-40-16,20 61 0,-41-21 31,21-20-31,20 1 31,0 19 1,-20-40-32,20 20 31,0 0 0,-40-20-31,40 41 16,-20-41 187,0 0-141,-41-21-30,21 1-17,20 20 1,20-40 0,-21 40-1,-19 0 16,20-20 1,0 20-17,-21 0 17,41-20-17,-20 20 32,0 0 16,0 0-32,20 20 109,20-20-124,-20 40-16,40-40 16,-40 20-16,21-20 15,-21 20-15,20-20 16,20 41 0,-20-41-1,0 20 16,1-20 1,-21 20-17,40-20 1,-20 0 46,0 0-15,21 0 0,-41-20 203,20 20-234,-20-40-1,20 19 17,0 1-17,-20-40 1,40 19 0,-20 21-1,-20 0 1,41-20-1,-41 20 17,20-1-17,0-19 32,-20 20-16,40 0 1,-40 60 124,-40 0-140,40 1-16,-20-41 15,20 40 1,-40-20-16,19 0 31,21 21 0,-20-41 1,20 20-32,-40 0 31,40 20 0,-20-40-15,20 21 15,-20-21-15,-21 0 46,21 0-15,0 0 0,0 0-32,-20 0 1,40-41 0,-41 41-1,41-20-15,-20 20 0,-20-20 32,20 20 61,20-40-77,-21 40 0,21-21-1,0 62 126,21-41-126,19 20-15,-20 20 32,-20-20-17,40-20 1</inkml:trace>
  <inkml:trace contextRef="#ctx0" brushRef="#br0" timeOffset="90306.2">7801 8729 0,'-20'0'16,"0"0"46,0 0-31,-20 0 1,40 20-32,-41-20 15,21 101 1,20-81-16,-40 0 16,20 81-1,20-81 1,-20 81-1,20-61-15,0-20 16,0 0-16,0 0 16,-41 21-16,41-21 15,0 40 1,0-19-16,-20-21 16,20 20-16,0-20 15,0 0-15,0 1 16,0 39-1,0-40-15,0 21 16,0 19 0,0-20-1,-40-40-15,40 61 32,0-21-17,0 0 1,0-19-16,0-1 15,0 20-15,0-20 16,0 41 0,-20-41-16,20 61 31,0-61-31,0 20 16,-21 61-1,21-81-15,0 20 16,0 61-1,0-81-15,0 61 32,0-61-32,0 61 31,0-61-31,0 40 16,0-40-1,0 61 1,0-41-1,0 41 1,0-61 0,0 41-1,0-41-15,0 20 16,0 21 0,0-21-1,0-20-15,0 20 16,0-19-16,0-1 15,0 0-15,0 20 16,0 41 0,0-41-16,0 1 15,0 39 1,0-60-16,0 0 16,0 21-16,0-1 0,0 81 31,0-101-31,0 21 15,0-21-15,21 0 16,-21 20 0,0 21-1,40-1 1,-40-40-16,0 41 16,0-41-1,0 20-15,0-20 16,0 1-16,20 59 31,-20-60-31,0 61 31,0-61-31,0 20 0,0-19 16,0-1 0,40 40-1,-40-40-15,0 1 31,0-1-15,21-20-16,-21 40 16,0 0-1,40-19 1,-20 59 15,-20-60-15,20-20-16,-20 41 0,61 19 15,-41-20 1,20-19 0,21 19-1,-41-20 1,0 20 0,20-19-1,1 19 1,-1-40-1,-40 20 1,40-20-16,21 0 31,-1 0-31,-40 20 0,0-20 16,21 0-16,-21 0 16,0 0-16,0 0 15,21 0-15,-21 0 16,0 0-16,20 0 15,-20 0-15,1 0 16,-1 0-16,20 0 16,-20 0-16,0-40 15,21 40 1,-1-20-16,0 20 16,-40-20-1,81 20 1,-81-41-16,40 41 0,-20-20 15,41-20 1,-21 40-16,-20-41 16,41 1-1,-21 40-15,-20-60 16,0 60-16,21-41 16,-21 21-16,20-20 15,-20 0-15,21-1 16,-41 1-16,40-21 15,-40 21-15,40 20 16,-40-20-16,41 19 16,-41-39-1,20 60-15,-20-40 16,0 19-16,20 21 16,-20-40-16,0-20 31,40 40-31,-40-21 0,0 1 15,20-101 1,-20 121 0,0-1-16,41-19 15,-41-101 17,0 101-32,0-21 15,0 21-15,0 0 16,0-21-1,0 21-15,0 20 0,0 0 16,0-21-16,0 21 16,0 0-16,-20-41 15,20 41 1,0 0-16,-21-20 16,21-41 15,0 61-31,-40 0 0,40-21 15,0 1-15,0 20 16,-20-101 0,-20 81-16,40-21 15,-21-40 1,21 61-16,0-20 16,0 19-16,-40 1 15,40 0-15,0-1 16,-20 1-16,20-20 15,0 19-15,-40-39 32,40 39-32,-20 1 0,20 20 15,0-20-15,-21 19 16,-19-59 0,20 39-1,20 21-15,-40-20 0,40 0 16,-21 19-16,21 1 15,-40-40 1,20 20-16,20 19 16,0 1-16,-20 20 15,20-40-15,-41 0 16,21-41 0,20 61-1,-20 0-15,20-21 16,-60-59 15,19 79-31,1-39 16,0 20-1,20-1 1,20 1 0,-21 40-16,21-40 15,-40 40-15,40-41 0,-20 21 31,20-20-31,-20 40 16,-21-61 15,21 41-15,0-20 0,20 20-1,-40 20-15,40-20 31,-40 20-31,40-21 0,-21 21 16,21-40 0,-60 20 15,40 20-31,0-20 16,-21 20-1,41-41 1,-80 41 15,39 0-31,41-20 16,-80 20 15,39 0-31,41-20 0,-40 20 16,20 0-16,-61 0 15,41 0 1,-21 0-16,1 0 15,40 0-15,0 0 16,-21 0 0,1 0-1,20 0-15,-20 40 16,-1 1 0</inkml:trace>
  <inkml:trace contextRef="#ctx0" brushRef="#br0" timeOffset="95098.77">9112 7640 0,'0'-40'32,"0"60"46,20 61-63,-20-41-15,0 0 16,40 21 0,-20 100-1,-20-121 1,21-40 0,-21-20 30,0-20-30,0-1-16,0-120 16,0 101-1,0-21-15,0 21 0,0-1 16,0 21 0,40-41-1,-20 41 1,0 40-1,20 0 1,-19 40 0,-21-20-1,0 0-15,40 21 16,-40-21-16,0 20 16,-20 1-1,-61 39 1,21-80-1,60 20 1,-20-20 0,40 0 31,20 0-32,-20 41-15,0-41 16,21 40-16,-21 0 15,60 1 1,-80-1 0,21 0-1,-1-40 1</inkml:trace>
  <inkml:trace contextRef="#ctx0" brushRef="#br0" timeOffset="96029.64">9676 7801 0,'-40'0'16,"40"-20"-1,-20 20 1,0 0 0,20 40 15,0-19-15,0 39-16,40-40 15,-20-20 1,0 0-1,21 0 1,-41-40 0,0 20-16,0 0 15,0-1-15,0-39 16,0 80 31,0 0-32,0 41 1,0-41-16,0 0 16,20 41-1,20-21-15,-40-20 16,60 61 0,-19-81-16,-41 60 15,20-40 1,-20 0-1,-20 21 32,-81-41-31,20 0-16,-40 0 16,41 0-16,39-20 15,1-1 1,40 1-1,61-80 1,-21 100 0,61-41-1,-81 41-15</inkml:trace>
  <inkml:trace contextRef="#ctx0" brushRef="#br0" timeOffset="98173.22">9979 7801 0,'40'0'94,"-40"-20"-94,40 20 16,1-20-1,-21 20 1,-20-40 0,40 40-16</inkml:trace>
  <inkml:trace contextRef="#ctx0" brushRef="#br0" timeOffset="98420.3">10059 7902 0,'20'0'16,"21"-20"15,-1 20-15,0 0-1,1-20 1</inkml:trace>
  <inkml:trace contextRef="#ctx0" brushRef="#br0" timeOffset="99097.51">10523 7539 0,'-40'0'62,"-1"61"-31,1-21-31,40 0 0,0 61 32,0-61-32,40-19 0,1 19 31,-1-40-31,-20 0 0,20 0 15,1-20-15,-1 0 16,-20-21-16,20 1 16,-40-20-16,21-1 15,-42 21 17,-19-1-32,-121 41 15,121 41 1,-1-1-16</inkml:trace>
  <inkml:trace contextRef="#ctx0" brushRef="#br0" timeOffset="123788.15">16006 13466 0,'-20'0'0,"40"0"218,41-20-186,-41 20-32,0 0 15,20-20 1,-20 20 31</inkml:trace>
  <inkml:trace contextRef="#ctx0" brushRef="#br0" timeOffset="124386.22">16107 13567 0,'40'0'110,"-20"0"-79,21-20-15</inkml:trace>
  <inkml:trace contextRef="#ctx0" brushRef="#br0" timeOffset="126332.38">16409 13567 0,'0'-20'188,"0"-1"-141,0 1-1,0 0-30,0-20 0,0 20-16,0-1 31,0-19 0,20 40-31,-20-20 16,41 20-1,-41-20 1,20 20 0,0 0 15,0 0 0,20 0 16,-40 20-31,21 20 15,-21-20 16,20-20-32,-20 21 1,40-21 15,-40 40-31,20-40 16,-20 20 15,20-20-31,21 0 31,-41 20-15,20-20 0,0 0 15,0 0-15,21 0 15,-21-40-16,20 0 17,-40 19-17,0 1 1,0-20 0,0 20-1,0-21 16,0 21-31,-20-20 16,0 40 0,20-20-16,-20 20 15,-21 0 17,41 40-1,-20-20 0,0-20-31,20 20 16,0 21-1,0-21 1,-40 0 0,40 20-16,0 21 31,0 20-16,0-41 1,0-20 0,0 0 15,-21 20 16,-19-40-32,0 0-15,-21 0 16,-19-20-16,39 20 16,41-40-16,-20 40 15,20-20 1</inkml:trace>
  <inkml:trace contextRef="#ctx0" brushRef="#br0" timeOffset="-191555.29">18667 3387 0,'0'20'234,"0"121"-218,0-101-1,0 21-15,0-21 31,40 0-31,-40-60 79</inkml:trace>
  <inkml:trace contextRef="#ctx0" brushRef="#br0" timeOffset="-190439.33">18465 4173 0,'0'20'125,"41"-20"-109,-21 0 0,0-20-16,20-21 15,-19 21-15,19-20 16,-20 20-16,-20 0 15,40-21-15,-40 21 16,41 20 0,-41 20 31,0 61-32,0-61 1,0 0-1</inkml:trace>
  <inkml:trace contextRef="#ctx0" brushRef="#br0" timeOffset="-188449.19">22195 3306 0,'0'20'93,"0"0"-77,0 81 0,0-81-1,0 20 1,0 1-1</inkml:trace>
  <inkml:trace contextRef="#ctx0" brushRef="#br0" timeOffset="-187341.19">22537 3810 0,'0'0'0,"0"-20"47,0-21 0,41 41-47,-1 0 16,-40 21-1,40-21-15,-40 20 16,21 20-1,-21-20 1,0 21 0,-21-41-1,1 20-15,0-20 16,20 20 46,0 40-46,40-19 0,-40-21-1,21-20-15,-21 20 32,-21 20-17,-19-40 1,0 0-16,-142 41 31,122-41-31,20 0 16,-1 0-16,1 0 0</inkml:trace>
  <inkml:trace contextRef="#ctx0" brushRef="#br0" timeOffset="-186255.13">20320 3286 0,'0'-41'15,"0"82"110,0-21-109,0 20 0,0 1-16,0-1 15,40-20 17</inkml:trace>
  <inkml:trace contextRef="#ctx0" brushRef="#br0" timeOffset="-185497.72">20300 3709 0,'0'0'0,"0"-20"47,20 20 0,20 0-16,-80 81 1,40-61-32,-40 0 15,40 20-15,-20 41 32,20-61-32,20 0 31,20-20-31,-20 0 15,61-40 1</inkml:trace>
  <inkml:trace contextRef="#ctx0" brushRef="#br0" timeOffset="-182136.52">18647 3266 0,'20'0'63,"20"0"-32,-20 0 0,1 0-15,19 0 0,-20 0-1,20 0-15,1 0 16,-1 0 0,0 0-1,1 0 16,-1 0-31,0 0 32,1 0-32,-21 0 15,20 0 17,0 0-17,-19 0 1,-21-41-16,20 41 0,20 0 31,-20 0-15,0 0-1,1 0 1,19 0 0,-20 0 15,20 0-31,1-20 31,-21 20-15,0 0-1,0 0 1,20 0 15,-19 0-31,-1 0 16,20 0 15,-20 0-15,0 0 15,1 0-15,39 0-1,-40-40 16,0 40-31,1 0 16,19 0 0,-20 0-1,0 0 1,20 0 0,-19 0-1,-1 0 1,0 0-1,20 0 17,-20 0-17,1 0 1,19 0 0,-20 0-1,0 0 1,0 0-1,41 0 1,-21 0 0,-20 0-1,0 0 1,21 0 0,-21 0-1,20 0 16,1 0-15,-21 0 0,0 0-1,0 0 1,20 0 0,-19 0-1,19 0 1,20 0 15,-19 0-31,19 20 16,-40-20-1,0 0-15,21 0 16,-1 0 0,0 0-1,-19 0 16,-1 0-31,0 0 16,40 0 15,-39 0-15,-1 0 0,20 0-1,-20-40-15,0 40 31,21 0-15,-21 0 0,20 0-1,-20 0 1,21-21 15,-21 21-31,0 0 16,0 0-1,20 0 17,-19 0-17,-1 0 1,20 0-16,0 0 31,-20 0-15,1 0 15,19 0-15,-20 0-1,0 0 17,0 0-1,21 0-16,-1 0 1,-20 0 0,0 0 15,21 0-15,-21 0 15,20 0-16,0 0 1,1 0 0,-1 0-1,-20 0 1,0 0 15,21 0 0,-21 0-15,0 0 15,20 41 32,-60-41 77,20 20-140</inkml:trace>
  <inkml:trace contextRef="#ctx0" brushRef="#br0" timeOffset="-180417.13">18667 3326 0,'0'-20'78,"0"40"125,0 20-187,0 1 0,0-21-1,0 20 1</inkml:trace>
  <inkml:trace contextRef="#ctx0" brushRef="#br0" timeOffset="-179268.6">20320 3185 0,'0'20'172,"0"0"-156,0 0 0,0 21 15,20-41-16</inkml:trace>
  <inkml:trace contextRef="#ctx0" brushRef="#br0" timeOffset="-177741.44">22316 3124 0,'-41'0'16,"21"0"62,20 21 125,0 39-187,-20-20 0,20 41-1,0-61 1</inkml:trace>
  <inkml:trace contextRef="#ctx0" brushRef="#br0" timeOffset="-160620.39">23908 1169 0,'0'-40'0,"0"60"157,0 61-126,0-41-31,0 20 0,0 1 15,0 120 17,0-161-32,0 1 15,0-42 48,0-59-63,0 39 15,0 1-15,0-20 16,0-1-16,0 1 16,81-102 15,-81 102-31,40 40 0,-20-21 16,21 41-1,-1 0 1,0 21-1,-20 19 1,-20 0 0,0 1-1,0 39 1,-20-80-16,-20 41 16,-20-21-1,19-20 1,1 0 15,0 0-31,40 60 47,0-40-31,20-20-16,-20 21 15,60-21-15,-40 40 16,21 101-1,19-81 1,-60-19-16,20-1 16,-20-20-16,41 21 15,-41-21 1,0-40 46,0-21-46</inkml:trace>
  <inkml:trace contextRef="#ctx0" brushRef="#br0" timeOffset="-159909.69">24412 1572 0,'0'20'110,"0"41"-95,0-21-15,0 1 16,0-1-16,0-20 16,0 20 15,0-60 16</inkml:trace>
  <inkml:trace contextRef="#ctx0" brushRef="#br0" timeOffset="-158568.99">24654 1653 0,'0'-20'16,"0"0"93,40 20 173,-19-41-282,-1 41 15,20-20 1,-20 20-16,-20 40 47,0 1-32,-40-21 1,20-20 0,40 0 77,-20 20-77,20 20 0,20-40-16,-40 41 0,21-1 15,-21 0 1,0-20 0,0 21 15,-41-41-16,1 0 1,20 0 0,-21 0-16,21-41 31</inkml:trace>
  <inkml:trace contextRef="#ctx0" brushRef="#br0" timeOffset="-157781.42">25118 1431 0,'20'0'94,"0"0"-78,20 0-16,-19 0 15,-1 0 1,20 0-16,0 0 31</inkml:trace>
  <inkml:trace contextRef="#ctx0" brushRef="#br0" timeOffset="-157502.64">25138 1592 0,'20'0'32,"20"0"-17,-19 0-15,19 0 16,0 0-1,-20 0 1</inkml:trace>
  <inkml:trace contextRef="#ctx0" brushRef="#br0" timeOffset="-156203.19">26025 967 0,'0'-20'16,"-20"20"62,-41 0-78,41 20 16,-81 41-1,61-1 1,-41 61 0,41 0-1,40-80-15,40-1 16,-19-20-16,-1 20 15,20-40-15,-20 21 16,81-21 0,-81 0-1,0-21 1</inkml:trace>
  <inkml:trace contextRef="#ctx0" brushRef="#br0" timeOffset="-155620.24">25944 1532 0,'61'-20'32,"19"0"-17,-39-21-15,-21 41 16,0-60-1,41 20-15,-41-1 16,-20 21 0,0 40 46,0 0-46,0 21-16,0 39 31,0-39-31,-20-41 78,-21 0-78,1 0 31,40-21-15</inkml:trace>
  <inkml:trace contextRef="#ctx0" brushRef="#br0" timeOffset="-155178.35">26529 988 0,'0'0'0,"0"20"31,0 20-15,0 0-16,0 81 31,-40-40-31,40-41 0,0 1 15,0 39 17,0-100 15</inkml:trace>
  <inkml:trace contextRef="#ctx0" brushRef="#br0" timeOffset="-154533.25">26549 1189 0,'61'0'78,"19"0"-47,-60 0-31,0 0 0,21 0 32</inkml:trace>
  <inkml:trace contextRef="#ctx0" brushRef="#br0" timeOffset="-153991.17">26670 1451 0,'20'0'47,"0"0"-31,0 0 15,-20-40 0,-40 40 0,0 20-15,40 0-16,0 41 31,0-21-31,40-40 16,41 0-1,-21 0-15,102-20 16</inkml:trace>
  <inkml:trace contextRef="#ctx0" brushRef="#br0" timeOffset="-153444.81">27275 1451 0,'20'0'62,"0"0"-46,81 0 15</inkml:trace>
  <inkml:trace contextRef="#ctx0" brushRef="#br0" timeOffset="-153205.38">27214 1572 0,'41'0'16,"-1"0"-1,-40 20 1,40-20-16,1 0 16,-1 0-1,-20 0 1,-20 21-16</inkml:trace>
  <inkml:trace contextRef="#ctx0" brushRef="#br0" timeOffset="-146000.07">28121 1048 0,'0'-40'31,"21"40"1922,39 0-1937,-60-20-1,40 20-15,1 0 16,-1 0 0,-20 0-1,-20 40 1,0 0-16,0-20 0,0 41 31,0-41-31,0 0 0,0 21 16,-40-41-16,0 40 15,-1 0 1,1 1 0,40 19-1,0-20-15,0-20 16,20 41 0,0-41-1,0-20-15,21 0 16,-1 0-1,0 0-15,1 0 0,-1-20 16,-40-20-16</inkml:trace>
  <inkml:trace contextRef="#ctx0" brushRef="#br0" timeOffset="-144775.78">28686 1129 0,'0'0'0,"0"-41"15,40 41 16,-40 41 16,0-1-31,-20 0-16,20 1 16,-40-1-16,40 0 15,-41 21-15,41-21 16,0 0-1,0-100 64,0 20-64,0-21-15,0-19 16,-40-102-1,40 122-15,0 19 16,0 21-16,81-81 31,-41 101-31,-20 0 16,0 0-16,21 0 16,-1 0-16,0 61 31,21-61-31,-61 60 15,0-40-15,0 1 16,0 19 0,-61 0-1,21 21-15,-61-21 16,61-40 0,40 40-16,-20-40 15,0 0 1,20 21 62,0-1-62,40 20-1,-40 0 1,60 41-1,1-61-15,-61 20 16,20-19-16,20 19 16</inkml:trace>
  <inkml:trace contextRef="#ctx0" brushRef="#br0" timeOffset="-144182.56">29150 1451 0,'0'-40'0,"0"20"31,0 0-15,-21 20 15,1 0-15,0 0-16,20 100 31,0-59-15,0-21-1,81-20 16,-41 0-15,0-40 0,-40-1-16,0-19 15,-20 60 1,-161 0 0</inkml:trace>
  <inkml:trace contextRef="#ctx0" brushRef="#br0" timeOffset="-128700.3">20118 2379 0,'0'-41'219,"41"82"-47,-41-1-156,0 0-1,0 1 1,0-1 0,0 0-16,0-20 15,0 21 16,0-21 1,0 0-1,0 20 0,0-80 47,0 0-62,-20 20-16,20-1 16,0-59 15,0 60-31,0-1 15,0-19 17,0 20-32,0 0 31,0-21-15,20 41 93,20 0-93,21 0-1,-41 0-15,0 0 16,20-40-1,-20 40-15,0 0 32,-20 20 46,0 21-63,0-21 1,0 40 0,0-40-16,0 21 0,0-1 31,0 0-31,0 1 31</inkml:trace>
  <inkml:trace contextRef="#ctx0" brushRef="#br0" timeOffset="-126252.53">19877 2479 0,'-21'0'188,"-19"0"-157,-20 0-15,39 0-16,1 0 15,-40 0 1,40 41-16,-1-41 16,-39 0-1,40 0 1,-21 0-1,21 0 1,-20 0 15,60 0 47</inkml:trace>
  <inkml:trace contextRef="#ctx0" brushRef="#br0" timeOffset="-125525.6">19473 2419 0,'0'-20'47,"0"40"78,0 0-109,0 0-16,0 41 15,0-21-15,0-20 16,0 41-1,0-41 1</inkml:trace>
  <inkml:trace contextRef="#ctx0" brushRef="#br0" timeOffset="-124939.75">19473 2379 0,'0'20'16,"-40"-20"31,40 20-32,-40-20-15,40 20 16,-61-20-16,41 40 16,-20 1-16,20-21 15,-41 40 16,61-39 1,61 19-17,-41-40 1,60 0 0,-39 0-1,-41 20-15,20-20 16,20 0 78</inkml:trace>
  <inkml:trace contextRef="#ctx0" brushRef="#br0" timeOffset="-123785.86">20763 2459 0,'-40'0'31,"60"0"32,21 0-48,19 0-15,-20 0 16,1 0 0,-1 0-16,0 0 0,61 0 31,-81 0-31,41 41 31</inkml:trace>
  <inkml:trace contextRef="#ctx0" brushRef="#br0" timeOffset="-122787.92">21167 2358 0,'0'-20'16,"0"0"-1,0 40 48,0 0-63,0 101 31,0-60-31,0-41 16,-20 0-16,20 21 31,0-62 0,0-39-15,0 40-1,40-61 1,-40 21-16,0 19 16,0 1-16,20 40 62,-20 20-62,81 61 31,-41-41-31,-20 21 32,-20-21-17,0-20 16,-40 0-15,20-20 0,-81 41-1,81-41-15,20 20 16,-41-20 0,21 0-16</inkml:trace>
  <inkml:trace contextRef="#ctx0" brushRef="#br0" timeOffset="-109202.76">20340 3024 0,'0'-41'31,"0"62"219,0 19-219,0 0-31,0 21 16,0-21 15,0-20-31</inkml:trace>
  <inkml:trace contextRef="#ctx0" brushRef="#br0" timeOffset="-103425.85">22638 2459 0,'0'-40'390,"20"40"-390,21-20 16,-1-21 0,-20 41-1,41-60 1,-61 20-16,40 40 16,-20-41-1,-20 1-15,40 20 0,-19-61 31,-21 61-31,0 0 16,0 0-16,0-21 16,0 21 15,-21 20 0,-19 41-15,40-1-1,-60 20-15,60 21 16,-41 20-16,21 80 31,20-120-31,0-41 0,0 0 16,0 61 15,0-61-31,0 20 16,0-20 15,0-40 32</inkml:trace>
  <inkml:trace contextRef="#ctx0" brushRef="#br0" timeOffset="-101738.27">17478 2782 0,'0'0'0,"0"-20"62,20 20 17,20 0-79,0 0 31</inkml:trace>
  <inkml:trace contextRef="#ctx0" brushRef="#br0" timeOffset="-100968.22">17820 2721 0,'0'-40'47,"61"40"-32,-41-20-15,0 20 16,81-121 0,-101 101-1,20 0-15,-20-1 16,20-100 0,-20 81-16,0 0 15,0 20 1,-20 60 15,-40 222-15,19-161-1,41-41-15,0-19 16,0 39 15</inkml:trace>
  <inkml:trace contextRef="#ctx0" brushRef="#br0" timeOffset="-96903.58">20501 2157 0,'0'-20'31,"-20"20"204,-20 0-173,40 40-46,0-20 15,0 0 0,20 21 16,20-41-15,1 0-17,-21 0 16,0 0 1,-20-21-17,0 1 1,0 0 0,0-20-1,0 20 16,-20 20 16,-20 0-15,19 0-17,1 0 1,0 0-1,-20 0 32,40 40-31,0-20 0,0 0 15,0 21-16,20-41 1,0 20 15,0-20-31,0 0 16</inkml:trace>
  <inkml:trace contextRef="#ctx0" brushRef="#br0" timeOffset="-75414.19">24211 2681 0,'0'-40'32,"0"-1"-32,-41 62 78,41-1-78,0 20 15,-20 0 1,20 21-16,-40 60 31,40-101-31,0 20 32,0-60-1,0 0-31,0 0 15,20-21-15,-20-19 16,40-1-16,-40 1 16,81-202-1,-81 222 1,40-1-16,-40 1 16,81 0 15,-41 40-31,-40 20 15,41 0-15,-41 0 16,40 20-16,-40-19 16,0 59-1,0-60 1,-20 21-16,0-41 16,-61 60-1,41-60 1,19 0-16,1 0 15,0 0 1,-20 0-16,40 41 31,20-21-15,20 20 0,-20-40-1,-20 60-15,61-19 16,-41 39-1,-20-39 1,20-21 0,-20 20 31</inkml:trace>
  <inkml:trace contextRef="#ctx0" brushRef="#br0" timeOffset="-74896.14">24715 2822 0,'0'-40'16,"0"60"30,0 40-14,0-19-32,0-1 31,0 0-31,0 1 31</inkml:trace>
  <inkml:trace contextRef="#ctx0" brushRef="#br0" timeOffset="-72953.99">24896 2842 0,'0'-20'297,"40"20"-281,-19 0 0,-21 20 46,0 21-31,0-1-31,-61-40 16,61 60-16,-20-60 16,20 41-16,0-1 15,60-20 16,-39-20-31,-1 0 16,0 0-16,20 0 31</inkml:trace>
  <inkml:trace contextRef="#ctx0" brushRef="#br0" timeOffset="-72277.56">25400 2741 0,'0'0'0,"20"0"63,0 0-63,21-40 15,-1 40 1,-20 0 0</inkml:trace>
  <inkml:trace contextRef="#ctx0" brushRef="#br0" timeOffset="-72054.14">25299 2862 0,'41'0'32,"-1"0"-32,-20 0 15,0 0 1,20 0 0</inkml:trace>
  <inkml:trace contextRef="#ctx0" brushRef="#br0" timeOffset="-70272.04">25864 2419 0,'0'-40'16,"0"60"62,20 141-62,-20-100-16,0-1 15,-20 61 1,20-81 0,0-60 46,0-40-46,0 19-1,0 1-15,0-61 32,20 41-32,-20-1 0,20 1 0,-20 19 15,101-80 1,-81 101-1,20 20 1,-20 0 0,21 20-1,-1 21 1,-40-21 0,-20 61-1,20-41 1,-20-40-16,20 40 15,-121 1 1,101-41 0,-1 0-16,-19 0 15,0 0-15,40 40 63,80 81-48,-39-81 1,39 81 0,-59-81-1,-21-19 17</inkml:trace>
  <inkml:trace contextRef="#ctx0" brushRef="#br0" timeOffset="-69778.09">26408 2762 0,'0'20'31,"0"40"-16,0-40 1,0 41 0,0-21-1,0-20 1</inkml:trace>
  <inkml:trace contextRef="#ctx0" brushRef="#br0" timeOffset="-69071.89">26650 2721 0,'0'-20'31,"40"20"-15,0 0 0,21 0-1,-41 0 1,-20 20 15,-20 21-15,-61-1-1,81-20 1,-40-20-16,40 40 62,20-40-62,0 41 32,21-1-32,-41 0 31,0 1-31,0-21 16,0 0 15,-61-20 0,1 0-31,40 0 0,-1 0 16,-19 0 15</inkml:trace>
  <inkml:trace contextRef="#ctx0" brushRef="#br0" timeOffset="-68209.31">27194 2641 0,'20'0'93,"41"0"-77,-21 0 0,-20 0-1</inkml:trace>
  <inkml:trace contextRef="#ctx0" brushRef="#br0" timeOffset="-68000.5">27113 2842 0,'21'0'15,"19"0"-15,-20 41 16,0-41-1,21 0-15,-21 0 0</inkml:trace>
  <inkml:trace contextRef="#ctx0" brushRef="#br0" timeOffset="-64683.95">27698 2459 0,'20'-20'15,"-20"40"142,0 21-142,0 80 1,0-61-16,0 0 16,0 21-16,0-41 15,0-19-15,0-1 16,0 20-1,0-60 32,0-20-31,0-1 0,0 1-16,0-21 15,0 1-15,0-21 0,0-19 16,0-21-1,41 80-15,-41 21 16,20-40 0,20 60-16,-40-21 15,101 21 1,-81 0-16,0 0 16,0 0-16,41 41 15,-61-21 1,0 0-16,0 20 0,0-19 15,0 19 1,-61 20 0,41-60-16,-20 41 15,-81-1 1,60-40-16,41 0 16,-40 0-1,60 20 48,60 21-48,-60-21-15,41 20 0,-41-20 16,40 20-16,-40 1 16,0-21-1,0 0-15,20 20 0,-20 1 31</inkml:trace>
  <inkml:trace contextRef="#ctx0" brushRef="#br0" timeOffset="-64158.46">28202 2822 0,'0'-20'31,"-40"20"1,-21 0-17,61 40 1,-20-20-16,20 21 16,0-21-1,40-20 16,1 0-31,-21 0 0,0 0 32,20 0-32,-40-40 0,41 40 15,-61-101 17,-41 81-32,21 20 15,-1 0-15,1 0 16</inkml:trace>
  <inkml:trace contextRef="#ctx0" brushRef="#br0" timeOffset="-61505.2">24190 3669 0,'0'-41'16,"0"62"124,0 19-140,0 20 16,0 61 0,0-60-16,0-21 15,0 0-15,0-19 0,0-1 31,0 20-31,0-60 47,0-41-15,0 21-32,0-20 0,41-1 15,-21-1068 1,-20 2097-16,60-1008 15,-60 19-15,41 21 16,-1-40 0,21 40-16,-41 0 31,-20 20-31,0 41 16,0-41-1,0 0-15,0 0 0,0 41 16,-41-61-1,41 20-15,-40-20 16,20 0-16,-61 0 31,61 0-15,20 20-16,0 20 31,20 1-15,21-1-1,-41 0-15,100 41 32,-59-81-32,-41 20 0,20-20 15,-20 40 1</inkml:trace>
  <inkml:trace contextRef="#ctx0" brushRef="#br0" timeOffset="-61054.48">24795 4052 0,'0'20'47,"0"61"-16,0-61-31,0 20 16,0-20-1</inkml:trace>
  <inkml:trace contextRef="#ctx0" brushRef="#br0" timeOffset="-60250.1">24977 4072 0,'0'0'0,"20"0"63,0 0-47,-20 20 46,0 20-46,-20 21-1,0-21-15,20-20 16,0 1-16,0 19 16,20-40-1,20 40 1,41-60-1,-21 20 1</inkml:trace>
  <inkml:trace contextRef="#ctx0" brushRef="#br0" timeOffset="-59868.47">25541 3891 0,'20'0'47,"-20"100"-31,0-59-16,0-1 16,0-20-16,0 0 15,0 21-15,0-21 16</inkml:trace>
  <inkml:trace contextRef="#ctx0" brushRef="#br0" timeOffset="-59672.51">25440 4052 0,'20'0'32,"41"0"-17,-41 0-15,20 0 16,61-20 15,-60 20-31</inkml:trace>
  <inkml:trace contextRef="#ctx0" brushRef="#br0" timeOffset="-58332.54">25985 3709 0,'0'-20'281,"0"40"-250,0 81-15,0-41-16,0 21 0,-21 80 31,-19-100-31,40-21 0,0-20 16,0 21-1,0-82 32,0-39-31,0 19-16,20-20 15,-20-140 1,41 140-16,-1-80 31,0 120-31,1 41 16,19 0-1,-20 0-15,-19 0 16,-21 21-16,20-1 16,-20 0-16,0 20 15,0-20-15,0 1 16,0 39 0,0-40-16,-20-20 15,-81 41 1,81-1-16,-21-40 15,-19 0 1,40 0-16,20 20 47,20 20-31,20 1-16,0 39 31,21-60-31,-61 41 15,20-61 1,-20 20-16,0 0 31</inkml:trace>
  <inkml:trace contextRef="#ctx0" brushRef="#br0" timeOffset="-58070.69">26347 4032 0,'0'60'31,"0"-40"-15,0 41 0,0-21-16</inkml:trace>
  <inkml:trace contextRef="#ctx0" brushRef="#br0" timeOffset="-57411.43">26569 3991 0,'0'-20'15,"41"20"32,-1 0-31,-40 20 15,0 21-15,-20-41-1,20 20 1,-20-20-16,-1 0 15,21 20 32,0 20-31,21-40-16,-21 41 16,20-21-16,-20 60 31,0-59-16,-41-21 17,21 0-32,-20 0 15,20 0-15,0 0 16,-21 0 0</inkml:trace>
  <inkml:trace contextRef="#ctx0" brushRef="#br0" timeOffset="-56252.28">26972 3931 0,'41'0'47,"-1"0"-31,-20 0-16,20 0 15,1 0 1,-1 0-1,-20 0 1</inkml:trace>
  <inkml:trace contextRef="#ctx0" brushRef="#br0" timeOffset="-56038.26">26912 4092 0,'40'0'0,"1"0"16,-1 0 0,0 0-1</inkml:trace>
  <inkml:trace contextRef="#ctx0" brushRef="#br0" timeOffset="-55038.92">27638 3568 0,'0'-20'31,"20"20"16,20 0-32,21 0 1,-41 20 0,-20 20 15,-20 1-31,-1-21 16,-19 40-1,-41-19-15,-19 39 0,39 1 16,21-41-1,40 0-15,0 1 0,0-1 16,0 0-16,40 1 16,1-21-16,39-20 0,61 40 31,-100-40-31,-21 0 16,20 0-16</inkml:trace>
  <inkml:trace contextRef="#ctx0" brushRef="#br0" timeOffset="-52488.56">28142 3709 0,'0'20'47,"0"21"-47,0-1 16,0 61-1,-41-61-15,41 61 31,0-81-31,-20-20 0,20 20 16,0-40 31,0-61-16,0 41-31,0 0 0,40-142 31,-19 142-31,79-81 32,-79 81-32,-1 40 0,20-21 15,0 21 1,1 61 15,-1-21-31,-40 21 0,0-21 16,-81 81-1,61-101 1,0-20-16,-40 41 16,39-41-1,-39 0 1,40 0 15,40 40 16,20-20-47,-20 20 16,41 41-1,-61-41 1,20-40 0,-20 20 15,40-20 0</inkml:trace>
  <inkml:trace contextRef="#ctx0" brushRef="#br0" timeOffset="-52075.52">28605 4011 0,'-20'0'31,"-20"0"-15,40 41 0,-20 39-1,20-59 1,40-21 0,61 0 15,-101-21-31,40-19 15,-40 20-15,0-41 16,0 41 0,-40-20-1,20 40-15,-1 0 16</inkml:trace>
  <inkml:trace contextRef="#ctx0" brushRef="#br0" timeOffset="-51508.8">29391 3870 0,'41'0'47,"-1"0"-32,-20 0-15,0 0 16,21 0 0,-1 0-16,-20 0 15</inkml:trace>
  <inkml:trace contextRef="#ctx0" brushRef="#br0" timeOffset="-51294.45">29351 4112 0,'20'0'16,"21"20"0,-21-20-1,20 0-15,-20 0 16,0 0-16,21 0 16,-1 0-1</inkml:trace>
  <inkml:trace contextRef="#ctx0" brushRef="#br0" timeOffset="-48402.22">30420 3407 0,'0'-20'32,"0"80"77,-21 101-93,21-100-1,-40-1-15,40 61 16,-40-80-1,40-1-15,0 0 16,-20-20 0,20-40 31,20-60-16,-20 59-31,20-160 15,-20 120 1,40-80 0,-20 121-1,61-60 1,-61 80 0,20 0-16,-19-21 15,39 21 1,-60 21-16,61-21 15,-61 40-15,0 0 32,0 0-32,0-19 15,-21-21-15,1 20 16,-60 20 0,59-40-1,-39 0 1,20 0-1,40 20 48,0 0-47,80 41-16,-80-21 15,41 1-15,-41 19 16,20 21-1,-20-41 1,40-20 0</inkml:trace>
  <inkml:trace contextRef="#ctx0" brushRef="#br0" timeOffset="-47991.26">30762 3931 0,'0'20'32,"0"40"-17,0 1-15,0-21 16,0 21 0,-40-21-16,40-20 15,20-20 32</inkml:trace>
  <inkml:trace contextRef="#ctx0" brushRef="#br0" timeOffset="-47001.66">31165 3951 0,'0'-20'63,"41"20"-1,-21 0-46,-20 20-1,0 20 1,0-20 0,-40 1 15,19-21-31,-19 0 16,20 0-16,0 0 15,-21 0-15,41 40 63,41-40-48,-1 20-15,-20-20 16,21 40-16,-21 1 16,-20-21-1,0 0 16,0 20-15,-41-40 0,-19 21 15,20-21-31,-61 0 31,81 0-31,-1 0 31</inkml:trace>
  <inkml:trace contextRef="#ctx0" brushRef="#br0" timeOffset="-45932.09">31266 3971 0,'-20'0'16,"20"-20"171,0 0-156,0-20 1,-40 19-1,20 21-16,-1 0 1,-19 0 0,20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3:10:55.6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1572 5040 0,'0'-41'32,"-40"21"171,20 20-172,0 0-15,-41 0-1,21 40 1,0 41 0,-21-61-1,61 21-15,-20-21 16,20 0-16,0 20 15,0 0 1,40-19 0,1-21-16,80 60 15,-61-20 1,1 1-16,-21-21 16,61 81-1,-101-81 1,20 20-1,-20-20-15,0 21 32,-41-1-32,1-40 15,-81 40 1,41-40-16,19 41 16,1-41-16,19 0 15,21 0 1,81 0 15,-41 0-31</inkml:trace>
  <inkml:trace contextRef="#ctx0" brushRef="#br0" timeOffset="688.77">1935 5584 0,'0'40'62,"41"61"-46,-41-61 0,20-40-16,40 20 31,-60-40-15,20-20-16</inkml:trace>
  <inkml:trace contextRef="#ctx0" brushRef="#br0" timeOffset="868.54">2076 5322 0</inkml:trace>
  <inkml:trace contextRef="#ctx0" brushRef="#br0" timeOffset="4461.77">3185 4878 0,'0'0'0,"20"0"31,-20 41 94,0-1-109,0 0-16,0 41 15,-20 0-15,20 39 16,-40 82-1,40-141-15,-20-21 16,20 0-16,0-20 16,0 21-1,-21-41 17,21-21 14,0 1-46,0-20 16,0 0-16,0-21 0,0-19 16,0-21-16,41 20 15,-41 21-15,60-122 32,-60 162-17,0-20-15,0-1 31,41 21-15,-41 0 156,20 20-110,0 0 17,-20 61-79,60-21 15,-60 0-15,41 41 16,-1 40-1,0-61-15,1 21 16,-1-21 0,-40-39-16,20 19 15,20 0 1,-40-20-16,21 41 31,-21-21-31,0 0 31,0 1-15,-41-41 47,21 0-48,-20 0-15,-1 0 16,-59 20-1,59-20-15,-39 40 32,39-40-32,41 20 0,-20-20 15,0 0 32</inkml:trace>
  <inkml:trace contextRef="#ctx0" brushRef="#br0" timeOffset="5720.74">3810 5523 0,'40'0'140,"21"0"-124,-41 0 15,-20 61-31,0-41 0,0 20 31,-20 21-31,0-21 16,-1-40 0,-19 40-16,20-40 15,-20 41 1,80-82 31</inkml:trace>
  <inkml:trace contextRef="#ctx0" brushRef="#br0" timeOffset="6125.98">4012 5544 0,'-21'20'63,"21"20"-48,-20-20-15,20 0 16,0 21-16,0-1 16,0 0-16,0-20 0,61 21 31,-41-21-31,61-20 15,-41-40 1,-20-1-16</inkml:trace>
  <inkml:trace contextRef="#ctx0" brushRef="#br0" timeOffset="6866.79">4395 5423 0,'40'0'78,"-20"0"-62,0 0 0,21 0-16,-1 0 15,-20-21 1</inkml:trace>
  <inkml:trace contextRef="#ctx0" brushRef="#br0" timeOffset="7235.56">4374 5624 0,'41'0'47,"-1"0"-47,0 0 31,-19 0-15,-1 0-16,-20-20 15</inkml:trace>
  <inkml:trace contextRef="#ctx0" brushRef="#br0" timeOffset="9837.21">5221 5181 0,'-40'0'94,"20"0"-78,-21 0-1,1 0 1,-20 40-1,19 0 1,21 21 0,20-41-16,0 0 15,-40 41 1,40-41-16,0 0 16,0 40-1,0-39-15,20 19 16,0 0-1,61-20 1,-61-20 0,0 0-16,0 0 15,61 0 1,-41-40 0,-20 20-16,21 0 15,-1-61 1,-20 41-1,-20 20-15,0-1 0,0-19 16,0 0 0,0-1-16,-40 1 15,-1 20-15,1 20 16,-41-60 0,41 100-1,20 20-15,20-19 16</inkml:trace>
  <inkml:trace contextRef="#ctx0" brushRef="#br0" timeOffset="12146.3">6935 5060 0,'0'-20'15,"0"-21"1,0 21 15,0 60 79,40 102-95,-40-82-15,0 0 16,0 1-16,0-1 16,0-19-16,0 60 31,0-81-31,0 0 31,0-40 32,0 0-63,0-122 31,0 82-31,0-1 0,0 1 15,0 0 1,0-61 0,0 100-16,40-59 31,-20 39-15,21 1-1,-21 40 1,0 0-1,20 0 1,-19 61 0,-21-41-1,0 0 1,0 20 15,-21 1-31,-19-41 16,20 40-16,0-40 15,-21 40-15,1-40 16,40 20 0,-20-20-1,20 21 17,20-21-17,-20 40 1,81 0-1,-61 0-15,20-19 0,1 39 16,-21-20-16,20 1 16,-20-1-16,-20 0 15,40 1-15,-40-21 16,41-20-16,-41 40 16,20 0-1</inkml:trace>
  <inkml:trace contextRef="#ctx0" brushRef="#br0" timeOffset="14308.96">7519 5443 0,'0'-20'47,"0"60"31,0 0-62,0 1-16,0-1 15,0 20 1,-40-60 47</inkml:trace>
  <inkml:trace contextRef="#ctx0" brushRef="#br0" timeOffset="14709.26">7600 5423 0,'20'0'0,"-20"40"63,0-20-48,0 61 1,0-61 0,0 20-1,0 0 1</inkml:trace>
  <inkml:trace contextRef="#ctx0" brushRef="#br0" timeOffset="15109.16">7479 5584 0,'20'0'31,"0"0"1,0 0-17,1 0 16,-21-40-31</inkml:trace>
  <inkml:trace contextRef="#ctx0" brushRef="#br0" timeOffset="16376.15">8003 4777 0,'-20'21'109,"20"-1"-109,-20 20 16,20 0-16,-41 41 15,1-20 1,40-1-16,0 142 16,0-122-1,20 1-15,41 100 16,-61-140-16,40-1 16,-40-20-1,20-20-15,-20 20 16,40-20-16</inkml:trace>
  <inkml:trace contextRef="#ctx0" brushRef="#br0" timeOffset="17620.4">8305 5060 0,'0'40'94,"0"21"-79,-40 19-15,40 1 0,-40 80 31,-21-121-31,61-19 0,0-1 32,0-40 15,0-1-32,20-79 1,-20 39-16,0 1 15,0-1-15,0 1 16,21-1-16,-21 21 16,40-41-1,-40 61-15,20 0 16,0 20 31,21 20-32,-41 20 1,20 1 0,-20-21-16,40 20 15,-40 1-15,20 19 16,-20-20-16,81 142 31,-81-142-31,40 41 31,0-81-31,-40 20 16,0 0 15,-20-20-31,-101 0 32,81 0-32,-61 0 31,81 0-16</inkml:trace>
  <inkml:trace contextRef="#ctx0" brushRef="#br0" timeOffset="18320.81">8709 5382 0,'20'0'63,"0"0"-48,40 0 1,-39 20 0,-21 1-1,0 19-15,0-20 16,0 41-1,0-41 1,-61 20 0,41-40 15,20-40 0</inkml:trace>
  <inkml:trace contextRef="#ctx0" brushRef="#br0" timeOffset="37974.4">8930 5443 0,'0'-41'78,"-20"41"187,-20 0-218,40 21-47,0-1 32,-20-20-32,20 20 15,0 20 1,0-20-1,0 1 1,0-1 15,40 20-15,20-40 0,-39 0-16,19 0 15,-20 0 1,-20-20-1</inkml:trace>
  <inkml:trace contextRef="#ctx0" brushRef="#br0" timeOffset="39203.44">9233 4818 0,'20'0'156,"0"0"-140,-20 20-1,40-20 1,-40 40-16,41 1 16,-21-1-1,-20 0-15,40 21 16,-40-1-16,20 1 16,-20-1-16,41 101 31,-41-100-31,0-1 0,0 21 31,0-41-31,0-20 0,0 1 31,0-1-15,0 20 0,-21-40-1</inkml:trace>
  <inkml:trace contextRef="#ctx0" brushRef="#br0" timeOffset="43125.43">9817 5402 0,'-20'0'32,"81"0"124,-21 0-140,0 0-1,-20 0 1,1 0-1,-21-20 1</inkml:trace>
  <inkml:trace contextRef="#ctx0" brushRef="#br0" timeOffset="43605.27">9837 5644 0,'21'0'63,"-1"0"-47,60-20-1,-39 20 1,-1 0-16</inkml:trace>
  <inkml:trace contextRef="#ctx0" brushRef="#br0" timeOffset="74243">10644 4898 0,'0'41'172,"0"-1"-156,0-20-16,0 0 15,0 21-15,0 19 16,0 1-16,0-1 16,0 1-16,40-1 15,-40 81 1,0-100 0,20 39-1,0-40 1,-20-19 15,0-102 63,0 61-79,0-61 1,0 41-16,0-21 16,0 21-16,-40-41 15,40 41 1,0-101 0,0 121-16,-20 0 15,20-21 1,0 1-1,0-41 1,0 61 0,40 0 15,1 20-15,-1 0-1,-40-40-15,20 40 16,0 0-1,-20 20 1,0 20 0,0-20-16,0 1 15,0 19-15,0-20 16,0 0 0,0 41-16,0-21 15,-40-40 1,0 40-1,40-19-15,-41-21 16,41 20 0,-40-20-16,40 40 125,20-40-110,-20 20 1,61-20-16,-21 20 16,20 41-1,-39-41-15,-1 0 16,40 61-1,-19-41-15,-41 0 16,80 61 0,-40-61-1,-40-19 1</inkml:trace>
  <inkml:trace contextRef="#ctx0" brushRef="#br0" timeOffset="75105.86">11309 5463 0,'-20'0'47,"0"0"-16,-21 81 0,41-61-15,0 0-16,0 20 0,0-20 16,0 0-16,41 21 31,-41-21-31,20-20 0,0 0 15,20 0 1,-40-40 0,21-1-1,-21 1-15,0 20 16,-41-41 15,1 61-31,20 0 16,0 0-16,-41 21 15</inkml:trace>
  <inkml:trace contextRef="#ctx0" brushRef="#br0" timeOffset="82767.52">14776 4657 0,'0'20'125,"0"0"-109,0 20-16,0-20 16,0 21-16,0-1 15,0 182 1,0-162 0,0 1-16,21 19 15,-21-19-15,0-21 16,0 21-1,0-41-15,0 40 16,0-19 0,0-21-1,0 20-15,0-60 78,0-101-62,0 20 0,-41 41-1,41-1-15,0 1 16,0-81 0,0 100-1,0 1-15,0 0 0,0-61 31,0 81-31,0-21 16,0 1 0,0 20-1,41 0 1,-21 20 0,0-41-1,40 41 1,-40 61-1,1-61 1,-1 60 0,20-19-1,-40-1 17,0-20-32,-20 20 15,-41 41 1,21-41-1,-40 1 1,59-21 0,42 20 62,59 61-47,-40-61-31,1 1 16,-1 19-16,-20-40 15,21 0-15,-21-20 16,0 41 0,-20-21-1,20-20 1</inkml:trace>
  <inkml:trace contextRef="#ctx0" brushRef="#br0" timeOffset="85798.61">15260 5322 0,'0'20'94,"0"40"-78,0-19-1,0-21-15,40 40 16,-40-39 0,0-42 46,-40-100-31,40 101-31,0 0 16,0-20 0,0-1-1,0 21 1,40 20 0,1 0-1,-41 41 16,0-21-15,0 0 0,-20-20-1,-1 0 1,21 20 31,21-20-32,39 40 1,-40-40-16,21 21 16,-1 19-1,0 0 1,-40-20 0,0 21-1,0-21 1,-40 0-1,20-20 1,0 40-16,-21-40 16,21 0-1,20-20 1,0 0-16</inkml:trace>
  <inkml:trace contextRef="#ctx0" brushRef="#br0" timeOffset="86902.61">16167 4596 0,'0'-20'0,"0"40"78,0 20-63,-40 1-15,20 19 16,20 1 0,-40 19-16,40 41 15,0-20-15,0 40 16,0 20-16,40-19 16,0-22-16,0 1 15,61 61 16,-60-182-31,-41 20 16,0-40 15,0 0-31</inkml:trace>
  <inkml:trace contextRef="#ctx0" brushRef="#br0" timeOffset="87952.1">16429 5019 0,'0'-20'16,"0"-20"-1,0 20 17,0 60 30,0 121-46,-20-80-16,20 0 15,0-1-15,0 1 32,0-61-17,0-40 17,20-162-17,-20 102 1,0-162-1,0 181 1,21-39 0,-21 59-1,0 21 17,20 20-17,-20 20 1,40 21-16,-40-1 15,40 0-15,1 41 16,-21-21-16,20 1 16,61 120-1,-101-140 1,60 19 0,-60-40-16,0 0 46,-40-20-30,0 0-16,-21 0 16,1 0-16,-1 0 15,21 41-15,0-41 16,80-20 15</inkml:trace>
  <inkml:trace contextRef="#ctx0" brushRef="#br0" timeOffset="88527.65">16953 5281 0,'21'0'62,"19"0"-46,0 0-16,-20 41 31,-20-21-31,0 20 16,0 1 0,0 19 15,0-40-31,-40-20 15,0 0 1</inkml:trace>
  <inkml:trace contextRef="#ctx0" brushRef="#br0" timeOffset="88785.52">17155 5201 0,'0'20'31,"0"20"-31,0 41 31,0-41-31,0-20 0,20-20 16,21 0 0,-21 0-16,60-40 15</inkml:trace>
  <inkml:trace contextRef="#ctx0" brushRef="#br0" timeOffset="89766.57">17478 4515 0,'0'0'0,"20"0"78,0 41-78,40 19 15,142 222 1,-142-140 0,-60-1-16,61 0 15,-61 242 1,0-282 0,0-21-16,-20 61 15,20-121 1,-20-20-1,-1 0 1,21-40 0</inkml:trace>
  <inkml:trace contextRef="#ctx0" brushRef="#br0" timeOffset="90306.56">18062 5221 0,'20'0'94,"1"0"-94,19 0 16,0 0-1,0 0 1</inkml:trace>
  <inkml:trace contextRef="#ctx0" brushRef="#br0" timeOffset="90486.98">18062 5443 0,'0'20'15,"41"-20"-15,-21 0 16,20 0-1,20-20-15</inkml:trace>
  <inkml:trace contextRef="#ctx0" brushRef="#br0" timeOffset="91565.39">18445 4757 0,'0'20'62,"0"1"-46,0 79-1,0 1-15,41 0 16,-41-20-16,0-1 16,0 21-1,0-61-15,0-19 16,0-42 15,0-19-15,0 0-16,-41-61 31,1 41-31,0-41 0,40 20 16,-21-221 15,62 261-15,-41 1-16,60 20 15,1-20 1,-21 40-1,-20 0-15,21 20 0,-1 81 32,-20-61-32,-20 0 15,0 0-15,0 1 16,0 80 0,-40-101-1,20-20 48,20 40-48,20 1 1,20-1 0,-40 0-16,40-20 15,21 61 16,-61-61-31,20 20 16,-20-19 0,0-1-1</inkml:trace>
  <inkml:trace contextRef="#ctx0" brushRef="#br0" timeOffset="92243.47">19050 5241 0,'-40'0'47,"20"40"-16,20 1-15,0-21-16,0 20 16,0-20-1,40-20-15,0 0 16,-20-40 0,-20 20-16,41 0 15,-41-21-15,0 21 16,-141 61 15</inkml:trace>
  <inkml:trace contextRef="#ctx0" brushRef="#br0" timeOffset="97490.15">1552 6128 0,'0'-20'31,"-40"20"63,-41 20-79,81 20-15,-20-40 16,20 21-1,0-1 1,0 20-16,20 21 16,21-41-1,80 40 1,-81-19-16,0-1 16,21 0-16,-41-20 15,0-20-15,-20 41 16,40 39 15,-60-60-31,-40 21 31,-1-41-31,-19 40 0,-62 0 32,62-40-32,19 0 0,21 0 15,20 0-15,20-20 31,0 0-15</inkml:trace>
  <inkml:trace contextRef="#ctx0" brushRef="#br0" timeOffset="98430.7">1935 6632 0,'0'20'94,"0"21"-79,0-1 1,0-20-1,41 20 17,-21-40-1,-20-40-15</inkml:trace>
  <inkml:trace contextRef="#ctx0" brushRef="#br0" timeOffset="98658.77">1895 6390 0,'0'0'0</inkml:trace>
  <inkml:trace contextRef="#ctx0" brushRef="#br0" timeOffset="100762.79">3326 6350 0,'20'-40'31,"-20"60"47,0 20-78,0 0 16,0 21-16,0 19 15,0 21-15,0 141 31,0-222-31,0 0 16,0-60 31,0 0-47,0-21 16,0 1-16,0-21 15,0-60 1,41 81-16,-21-102 31,-20 142-15,0-20-1,40 40 1,-20 0 31,-20 20-32,61 0 17,-61 41-32,101 60 15,-61-81 1,20 41-16,-39-21 16,19-20-16,-20 1 15,20-1-15,-40-20 16,20 41-1,-20-41 1,0 0 0,-40 20-1,0-20-15,-21 21 16,-60-1 0,61 0-16,-1-40 15,1 0-15,40 0 16,-20 0-1,80-20 1,0-20 0,-20 40-16</inkml:trace>
  <inkml:trace contextRef="#ctx0" brushRef="#br0" timeOffset="102622.23">4072 6733 0,'-20'0'16,"20"-20"15,0 0 16,20 20-31,61 0 15,-61 0-31,0 0 0,0 0 15,-20 60 1,0-40-16,0 61 16,0-61-1,-40 40 1,-21 1 0,21-21-1,40-80 32,0 20-47</inkml:trace>
  <inkml:trace contextRef="#ctx0" brushRef="#br0" timeOffset="103012.49">4354 6814 0,'0'20'62,"-40"40"-46,40-20 0,0 1-16,0-21 15,20 0 1,41 20-16,-21-40 15,-20 0 1,20-20-16,-19 0 16,-21 0-16</inkml:trace>
  <inkml:trace contextRef="#ctx0" brushRef="#br0" timeOffset="103508.76">4697 6693 0,'20'0'63,"20"0"-48,21 0 1,-41 0-1,0 0 1</inkml:trace>
  <inkml:trace contextRef="#ctx0" brushRef="#br0" timeOffset="103792.11">4717 6874 0,'0'0'0,"20"0"62,21 0-46,-21 0-16,40 0 31,-19-20-31</inkml:trace>
  <inkml:trace contextRef="#ctx0" brushRef="#br0" timeOffset="104699.78">5302 6612 0,'40'0'46,"41"-40"-30,-61 19 0,40-19-16,1-81 15,-61 61-15,40-1 16,-40 21-16,40 0 16,-40-21-16,0 21 15,0-41 1,-20 41-16,0 0 15,-20-1-15,20 41 16,-41-40 0,21 40-1,40 40-15,0 182 16,0-61 0,0 41-16,0-41 0,20-20 15,20 81 1,-40-162-16,0-39 15,20-1 1,-20-40 62</inkml:trace>
  <inkml:trace contextRef="#ctx0" brushRef="#br0" timeOffset="115022.14">7297 6189 0,'0'20'156,"0"40"-141,0 1-15,21 19 16,-21 61 0,0-100-1,20-1-15,-20 41 16,0-61 0,0 20-1,0-80 95,0-41-79,0 41-31,0 20 0,0 0 15,0-61 17,0 61-32,0 0 0,0-41 15,0 1 1,0 19 0,0 21-1,0 0 1,0-20 15,0 20-15,40 20-1,-20-21-15,0 21 16,21 0 15,-41 21 0,0 19-15,0 20 0,-20-19-1,20-21-15,-41 20 16,1 1 0,20-41-1,20 20-15,-20-20 0,-1 0 31,21 40 48,21-20-64,59 20 1,-60 1-1,61 60 1,-20-21-16,-41-60 0,20 21 16,-20-21-1,20 20 1,1 0 0,-41-19-1,-20-21 32,20-41-16</inkml:trace>
  <inkml:trace contextRef="#ctx0" brushRef="#br0" timeOffset="116014.36">7781 6652 0,'0'-20'47,"0"40"109,0 0-140,0 21-16,0 19 15,0 1-15,0-21 16,20 20 0,-20-19-1,0-61 48</inkml:trace>
  <inkml:trace contextRef="#ctx0" brushRef="#br0" timeOffset="116648.56">7902 6672 0,'41'0'140,"-41"21"-124,0 39 0,0-40-16,0 0 15,20 121 1,-20-120 0,20-1-1</inkml:trace>
  <inkml:trace contextRef="#ctx0" brushRef="#br0" timeOffset="117127.86">7822 6854 0,'0'0'0,"20"0"78,20 0-62,-20 0-1,0 0 1,21 0 15</inkml:trace>
  <inkml:trace contextRef="#ctx0" brushRef="#br0" timeOffset="118351.97">8426 6108 0,'0'20'94,"-40"20"-94,40 21 15,-40-1-15,40 21 16,0 121-1,0-122-15,0 1 0,80 100 32,-39-120-32,-21 19 0,20-39 15,-20-21-15,21-20 16,-41 60-16,20-60 16</inkml:trace>
  <inkml:trace contextRef="#ctx0" brushRef="#br0" timeOffset="121774.43">8648 6410 0,'0'-20'15,"0"81"188,0-21-203,0 20 16,0 21-16,0 0 16,0-968-1,0 1935-15,0-1028 31,0-40 1,0 0-32,0-41 15,0 21-15,0-20 16,0-1-16,0 1 16,0 19-16,0 1 15,0 0-15,0-41 31,20 81-31,-20-40 16,20 40 47,-20 40-48,41-40 1,-21 121 15,-20-101-31,40 41 0,-40-21 16,20 0-1,-20 1-15,41-1 0,-41 0 16,60 1 0,-20-1-16,-40-20 15,21 20 1,-1 1-1,-20-21 17,-20-20-17,-21 40-15,21-40 16,-20 0 0,0 20-16,-1-20 0,1 0 31,0 0-31,40-20 62</inkml:trace>
  <inkml:trace contextRef="#ctx0" brushRef="#br0" timeOffset="123137.43">9092 6854 0,'0'-20'31,"20"20"16,20 0-31,21 0-1,-41 0 1,-20 40 0,0 20-1,0-39-15,-20 39 16,-21-20 0,-19 1-1,40-41 1,20 20-1</inkml:trace>
  <inkml:trace contextRef="#ctx0" brushRef="#br0" timeOffset="123413.65">9253 6914 0,'-20'20'31,"20"21"-31,-20-1 0,20 0 15,0 1-15,20-21 16,0-20-16,141-20 31,-121-41-31,1 21 16</inkml:trace>
  <inkml:trace contextRef="#ctx0" brushRef="#br0" timeOffset="124023.49">9495 6269 0,'0'0'0,"20"20"62,0 1-62,20-1 16,1 40-16,19 21 0,1 40 16,-1 20-1,-20-20-15,-40 20 0,41 101 32,-41-162-32,0 62 31,0-122-31,0 0 15,-20-20 17,20-40-17</inkml:trace>
  <inkml:trace contextRef="#ctx0" brushRef="#br0" timeOffset="124696.35">10059 6793 0,'-20'0'31,"40"0"0,41 0-31,-21 0 0,-20 0 16,0 0-16,21 0 15,-21-40 1</inkml:trace>
  <inkml:trace contextRef="#ctx0" brushRef="#br0" timeOffset="124923.71">10100 6955 0,'0'20'47,"60"-20"-47,-20 0 15,-20 0 1,21-20-16</inkml:trace>
  <inkml:trace contextRef="#ctx0" brushRef="#br0" timeOffset="125814.54">11007 6410 0,'-20'0'32,"-21"0"-17,1 0 1,-21 41-1,-39 120 1,100-101 0,0 1-16,0 60 15,0-81 1,60 21 0,-40-61-1,21 0-15,19-41 16,-20 21-1,-40 0-15,41-20 0,-41-1 16,0-39 15,0 39-31,0 21 16,-61-40-16,21 40 0,-21 20 16,1 0-16</inkml:trace>
  <inkml:trace contextRef="#ctx0" brushRef="#br0" timeOffset="129809.01">14817 6168 0,'0'-20'0,"20"20"15,-20 41 63,0 19-62,0-20 0,0 21-16,0 20 0,0 19 15,0 21-15,0-20 16,0 141 0,0-222-1,0 0 1,0-40 15,-20-20 0,20 20-31,0-21 0,-20 1 0,20-20 16,0-1-16,0-80 16,0 60-1,0-19-15,20 39 16,-20 21-16,20-1 15,0-59 1,20 100 0,-40-41-16,20 41 15,1 0 1,19 0 0,20 41-1,-60-1 1,21 61-1,-42-61-15,21 21 16,-20-41-16,20 0 16,-20-20-16,20 40 15,-20-40-15,-41 0 16,41 0 0,20 20 62,20 21-47,81 39-15,-81-39-16,21-21 15,-21 20-15,-20-20 16,60 21-1,-60-21 1</inkml:trace>
  <inkml:trace contextRef="#ctx0" brushRef="#br0" timeOffset="131183.49">15341 6632 0,'0'40'94,"0"1"-78,0 19-1,0-19 1,0-21-1,0-40 48,0-61-32,0 61-31,0-21 0,0 21 16,0 0-16,0 0 15,0-20 1,20 40 47,-20 20-48,40 0 1,-40 20-1,0-20 1,-20-20 0,20 41-16,-20-41 15,60 0 79,21 0-94,-21 20 16,-20 20 15,-20 21-31,0-41 31,-40 0 0,20-20-15,-21 0-16,-19 0 16,40 40-1,20-60 17</inkml:trace>
  <inkml:trace contextRef="#ctx0" brushRef="#br0" timeOffset="132247.57">15946 6148 0,'0'0'0,"-41"20"62,41 1-46,-40 39-16,0-20 15,-1 81 1,41-40-16,0 40 0,0-20 16,0-21-16,0-19 15,61 60 1,-61-101-16,40-20 16,-20 40-1</inkml:trace>
  <inkml:trace contextRef="#ctx0" brushRef="#br0" timeOffset="133312.28">16228 6390 0,'0'20'94,"0"21"-79,0-1-15,0 20 16,-41 41-16,-19 121 31,60-182-31,0 1 16,0-82 31,0 1-32,0 0-15,20-41 16,-20 0-16,0 21 16,0-21-16,20 1 15,-20-1-15,0 21 16,41-1-16,-41 41 15,20 20 32,20 0-31,-20 0 0,-20 60-16,20-39 15,-20 19-15,41 0 16,-41 1-16,40 19 15,0 21 1,-40-41-16,61-20 16,-61 0-16,20 21 15,-20-1 1,0-20 0,-40-20 15,-1 0-16,-19 40 1,-1-40-16,1 0 0,-21 21 31,61-21-31,60-21 32</inkml:trace>
  <inkml:trace contextRef="#ctx0" brushRef="#br0" timeOffset="134325.21">16631 6531 0,'60'0'140,"-19"20"-124,-1 1 0,0 39-1,-40-40 1,0 21-1,0-1 1,-20 0-16,-20 1 16,0-21 15,-1-20-15,41-20-1</inkml:trace>
  <inkml:trace contextRef="#ctx0" brushRef="#br0" timeOffset="134761.69">16893 6632 0,'-20'0'63,"20"40"-48,0 1 1,0 19 0,0-40-1,0 1 1,40-21-1,0 0 1,21-61 0</inkml:trace>
  <inkml:trace contextRef="#ctx0" brushRef="#br0" timeOffset="135472.6">17054 6168 0,'20'0'62,"21"0"-46,-1 41 0,-40-1-16,40 21 15,-40-1-15,41 121 16,-41-60-1,0 81 1,0-162 0,0 1-16,0-21 15,0 0 1,0 0 31,-20-20-47</inkml:trace>
  <inkml:trace contextRef="#ctx0" brushRef="#br0" timeOffset="136876.94">17578 6612 0,'-40'20'16,"80"-20"47,-19 0-63,-1 0 15,0 0-15,20 0 16,-20 0-1,21 0-15,-41 20 16</inkml:trace>
  <inkml:trace contextRef="#ctx0" brushRef="#br0" timeOffset="137073.57">17639 6793 0,'40'0'15,"21"0"1,19 0 0,-39-40-1</inkml:trace>
  <inkml:trace contextRef="#ctx0" brushRef="#br0" timeOffset="138114.51">18183 6269 0,'0'-20'63,"20"-20"-48,41 20 17,-41 20-32,0 0 0,0 0 15,21 0-15,-1 0 32,-40 20-32,0 60 31,0-39-31,-20-1 0,-21 0 15,-39 122 17,19-102-32,61-40 0,0 21 31,0-1-31,41-20 0,-21-20 16,0 40-16,20-40 15,-20 0-15,1 0 16,59-60-1,-80 40 1</inkml:trace>
  <inkml:trace contextRef="#ctx0" brushRef="#br0" timeOffset="139272.57">18687 6249 0,'0'40'47,"0"-19"-32,0 160 1,0-121 0,0 61-1,0-60 1,0-81 46,0 0-46,0-1-16,-20-19 16,20 0-16,0-1 15,0-140 1,0 141 0,40-61-1,-40 81 1,41-41-1,-21 61 1,0 0 0,20 20-1,-40 1 1,0-1-16,0 20 16,0-20-16,0 0 15,0 21-15,0-21 0,-20-20 16,20 40-16,-20-40 15,0 0 1,-21 0 0,1 0 15,40 41 16,40-1-32,1 40 1,-41-39-16,40 39 16,0-19-1,-40-21-15,21 21 32,19-61-32,-40 40 15,-20-40 63</inkml:trace>
  <inkml:trace contextRef="#ctx0" brushRef="#br0" timeOffset="140201.64">19090 6693 0,'0'0'0,"0"-21"31,0 1 16,-40 40 0,40 41-31,0-21-16,0-20 15,20 21 1,-20-21-1,20-20-15,0 0 16,21-40 0,-41 19-16,0-79 31,-20 100-15,-41 0-16,1 40 15,-1 0-15</inkml:trace>
  <inkml:trace contextRef="#ctx0" brushRef="#br0" timeOffset="142614.51">1532 7076 0,'-20'0'78,"-61"0"-63,41 0 1,20 0-16,-21 60 16,-19-20-1,60 1 1,0 19-1,0-20 1,20-19-16,101 39 16,-40-20-16,-21 1 15,1-21-15,-21 20 16,-20 1 0,41-41-16,-61 40 15,0 0 1,0-20 15,-41-20-15,21 21-16,-20-21 0,-142 40 15,61 0 1,-80-40 0,181 0-16,40-20 31,20 20-16,1 0-15</inkml:trace>
  <inkml:trace contextRef="#ctx0" brushRef="#br0" timeOffset="143436.5">1875 7580 0,'0'40'63,"20"41"-48,-20-41-15,20-40 16,-20 20-16,40-20 31,-40-20-15,0-20 0,0-1-16</inkml:trace>
  <inkml:trace contextRef="#ctx0" brushRef="#br0" timeOffset="143616.32">1875 7398 0</inkml:trace>
  <inkml:trace contextRef="#ctx0" brushRef="#br0" timeOffset="146937.93">3286 7418 0,'0'-20'31,"0"60"47,0 41-62,0-20-16,0 19 0,-20 102 31,-21-122-31,41-20 0,0-19 16,0 19-1,0-80 32,-20 19-47,20 1 16,0-20-16,0-21 16,0-241 15,0 262-31,20-1 15,-20 21-15,41-20 16,-21 0 0,0 40-1,20 20 1,-19 20 0,19 61-1,-20-20 1,-20-1-16,60 1 15,-60-1-15,61 41 16,-21-80 0,-40-21-16,20 0 15,-20 20 32,-40-40-31,-41 0-1,41 0-15,-20 0 16,-1 0-16,41-1008 16,0 2016-16,0-987 15,40-21 17</inkml:trace>
  <inkml:trace contextRef="#ctx0" brushRef="#br0" timeOffset="148173.85">3709 7842 0,'0'-41'31,"20"41"47,1 0-78,39 0 16,0 0 0,-39 0-16,19 20 31,-40 21-15,0 19-1,0-40-15,-81 61 31,61-81-31,-20 0 16,20 0 0,0 0-1,20 20-15</inkml:trace>
  <inkml:trace contextRef="#ctx0" brushRef="#br0" timeOffset="148542.01">4012 7842 0,'0'0'0,"-21"0"15,21 40 1,0-20-1,0 0-15,0 21 16,61-21 0,-61 0-16,101-20 31,-81 0-31</inkml:trace>
  <inkml:trace contextRef="#ctx0" brushRef="#br0" timeOffset="160529.97">4435 7620 0,'-40'0'15,"40"20"79,20-20-78,60 0 15,-39 0-31,-21 0 15</inkml:trace>
  <inkml:trace contextRef="#ctx0" brushRef="#br0" timeOffset="160928.29">4374 7963 0,'21'-21'31,"59"21"-16,-60 0 1,61-1008 0,-61 2016-1,-20-1028 17</inkml:trace>
  <inkml:trace contextRef="#ctx0" brushRef="#br0" timeOffset="166629.14">5020 7821 0,'-21'0'16,"62"0"77,39 0-61,-39 0-32,-21 0 15,0 0-15,20 0 16,1 0 0,-21 0-1,-20-60 48</inkml:trace>
  <inkml:trace contextRef="#ctx0" brushRef="#br0" timeOffset="167894.71">5483 7741 0,'20'0'109,"0"0"-93,1-20-1,39-21 1,-20-39 0,1 60-16,-41-21 15,40-39 16,-20 59-31,-20 1 16,0-20-16,0 20 0,0 0 16,0-21-16,0 21 15,-40 0 1,20 20 0,0 0-1,-21 60 1,21 1-1,20-21-15,0 1 0,0 19 16,0 1-16,0 19 16,0 1-16,0-1 15,0 62 1,0-82-16,0-40 16,20-20-16,-20 20 15,41-20 1,-62 0 31</inkml:trace>
  <inkml:trace contextRef="#ctx0" brushRef="#br0" timeOffset="171524.78">7237 7338 0,'0'20'109,"0"121"-93,0-81-1,0 202 1,0-201-16,20 40 31,-20-121 32,-40-81-32,40 40-31,-20-19 16,-21-82-1,41 102-15,0-1 16,0-39-1,0 59-15,0 1 16,121-81 0,-101 121-16,1-20 15,19 20-15,0 0 16,1 20 0,-41 41-1,0-21 1,0 0-1,0 0-15,-101 81 32,60-80-32,21-21 15,-20 20 1,40 1 62,20-41-78,-20 40 16,61 20-1,-41-39-15,20 19 16,0-20-16,-19 20 16,39 21-1,-60-41-15,20-20 16,-20 40-1,0-20 1</inkml:trace>
  <inkml:trace contextRef="#ctx0" brushRef="#br0" timeOffset="172199.42">7701 7741 0,'20'40'94,"-20"-20"-79,0 21-15,0-1 16,0 20-16,0-19 16,40-1-16,-40-20 15,0 0 1</inkml:trace>
  <inkml:trace contextRef="#ctx0" brushRef="#br0" timeOffset="172613.63">7882 7741 0,'0'20'16,"0"0"-1,0 41 1,0-21 0,40 101-1,-40-121 1,0 21-16,0-21 16,21-20-1</inkml:trace>
  <inkml:trace contextRef="#ctx0" brushRef="#br0" timeOffset="172905.64">7741 7922 0,'20'0'63,"20"0"-48,-19 0 32,19 0-47</inkml:trace>
  <inkml:trace contextRef="#ctx0" brushRef="#br0" timeOffset="174031.83">8346 7317 0,'-41'0'63,"21"21"-48,-20 39 1,40-40 0,-20 61-1,-21 0-15,41 40 16,-40 262 0,40-263-1,40-39-15,1 40 16,-1-101-16,-20 21 31</inkml:trace>
  <inkml:trace contextRef="#ctx0" brushRef="#br0" timeOffset="175212.11">8608 7721 0,'0'-20'0,"0"-1"31,0 62 63,0-1-79,0 0-15,0 21 16,0 19-1,0-39-15,-20-21 0,20 20 32,0-80 15,0 0-47,0-142 31,0 122-31,0-1 15,0-40 1,0 61-16,0 0 16,0 20-1,20 20 32,-20 20-31,60-20-16,1 101 31,-21-41-31,0 41 31,1-41-31,-41-19 16,40-21-16,-40 0 16,20 61 15,-20-61-16,-40 20 1,0-40-16,-1 0 16,1 0-16,-21 0 15,21 0-15,20 0 16,-41 20 0,82-20 15</inkml:trace>
  <inkml:trace contextRef="#ctx0" brushRef="#br0" timeOffset="175945.01">8991 7882 0,'20'0'62,"0"0"-46,20 0-1,-19 20 1,-21 20 0,0-19-1,0 19-15,0-20 16,-21 61-1,1-21 1,0-60 0,-20 20-1,40-40 17</inkml:trace>
  <inkml:trace contextRef="#ctx0" brushRef="#br0" timeOffset="176297.71">9172 7963 0,'-20'0'32,"0"0"-32,-20 40 31,40-20-16,0 0-15,0 21 0,20 19 32,0-60-32,20 20 31,21-40-31</inkml:trace>
  <inkml:trace contextRef="#ctx0" brushRef="#br0" timeOffset="177129.27">9454 7418 0,'0'-20'15,"0"0"17,41 20 15,-21 0-32,0 0-15,-20 20 16,61 81-1,-21-41-15,-40 21 0,0 0 16,40 19-16,-40 1 16,0-20-16,0 40 31,0-81-31,-20 21 0,0-1 31,20-40-31,-20-20 16</inkml:trace>
  <inkml:trace contextRef="#ctx0" brushRef="#br0" timeOffset="178217.21">10039 7741 0,'20'0'94,"0"0"-63,1 0-31,19 0 16,-40 40-1,20-40 1</inkml:trace>
  <inkml:trace contextRef="#ctx0" brushRef="#br0" timeOffset="178457.16">9999 8003 0,'20'0'31,"20"0"-15,-20 0 0,1 0-1</inkml:trace>
  <inkml:trace contextRef="#ctx0" brushRef="#br0" timeOffset="180930.07">10402 7539 0,'0'-40'16,"40"20"78,1 20-94,-41-20 15,80 20 16,-40 0-31,-19 0 32,-21 141-1,-61-61-31,41-19 16,20-1-16,-60 1 0,60-1 15,-21-19 1,21 19-16,0-40 15,0 0-15,21-20 0,-1 41 16,20-41-16,-20 0 16,0 0-16,21 0 15,-1 0 1</inkml:trace>
  <inkml:trace contextRef="#ctx0" brushRef="#br0" timeOffset="182233.47">10866 7499 0,'0'20'62,"0"20"-46,0 1-16,0 39 0,0 21 15,0-40-15,0-1 16,0-20-16,0 1 16,0 19 15,0-80 16,-41 20-32,21-101 1,20 61 0,-40-41-16,40 1 0,0 19 15,-20 21-15,20 0 16,0-1-16,0 1 16,20-21-16,-20 41 15,40 0-15,0 20 16,-19-60-16,-1 60 15,60 0 1,-39 0 0,19 20-1,-60 20 1,0 41 0,0-61-1,0 0-15,0 20 0,-60-19 16,40-1-16,-21 20 15,1-20-15,20-20 16,-21 41-16,21-41 16,20 20 31,20 0-32,41 40 1,20 41-1,-81-61 1,80 61 0,-80-81-1,20 1 1</inkml:trace>
  <inkml:trace contextRef="#ctx0" brushRef="#br0" timeOffset="182849.06">11289 7842 0,'0'0'0,"-20"0"31,0 20 16,20 60-31,0-39-1,40-21 1,-20-20-16,20 0 31,1 0-31,-41-40 16,20-21-1,-20 41-15,0-20 32,0 19-32,-61 21 15,1 0 1,40 21-16,-21-21 15</inkml:trace>
  <inkml:trace contextRef="#ctx0" brushRef="#br0" timeOffset="185192.05">14917 7317 0,'0'-20'15,"0"61"64,0 100-64,0-61-15,0 1 16,0 141-1,0-182 1,0 0-16,0-19 16,0-1-1,0-40 32,0-21-47,0 21 16,-20-20-16,0-162 31,20 122-31,0-122 31,0 162-31,0 19 16,40-39 0,21 60-1,-21 0-15,1 0 16,-1 20-1,20 61 1,-39-61 0,-21 0-16,0 20 0,0-19 15,-21 19-15,-59 20 32,60-60-32,-61 0 31,41 0-16,40 21 32,0 19-31,20-40-16,20 40 0,41 21 31,-21-41-31,-19 20 0,-21 0 16,20 1-16,-40-21 15,20 0-15,-20 20 16,20-40 0</inkml:trace>
  <inkml:trace contextRef="#ctx0" brushRef="#br0" timeOffset="186174.73">15442 7680 0,'0'21'94,"0"-1"-94,0 20 16,0 41-1,0-41-15,0-20 16,0 20 0,0-60 30,0-40-30,0 40 0,0-61-1,0 41 1,0-1 0,40 1-16,-20 40 31,-20 20-16,20-20 1,-20 61 0,0-41-1,0 20 1,-20-40 0,20 20-1,-40-20 1,60 0 31,-20 20-47,20-20 15,0 21 1,-20 19-16,0-20 16,0 0-1,0 0 16,-20 21-15,-20-41 0,-1 20-1,1-20-15</inkml:trace>
  <inkml:trace contextRef="#ctx0" brushRef="#br0" timeOffset="189750.99">16228 7277 0,'-41'20'62,"21"-20"-46,20 41-16,-20-1 31,-20 0-31,40 41 16,0 20-16,-20-21 15,20 142 1,0-141-16,0-21 0,60 61 31,-60-101-31,40 0 0,-19 41 16,19-41-1</inkml:trace>
  <inkml:trace contextRef="#ctx0" brushRef="#br0" timeOffset="192660.68">16611 7640 0,'40'0'312,"-40"-20"-109,0 0-156,0 40 31,-81 262-46,81-181-32,-60-20 15,60-41-15,0 0 16,0 0-1,0-60 32,0 0-31,0-181 15,0 140-31,0-20 0,0-100 16,0 121-1,0 39-15,0 1 32,40 20-1,-20 20-15,-20 1-1,81 120 1,-41-81-1,-19 21-15,19-21 0,-40-19 16,40 39 0,1-60-16,-41 1 15,0 19 32,-142-20-16,102-20-31,0 0 16,-1 0-16,1 0 16,20 0-1</inkml:trace>
  <inkml:trace contextRef="#ctx0" brushRef="#br0" timeOffset="193253.24">16853 7801 0,'0'-40'16,"0"20"46,60 20-62,-20 0 16,1 20-1,-41 20 1,20-20 0,-20 21-1,0-1 1,0 0-16,-40-19 16,-1-1-1,41 40-15,-40-60 16</inkml:trace>
  <inkml:trace contextRef="#ctx0" brushRef="#br0" timeOffset="193509.35">17074 7781 0,'0'0'0,"-40"20"32,20 21-32,20-1 15,0 41 1,0-61-16,0 20 0,40-40 15,-20 20-15,41-20 16,60-60 0</inkml:trace>
  <inkml:trace contextRef="#ctx0" brushRef="#br0" timeOffset="194161.17">17276 7358 0,'0'0'0,"20"0"63,21 20-63,-21 0 0,40 61 15,-40-1-15,-20 21 16,61 20-16,-61 0 16,0 181 15,0-261-31,0-21 0,0 20 31,0 1-31,-20-41 31</inkml:trace>
  <inkml:trace contextRef="#ctx0" brushRef="#br0" timeOffset="194766.23">17679 7781 0,'0'0'0,"20"0"63,41 0-48,-21 0 1,-20 0-16,21 0 15,-21 0 1</inkml:trace>
  <inkml:trace contextRef="#ctx0" brushRef="#br0" timeOffset="194993.57">17699 7983 0,'41'0'15,"-21"0"-15,20 0 16,21 0-1,-21 0-15,0-20 16</inkml:trace>
  <inkml:trace contextRef="#ctx0" brushRef="#br0" timeOffset="195939.01">18647 7418 0,'-40'0'62,"-1"0"-46,1 20 0,20 1-1,-81 100 1,101-81-16,0 0 15,0 21-15,20 100 32,-20-121-32,61-40 15,-41 41-15,0-41 16,20 0-16,-20 0 16,1 0-16,19 0 15,-20-41-15,40-80 31,-19 81-31,-41 0 16,0-142 0,0 122-16,-41-1 15,-19 21-15,0 0 16,39 40-16,-19 0 16,-20 0-16</inkml:trace>
  <inkml:trace contextRef="#ctx0" brushRef="#br0" timeOffset="200915.87">3669 8628 0,'0'-41'15,"0"62"95,-20-1-95,20 20 1,-20 61-1,-41-41 1,-40 283 0,61-242-1,-20 40 1,60-121 0,0 0-1,-41-20-15,41-20 63,0 0-48,20-40-15,-20 19 16,41 1-16,-41-21 16,100-160-1,-100 160 1,41-40-1,-41 61 1,20 0 0,-20 20-16,20 20 15,20 0 17,-19-41 124,-21 21-156,20 20 15,-20-20 1,40 20-16,-40-20 16,20 20-1,-20 20 126,0 40-125,0-39-16,0-1 15,41 40-15,-41-19 16,20-1-16,-20 0 15,40 21-15,-40-21 16,81 81 0,-81-81-1,60 61 17,-60-81-17,0 0 48,-20-20-48,-20 0 1,-41 41 0,21-41-16,-1 20 15,-40-20 1,61 0-16,0 0 15,60 0 48</inkml:trace>
  <inkml:trace contextRef="#ctx0" brushRef="#br0" timeOffset="201695.09">4052 9152 0,'0'-40'62,"20"40"-62,20 0 32,1 0-32,-41 20 15,60-20-15,-60 60 16,20-40-16,-20 61 31,0-61-31,0 21 16,0-1-1,-40-40-15,40 20 16,-81-20 0,41 0-16,20 0 31</inkml:trace>
  <inkml:trace contextRef="#ctx0" brushRef="#br0" timeOffset="202107.37">4415 9192 0,'0'-20'31,"-41"20"-16,21 0 1,20 40-16,-40 1 0,40-1 31,0-20-31,0 0 0,0 41 32,60-21-32,-19 0 15,-21-40 1,0 0-16,61-20 15,-21-20-15</inkml:trace>
  <inkml:trace contextRef="#ctx0" brushRef="#br0" timeOffset="203450.63">4959 9515 0,'0'20'16,"-40"-20"0,60-20 109,81-121-110,-41 80 1,-20-19-16,41 19 16,0-20-16,-41 41 0,0-20 15,1 40-15,-1 20 16,0-41-1,-20 41 1,1 0 15,-21-40-15</inkml:trace>
  <inkml:trace contextRef="#ctx0" brushRef="#br0" timeOffset="205011.18">5382 8829 0,'41'21'203,"19"39"-187,-40-20 0,21 1-16,-21-1 15,40 20 1,-40-60-16,21 41 16,-21-41-1,0 0 16,-20-20-15,0-1 0,-20-19-1,-61-81 17,61 101-32,-101-101 31,81 81-31,0-1 15,40 21 1,-21 20 0,42 0 281,-1 0-266,20 0-31,-20-40 0,20 40 15,1 0-15,-1 0 16,21 0-16,-21 0 16,0 0-1,1 0 1,-41 20 46,0 0-46,0 21-16,-21 19 16,-19 122-1,0-162 1,40 0-16,0 20 16,-20-40 46</inkml:trace>
  <inkml:trace contextRef="#ctx0" brushRef="#br0" timeOffset="209077.85">7459 8648 0,'0'20'94,"0"41"-78,0-21-16,0 20 15,0 21-15,0 0 16,0 100 0,0-100-16,0-21 15,0-19-15,0-21 16,0 20 0,0 0-1,-41-40 32,41-20 16,0 0-63,0-40 15,0 19-15,0-19 16,0-1-16,21-160 31,19 160-31,-40 1 16,20 19-16,-20 1 15,20-41 1,-20 41 0,41 40-1,-1-20 1,0-21-1,-20 41-15,0 0 16,21 0 15,-41 41-15,0-1 0,0-20-1,-41 21 1,21-21-16,-20 20 0,0-40 15,20 61-15,-21-61 16,1 20 0,0 20-1,40-20 63,20 0-62,20 41 0,0-41-1,-19 20-15,-1 21 16,60 60 0,-60-61-16,-20 1 15,81 19 1,-81-39-1,0-1 1,20-40 0,-20 20-16</inkml:trace>
  <inkml:trace contextRef="#ctx0" brushRef="#br0" timeOffset="210434">7983 9172 0,'0'40'140,"0"1"-124,0 19 0,0-40-16,0 21 15,0-21-15,0 0 0,0 0 16,0 20-16,0-19 15,0-1 1,0 0 15</inkml:trace>
  <inkml:trace contextRef="#ctx0" brushRef="#br0" timeOffset="211018.92">8164 9212 0,'0'41'110,"0"-1"-95,0-20 1,0 0-16,0 21 16,0-21-16,0 0 15,0 20 1,0 1 0,0-21 15</inkml:trace>
  <inkml:trace contextRef="#ctx0" brushRef="#br0" timeOffset="211359.92">8003 9394 0,'20'0'31,"41"0"-15,-41 0-1,0 0 16</inkml:trace>
  <inkml:trace contextRef="#ctx0" brushRef="#br0" timeOffset="212422.86">8608 8688 0,'-20'20'78,"-1"41"-63,-19-21 1,40 21-16,-40-1 16,0 162-1,40-141 1,0 40-16,20 40 16,-20-101-1,20 1-15,20-1 16,-40-40-1,20-20-15</inkml:trace>
  <inkml:trace contextRef="#ctx0" brushRef="#br0" timeOffset="213990.68">8910 8930 0,'0'41'78,"-40"-21"-78,40 20 16,-20 20-16,20 1 16,-41 60-1,1-61-15,40-19 16,-40 39 0,40-60-1,0-60 32,40-101-16,-40 81-31,40-1 0,-40 1 16,41-21-16,-41 21 16,40 19-16,-40 1 15,20-21 1,20 61-16,-40-20 15,21 20 64,-21 41-64,0-1 1,20-40-16,-20 60 15,40-39-15,-40 19 16,20 0-16,-20 21 16,41-1-16,-41-20 15,40 21 1,-20-21-16,20-20 31,-40 1-31,0 19 31,-20-40-15,0 20-16,0-20 0,-141 40 31,100-20-31,21-20 16,20 0-16,-21 41 16,1-41 15,60-20-16,21 20 1</inkml:trace>
  <inkml:trace contextRef="#ctx0" brushRef="#br0" timeOffset="-214645.15">9354 9212 0,'40'0'93,"-20"0"-77,20 0 0,1 21-1,-41 39 1,0-20-1,0 1 1,0-1 0,-101 0-1,101-20-15,-40-20 16,19 0 0</inkml:trace>
  <inkml:trace contextRef="#ctx0" brushRef="#br0" timeOffset="-214322.58">9535 9333 0,'-40'21'15,"40"-1"1,0 60-1,0-60 1,40 41 15,0-61-31,1 0 16</inkml:trace>
  <inkml:trace contextRef="#ctx0" brushRef="#br0" timeOffset="-211417.77">9757 8729 0,'0'0'0,"20"40"109,81 101-78,-61-60-31,0 19 0,-40 42 16,61-1-16,-61 0 15,0 181 1,0-281-16,0-1 16,0 0-16,0-20 31</inkml:trace>
  <inkml:trace contextRef="#ctx0" brushRef="#br0" timeOffset="-192606.03">10422 8930 0,'0'-20'47,"0"40"125,61 41-157,-61-21-15,40 0 16,0 41 0,-40-41-16,40 1 15,61 100 16,-101-121-31,41 40 16,-41-40-16,40 1 0,-20 39 31,0-40-15,-20 0-16,41 21 31,-62-41 32</inkml:trace>
  <inkml:trace contextRef="#ctx0" brushRef="#br0" timeOffset="-191489.46">10946 9515 0,'41'0'16,"-62"0"109,1 0-109,0 40-1,-20 0-15,-41 41 31,41-61-15,40 21 15,-41-41-31,62 0 63,79-81-48,-79 41 1,19 19-16,-40 1 16,40-20-1,-20 0-15,21 40 32,-41-21-32,0 62 62,0-21-62,0 61 31,0-61-31,0 20 16,0-20 0,20 21-16,-20-1 31,40 0-31,-80-40 62,0 0-46,19 0-16,-79-60 31,79 40-15,1 20-1,-20 20 17</inkml:trace>
  <inkml:trace contextRef="#ctx0" brushRef="#br0" timeOffset="-188060.44">15099 8628 0,'0'0'0,"0"-20"31,0 80 63,0-20-94,0 21 16,0-1-16,0 21 15,0 20-15,0 121 32,0-162-32,0 1 31,0-82 47,0-39-78,0-101 31,0 100-31,0 1 0,0-61 31,0 60-31,40 1 0,-20-41 32,-20 61-32,41-1 0,-21-59 31,0 100-15,-20-21-16,40 21 15,1 0 1,-41 41-16,40-21 0,-40 40 31,40-60-31,-40 41 0,0-1 16,-20 0-1,0 1 1,-20-41 0,-1 40-16,-19-40 0,-101 81 31,120-81-31,82 40 62,-1-40-46,-20 20-16,20-20 16,61 101-1,-81-61-15,21 0 0,-1 81 31,0-100-31,1-989 32,-62 1996 15</inkml:trace>
  <inkml:trace contextRef="#ctx0" brushRef="#br0" timeOffset="-186822.71">15603 9091 0,'0'41'94,"0"-1"-94,0 21 15,0-21-15,0 20 16,0-19 0,0-21-1,0-60 48,0-102-48,0 102 1,0-41 0,40 81-1,-40-20 1,20 20-16,0 0 16,21 0-1,-41 20 16,20 21-15,-20-1 0,0-20-1,-40-20 1,60 0 62,-20 20-78,40-20 16,-40 41-16,40 19 31,-19-40-31,-21 1 31,-21 19-15,-39 0-1,20-40-15,-81 81 32,101-81-32,40-20 31,0-21-31</inkml:trace>
  <inkml:trace contextRef="#ctx0" brushRef="#br0" timeOffset="-186060.01">16147 8668 0,'0'0'15,"0"20"48,0 0-48,-80 122 1,80-62 0,-61 41-16,61-20 15,0 262 1,0-283-16,20-19 15,-20-21 1,41 21-16,-21-21 31,-20-20-31,40-20 16</inkml:trace>
  <inkml:trace contextRef="#ctx0" brushRef="#br0" timeOffset="-183936.98">16369 9051 0,'-20'61'63,"20"-21"-48,-20 202 1,-41-182 0,61-19-16,0-1 15,0-60 17,0 0-17,0-21-15,0-19 16,0-1-16,0-19 15,20 19-15,-20 1 16,20-1 0,-20 1-16,41-41 15,-21 101 32,0 40-31,20 1-1,-40-1-15,41 20 16,-1 1 0,-40-41-16,40 0 0,-40 21 15,20-21-15,-20 0 16,0 20-16,41-20 16,-41 1-16,0 19 15,0-20 1,-81 0 15,61-20-31,0 0 0,-20 0 16,-61 0-1,81 0 1,20-20 0</inkml:trace>
  <inkml:trace contextRef="#ctx0" brushRef="#br0" timeOffset="-183380.98">16732 9233 0,'0'-21'16,"20"21"31,20 0-32,1 0 1,-1 0-1,-40 41 17,-20 19-17,0-40-15,-61 41 32,41-61-17,60 0 32</inkml:trace>
  <inkml:trace contextRef="#ctx0" brushRef="#br0" timeOffset="-183124.94">16953 9253 0,'-20'40'47,"20"-20"-47,0 0 16,0 41-1,20-41-15,21-20 16,-1 0-16,81-40 31</inkml:trace>
  <inkml:trace contextRef="#ctx0" brushRef="#br0" timeOffset="-182683.71">17155 8789 0,'40'0'31,"1"0"-15,19 40-1,-40 21-15,41 120 32,-21-100-32,-40 0 15,0 19-15,0 21 0,0-40 16,0-21-16,0 41 31,-40-101 32</inkml:trace>
  <inkml:trace contextRef="#ctx0" brushRef="#br0" timeOffset="-181176.09">18203 8870 0,'0'0'0,"0"20"188,0 0-173,-80 81 1,60-61-16,-81 142 31,60-142-31,41 0 16,-40 21 0,20-41-16,20 20 15,0-20 1,0-60 93</inkml:trace>
  <inkml:trace contextRef="#ctx0" brushRef="#br0" timeOffset="-180269.51">18082 8769 0,'0'-20'0,"41"40"125,-41 20-125,60 1 16,-20-1-16,-19 20 15,39 41 1,-20-101 0,-40 40-16,21-40 15,-21 21-15,40-21 16,-60 0 31,0 0-32</inkml:trace>
  <inkml:trace contextRef="#ctx0" brushRef="#br0" timeOffset="-179484">18082 8850 0,'0'-41'94,"61"21"-78,-41 20-16,20-40 15,101-41 17,-120 81-32,-1-40 0,20 40 15,-20 0 16,-20 20-31,0 0 16,0 0 0,-40 142-1,40-102-15,-20 1 16,20-21-16,0 0 16,-41 0-1,41-19-15,-20-21 63</inkml:trace>
  <inkml:trace contextRef="#ctx0" brushRef="#br0" timeOffset="-153375.49">3568 10281 0,'-20'20'141,"-20"161"-126,40-100-15,-21 20 16,21-21 0,-60 1-16,60 0 0,-81 60 31,81-161 16,0-121-32,41 20-15,-1 20 16,20-141 0,-19 121-16,-1 40 0,41-140 31,-81 180-31,40 21 16,-40-20-16,20 40 46,-20 80-30,41-19-16,19 201 31,-20-141-31,-40-20 16,81 60 0,-21-101-16,-60-19 0,41-1 15,-41-20-15,20 21 31,-20-21 1,-20-20-32,-21 20 15,1-20-15,-61 40 16,21-40-16,-142 41 31,202-41-31,-21 20 16,102-20 15,-1-20-31</inkml:trace>
  <inkml:trace contextRef="#ctx0" brushRef="#br0" timeOffset="-152791.72">4052 10684 0,'20'-20'47,"20"20"-32,21 0 1,-21 0 0,-20 0-1,-20 60 1,0 1-1,0-41 1,0 20-16,-40 21 16,-20 19-1,19-39 1,41-61 0,41-101-1</inkml:trace>
  <inkml:trace contextRef="#ctx0" brushRef="#br0" timeOffset="-152536.52">4354 10624 0,'-40'0'15,"40"40"1,-20 0-16,20 0 16,0 1-16,0 19 0,0-19 15,40-1-15,-20-40 16,0 0-16,21 0 16,140-101-1,-120 61 1</inkml:trace>
  <inkml:trace contextRef="#ctx0" brushRef="#br0" timeOffset="-151561.17">5060 10120 0,'0'0'0,"0"-21"31,0 42 63,20-1-78,61 101-1,-21-21-15,-20-19 0,1 20 16,-1-20 0,0-1-16,-40-40 0,41-19 15,-41 19-15,20-40 16,-20 20-16,0 0 15,20-20 1,-20-20 31</inkml:trace>
  <inkml:trace contextRef="#ctx0" brushRef="#br0" timeOffset="-150743.59">5644 10664 0,'0'40'79,"-20"0"-64,-20 1-15,20 19 0,-21 21 16,-19-21-16,20-19 15,20-1-15,20-20 16,-41-20 15,41-20-15,20-20-16,-20-1 16,81-80 15,-81 61-31,60 40 0,-60 0 15,21 20-15,-21-41 16,20 41 15,-20 41-15,40 59 0,-20-59-1,21 100 1,-41-121-1,0 20 1,40-40-16,-40 20 0,-20-20 47,20 21-31,-141-21-1,100 0 1,1 0-16,20-41 15,20 21 1</inkml:trace>
  <inkml:trace contextRef="#ctx0" brushRef="#br0" timeOffset="-148771.14">7660 10160 0,'0'20'94,"0"41"-94,0 19 15,0 263 1,0-202 0,0 141-1,0-242-15,0-19 16,0 19-1,0-80 32,-40-101-31,40 20-16,0-41 16,0 1-16,0 20 15,0 20-15,0-20 16,40-41-1,1 162 1,-21-20-16,20 20 16,-20 20-16,21-61 15,19 61 1,-20 20-16,-40 1 16,41 19-1,-41-20-15,0 0 0,0 21 16,-20 59-1,-21-39-15,-60 80 32,61-121-32,-41 20 31,41-40-15,40 21 15,61 79-16,-41-39 1,20-21-16,-40 21 0,40-1 31,21-20-31,-61 1 16,20-41 0,-20 20-16</inkml:trace>
  <inkml:trace contextRef="#ctx0" brushRef="#br0" timeOffset="-147900.77">8043 10603 0,'0'21'109,"0"19"-93,0 81 0,0-61-16,0-19 15,20-1 1,-20 0-16,0-60 47</inkml:trace>
  <inkml:trace contextRef="#ctx0" brushRef="#br0" timeOffset="-147451.72">8225 10603 0,'0'21'47,"0"19"-31,0 0-16,0 41 16,40 40 15,-40-81-31,0-20 78</inkml:trace>
  <inkml:trace contextRef="#ctx0" brushRef="#br0" timeOffset="-147032">8124 10845 0,'40'0'62,"1"0"-30,-21 0-32</inkml:trace>
  <inkml:trace contextRef="#ctx0" brushRef="#br0" timeOffset="-146072.04">8789 10099 0,'0'-40'15,"0"20"17,-20 40-1,20 20-15,-40 61-16,40 0 15,-81 40-15,81 20 16,0 1-16,0-21 15,40 181 1,1-281 0,-21-21-16,0-20 15,-20 40-15,81-80 16</inkml:trace>
  <inkml:trace contextRef="#ctx0" brushRef="#br0" timeOffset="-144967.48">9031 10644 0,'0'0'0,"0"-41"15,0 21 1,0 0 0,0-20 77,0 20-61,20 20-17,-20-21 16,0 1-15,0 40 47,0 41-48,0-1-15,-20 21 16,-40 100-1,60-120-15,-41-21 16,41-20 15,20-80-15,-20 20 0,21-61-1,-21 40-15,40-181 31,-40 202-31,40 20 16,-40 0 0,0-21-16,20 41 15,1 0 17,-21 21-32,60 120 31,-20-61-31,1 102 31,-1-142-31,-20 41 31,-40-81 16,-20 0-31,-41 0-1,41 0-15,20 0 16,-21-20 0,61 20-1</inkml:trace>
  <inkml:trace contextRef="#ctx0" brushRef="#br0" timeOffset="-144473.64">9434 10704 0,'0'-40'16,"41"40"15,-21 0-16,0 0 1,-20 40 0,0 21 15,0-21-31,0 0 16,-61 21-1,21-61 1,40 20-16</inkml:trace>
  <inkml:trace contextRef="#ctx0" brushRef="#br0" timeOffset="-144240.98">9575 10724 0,'0'41'31,"0"-21"-15,0 0-16,0 20 15,0 1 1,0-1-1,61-40 1,-21 0-16,-20 0 16</inkml:trace>
  <inkml:trace contextRef="#ctx0" brushRef="#br0" timeOffset="-143804.23">9737 10603 0,'0'0'0,"0"-20"31,40 61 0,-40-1-31,101 161 32,-101-100-32,40 20 15,-40-20-15,0-20 16,0 60-1,0-81-15,-20-19 16,20-21 0,0 0-16,-20-20 15,0 0 17</inkml:trace>
  <inkml:trace contextRef="#ctx0" brushRef="#br0" timeOffset="-142711.77">10402 11047 0,'0'20'16,"-20"-20"-16,20 40 16,-20-40-1,40-40 48,0 0-63,20-1 15,1-19-15,19-41 16,21-20 0,-1 20-16,41-40 15,-80 81-15,-21-1 16,20 41-1</inkml:trace>
  <inkml:trace contextRef="#ctx0" brushRef="#br0" timeOffset="-141789.11">10664 10321 0,'0'20'63,"40"-20"-48,-40 61-15,41-21 16,39 61 15,-80-41-31,41-39 0,19 19 16,-60-60 46,-20-61-31,-20 61-31,-1-20 16,21 40-16,-40-61 0,19 21 16,-19-1-1,19 1 1,1 0 0,80 40 30,61-20-30,-40-21 0,80 21-1,-121 20-15,-20-40 16,40 40-16,1 0 16,-21 0 15,-20 60-16,0 1 1,0-1-16,0 21 0,0 40 16,0-101-1,0 0 1,-40-20 15</inkml:trace>
  <inkml:trace contextRef="#ctx0" brushRef="#br0" timeOffset="-138916.52">15280 10079 0,'0'0'16,"0"20"78,0 41-94,0-21 15,0 81-15,0 0 0,0 161 32,0-181-32,0-40 0,0-21 15,0 0 1,20-40-1,-20-20 1,0-20 0,-20-41-1,20 41-15,0-21 16,-20-39-16,20 19 16,0-80-1,0 80-15,0 0 0,20 1 16,21 19-16,-21 21 15,20 0-15,-20 40 16,41 0 0,-41 0-16,20 0 15,-20 40-15,21 0 16,-41 41 0,0-41-16,0 21 15,-20-21-15,-61 81 31,61-121-31,-101 40 32,101-40-17,40 20 17,20-20-17,21 81-15,-21-41 16,0-19-16,21 39 15,-41-20-15,-20 1 16,60-1-16,-60 0 16,0-20-16,20-20 15,-20 21-15</inkml:trace>
  <inkml:trace contextRef="#ctx0" brushRef="#br0" timeOffset="-137587.27">15885 10704 0,'0'40'63,"0"1"-48,-20 60 1,20-61-16,0 0 16,0-20-1,0-40 32,0-81-31,0 41-1,0-61 1,0 81-16,0 20 16,20-1-1,20 21 1,-19 0-1,-21 21 1,0 39 15,0-20-31,0 1 16,-81-21 15,101-20 16,41 20-31,-41-20-16,20 60 15,-20-60-15,-20 41 16,41-41-16,-41 20 16,0 0-1,0 20 1,-21-40-1,-19 21-15,20-21 0,-20 0 16,19 0 0,1 0-16,20-21 15</inkml:trace>
  <inkml:trace contextRef="#ctx0" brushRef="#br0" timeOffset="-136922.18">16490 9999 0,'0'40'47,"-20"0"-47,-21 222 31,1-121-31,40 202 31,0-242-31,0-20 16,0-21-1,40-60-15,-40 40 16,21-40-16,-1 0 16,-20-40-1,0 20-15</inkml:trace>
  <inkml:trace contextRef="#ctx0" brushRef="#br0" timeOffset="-136202.77">16691 10503 0,'0'-41'31,"0"61"0,0 21-15,-20 19-16,-60 142 31,80-182-15,0-60 30,20-81-30,-20 60-16,40-19 0,-40 19 16,0 1-16,0-1 15,20 21-15,-20 20 16,41-21 0,-1 41-1,0 0 16,-40 21-31,41 19 0,-1 61 32,-40-41-32,40 1 0,-40 60 15,20-61 1,-20-40-16,0 0 0,0 0 31,0 21-15,-60-41-1,-41 0 17,61 0-32,20 0 0,-1 0 15</inkml:trace>
  <inkml:trace contextRef="#ctx0" brushRef="#br0" timeOffset="-135662.6">17115 10603 0,'20'0'47,"0"0"-31,20 0-1,-19 21 1,-21 39-1,0-20 1,0-20-16,0 41 16,-41-61-1,21 20 1</inkml:trace>
  <inkml:trace contextRef="#ctx0" brushRef="#br0" timeOffset="-135427.83">17276 10644 0,'-20'20'31,"20"0"-31,0 20 0,0-20 16,20 41 15,-20-21-31,61-40 0,-41 0 16,0 0-1,20 0-15</inkml:trace>
  <inkml:trace contextRef="#ctx0" brushRef="#br0" timeOffset="-133408.45">17377 10140 0,'0'0'15,"0"-20"-15,40 40 78,61 121-62,-61-40 0,1-21-16,-41 41 15,40 182 1,-40-243-1,0-20-15,0-19 16,0 59 0,-20-80 46</inkml:trace>
  <inkml:trace contextRef="#ctx0" brushRef="#br0" timeOffset="-117541.95">18143 10059 0,'0'20'156,"20"21"-156,-20-21 16,40 40-16,1 1 15,-1-1-15,0 1 16,1-1-16,-1-20 16,20 21-16,-39-21 15,19-20-15,-20 21 16,20-21-1,1-20 1,-41 20 0,20-20-1,-40 0 32,-21 0-47</inkml:trace>
  <inkml:trace contextRef="#ctx0" brushRef="#br0" timeOffset="-116462.1">18748 10603 0,'0'-20'31,"0"81"63,0-41-78,-101 121-1,101-121 1,-20 20 0,20-60 31,0-20-32,0-21-15,0 21 16,60-20-16,-40-81 31,-20 120-31,41 21 16,-41 41 31,0-21-32,20 40-15,-20-19 0,0 19 16,40-20-16,-40 1 15,20-1-15,-20 0 16,41-19-16,-41-1 16,20-20 15,-20 40-31,0-20 47,-81-20-32,41 0-15,-41 0 16,-100 0 0</inkml:trace>
  <inkml:trace contextRef="#ctx0" brushRef="#br0" timeOffset="-88464.59">3104 12357 0,'0'20'172,"0"0"-172,0 41 15,0-1 1,0 1-16,0 20 0,0-1 16,0 41-1,0-60-15,0-21 16,0-20-16,0 41 15,0-82 48,0-19-47,0 0-16,0-21 15,0 1-15,0-61 16,0 60-1,0 1-15,0 20 16,0-1-16,0 1 16,21-81-1,19 81 1,0-81 0,-40 101-1,20-21 1,21 41-16,-21 0 15,0 0 1,0 20 0,-20 1-1,0-1-15,41 20 16,-41-20-16,0 0 16,-21 61-1,21-41 1,-121 41-1,81-41 1,-20 1 0,19-41-16,41 20 78,41-20-63,-21 40-15,20-40 16,-20 40-16,21-19 16,19 19-16,41 121 31,-101-141-15,20 21-16,-20-21 0,40 0 31,-60-20 31</inkml:trace>
  <inkml:trace contextRef="#ctx0" brushRef="#br0" timeOffset="-86033.93">3669 12942 0,'0'-41'188,"0"21"-157,0 0-16,0 0 17,0 40 30,0 81-46,0-20-1,40 60 1,1-101 0,-41 0-1,20-40 1</inkml:trace>
  <inkml:trace contextRef="#ctx0" brushRef="#br0" timeOffset="-85570.63">3870 12861 0,'0'40'47,"0"1"-47,0-21 16,0 61 0,0-41-16,21 20 15,-21-39-15,0-1 16,0 20-1</inkml:trace>
  <inkml:trace contextRef="#ctx0" brushRef="#br0" timeOffset="-85132.5">3629 13123 0,'20'0'78,"40"0"-62,-40 0-16,61 0 31,-61 0-31,41 0 15,-61-20-15</inkml:trace>
  <inkml:trace contextRef="#ctx0" brushRef="#br0" timeOffset="-82959.99">4395 12297 0,'-41'0'31,"41"20"-15,-20 20 0,20 0-16,-40 41 15,40 0-15,0 40 16,-41 242 0,41-202-16,0-20 15,21 40 1,-21-140-16,40-21 15,0 20 1,-20-40 15,-20-20-15</inkml:trace>
  <inkml:trace contextRef="#ctx0" brushRef="#br0" timeOffset="-80048.21">4697 12579 0,'0'0'0,"0"-20"31,0 80 47,0 21-62,-60 302 15,19-323-31,41-19 16,0-1-1,0-60 17,0-20-17,20-21-15,-20-20 16,0-60 0,0 61-16,21-142 31,19 182-31,-40-1 15,20-39 1,20 80 47,-40 20-63,20 20 15,-20-20-15,41 21 16,-1 19-16,0 1 15,21-1-15,-1 21 16,-39-21-16,19 21 16,0-21-16,-40-19 15,40-21 1,-19 40-16,-21-40 31,0 1 0,-101 19-15,0-40-16,20 0 0,1 0 16,19 0-16,41 0 15,0 0-15,60 0 47</inkml:trace>
  <inkml:trace contextRef="#ctx0" brushRef="#br0" timeOffset="-78425.48">5282 13043 0,'0'-21'31,"20"21"-15,0-40-16,20 40 16,1 0-1,-21 20 17,-20 21-17,0-1 1,0-20-16,0 20 15,-20-19-15,20 19 16,-81-20 0,81 20-16,-40-40 15,40 20 1</inkml:trace>
  <inkml:trace contextRef="#ctx0" brushRef="#br0" timeOffset="-78168.45">5483 13063 0,'-20'0'15,"0"0"1,20 40-16,-20-20 16,20 0-16,0 21 15,0-21-15,60 0 32,-20-20-32,1 0 0,-1 0 15,0 0-15</inkml:trace>
  <inkml:trace contextRef="#ctx0" brushRef="#br0" timeOffset="-77619.46">5705 12256 0,'0'0'0,"0"-40"0,0 0 16,0 20 15,40 20 1,21 60-17,-21 21-15,41-1 16,-21 1-16,1 40 15,-21 0-15,-40 20 16,60 0-16,-60-40 16,0 181-1,0-201-15,0-1 16,-20 41 0,0-80-16,20-1 0,-40-20 15,20-20 16,20-40-15,0 20-16</inkml:trace>
  <inkml:trace contextRef="#ctx0" brushRef="#br0" timeOffset="-76638.99">6471 12861 0,'20'0'62,"20"0"-46,-19 0-16,59 0 31,-39 0-15,-21 0-1,20 0 16</inkml:trace>
  <inkml:trace contextRef="#ctx0" brushRef="#br0" timeOffset="-76338.43">6491 13103 0,'20'0'31,"21"0"-16,19 0 1,-20 0 0,-19 0-1</inkml:trace>
  <inkml:trace contextRef="#ctx0" brushRef="#br0" timeOffset="-45827.09">7177 12559 0,'0'-20'125,"0"60"62,0 0-187,0 1 16,0 19-1,20 1-15,0 120 16,-20-141 0,0 1-16,0-21 15,20 40 17,-20-80 30,0 0-46,0-41-1,0 41-15,0-20 16,-20 0-16,20-21 0,0-60 31,0 61-31,0-1 0,0 1 16,0-1-16,0 21 15,0-41 1,0 21 0,20 60-1,20-20 1,21 20 0,-21 0-1,-20 0 1,-20 20-16,0 0 15,0 81 1,0-61-16,0 0 16,0 1-1,-40-1-15,40 0 0,-101 41 32,61-81-17,40 20 48,60 41-48,-40-21-15,41 20 16,-41-19-16,20-1 16,-19 21-16,19-21 15,-40 20-15,40-39 16,-20 19-1</inkml:trace>
  <inkml:trace contextRef="#ctx0" brushRef="#br0" timeOffset="-45069.12">7701 12962 0,'-41'20'93,"41"20"-93,0 1 16,0 39 15,20-39-31,21-41 16,-1-20-1,-40-41-15,40 21 16,-40-1-16,0 1 16,0 20-16,0-20 15,-20 40-15,-20 0 16,-81 80 0</inkml:trace>
  <inkml:trace contextRef="#ctx0" brushRef="#br0" timeOffset="-42241.71">8063 12821 0,'21'0'109,"19"0"-93,-20 20-1,20-20-15,1 0 16,19 0-16,21 0 31,-41 0-15,-60 0 31</inkml:trace>
  <inkml:trace contextRef="#ctx0" brushRef="#br0" timeOffset="-40900.37">8628 12418 0,'40'0'78,"-40"40"-62,20 81-1,-20-40-15,0 19 16,0 102 0,0-142-16,0-19 0,41-21 15,-41 20 1,0-80 31,0 20-47,0 0 15,-20-21-15,20-19 16,-41-122 0,21 102-16,20 19 15,0-40 1,0 41-16,0 20 16,40-81-1,1 101 1,-41-1-16,40 21 15,-40-40-15,20 40 0,21 0 16,-21 20 0,20 41-1,-40-41 1,0 60 0,0-39-16,-40-1 15,-1 61 1,41-81-16,-40-20 15,20 20 1,-20-20-16,40 41 63,20-41-63,0 60 15,20-40-15,-20 21 16,21 19-16,-1-20 15,-20-20-15,20 21 16,1-21 0,-21-20-1,-20 40-15</inkml:trace>
  <inkml:trace contextRef="#ctx0" brushRef="#br0" timeOffset="-38611.67">9213 12901 0,'-41'41'953,"21"-21"-922,0 0-15,20 20-16,0 1 31,0-1-15,0 0 0,0 21-1,40-41 1,21-20-1,-21 0 1,-20 0 0,-20-20-1,20-20 1,-20 19-16,0-79 31,0 79-15,-60 21-16,40 0 31</inkml:trace>
  <inkml:trace contextRef="#ctx0" brushRef="#br0" timeOffset="-36729.93">9757 12115 0,'0'41'141,"-40"39"-126,40-39 17,-21-1-32,-19 20 15,40-19 1,0-21-16,0 101 31,0-81-31,0-20 16,0 0-1,0 21-15,0-21 0,0 0 16,0 121 15,0-121-31,0 21 0,0 19 16,0-40-16,20 0 15,-20 21-15,0-1 16,0 0-16,0-19 16,20 79 15,-20-80-31,0 1 0,41-21 16,-41 60-16,20-20 31,-20 1-31,0-1 31,20 0-31,20 1 31,-40-1-31,20 20 16,21-19 0,-21-1-1,-20-20-15,20-20 16,-20 61-16,40-61 15,-40 40-15,21-40 16,-21 20-16,20-20 31,-20 20-31,40 41 32,-40-41-17,20-20 1,-40 0 31,-20-20-47</inkml:trace>
  <inkml:trace contextRef="#ctx0" brushRef="#br0" timeOffset="-33602.01">10180 12418 0,'20'0'63,"-20"40"-1,0 20-46,-20 41-1,-20-40-15,40-1 16,-20 61 0,-21-121-16,41 20 31,0-40 31,0 0-46,0-20-16,0-1 16,0-19-16,61-101 31,-61 120-31,40-19 16,-20 19-1,-20 1 1,20 0-1,-20 20-15,41 20 32,-21 0 124,-20 40-140,20-40-16,-20 40 15,61-20-15,-41 41 16,20-21-16,-20 1 15,-20-1-15,81 20 16,-41 1 0,-40-21-16,20-20 15,-20 21 1,20-41-16,-20 20 16,0 20-1,0-20 1,0 0 15,-40 21-15,20-41-1,-20 0-15,-122 20 32,102-20-32,20 0 15,19 0-15,-19 0 16,20 0 15,40 0-15</inkml:trace>
  <inkml:trace contextRef="#ctx0" brushRef="#br0" timeOffset="-32740.13">10765 12781 0,'0'-21'31,"0"-19"0,40 20 1,0 20-17,1 20 1,-21-20-1,-20 40-15,0 1 16,0-1 0,0 61-1,-61-101 1,61 40-16,-40-40 16,40 20-1,-20-20-15,20-20 63</inkml:trace>
  <inkml:trace contextRef="#ctx0" brushRef="#br0" timeOffset="-32401.22">11027 12760 0,'0'-20'15,"-20"20"16,-21 20-31,41 1 16,-20 39 0,20-40-16,0 20 15,0 21-15,20-41 0,41 0 32,-41 21-32,0-41 0,41 0 15,-21-41-15,0 1 16,1 0-16</inkml:trace>
  <inkml:trace contextRef="#ctx0" brushRef="#br0" timeOffset="-30262.1">10200 13284 0,'-40'0'31,"60"0"32,0 0-47,121 0-1,-40 0 1,20 0-16,-20 0 0,-20 0 15,120-20 17,-181 20-32,21 0 15,-1 0 1,-60 0 31,-20 0-32</inkml:trace>
  <inkml:trace contextRef="#ctx0" brushRef="#br0" timeOffset="-29296.74">10624 14051 0,'20'-21'94,"20"21"-79,-20-20-15,0-20 16,21 20-16,-21-21 16,-20 21-16,60 0 15,-60-40-15,41-1 16,-21 21 0,-20 20-16,0-21 15,0 1 1,0 0-1,-81 20 1,21 20 0,19 80-1,41-19-15,-40 201 32,40-182-32,0 1 15,20 0-15,0-1 31,-20-60-31,0 1 47</inkml:trace>
  <inkml:trace contextRef="#ctx0" brushRef="#br0" timeOffset="-28509.79">11269 11934 0,'20'0'63,"0"0"-63,0 40 15,21 0 1,-1 1-16,20 19 0,1 41 16,-21 20-16,0 20 15,1 20-15,-41 1 16,60 301-1,-60-241-15,0 20 16,-20 161 0,-40-242-16,60-80 15,-41 80 1,41-100-16,0-41 16,-20-20 30,20-61-46,0 21 0</inkml:trace>
  <inkml:trace contextRef="#ctx0" brushRef="#br0" timeOffset="-24542.97">15240 12156 0,'0'20'109,"0"0"-93,0 20-16,0 101 16,0-20-1,0 202 1,0-243 0,0 62-1,0-122 1,0-40 31,0-122-32,0 82 1,0-21 0,0 1-16,0-1 0,0-20 15,0-120 1,0 200-1,20-59 1,-20 60 0,81-41-1,-81 41-15,40 20 32,-20 0-32,21 20 15,-21 41 1,-20-41-1,0 40 1,0-40-16,0 21 16,-20-21-16,20 0 15,-81 40 1,41-60 0,-21 0-1,41 0 16,20 41 16,81 60-31,-61-61 0,81 141-1,-101-140 1,40-1-16,0 0 15,1 21 17</inkml:trace>
  <inkml:trace contextRef="#ctx0" brushRef="#br0" timeOffset="-23281.84">15724 12801 0,'0'40'109,"0"-20"-109,0 20 16,0 1-16,0-1 15,0-20-15,0 21 16,0-62 62,0-100-62,0 81-1,0-40 1,-41 39 0,41 21 15,61 20-15,-41 0-1,0 0-15,0 0 16,41 0-16,-41 0 31,-20 61-15,-20-41-1,-20-20 1,40 20 0,-21-20-16,1 0 31,20 40 0,41-40-15,-1 20-1,-20-20-15,0 20 16,41 21-16,-61-21 16,20-20-1,-20 40 1,0-20-16,-20 1 31,-41-21-15,41 0-16,-20 0 15,-41 40 1,41-40 0,60-20 15</inkml:trace>
  <inkml:trace contextRef="#ctx0" brushRef="#br0" timeOffset="-22007.76">16591 12115 0,'0'-20'31,"-41"20"0,21 0-15,-20 101 0,40-61-16,-61 1 15,61 19-15,0 41 16,-40 20-16,60 242 31,-20-263-31,41 1 0,-41-40 16,60-1-16,-60-20 15,20-19-15,20 39 16,1-40 15,-41-40 16</inkml:trace>
  <inkml:trace contextRef="#ctx0" brushRef="#br0" timeOffset="-21033.04">16933 12478 0,'0'-20'16,"0"40"15,0 20-16,-80 142 1,80-81 0,-41-41-16,41 1 15,0-82 48,0-19-63,0 0 0,41-202 31,-41 161-15,40 1-16,-40 39 15,20 1-15,-20 20 16,40-20 0,-19 40 15,19 60-16,-40-20 1,60 21-16,-60-1 16,101 162-1,-101-161 1,20-1-16,-20 0 16,41-19-1,-61-21 16,-41-20-15,21 0 0,-122 40 15,102-40-31,20 0 0,-1 0 16,62 0-1,-1 0 1</inkml:trace>
  <inkml:trace contextRef="#ctx0" brushRef="#br0" timeOffset="-20493.36">17417 12720 0,'0'-20'16,"20"20"15,0 0-15,21 0-1,-41 20 1,0 41 0,0-41-16,-61 60 31,21-39-15,0-41-1,20 0 1,-1 40-1</inkml:trace>
  <inkml:trace contextRef="#ctx0" brushRef="#br0" timeOffset="-20191.47">17599 12760 0,'0'0'0,"-41"0"15,21 0-15,-20 21 16,20 59-1,20-40-15,0-19 16,20 19 0,0-40-16,40 0 15,-19 0-15,100-40 32</inkml:trace>
  <inkml:trace contextRef="#ctx0" brushRef="#br0" timeOffset="-19690.16">17760 12055 0,'0'-20'16,"20"20"-16,0 0 15,0 0-15,81 40 32,-61 20-32,1 41 0,-41-20 15,40 20-15,-40 40 16,0 141 0,0-121-16,0 1 15,-20 39 1,-20-140-16,40-1 15,-21 1 1,21-21 0,-20-60 15,20 0-15</inkml:trace>
  <inkml:trace contextRef="#ctx0" brushRef="#br0" timeOffset="-18565.04">18324 12760 0,'20'0'78,"81"0"-47,-60 0-31,-21 0 16</inkml:trace>
  <inkml:trace contextRef="#ctx0" brushRef="#br0" timeOffset="-18360.95">18324 12962 0,'41'0'31,"-21"0"-16,40 0-15,-40 0 16,1 0-16</inkml:trace>
  <inkml:trace contextRef="#ctx0" brushRef="#br0" timeOffset="-15880.63">18909 12377 0,'0'41'47,"0"-1"-31,0 20-16,0 182 31,0-181-31,0-1 16,0-40-1,0 21-15,0-61 47,0-1-47,0-120 31,0 81-31,0-101 32,0 80-32,0 0 0,20-19 15,20-969 1,1 2037-16,-21-1009 0,0 41 15,20-20 1,1 20-16,-1 0 16,0 81-1,-40-61 1,0 61 0,-20-41-16,0 20 0,-20-19 15,19-21 1,-19 20-16,20-40 0,-61 20 31,61-20-15,20 21 31,20-21-47,21 60 15,19 1 1,-40-1-16,21-20 15,-41 1-15,20 19 16,-20 21 0,40-81-16,-40 40 31,20-20-31,-40-20 78</inkml:trace>
  <inkml:trace contextRef="#ctx0" brushRef="#br0" timeOffset="-15068.98">19514 12821 0,'0'-20'47,"-41"20"-31,21 0 15,0 20-15,-20 60-1,40-59-15,0 19 16,0 0 0,60-40 15,-20 0-31,-40-20 15,21 0-15,-21 0 16,0-41 0,0 21-1,-21 40 1,-39 0 0</inkml:trace>
  <inkml:trace contextRef="#ctx0" brushRef="#br0" timeOffset="-10993.01">19957 12539 0,'0'20'63,"0"20"-63,0 21 15,0-1-15,0 1 16,0 19 0,0-60-16,0 0 15</inkml:trace>
  <inkml:trace contextRef="#ctx0" brushRef="#br0" timeOffset="-10572.33">19877 12760 0,'-21'0'16,"42"0"46,19 0-62,0 0 16,0 0-16,1 0 31,19 0-31</inkml:trace>
  <inkml:trace contextRef="#ctx0" brushRef="#br0" timeOffset="-7634.07">20360 12377 0,'0'-20'62,"0"81"-15,0 261-15,0-181-32,-20-20 0,20-60 15,0-21 1,0-20-16,0-40 47,0-40-16,0 19-31,0-19 0,0-1 16,0-181-1,0 182 1,0-1-16,101-120 31,-61 141-31,-20 20 16,21-1-16,-1 21 15,0 21 1,-40 19 0,0 20-1,0-19-15,0-1 16,-40 41-1,0-61 1,-21 20-16,21-20 16,-21-20-16,21 41 15,-40-41 1,120 0 46,81 161-46,-81-121 0,-20 0-16,-20 1 15,20-1 1,21-40 0</inkml:trace>
  <inkml:trace contextRef="#ctx0" brushRef="#br0" timeOffset="-7116.52">20804 12821 0,'0'0'0,"0"-20"47,-41 40-16,41 20-15,0-20 0,0 0-16,0 21 15,21-41 17,19 0-32,-40-41 0,40 21 15,-40 0-15,0-20 16,20 20-1,-60 20 1,0 0-16,-21 0 16</inkml:trace>
  <inkml:trace contextRef="#ctx0" brushRef="#br0" timeOffset="-5122.61">21429 12176 0,'0'-20'15,"-20"40"64,-41 161-64,1-60-15,60 20 16,-41 21-16,41-1 15,0 20-15,0 41 16,0 100 0,20-160-16,-20-21 15,41-20-15,-41-61 16,40-19-16,-40-21 16,40 20-1,-40-60 16,-20-20-15</inkml:trace>
  <inkml:trace contextRef="#ctx0" brushRef="#br0" timeOffset="-3031.11">21650 12397 0,'0'21'47,"-20"19"-32,20 20-15,-20 1 16,20-1-16,-40 1 15,40-21-15,0 1 16,-20-21 0,20 20-16,0-60 47,0-20-47,0-1 15,0 1-15,0-41 31,0 21-31,60-122 32,-60 142-32,81-41 31,-61 81-15,20 0 15,-40 21-31,20-1 15,-20 0-15,41 40 16,-41-19-16,40 19 16,0 1-16,-40-1 15,41 1-15,-41-21 0,40-20 16,-40 20 0,0 1-1,0-21 1,-40-20-1,20 20 1,-21-20-16,-60 40 16,1-40-1,39 0-15,1 0 16,100 0 31</inkml:trace>
  <inkml:trace contextRef="#ctx0" brushRef="#br0" timeOffset="-2374.02">22215 12680 0,'20'0'63,"0"0"-48,21 0 16,-41 40-15,0-20 0,-61 21-1,41-1-15,0-40 16,-21 40 0</inkml:trace>
  <inkml:trace contextRef="#ctx0" brushRef="#br0" timeOffset="-2043.41">22437 12740 0,'-61'0'31,"41"20"-16,20 1 1,-40 19-16,40 0 16,0 0-1,20-40-15,-20 21 0,40-21 16,1 0-16,-1 0 16,0 0-1</inkml:trace>
  <inkml:trace contextRef="#ctx0" brushRef="#br0" timeOffset="-1262.72">21691 13204 0,'40'0'94,"21"20"-79,140-20 1,-80 0-1,61 0 1,-142 0 0,-20 0-16,20 0 15,-40-20 63</inkml:trace>
  <inkml:trace contextRef="#ctx0" brushRef="#br0" timeOffset="627.04">21852 13788 0,'40'0'78,"-19"0"-78,-1 0 16,40-60 0,-60 40-16,81-41 31,-81 21-31,40-20 15,-40 19 1,0 21 0,-60-40-1,39 60-15,1-21 16,-20 21-16,0 0 31,40 21-31,-41 19 16,41 41-1,-20-21-15,20 21 16,0 140 0,0-140-16,0-20 15,0 19 1,0-40-16,0-19 16</inkml:trace>
  <inkml:trace contextRef="#ctx0" brushRef="#br0" timeOffset="1587.26">22517 12236 0,'0'0'16,"0"41"62,41 59-62,100 162-1,-81-100-15,-19 39 16,-41-19-16,60 443 31,-100-383-31,40-61 16,-41 0-16,41-60 0,-40 41 31,40-122-31,0-20 0,-20-20 16,20 40-16,-20-40 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3:20:34.12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3064 5201 0,'0'40'297,"0"21"-281,61 19-16,-61 41 15,40-40-15,20 100 32,-60-120-32,61-1 0,-61-19 15,20 39 1,0-80 0,-20 20-16,41 21 31,-41-62 0,100-220-15,-100 120-1,162-323 1,-122 364 0,0-1-16,-40 61 15,20 20-15,-20-20 16,21 20 31</inkml:trace>
  <inkml:trace contextRef="#ctx0" brushRef="#br0" timeOffset="1476.54">3689 6148 0,'0'-20'125,"20"0"-125,-20 0 15,0-21-15,61-59 32,-21 39-17,-20 61 1,0 0 15,-20 41-15,41-1-16,-41 0 15,0 0 1,0 1 0,0-61 46,0-1-62,20-19 31,-20 20-31,20 20 32,20 0-17,-40 60 1,0-19 0,0-21-1,0-60 48,20 19-63,-20 1 15,21 20-15,-21-40 16,40 40 0,-20 0-16,0 40 15,-20-20 1,0 1-1,41 19-15</inkml:trace>
  <inkml:trace contextRef="#ctx0" brushRef="#br0" timeOffset="2684.35">4294 6108 0,'0'-20'110,"0"-21"-95,20 41 1,-20-60 15,0 20-31,0-1 16,-40 62 46,-1 19-46,41 0 0,0 41-1,0-61-15,0 0 0,20-20 16,-20 40-16,41-40 31,-1 0-31,0 0 16,-40-40-16,41 20 15,-41 0-15,40-21 16,-40 21-16,20 0 16,-20-20-1,0 0-15,41 60 63,-41 20-32,0-20-31,40 101 31,20-101-31,-39 21 16,-1-41 15,-40 0 16,-101 20-31,100-20-1</inkml:trace>
  <inkml:trace contextRef="#ctx0" brushRef="#br0" timeOffset="4876.8">2641 6491 0,'20'0'141,"20"0"-126,1 0-15,-21 0 16,0 0-1,61 0 1,-61 0-16,20 0 16,-20 0-16,0 0 15,0 0 1,41 0-16,-61 20 16,40-20-16,1 0 15,-1 0 1,-20 0-1,0 0 1,21 0 0,-1 0-1,-20 0 1,0 0 0,21 0-1,-1 0 1,-20 0-1,0 0 1,20 0 0,1 0 15,-1 0-15,-20 0 15,0 0 0,1 0 0,19 0-15,0 0 0,-40-20-1,41 20-15,19 0 16,21 0 15,-61-20-31,20 20 16,41 0-1,-61 0-15,20-40 16,1 40-16,100 0 31,-101 0-31,0 0 0,1-21 16,100 21-1,-101 0 1,0 0-16,1 0 16,120-20-1,-101 20 1,21 0-16,0-40 16,140 40-1,-140 0 1,-20 0-16,-1 0 15,121-40 1,-140 40-16,-1 0 16,-20 0-16,0 0 15,41 0 1,-81 0 78,0 0-79</inkml:trace>
  <inkml:trace contextRef="#ctx0" brushRef="#br0" timeOffset="7933.74">1451 7197 0,'0'-21'15,"0"82"95,0-21-95,0 21-15,0 19 16,0 1-16,0 0 15,0 19 1,0-59-16,0-1 16,0-20-1,0-80 48,0-1-63,0 21 15,0-21 1,0-120 0,0 120-16,41 1 15,19-41 1,-19 41-16,-21 19 16,20 21-16,0-20 15,-20 40 1,21 0-1,-1 20 1,-20 61 0,-20-41-1,0 61 1,0-61-16,-60 0 16,19 41-1,1-61-15,0 21 16,20-41-1,20 40 64,80 41-64,-60-41-15,41 0 16,-41 1-16,20 19 15,21 0 1,-61-19 0</inkml:trace>
  <inkml:trace contextRef="#ctx0" brushRef="#br0" timeOffset="10152.73">2016 7721 0,'0'60'641,"20"-60"-626,-20 40-15,0 1 16,0-21-16,40 40 31,-40-19-31,0-82 78,0 21-62,0 0-16,0-20 16,-20-1-1,20 1 1,0 0-1,41 0 17,-21 19-32,0 21 15,20 0 17,-40 21-1,0 19-16,-20-20 1,20 0 78,20-20-94,20 40 15,-19-40-15,19 41 16,0-1 0,-20 0-1,-20-19 1,0-1 0,0 20-1,0-20 1,-20-20-1,-20 0-15,0 0 0,-41 0 32,41 0-17</inkml:trace>
  <inkml:trace contextRef="#ctx0" brushRef="#br0" timeOffset="10850.77">2721 7015 0,'41'0'32,"-61"0"-17,-1 40 1,-39 122 15,40-82-31,20 41 0,0-20 16,0 181 15,0-221-31,60-1 0,-40 1 16,41-21-1,-41-40 1</inkml:trace>
  <inkml:trace contextRef="#ctx0" brushRef="#br0" timeOffset="11752.46">2963 7398 0,'0'40'62,"0"-19"-46,-20 140 0,20-121-1,-20 1-15,20-21 16,0 0-1,0-40 32,0-81-31,0-60 0,0 100-1,0 1-15,0-21 16,0 61-1,40 20 32,-20 20-31,-20 40-16,41-19 16,19 39-1,-60-19-15,41-1 16,-41-19-16,20-21 15,-20 0-15,40 41 16,-40-41 0,0 0-1,-40-20 17,-1 40-32,-59-40 31,79 0-31,1 0 15,0-1008 1,-20 2016-16,60-1008 31</inkml:trace>
  <inkml:trace contextRef="#ctx0" brushRef="#br0" timeOffset="12968.46">3427 7660 0,'0'-20'62,"20"20"-46,20 0 0,1 0-1,-21 0 1,-20 61-16,0-21 15,0 0 17,-20-20-32,-21 41 15,-19-21 17,40-40-32,20 20 0,-20-20 15,40 0 16</inkml:trace>
  <inkml:trace contextRef="#ctx0" brushRef="#br0" timeOffset="13230.49">3649 7701 0,'0'0'15,"-20"0"-15,-21 40 16,41 0-16,0 0 16,20 61 15,1-101-31,19 20 0,0-20 15,81-60 1</inkml:trace>
  <inkml:trace contextRef="#ctx0" brushRef="#br0" timeOffset="13776.72">3810 7015 0,'40'40'62,"1"-19"-46,221 281 15,-242-201-31,-20-21 16,60 21-16,-60 81 16,0-102-1,0 21-15,0-40 0,0-1 16,0-20-16,-40-20 15,40 21 1,-20-41 15,20-41-15,0 21-16</inkml:trace>
  <inkml:trace contextRef="#ctx0" brushRef="#br0" timeOffset="14910.24">4959 6854 0,'0'-40'0,"0"60"93,-20 101-77,20-41 0,-61 21-16,61-20 15,-60 19-15,60-19 16,-101 181 0,101-201-1,-20 80 1,20-121-16,0 0 15,0-40 48,0 0-47</inkml:trace>
  <inkml:trace contextRef="#ctx0" brushRef="#br0" timeOffset="15757.45">5241 6894 0,'-20'81'31,"20"-61"-31,0 0 0,-20 61 31,-20-41-31,40 21 0,-81 201 32,81-182-32,-40-19 15,40-1-15,-41 1 16,41-41-16,0 0 16,-20 20-16,20 1 15,0-62 63</inkml:trace>
  <inkml:trace contextRef="#ctx0" brushRef="#br0" timeOffset="19088.5">5544 7096 0,'0'-20'32,"0"40"15,0 20-32,20 0-15,-20 1 16,0-1-16,40 101 31,-40-60-31,0 40 0,0-61 16,0 1-16,0-21 31,0 0-31,0-60 47,0-20-32,0-21 1,0 1-16,-20-202 31,20 181-31,0-120 32,0 160-32,0 1 0,40 0 15,-40 19-15,20 21 16,-20-20-16,21 20 15,39 0 1,21 0 15,-61 61-31,20-21 16,-40 0 0,0 1-16,-20-21 15,0 0-15,-61 41 31,41-1-31,-21-40 32,21-20-32,40 20 47,20 21-32,41-1 1,-41 0-16,101 101 31,-81-100-31,-40-1 0,61 21 31,-61-21-15,20-40 0</inkml:trace>
  <inkml:trace contextRef="#ctx0" brushRef="#br0" timeOffset="19696.86">6189 7539 0,'0'0'0,"-20"0"31,-1-20-15,1 20-1,0 0 1,-20 0-1,40 61 1,0-21 0,0-20-1,20-20 1,0 0 0,0 0-1,-20-20-15,41-20 0,-41 19 16,0-19-1,0 80 32,0-1027-31,0 2015-16,0-988 16,20-20-1,0-20 1</inkml:trace>
  <inkml:trace contextRef="#ctx0" brushRef="#br0" timeOffset="20791.24">6310 7580 0,'0'-21'15,"0"42"126,0 19-126,0 20-15,0 1 16,40-1-16,-40 1 16,0-1-16,0 61 31,20-121-31,-20 20 31,0-60 32,0 20-63,0-1149 31,-40 2116-31,40-1068 31,0 81-31,20 0 31,-20-1-31,20 41 16,0-40 0,21 40-1,-21 40 1,-20-20-16,0 1 16,0 39-1,0-40-15,-20 21 16,-41 19-1,21-20 1,20-40 0,40 0 31</inkml:trace>
  <inkml:trace contextRef="#ctx0" brushRef="#br0" timeOffset="21698.73">6592 7499 0,'0'40'78,"0"1"-62,0 140-1,0-100 1,0 140 0,0-180-1,0 19 1,0-100 31,0-61-32,0 41-15,-40-21 16,40-100 0,0 120-16,0 21 15,0 20-15,20 20 16,0-21 0,0 21-1,20 21 16,-19 39-31,-21-40 0,0 41 16,0-41 0,0 20-1,-61 21 1,21-61-16,20 20 16,-1-20-1</inkml:trace>
  <inkml:trace contextRef="#ctx0" brushRef="#br0" timeOffset="23166.02">7237 5906 0,'20'0'63,"0"0"-63,41 0 15,-21 0-15,61-40 31,-61 40-31,21 0 32,-41 0-32</inkml:trace>
  <inkml:trace contextRef="#ctx0" brushRef="#br0" timeOffset="23497.11">7257 6148 0,'61'0'31,"-21"0"-31,20-20 0,41 20 31,-81 0-31,1 0 0,19 0 16,-20 0-16,0 0 16</inkml:trace>
  <inkml:trace contextRef="#ctx0" brushRef="#br0" timeOffset="26365.7">12095 4798 0,'0'-21'0,"0"1"31,20 61 63,-20 19-78,41 182-1,19-101-15,-60 0 16,41 61 0,-1-142-16,-40-40 0,20 21 31,0-41-31,20 0 15,-19-41-15,19 1 16,141-403 15,-140 302-31,39-142 32,-39 243-32,-41 20 31</inkml:trace>
  <inkml:trace contextRef="#ctx0" brushRef="#br0" timeOffset="27312.28">12861 5443 0,'0'0'0,"-20"-20"47,-20 20-31,20 0-1,-21 80 1,41-19 0,0-41-16,0 20 15,81-40 16,-61 0-31,20-40 0,-19 20 16,19-101 0,-40 80-1,0 102 48,-40 100-32,60-121-31,-20 21 0,60-21 16,-60-20-16,41 21 15,-21-1 1,-20-20 0,-20 21 30,-101-41-30,20 0 0,0-41-1,101 21 1,60 0 0,-19 20-16,-1 0 15,-20-40-15</inkml:trace>
  <inkml:trace contextRef="#ctx0" brushRef="#br0" timeOffset="29958.01">8930 6572 0,'-20'0'31,"40"0"47,21 0-62,19 0 0,-40 0-16,0 0 15,21-21-15,19 21 32,-40 0-32,21 0 0,-1 0 15,-20 0 1,20 0-16,1 0 15,-1 0 1,-20 0-16,0 0 0,1 0 16,19 0-16,-20 0 15,20 0 1,1 21 0,-1-21-16,0 0 15,81 0 1,-80 0-1,100 0 1,-101 0 0,21 0-16,-21 0 15,101-41 1,-81 41 0,-19 0-16,19 0 0,1-20 15,-1 20-15,-20 0 16,21-40-16,-1 40 15,1 0-15,-1 0 16,-19 0-16,60-20 16,-61 20-1,81 0 1,-81-41 0,41 41-1,-41 0 1,-20 0-16,0-20 15,21 20-15,19 0 16,-20 0 0,1-40-16,-1 40 0,-20 0 15,61-20 1,-21 20-16,122-41 31,-142 41-15,61-20-1,-61 20-15,1 0 16,80-40 0,-61 20-1,81 20 1,-101-41-16,1 41 16,19 0-16,1 0 15,-1 0-15,1 0 16,60-20-1,-61 20-15,21-40 16,-21 40-16,1 0 16,-1 0-1,-20 0-15,81 0 16,-60 0 0,80 0-1,-81-20 1,1 20-16,-1 0 15,1 0-15,-1 0 0,81-41 32,-80 41-32,-1 0 15,41 0 1,-40 0-16,-1 0 16,-20 0-16,1-20 15,19 20-15,-19 0 16,-1 0-16,0 0 15,122 0 17,-102 0-32,0 0 0,-19 0 15,-1 0-15,61 0 16,-41-1008-16,1 2016 16,60-1008-1,-61 0-15,1 0 16,120 0-1,-120 0 1,-1 0-16,162 0 31,-162 0-31,1 0 16,-1 0-16,1 0 16,120 0-1,-120 0 1,-1 0-16,1 0 15,-1 0-15,1 0 16,-1 0-16,61 0 16,-61 0-16,1 0 15,20 0-15,-21 0 16,1 0-16,-1 0 16,21 0-16,-1 0 15,-19 0-15,19 0 16,41 0-1,-60 0-15,-1 0 16,-19 0-16,-1 0 16,-20 0-16,0 0 15,21 0-15,-21 0 16,-61 0 31,-19 0-32</inkml:trace>
  <inkml:trace contextRef="#ctx0" brushRef="#br0" timeOffset="44359.62">9092 7116 0,'0'20'125,"0"0"-110,0 21-15,0 79 16,40-59 0,-40-1-16,0 21 15,0-61 1,0-60 46,0-61-30,0-20-32,0 81 15,0-21-15,20-39 16,-20 59-16,40 1 16,-40 20-16,21-21 15,19 21 1,-20-20-1,20 40 1,1 0 0,-21 40-1,-20 21 1,0-1 0,0 1-1,-41-21-15,41-20 16,-40-20-16,40 20 15,-40-20 1,20 0-16,20 41 78,0-1-47,20-20-31,0 41 16,20-1-16,1-20 16,-21 1-16,20-1 0,0 21 31,-40-41 0,0-40 16</inkml:trace>
  <inkml:trace contextRef="#ctx0" brushRef="#br0" timeOffset="45553.06">9656 7378 0,'0'-20'94,"-20"20"-63,20 40-15,-40 81-1,40-101-15,0 0 16,20-20 0,0 41-1,20-41-15,-40-20 16,61-1-16,-41-79 31,-20 39-15,-20 122 31,20-1-32,0-20-15,0 1 16,20 80-1,20-61-15,-40 1 0,61 19 16,-61-39-16,20-21 16,-20 0-16,0 20 31,0-20 0,-20-20-31,-21 0 16,-19 0-1,-1 0-15,-19 0 32,80-40-17,80-41 17,-39 61-32,19 20 15,-20-60-15</inkml:trace>
  <inkml:trace contextRef="#ctx0" brushRef="#br0" timeOffset="47780.04">10200 7197 0,'-40'0'16,"40"20"47,20 40-48,-20-40-15,20 81 31,-20-81-31,41 21 32,-41-1-17</inkml:trace>
  <inkml:trace contextRef="#ctx0" brushRef="#br0" timeOffset="48132.99">10120 7398 0,'0'-20'47,"20"20"-31,40-20-1,-40 20-15,1 0 16,19 0 0,0 0-16,-20 0 15,21 0-15</inkml:trace>
  <inkml:trace contextRef="#ctx0" brushRef="#br0" timeOffset="50594.01">10825 6874 0,'0'20'281,"0"20"-265,41 61-1,-41-20-15,40-21 16,-40 1-16,20 19 31,-20-59-31,0-82 78,-20 21-78,-20-182 32,-1 162-32,41-1 15,0 21-15,0 0 16,41-21 0,-21 21-1,20 40 1,0-20-16,1 20 15,-21 0 1,20 0-16,-20 0 31,-20 20-15,-20 40 0,20-19-16,-60-1 15,40 0-15,-21-20 16,21 0-16,-20 21 15,40-21 79,20 20-78,0-40-16,20 61 15,1-41-15,-21 20 16,0 1-16,20-1 16,-40-20-16,41 20 15,-1-20 1,-60-20 62</inkml:trace>
  <inkml:trace contextRef="#ctx0" brushRef="#br0" timeOffset="51133.6">11269 7156 0,'0'-20'31,"0"40"31,20 0-46,-20 41 0,40 80-1,-40-121 1,20-20 46</inkml:trace>
  <inkml:trace contextRef="#ctx0" brushRef="#br0" timeOffset="51501.05">11410 7156 0,'0'20'47,"20"41"-32,-20-41-15,0 20 16,0-20-16,40 1 16,-40 19-1,0-20 1,0 0 31</inkml:trace>
  <inkml:trace contextRef="#ctx0" brushRef="#br0" timeOffset="51772.27">11329 7317 0,'20'0'31,"41"0"-15,-61-40-16,20 40 16,0 0 15</inkml:trace>
  <inkml:trace contextRef="#ctx0" brushRef="#br0" timeOffset="54021.47">11793 6612 0,'0'-40'16,"0"60"62,-20 20-47,20 0-31,0 21 0,-20-1 16,20 1 0,0 19-16,0 21 0,0-20 15,20 100 1,-20-140-16,60 19 15,-40-40 1,-20 21-16,20-41 31</inkml:trace>
  <inkml:trace contextRef="#ctx0" brushRef="#br0" timeOffset="55182.31">12015 6914 0,'0'-20'16,"0"60"78,0 1-94,0 19 15,0 1 1,0 60-16,0-81 16,0-20-16,0 41 15,0-102 32,0 21-31,0-20-16,0 0 15,0-162 1,0 141 0,40-59-1,-40 99 1,20 21 0,20 0 15,-40 21-16,21 39-15,-21-20 16,20 1-16,-20 19 16,60 21-1,-19-21-15,-41-40 16,20-20-16,-20 21 16,0 19 15,-61-40 16,21 0-32,0 0-15,19 20 0,1-20 16,-20 0 0</inkml:trace>
  <inkml:trace contextRef="#ctx0" brushRef="#br0" timeOffset="55844.33">12398 7035 0,'20'0'110,"20"0"-95,-40 41 1,20-41-16,-20 40 15,0 0 1,0 1 0,0-21-1,-40-20 1,20 40-16,0-40 31</inkml:trace>
  <inkml:trace contextRef="#ctx0" brushRef="#br0" timeOffset="56144.19">12519 7055 0,'0'41'47,"0"-1"-31,0-20-16,0 21 0,0-21 31,20-20-31,20 0 16,0 0-16,-19 0 15,39-61 1</inkml:trace>
  <inkml:trace contextRef="#ctx0" brushRef="#br0" timeOffset="56833.4">12740 6612 0,'0'-20'15,"20"20"17,61 40-1,-41-20-31,-19 21 0,19 39 15,0 303 17,-40-302-32,-20 141 31,0-182-31,20-20 16,0 20 15</inkml:trace>
  <inkml:trace contextRef="#ctx0" brushRef="#br0" timeOffset="58708.08">13325 6914 0,'20'0'32,"-20"20"30,0 101-46,40-60-16,-40-1 15,0 21 1,21-61-16,-21 0 16</inkml:trace>
  <inkml:trace contextRef="#ctx0" brushRef="#br0" timeOffset="58977.97">13224 7176 0,'40'0'32,"1"0"-32,-1 0 15,0 0-15,1 0 16,-21 0-16,61 0 31</inkml:trace>
  <inkml:trace contextRef="#ctx0" brushRef="#br0" timeOffset="60499.53">13708 6713 0,'0'20'94,"0"40"-78,0 1-16,0-847 31,0 1854-31,0-1007 15,0-41-15,0 0 16,20-20 15,-20-40 1,0 19-17,-20-39-15,0-101 31,20 80-31,0 0 0,0 21 16,0 20 0,0-1-16,20 1 0,0 40 15,41-61 1,-41 61-16,40 0 31,1 0-31,-21 0 16,0 21-1,-40-1 1,0 20 0,-40 21 15,-20-21-31,-21 0 31,61-40-15,20 41-16,-20-41 219,20 20-94,60 20-110,-40-20 1,41 101-1,-1-60-15,-60-21 16,81 61 0,-81-81-1,20-20-15,-20 20 16,20-20 0,-20 40-16,0-60 78</inkml:trace>
  <inkml:trace contextRef="#ctx0" brushRef="#br0" timeOffset="62480.85">14232 7096 0,'0'-41'46,"0"62"79,0 59-109,0-60 0,0 21-16,0-1 0,0-20 15,0 20 1,0-80 62,0-40-62,0 39-1,0 1 1,0 20-16,40-21 47,-19 41-32,-1 21 1,-20-1 0,0 0-1,0 0 1,0 20 15,-20-40-15,40 0 62,60 61-47,-39-21-15,-1-20-1,-40 21 1,0-21 31,-81 0-31,61-20-1,-20 40-15,20-40 0,0 0 16,20-20 15</inkml:trace>
  <inkml:trace contextRef="#ctx0" brushRef="#br0" timeOffset="63223.83">14716 6531 0,'-20'20'109,"20"21"-109,-20-1 16,20 21-16,-41 19 15,41 41-15,0-20 16,0 0-16,0 0 16,0-21-16,20-19 15,-20-21-15,61 41 32,-41-81 14</inkml:trace>
  <inkml:trace contextRef="#ctx0" brushRef="#br0" timeOffset="64100.08">14958 6834 0,'20'0'31,"-40"20"16,0 121-16,-41-81-31,61 1 0,-40-1 16,40-39-16,0-1 16,0-40 30,20-101-14,20 60-32,-40 1 0,41-1 15,-41 21-15,20 0 16,-20-1-16,40 21 16,-20 20 30,0 0-30,1 40 0,39 21-1,-60-21 1,40 41-16,1 40 31,-41-101-31,20 20 0,-20-20 16,0 1-1,-20-21 32,0 0-47,-122 0 32,102 0-17,20 0-15,0 0 16</inkml:trace>
  <inkml:trace contextRef="#ctx0" brushRef="#br0" timeOffset="64699.79">15421 6995 0,'0'-20'16,"41"20"31,-21 0-31,-20 20-1,0 20 1,0 1-1,0-1 1,-20-20 0,0-20-1,-1 0 1,1 0 0,-20 0-1</inkml:trace>
  <inkml:trace contextRef="#ctx0" brushRef="#br0" timeOffset="65009.15">15643 6995 0,'-20'0'31,"20"20"-15,-40 41-1,40-41-15,0 20 16,20-40-1,-20 20-15,20-20 16,20 0 0,1 0-1,-41-20-15</inkml:trace>
  <inkml:trace contextRef="#ctx0" brushRef="#br0" timeOffset="65466.09">15724 6551 0,'20'0'47,"61"101"-31,-41-40-1,20 302 17,-60-242-32,0-21 15,0-19-15,-20 80 16,-20-120 0,40-21-16,-20 20 15</inkml:trace>
  <inkml:trace contextRef="#ctx0" brushRef="#br0" timeOffset="68137.1">16530 6410 0,'0'41'109,"0"19"-93,-40 41-16,0 40 15,-1 0-15,1 0 16,-41 61 0,81-142-16,-20-19 15,20-1-15,0 0 0,0-20 16,0-40 46</inkml:trace>
  <inkml:trace contextRef="#ctx0" brushRef="#br0" timeOffset="68779.66">16752 6632 0,'0'20'63,"-20"0"-63,20 21 15,-41 19-15,1 41 16,0 40-16,-21 0 16,1 121 15,20-201-31,40-41 0,0 0 15,0 0 17</inkml:trace>
  <inkml:trace contextRef="#ctx0" brushRef="#br0" timeOffset="70941.8">17034 6612 0,'0'-20'16,"0"40"671,0 40-671,0-19 0,0-1-16,0 0 15,0 21-15,0 19 16,0 41-1,0-60-15,0-21 16,0 21 0,0-41-1,0-60 126,0-1-141,0-160 31,0 120-31,0 21 16,0-102-1,0 122 1,0 20-16,0-21 16,20 21 15,21 20-31,-21 0 0,20 0 16,21 0 15,-41 0-31,-20 41 15,0-21-15,0 20 16,0 0 0,0 1-1,0-21-15,-41 20 16,1-40 0,0 41-16,-1-41 0,21 0 15,-20 0 1,0 0-1,40 20 32,80 101-31,-39-61 0,39 61-1,-80-81 1,20 1-16,-20-21 15,41 60 1,-41-59 47,-20-21-32</inkml:trace>
  <inkml:trace contextRef="#ctx0" brushRef="#br0" timeOffset="97974.2">17558 7116 0,'-20'0'281,"0"0"-250,-20 0 16,19 20 0,-19 0-16,40 0 16,-20-20-16,20 41-15,0-21 15,0 0-15,0 20 15,0-20 0,40-20-15,1 0 15,-21 0-15,20-20 0,-40 0 15,20 0-16,-20 0 17,0-20-17,0 19 17,0 1 46,20 40 203,-20 21-265,0-1-1,41 0 1,-41-20 15</inkml:trace>
  <inkml:trace contextRef="#ctx0" brushRef="#br0" timeOffset="98919.89">17740 7156 0,'0'20'94,"0"41"-79,0-1-15,0 122 32,0-142-32,0-20 15,0 0 1,40-20-1,-40-20 17,0 0-17,0 0-15,0-41 16,0 1-16,-20-1 0,20 1 16,0 0 15,0 19-31,0 1 15,0-21 1,40 41 0,-20 20-1,0 0 1,21 61 15,-41-21-31,0-20 16,0 21-1,-61 39 1,61-40 0,-40-40-16,40 21 0,0-42 31,40-39-15</inkml:trace>
  <inkml:trace contextRef="#ctx0" brushRef="#br0" timeOffset="99817.95">18022 7116 0,'0'40'141,"0"1"-141,0-1 16,0 0-16,0 101 31,0-100-31,0-21 0,0 40 15,0-80 48,0-61-47,0 41-1,0 0-15,0-21 16,0-60-1,0 81 1,0 20-16,0 0 16,40 20 31,41 60-32,-81-19 1,0-21-1,0 0 1,0 0 0,-20-20-1,-21 40-15,1-40 16,0 0 0,-1 0-1</inkml:trace>
  <inkml:trace contextRef="#ctx0" brushRef="#br1" timeOffset="151873.6">9192 7922 0,'21'0'188,"19"0"-173,-20 0 1,40 0 0,-19 0-16,39 41 15,-19-41-15,-1 0 16,-19 40-16,-1-40 15,81 0 1,-81 20 0,-20-20-16,21 0 15</inkml:trace>
  <inkml:trace contextRef="#ctx0" brushRef="#br1" timeOffset="153710.92">11047 7741 0,'20'0'47,"41"0"-31,-21 0-1,20 0 1,-19 0-1,-21 0-15,81 0 32,-81 0-32,0 0 15,20 0-15,61 40 16,-61-40-16,1 0 16,-21 0-16,20 20 15,-20-20 1,1 0-16,39 41 15,0-41 17,1 0-32,-21 0 15,1 0 1,-1 0 0,-20 0-1,20 0 1,21 0-1,-41 0 1,0 0-16,21 0 16,-1-21-1,20 21 1,-19-20 0,19 20-1,-20-20 1,1 20-1,-1 0 1,21 0 0,-21 0-1,0 0 1,21 0-16,-21 0 31,0 0-31,1 0 31,19 0-31,-40 0 32</inkml:trace>
  <inkml:trace contextRef="#ctx0" brushRef="#br2" timeOffset="164285.62">13627 7479 0,'0'40'250,"0"0"-234,0-19-1,0-1-15,0 60 16,20-59-1,-20-1-15,0 20 16,0 0 0,0-20 15,0 1 281,0 19-265,21-40 47,-1 0-47,20 0-31,0 0-1,1-20 1,-21 20-1,20 0 1,-20 0 0,1 0-1,39-20 17,-40 20-17,0 0 1,21 0-1,-21 0 1,0 0 15,0 0-31,20 0 32,-19 0-17,-1 0 1,20 0 15,0 0-31,1 0 31,-1 0-31,0 0 32,-40-21-32,41 21 0,-1 0 15,0 0 1,21-40 15,-21 40-31,0 0 16,1 0 15,-1 0-31,21 0 31,-21 0-31,20 0 31,-19 0-31,-21-20 0,60 20 32,-59 0-32,19-40 15,-20 40-15,0 0 16,41 0 0,-41 0-16,0 0 15,61-20 1,-61 20-16,20 0 15,0 0-15,-19-41 16,-1 41-16,20 0 16,0 0-1,-19 0-15,19 0 0,-20 0 16,0 0-16,0 0 16,21 0-16,-21 0 15,0 0-15,20 0 16,-20 0-16,61 0 31,-41 0-15,1 0-1,-1 0 1,0 0 0,1 0-1,19 0-15,-40 0 16,41 0-1,-41 0 1,0 0-16,20 0 0,-19 0 16,-1 0-16,0 0 15,20 0-15,1 0 32,19 0-32,21 0 31,-61 0-31,20 0 15,0 20 1,-19-20-16,19 0 0,-20 0 16,0 0-16,0 0 31,41 0-31,-21 0 0,-20 0 16,0 0-16,1 0 15,39 0 1,-40 0-16,21 0 15,-21 0-15,0 0 16,0 0-16,20 0 16,1 0-16,60 0 31,-61 0-31,-20 0 16,0 0-16,20 0 15,1 0-15,39 0 31,-39 0-31,-1 0 16,0 0 0,-19 0-1,-1 0 17,20 0-32,-20 0 46,0 0-14,21 0-32,-21 0 15,-20 21 1,40-21 15,0 0-31,1 0 16,-21 0 15,0 0-31,41 0 16,-21 0-1,-20 20 17,0-20-32,20 0 31,-19 0-31,-1 0 31,0-968-15,20 1976 15,-20-1008 0,1 0-15,19 0-1,-20 0 17,0 0-17,0 0 17,-20-20 93,0 0-110,0-81 16,0 61-31,41-1 16,-41 1-16,0 20 16</inkml:trace>
  <inkml:trace contextRef="#ctx0" brushRef="#br2" timeOffset="-192059.19">3246 6148 0</inkml:trace>
  <inkml:trace contextRef="#ctx0" brushRef="#br0" timeOffset="-179483.76">1895 9857 0,'0'-20'31,"0"40"173,40 1-189,-40-1-15,0 20 16,20 41-16,-20-1 15,101 283 1,-101-282 0,41 0-16,-41-41 15,20-20-15,20 20 16,-20-60 62,-20 0-78,0-20 16,40-142-1,21 61-15,-61 0 16,40 21-16,-40 39 16,61 21-16,-21-41 31</inkml:trace>
  <inkml:trace contextRef="#ctx0" brushRef="#br0" timeOffset="-178089.77">2439 10845 0,'-40'0'16,"60"-20"78,0 0-79,21-61-15,39-60 32,-80 121-32,40 20 15,-40-20 1,21 20 0,-21 20-16,0 0 15,20 41 1,-20-21-16,0 0 0,0-20 15,0 1 1,40-62 109,-20 41-78,-20 20-16,0 1 0,0 19-31,41-80 79,-41 19-79,20 1 31,0-20-31,20 40 15,-20 20 1,-20 41 0,21-21 15,-21-20-31</inkml:trace>
  <inkml:trace contextRef="#ctx0" brushRef="#br0" timeOffset="-177293.53">3145 10724 0,'40'0'93,"-40"-40"-77,20 20 0,-20 0-1,0 0 1,0 40 31,-40 20-32,40 0-15,0 1 32,20-1-32,20-40 15,-19 0 1,39 0 0,-20-20-1,1-101 1,-1 60-1,-40-19 1,0 39 0,20 62 15,-20 39-15,40-20-16,1 122 31,-1-142-31,-40 0 15,20-20 1,-60 40 31,0-40-47,-1 0 16,1 20-1,20-20-15</inkml:trace>
  <inkml:trace contextRef="#ctx0" brushRef="#br0" timeOffset="-176542.56">3971 10583 0,'41'0'94,"-1"0"-94,0 0 16,1 0-16,39 0 31,-60 0-31,21 0 16</inkml:trace>
  <inkml:trace contextRef="#ctx0" brushRef="#br0" timeOffset="-176230.11">4052 10744 0,'20'0'31,"20"0"-31,1 0 16,-1 0-16,0 0 15,1 0-15,-21 0 16,0 0 0</inkml:trace>
  <inkml:trace contextRef="#ctx0" brushRef="#br0" timeOffset="-173053.9">4979 9595 0,'0'21'140,"41"160"-109,-1-60-31,0 242 32,0-262-32,1 20 31,-21-121-31,-20 20 0,40-20 31,-20-41-31,61-180 31,-41 160-31,-40-19 16,61-21-16,-61 20 16,80-60-1,-39 121-15</inkml:trace>
  <inkml:trace contextRef="#ctx0" brushRef="#br0" timeOffset="-171799.33">5644 10301 0,'0'-40'16,"0"20"0,-40 20 46,20 0-46,20 20-16,0 20 15,-20 0 1,20 1-16,0-21 31,20-20-31,20 0 16,-20-41-1,-20 21-15,0-40 32,0 20-17,0 60 32,-20 40-47,20 21 31,0-21-31,20 21 0,21 80 32,-21-141-32,0 21 31,-20-21 0,-60-20-15,19 0-16,1 0 15,-21 0-15,1 0 16,20 0-16,40-41 16,20-19 15,20 20-31,0 40 16,41-20 15,-41 20-31</inkml:trace>
  <inkml:trace contextRef="#ctx0" brushRef="#br0" timeOffset="-168876.24">6673 9797 0,'0'0'0,"0"-20"16,0 40 46,0 40-46,0 21-16,0 0 16,0-1-16,20 41 15,-20 0-15,0 20 31,0-100-31,20-21 32,-20-40-1,-20-121 0,0 40-31,-21-181 31,41 201-31,20-60 16,21 60-16,59-40 31,-79 81-31,-1 40 16,-20-20-16,40 20 16,21 0-1,-21 60 1,-40-19-1,0-1-15,0-20 16,0 20-16,0 1 0,-40-1 16,-1 41-1,-19-41-15,19 0 0,21-40 16,20 20-16,-40-20 16,60 21 46,0-21-62,21 60 16,19-40-16,-20 21 15,1 19-15,-1-20 16,-20 1-16,-20-1 16,61 20-1,-41-39-15</inkml:trace>
  <inkml:trace contextRef="#ctx0" brushRef="#br0" timeOffset="-167871.9">7177 10200 0,'0'20'78,"0"61"-62,0-41 0,0 1-16,0-21 0,0 20 15,0-80 32,0 20-31,-21-1-16,21-19 15,0 20-15,0 0 16,21-41 0,-1 41-1,0 20 1,20 0 0,-40 20-1,0 21 1,0-21 15,-20-20-15,0 0-1,20 20 32,20-20-31,-20 40-1,40-40-15,1 61 16,-21-21-16,-20-20 31,40-20-31,-40 20 16,-20-20 15,-20 0-15,-1 41-16,21-41 15,-20 0-15,0 0 16,19 20 0</inkml:trace>
  <inkml:trace contextRef="#ctx0" brushRef="#br0" timeOffset="-166003.75">7640 9495 0,'0'-21'47,"0"42"-16,0-1-15,-40 81 0,20-41-16,20 21 0,0 40 15,0-21-15,0 21 16,0-20-16,60 141 31,-20-181-31,21-1 31,-21-60-15,-20 0 0</inkml:trace>
  <inkml:trace contextRef="#ctx0" brushRef="#br0" timeOffset="-165193.71">7902 10019 0,'0'-41'32,"0"62"14,0 19-46,0 0 16,-40 21-16,40-21 16,-20 41-1,20-61-15,0-40 63,0-21-63,0-59 31,0 39-31,40-20 0,-40-40 31,40 61-31,-40 20 0,0 20 16,21-1 0,-1 21 30,-20 21-46,40 19 0,-40 0 16,101 202 15,-81-161-15,-20-61-16,20-20 16,-20 60-16,-20-39 46,-81 19-14,41-40-32,40 0 15,-1 0 1,1 0-16,20 20 16</inkml:trace>
  <inkml:trace contextRef="#ctx0" brushRef="#br0" timeOffset="-164344.78">8447 10099 0,'-21'21'31,"21"19"-31,0-20 15,0 61 17,21-41-32,19-40 31,0 0-31,0 0 0</inkml:trace>
  <inkml:trace contextRef="#ctx0" brushRef="#br0" timeOffset="-163648.52">8588 9616 0,'40'0'16,"-20"0"0,20 0-1,21 100 1,-61-39-1,40 19-15,-40 1 16,0 282 0,0-262-1,0-21-15,0-19 0,0 20 32,0-41-32,0-20 15,-20-20 16</inkml:trace>
  <inkml:trace contextRef="#ctx0" brushRef="#br0" timeOffset="-159447.6">9999 10099 0,'0'0'0,"0"-20"16,-41 20-1,41-40 1,-20 40-1,-20 40 1,40 21 15,0-21-31,20-20 32,0-20-32,0 0 15,21-20 1,-41 0-1,0 60 64</inkml:trace>
  <inkml:trace contextRef="#ctx0" brushRef="#br0" timeOffset="-158826.45">10180 10079 0,'0'20'47,"-20"41"-31,20-1-16,0 1 15,0-21-15,-20 0 16,20-19-16,0 19 31,0-60 16,0-41-31,0-80 15,0 101-31,0 0 0,0-1 15,0 21-15,40 20 16,-40-20 0,40 20-1,-19 0 17,-1 20-32,-20 0 31,0 21-31,0-1 0,0 0 15,-41-20 17,1-20-32,20 0 15</inkml:trace>
  <inkml:trace contextRef="#ctx0" brushRef="#br0" timeOffset="-158279.64">10402 10140 0,'-20'40'32,"20"21"-17,0-1-15,-41 0 16,41-19-16,0 19 31,0-19-31,0-82 47,21-80-16,-21 41-31,40-122 32,-20 182-32,20-20 15,-19 40 1,-1 20-1,20 40 1,-40-40 0,0 21-16,20-21 15,-20 20 1,0 1-16,-60-1 16,40-40-1,-81 60 16</inkml:trace>
  <inkml:trace contextRef="#ctx0" brushRef="#br0" timeOffset="-156059.91">4576 11248 0,'0'-20'78,"20"20"-15,21 0-47,-21 0-16,60 0 31,-60 0-31,21 0 15,-1 0 1,-20 0-16,21 0 16,-21 0-16,40 0 15,-40 0 1,1 0-16,-1 0 16,20 0-16,-20 0 15,0 0-15,21 0 0,59 0 31,-59 0-31,19 0 16,21 0 0,-41 0-16,101 0 31,-80 0-31,-21 0 16,21 0-16,-1-40 15,1 40-15,-1 0 16,81-20-1,-80 20-15,60-41 32,-81 41-32,101-20 31,-101 20-31,1-40 0,-1 40 16,0 0-1,21 0-15,-21 0 0,0 0 16,1 0-16,100-20 31,-101 20-31,81-40 31,-81 40-31,1 0 16,59 0 0,-59 0-16,-1 0 0,0 0 15,1 0-15,-1 0 16,21 0-16,-21 0 15,0 0-15,21 0 16,-1 0-16,-20 0 16,41 0-1,-41 0-15,142 0 32,-122 0-32,102 0 31,-102 0-31,1 0 15,19 0 1,-19 0-16,-1 0 0,81 0 31,-80 0-31,-1 0 0,61 0 32,-60 0-32,19 0 0,-19 0 15,100-41 1,-80 41-16,-1 0 15,122 0 1,-101 0-16,20 0 16,120 0-1,-140 0-15,40 0 0,142 0 32,-162 0-32,302-40 31,-262 40-31,262 0 31,-302 0-31,-40 0 0,-20 20 16,19-20 15,-80 20-31,-40-20 31,-21 0-15</inkml:trace>
  <inkml:trace contextRef="#ctx0" brushRef="#br0" timeOffset="-152272.35">4657 11631 0,'0'-20'16,"0"61"62,0-1-78,-20 141 31,20-120-31,0 60 16,0-101-1,0-81 48,0-19-47,0 40-1,0-21-15,20-60 16,-20 61-1,40 19-15,-40-19 0,40 40 16,21-21 0,-21 41-1,21 41 17,-61-1-17,0 61 16,0-81-31,-41-20 0,1 40 16,20-40-16,-41 41 31,41-41-31,0 0 0,-20 0 16,60 20 31,20-20-32,-20 40-15,21 0 16,19 41 15,-40-81-31,-20 40 0,20-40 16,-20 20 15</inkml:trace>
  <inkml:trace contextRef="#ctx0" brushRef="#br0" timeOffset="-151565.85">5100 11914 0,'0'0'15,"0"-20"-15,0-1 32,-40 21-17,20 0 1,20 21-16,-20 19 16,20 0-1,0 0 1,40-40-1,0-40 17,-40 20-32,61-20 0,-61 20 15,0-21 17,0 61-17,0 21 1,-21 39-1,21-19-15,0 161 32,21-162-32,-1-20 31,-20 1-31,-20-62 47,-61-19-16,21 0-31,19 20 0,1-21 16,40 21-1,101-40 17,-21 19-32,-19 41 15,-21 0-15</inkml:trace>
  <inkml:trace contextRef="#ctx0" brushRef="#br0" timeOffset="-149054.14">5403 11551 0,'0'-20'31,"0"60"32,0 20-48,0-19-15,0 80 16,0-61-16,0 21 16,0-41-1,40 0 17,-40-80 14,0 0-30,0-121 15,0 100-31,0 1 0,0 19 16,40-19 0,-40 20-1,40 40-15,-19 0 31,-1 20-15,20 0 0,-40 20-16,0-20 15,20 0 1,-20 21-16,0-1 16,-141 41 15,101-41-31,-21-40 31,41 0-31,0 0 0,40 0 47,0 0-47,41 20 16,-41-20-1,20 61-15,-20-21 16,21 0 15,-1 21-31,-40-41 16,20-20-1</inkml:trace>
  <inkml:trace contextRef="#ctx0" brushRef="#br0" timeOffset="-148200.11">5765 11954 0,'0'-20'31,"0"40"0,0 20-15,0 1 0,0-21-16,0 20 15,0-100 63,0-1-62,21 21 0,19 0-1,-20 40 1,20 0-1,-40 20 1,21 0 0,-21 0-1,-21 20 32,1-40-31,20 20 46,41 1-46,-21 19 0,-20 0-1,0-20 32,-41-20-31,21 0-1,-20 21-15,0-21 16</inkml:trace>
  <inkml:trace contextRef="#ctx0" brushRef="#br0" timeOffset="-147666.22">6330 11490 0,'0'-20'16,"0"40"62,-40 81-63,-21 0 1,61 0-16,0-21 0,0 1 16,0 0-16,0-21 15,61 21 1,-61-41 0,20-40-1,20 0-15,-20 0 16</inkml:trace>
  <inkml:trace contextRef="#ctx0" brushRef="#br0" timeOffset="-146855.89">6451 11773 0,'0'0'0,"0"40"63,0 41-48,0-41-15,0 0 16,0-20 0,0 21-16,-20-41 15,20-21 17,0 1-17,0 0-15,40-161 31,-20 120-31,-20 21 16,40-21 0,-19 61-1,-21-40-15,20 40 0,0 0 32,-20 20-17,40 41 1,-40-21-16,20 121 31,21-120-31,-41-1 0,0-20 31,20 41-31,-20-41 16,0 0 15,-61-20-15,21 0-16,20 0 15,0 0-15,-21 0 16,21 0 0</inkml:trace>
  <inkml:trace contextRef="#ctx0" brushRef="#br0" timeOffset="-146323.66">6894 11914 0,'0'-41'16,"20"41"46,-20 41-46,41-21 0,-41 20-16,0-20 31,-20-20-31,20 41 0,-41-41 15,1 20 1,-21-20 15</inkml:trace>
  <inkml:trace contextRef="#ctx0" brushRef="#br0" timeOffset="-146075.02">6995 11974 0,'0'20'31,"0"0"-31,0 1 16,0 79 15,61-100-15,-1 0 0,-40-20-1</inkml:trace>
  <inkml:trace contextRef="#ctx0" brushRef="#br0" timeOffset="-145655.98">7177 11511 0,'0'-21'16,"40"21"-1,20 41 1,21 100 15,-81-61-31,60 21 0,-60-20 16,0 40-16,0-20 15,-60 100 1,60-161-16,-20-19 16,0-21 15</inkml:trace>
  <inkml:trace contextRef="#ctx0" brushRef="#br0" timeOffset="-143188.03">7741 11752 0,'0'-20'47,"0"61"31,0 140-63,0-161 1,0 0-16,0 21 16,-20-41-16,20 40 15,0-20 1</inkml:trace>
  <inkml:trace contextRef="#ctx0" brushRef="#br0" timeOffset="-142861.14">7580 11994 0,'20'0'31,"20"0"-15,0 0-1,61 0 17,-81 0-32,1 0 0,19 0 15</inkml:trace>
  <inkml:trace contextRef="#ctx0" brushRef="#br0" timeOffset="-141493.61">8184 11571 0,'0'0'0,"0"-20"15,0 60 32,0 121-31,0-80-1,0 40 1,0-81-16,0-20 16,0 21-1,0-82 17,0-19-17,0-21 1,41 21-16,-41-21 15,60-80 1,-60 101-16,101-61 31,-81 121-31,21-21 16,-1 21 0,0 0-1,-40 101 1,0-81-1,-40 61 1,20-41-16,-61-20 31,41-20-31,-1 0 16,21 0 15,61 41 16,19 60-31,-40-41-1,21-20-15,-41 21 16,60 19 15,-60-59-31</inkml:trace>
  <inkml:trace contextRef="#ctx0" brushRef="#br0" timeOffset="-141050.98">8648 11873 0,'0'0'0,"20"21"78,-20 39-62,0-40-16,0 0 16,0 61-1</inkml:trace>
  <inkml:trace contextRef="#ctx0" brushRef="#br0" timeOffset="-140722.34">8850 11793 0,'0'40'47,"0"-20"-47,0 81 31,0-61-15,0-20-16,0 1 15</inkml:trace>
  <inkml:trace contextRef="#ctx0" brushRef="#br0" timeOffset="-140459.95">8729 11974 0,'0'0'0,"40"0"47,-20 0-31,0 0-1,21 0-15,19-20 32,-40 20-32</inkml:trace>
  <inkml:trace contextRef="#ctx0" brushRef="#br0" timeOffset="-138219.29">9394 11410 0,'0'-20'31,"-40"20"-15,-1 20-1,21 20 1,-20 41-16,0 19 16,-1 142-1,1-101-15,40 1 0,0-1 31,20-101-31,-20 0 0,40-40 16,-40 41-16,21-41 31,-1 0-31,20 0 16,-40-21-16</inkml:trace>
  <inkml:trace contextRef="#ctx0" brushRef="#br0" timeOffset="-137093.65">9515 11853 0,'0'0'0,"0"-20"15,0 0 1,0 0 203,0-21-173,0 102 17,0-21-63,0 21 16,-20 100 15,0-121-31,20-20 15,0-60 32,0 20-31,0-20-16,0-1 16,0 1-16,40-61 15,-40 41 1,0 19-16,20 1 15,-20 0 1,40 20 0,-19 20 15,19 40-15,-40-20-1,40 81 1,-40-41-1,0-19-15,0-1 16,41 41 15,-41-41-31,0-20 32,-61-20-17,41 0 1,0 0-16,-21 0 15,21 0-15,-20 0 16,20 0 0</inkml:trace>
  <inkml:trace contextRef="#ctx0" brushRef="#br0" timeOffset="-136501.54">9858 11954 0,'-21'0'16,"21"-40"-16,41 40 62,-21 0-46,0 40 15,-20-20-15,0 0-1,0 21-15,-20-41 32,-81 20-1,81 0-16</inkml:trace>
  <inkml:trace contextRef="#ctx0" brushRef="#br0" timeOffset="-136232.58">9979 11954 0,'0'20'31,"0"20"-15,0 1-1,0-21 1,0 20 0,121-40-1,-101-40-15</inkml:trace>
  <inkml:trace contextRef="#ctx0" brushRef="#br0" timeOffset="-135692.08">10140 11450 0,'0'-20'31,"0"0"-16,40 20 1,21 20 0,-1 61-1,-60-21 1,40 202 0,-40-161-16,0 121 31,0-182-31,0 20 15,0-39-15,-40 39 32,20-60 30</inkml:trace>
  <inkml:trace contextRef="#ctx0" brushRef="#br0" timeOffset="-132421.85">10583 11430 0,'-40'20'109,"40"20"-93,-20 81-1,20-60 1,-40 100 0,40-141-1,0 0-15,0 1 16,0-42 46,0 1-46,0-60 0,0 39-16,0-19 15,0 19-15,20-39 16,-20 60 0,60-61-1,-20 41 1,81-41-1,-80 81 1,-1-20 0,-20 20-1,0 0 1,-20 40 0,0-20-16,0 21 15,-20-1 1,-20 0-16,0 1 15,-41-1 1,61-40 0,-41 0-1,21 0 1,0 0 0,40 20 62,20 20-63,20 21 1,-40-41-16,20 0 16,0 41-1,-20-41-15,41 40 16,-21 21-1,-20-61 1</inkml:trace>
  <inkml:trace contextRef="#ctx0" brushRef="#br0" timeOffset="-131400.53">10845 11793 0,'0'0'0,"0"20"78,0 0-62,0 0-16,0 61 31,0-41-15,0-60 46,0-20-46,0 20-16,0-1 16,0-19-16,0 20 15,0 0 17,41 20-17,-21 0 1,20 0-1,-20 0 17,-20 20 15,-40-20-16,20 0-16,20 40 32,0-20-31,0 1 0,40 39-1,-40-40 1,20-20-1,-20 20 1,-40-20 31,0 0-31,-21 0-1,41 0 1,20 20-1</inkml:trace>
  <inkml:trace contextRef="#ctx0" brushRef="#br0" timeOffset="-130657.99">11329 11430 0,'0'-40'16,"0"60"46,-20 60-46,20-19-1,-81 181 1,81-182-16,0-19 16,0-1-16,0 0 15,0 41 1,41-81 46</inkml:trace>
  <inkml:trace contextRef="#ctx0" brushRef="#br0" timeOffset="-129520.41">11511 11591 0,'0'40'62,"0"1"-46,-41 19-16,41 1 16,-40-1-16,40-19 15,-40 19 1,40-40 0,0-40 30,0-20-30,0-1-16,60 1 16,-20-141-1,1 140-15,-1 1 32,-20 40 14,0 20-14,21 61-17,-41-61 1,20 20-16,-20 1 16,40 39-1,-20-39 1,-20-1-1,0-20 1,-20 20 0,-20 1-16,-41-21 31,41-20-31,0 0 16,19 0-16,-59-20 31,80-1 0</inkml:trace>
  <inkml:trace contextRef="#ctx0" brushRef="#br0" timeOffset="-129018.1">11873 11853 0,'41'-20'32,"-21"20"-17,0 0 1,20 0-1,-40 20 1,0 21 0,0-1 15,0 0-31,-40-40 0,20 20 31,-20-20-31,19 0 16</inkml:trace>
  <inkml:trace contextRef="#ctx0" brushRef="#br0" timeOffset="-128753.24">12115 11914 0,'-20'0'31,"0"20"-15,20 0-16,0 20 15,0-20-15,0 1 16,40 19-1,1-40-15,-1 0 16,0 0-16,21 0 16</inkml:trace>
  <inkml:trace contextRef="#ctx0" brushRef="#br0" timeOffset="-128311.2">12377 11631 0,'0'0'0,"21"0"31,19 0-15,-40 41 0,40 120-1,-20-60-15,21 221 31,-41-241-31,0 0 16,0 40 0,0-81-16,-41 0 15,41-20 1,-20-20-16,0 0 31</inkml:trace>
  <inkml:trace contextRef="#ctx0" brushRef="#br0" timeOffset="-125874.03">12801 11652 0,'0'-41'31,"0"82"16,0 100-31,0-121-1,0 0-15,0 41 16,0-41-1</inkml:trace>
  <inkml:trace contextRef="#ctx0" brushRef="#br0" timeOffset="-125618.77">12680 11793 0,'20'0'15,"40"0"1,-39 0-1,39 20 1,-40-20-16,0 0 16,21 0-1</inkml:trace>
  <inkml:trace contextRef="#ctx0" brushRef="#br0" timeOffset="-124229.92">13244 11450 0,'0'-40'31,"0"20"-15,0 40 47,0 20-63,0 21 15,-60 39-15,-1 162 31,41-221-31,20-21 0,0 0 32,0-40-1,0-20 0,0-1-31,0-19 0,40-102 16,-19 82-1,-21-1-15,40 41 16,41-41 0,-41 81-1,0-40-15,1 40 16,-1 0-16,0 0 0,-20 0 16,1 0-16,-21 40 15,40-20-15,-40 21 16,0-1-1,-20 21 1,-41-41 15,21-20-31,0 40 0,-1-40 16,-19 0-16,19 0 16,1 0-16,20 0 15,20 20 32,60 61-16,-19-41-31,-21 0 0,20 1 16,-40-1-16,41-20 31,-21 21-31,-20-1 16,0-60 31</inkml:trace>
  <inkml:trace contextRef="#ctx0" brushRef="#br0" timeOffset="-123503.54">13647 11813 0,'0'0'0,"0"-40"0,0-1 16,0 21 15,-40 40 0,-20 61-15,60-41-1,0-20 1,20-20 0,0 0-1,20-20-15,1-20 16,-41 20 0,0 0 15,-21 60 0,21 0-15,-20 1-16,20-1 15,0 61 1,0-41-16,0-20 16,0 61-1,0-81 1,-60-20 31,40-40-32,-21 20-15,-19-41 16,20 21-16,40 20 16,-21 20-1,102 0 1,20-40-1,80 40 1,-120-41 0,-41 41-16</inkml:trace>
  <inkml:trace contextRef="#ctx0" brushRef="#br0" timeOffset="-121055.02">13990 11470 0,'0'-20'16,"0"60"46,0 21-46,0 19-16,0 1 16,-20 20-16,20-41 15,0-19-15,0-1 16,0-60 62,0-121-62,40 80-16,-40-19 15,0-1-15,20 0 16,-20 21-16,41 20 16,-41 19-16,40-19 15,-20 40-15,21-20 16,19 20-1,-20 0 1,-40 20-16,41 41 16,-21-41-1,-20 20-15,0-20 16,-61 61 0,41-81-1,-81 40 1,61-40-1,20 0-15,0 0 0,0 0 32,40 40-1,0-19-15,20 19-16,-20 0 15,21 1-15,-21-1 16,20 20-1,-40-19-15,41-1 16,-41-20 15</inkml:trace>
  <inkml:trace contextRef="#ctx0" brushRef="#br0" timeOffset="-120500.04">14413 11833 0,'0'0'15,"0"-20"1,-40 20 46,0 60-46,40-39-16,0-1 0,0 0 31,20-20-31,20 0 16,-20 0-1,21-20 1,-21 20-16,0-61 16,-20 81 46,0 21-46,0-1-16,40-40 47</inkml:trace>
  <inkml:trace contextRef="#ctx0" brushRef="#br0" timeOffset="-119900.54">14655 11813 0,'0'0'0,"0"20"31,0 20-31,0-19 16,0 19-16,-60 182 31,60-162-31,0-20 16,-40-19-16,40 19 46,0-80-30,20-61 15,-20 20-31,20 0 0,-20 41 16,0 20-16,20-20 31,20 40-31,1-41 16,39 41 15,-39 0-15,-41 21-16,0-1 31,-20-20-31,20 20 16,-41-20-16,21 20 31</inkml:trace>
  <inkml:trace contextRef="#ctx0" brushRef="#br0" timeOffset="-119308">14958 11853 0,'0'20'31,"0"1"-15,-41 120-1,41-81 1,-20 1-16,20-1 0,-40-40 16,40 21-1,0-21-15,0-61 63,40-59-48,-20 39 1,-20-20-16,61 1 16,-41 40-1,20 19-15,1-19 16,-1 40 0,0 0-1,1 0 1,-41 61 15,0-41-31,-20 20 16,-21-40-1,21 20 1,0-20 0,-20-20 15</inkml:trace>
  <inkml:trace contextRef="#ctx0" brushRef="#br0" timeOffset="-117188.77">15482 11531 0,'0'20'63,"0"20"-63,0 0 15,0 1 1,0 19 0,0-19-1,0-21 17</inkml:trace>
  <inkml:trace contextRef="#ctx0" brushRef="#br0" timeOffset="-116976.45">15401 11672 0,'0'0'0,"61"0"31,-21 0-31,0 0 0,-19 0 16,19 20-16,-20-20 16,81 0-1</inkml:trace>
  <inkml:trace contextRef="#ctx0" brushRef="#br0" timeOffset="-115620.48">15946 11329 0,'0'61'125,"0"-1"-110,0 1-15,0 19 16,0 1-16,-21-1 16,21-19-16,0-21 15,0 1-15,0-21 16,0-61 46,21-80-30,-21 61-32,0-1 0,20-120 31,-20 121-31,40 19 0,-40 1 15,40 0-15,21-1 16,-1 21 15,-40 20-31,21 0 0,-21 0 16,0 20 0,-20 0-16,0 61 15,0-61 1,-20 21-1,0 19 1,-101-20 15,81-40-31,-1 0 0,21 0 16,-20 0-16,40 41 62,101 59-46,-61-39 0,-20-1-16,-20 1 0,60 20 31,-39-41-31,-21 0 16,20-40 46</inkml:trace>
  <inkml:trace contextRef="#ctx0" brushRef="#br0" timeOffset="-113488.9">16369 11732 0,'0'20'47,"0"1"-31,0 39 15,0-20-31,0-19 16,0-1 31</inkml:trace>
  <inkml:trace contextRef="#ctx0" brushRef="#br0" timeOffset="-113056.7">16550 11712 0,'0'61'62,"0"-41"-46,0 20-16,0 0 15,0-19 1,0-1 0</inkml:trace>
  <inkml:trace contextRef="#ctx0" brushRef="#br0" timeOffset="-112666.78">16389 11833 0,'20'0'63,"0"0"-48,21 0 1,-21 0 0,0 0-1,20 0 1</inkml:trace>
  <inkml:trace contextRef="#ctx0" brushRef="#br0" timeOffset="-111982.12">16933 11107 0,'41'0'16,"-82"0"62,41 41-78,-100 160 31,59-80-31,1-20 16,40 0-16,0-21 16,0-19-16,0-1 15,0 21 1,0-61-16,0 20 15,40-40-15,-40 21 16,20-21 0,1 0-1</inkml:trace>
  <inkml:trace contextRef="#ctx0" brushRef="#br0" timeOffset="-111038.34">17115 11490 0,'0'0'0,"0"21"94,0 79-78,-61-19-16,41-21 15,-20 1 1,40-1-16,20-80 62,-20 0-62,81-161 32,-41 120-17,-40-60 1,20 81-16,-20 20 16,40 40 46,-40 20-62,21-20 16,-21 1-16,0 19 0,20-20 15,-20 0-15,0 0 16,40 21-16,-40-1 31,0 20-31,0-39 31,0-1-15,-40-20 0,20 0-1,-61 0 1,41 0-16,-1 0 16,1 0-1,20 0-15</inkml:trace>
  <inkml:trace contextRef="#ctx0" brushRef="#br0" timeOffset="-110376.58">17397 11611 0,'20'0'63,"20"0"-48,-19 20 1,-21 1 0,0 19-1,0 0 1,0 1-16,-41-1 16,21-40-1,0 0 1,-20 0 15</inkml:trace>
  <inkml:trace contextRef="#ctx0" brushRef="#br0" timeOffset="-110086.16">17619 11692 0,'-41'0'31,"41"20"-16,-20 61 1,20-41 0,41-40-1,-1 40-15,0-40 16,1 0-16,-21 0 16</inkml:trace>
  <inkml:trace contextRef="#ctx0" brushRef="#br0" timeOffset="-109649.75">17881 11027 0,'20'20'15,"40"40"1,-19 61-1,-41-40 1,0 0-16,0 60 16,-20 302-1,-21-302-15,-19-20 16,-1-20-16,41-41 16,20-39-16,-40 19 31</inkml:trace>
  <inkml:trace contextRef="#ctx0" brushRef="#br0" timeOffset="-106583.83">18244 11329 0,'0'-20'15,"0"40"32,-21 262-16,21-221-31,-20 100 32,20-141-32,0 21 31,0-62 0,0-19-15,0 20-16,0 0 15,0-41-15,41-140 32,-41 120-32,40 0 15,-40 21-15,40-1 0,1 41 16,-21 20-16,0-40 16,20 40-16,-20 0 15,21 0 1,-1 20-1,-40 20-15,0-19 16,0 39 0,0-40-16,-40 0 15,-41 21 1,21-1-16,-1-40 31,1 0-15,39 0-1,21 40 17,81 81-1,-61-40-31,61 40 31,-81-81-31,40 1 31,-20-41-31</inkml:trace>
  <inkml:trace contextRef="#ctx0" brushRef="#br0" timeOffset="-106097.11">18667 11732 0,'0'-20'15,"0"0"1,-40 20 15,20 0-31,-1 40 16,21 1 15,0-1-31,21-40 31,19 0-15,-20 0 0,20 0-1,1 40 63</inkml:trace>
  <inkml:trace contextRef="#ctx0" brushRef="#br0" timeOffset="-105474.47">18869 11712 0,'0'40'32,"0"81"-17,0-80 1,-41 80 0,41-101-1,-20 60 1,20-100 46,0-81-46,0 61 0,0-101-1,40 81 1,61-1 15,-81 21-31,21 40 16,-21 0-1,20 0 1,-40 40 0,0 0-1,-20 41 1,0-81-1,0 20 1,0-20 0</inkml:trace>
  <inkml:trace contextRef="#ctx0" brushRef="#br0" timeOffset="-104928.41">19151 11752 0,'0'41'31,"0"-21"-15,-41 101 0,1-61-1,40 1-15,-40-21 0,40-20 16,0 21-16,0-21 16,0-40 30,20-21-30,0-60 0,-20 41-16,40-21 15,1-19 1,-41 59-16,40 41 0,-40-20 16,40 20-1,-19 0-15,-1 0 31,-20 20-31,0 21 16,0-1-16,0-20 31,0 20-31,-61 1 16,41-41 0,0 0-16,0 0 31</inkml:trace>
  <inkml:trace contextRef="#ctx0" brushRef="#br0" timeOffset="-101156.02">19675 11369 0,'0'0'0,"0"-20"31,0 61 32,0 80-48,0-61 1,0 81 0,0-121-1,0 21 1,20-41 31</inkml:trace>
  <inkml:trace contextRef="#ctx0" brushRef="#br0" timeOffset="-100826.7">19574 11551 0,'40'0'31,"21"0"-15,141 0-1,-142 0 1,41 0 0</inkml:trace>
  <inkml:trace contextRef="#ctx0" brushRef="#br0" timeOffset="-98409.29">20360 11248 0,'0'0'16,"0"21"31,0 120-32,0-61-15,0 1 0,-40 80 32,20-100-32,20-41 0,0 0 31,0-60 16,0-1-47,0 1 15,40-81 1,-40 41-16,61-243 31,-21 283-31,-20 19 0,20-19 16,-19 40-1,19-20-15,-20 20 0,20 0 32,1 0-32,-41 20 0,40 20 15,-40-19-15,0 39 32,0-40-32,0 0 0,-20 41 15,-81-21 16,61-20-31,-21-20 16,1 0-16,19 0 16,21 0-16,81 61 62,40 60-46,-81-81-1,-20 0-15,40 1 16,-40 39 0,20-80-1,-20 21-15,20-21 78,-20-21-78</inkml:trace>
  <inkml:trace contextRef="#ctx0" brushRef="#br0" timeOffset="-95110.89">21509 11027 0,'0'-20'32,"-20"20"-17,0 0 1,0 0-1,20 40 1,-81 141 0,21-120-1,60 181 1,0-142 0,60 82-1,-19-122 1,-21-19-16,40 19 15,-19-40 1</inkml:trace>
  <inkml:trace contextRef="#ctx0" brushRef="#br0" timeOffset="-94091.03">21650 11430 0,'0'40'78,"-40"21"-62,40-21-16,-20 0 15,20 1-15,0-21 16,-20 40 0,20-80 31,0 0-32,0 0-15,0-21 16,0-79 15,0 59-31,0 1 0,0 19 16,20-19-1,20 80 32,-20 81-16,41-41-31,-61 1 0,40-1 16,-40-20-16,41-19 16,-41-1-16,0 20 0,0 0 15,0 1 1,-41-21 15,21-20-15,0 0-1,-20 0 1,-21 0 0,41 0-1,0 0 1</inkml:trace>
  <inkml:trace contextRef="#ctx0" brushRef="#br0" timeOffset="-93512.51">21913 11652 0,'0'-21'16,"0"1"0,20 20-1,40 0 16,-40 0-31,0 20 16,-20 21 15,-20 19-31,-20-19 16,0-41 0,-1 20-1,21-20 1</inkml:trace>
  <inkml:trace contextRef="#ctx0" brushRef="#br0" timeOffset="-93288.3">22054 11732 0,'0'-20'0,"-41"40"31,41 41-15,0-21 0,20-20-1,1-20-15,-1 0 16,20 0-1,0 0-15</inkml:trace>
  <inkml:trace contextRef="#ctx0" brushRef="#br0" timeOffset="-92838.64">22275 11127 0,'21'-20'32,"-1"20"-32,40 0 15,-19 41 1,19 221 0,-60-141-16,0 0 15,0 20 1,-101 181-1,101-281-15,-40-1 16,40 0 0</inkml:trace>
  <inkml:trace contextRef="#ctx0" brushRef="#br0" timeOffset="-90392.67">22719 11369 0,'0'-20'16,"0"61"47,0 221-48,-20-182 1,20-19-16,0 60 15,0-101 1,0 0-16,0-40 63,0-20-63,0-1 15,0 1-15,0-81 31,0 20-31,0 0 0,0 1 16,60-62 0,-60 142-1,41 20-15,-1 0 16,81 40 15,-101 1-31,20 80 31,-40-101-31,-40 40 32,0-19-32,-1-41 0,-39 40 31,39-40-31,-19-20 31,40 20-31,20 60 31,40-19-15,21 59 0,-21-19-16,20 20 31,-19-61-31,-21-20 16</inkml:trace>
  <inkml:trace contextRef="#ctx0" brushRef="#br0" timeOffset="-89818.8">23203 11793 0,'0'0'0,"0"-20"15,0-21-15,-61 41 32,41 0-17,0 20-15,20 21 16,-40-21-16,40 0 15,0 41 1,0-41 0,20-20-1,40 0 1,-19 0 0,-41-20-1,20 20-15,-20-41 16,0 82 15,0-1-15,20-20-1,20-20 17,0 0-17</inkml:trace>
  <inkml:trace contextRef="#ctx0" brushRef="#br0" timeOffset="-89214.07">23364 11813 0,'0'20'47,"0"61"-31,-20 40-1,-21-81 1,41 20-16,0-19 0,-20-1 31,40-60 16,-20 0-31,0-21-16,21-39 15,-21-61 1,0 60-16,0 21 15,40 19-15,-40 21 16,40-20 0,-20 40-1,21 0 1,-21 20 0,-20 20-1,0-20-15,0 21 16,0-1-16,-20 0 15,0-40 17,-21 0-1</inkml:trace>
  <inkml:trace contextRef="#ctx0" brushRef="#br0" timeOffset="-88659.75">23525 11813 0,'0'20'47,"-20"101"-31,-40-61-16,60 1 0,-21-21 15,21-20-15,0 21 16,0-21 0,0-40 30,0-21-46,41 1 16,-41 0-16,20-21 16,-20 1-16,40-21 15,-40 1-15,61-21 32,-41 101-17,20 0 16,-20 0-31,-20 40 0,21 21 16,-21-21 0,0-20-1,-21-20 1,1 40-16,-60-19 31,59-21-31,-39 0 31,20 0-31</inkml:trace>
  <inkml:trace contextRef="#ctx0" brushRef="#br0" timeOffset="-68033.07">9434 9656 0,'0'-40'0,"0"60"437,0 0-421,0 0 0,0 0-1,0 21-15,0-21 16,0 0-16,0 20 16,0-20-16,0 21 0,0 19 31,41-40-31,-41 0 0,0 41 31,0-41-31,0 20 16,0 1-1,20-41 1,-20-20 31,0-1-16,0-39-31,0 40 0,0-21 16,0-19 15,0 20-31,0 19 0,0-59 31,0 40-31,0 19 0,0 1 16,0-40-1,0 40-15,0-1 16,0 1 0,40-20-16,-40 20 31,20 20-15,0 0-16,-20-20 31,21 20-31,39 0 15,-40 40 17,-20 0-32,0 1 15,20-1 17,-20-20-32,0 0 31,0 21-31,-40-1 31,-20 0-31,19 0 16,21-40-1,-20 0 142,40 21-48,20 19-78,0-20-15,20 20-1,-40 1 1,81 39 0,-81-59-1,40 19-15,-19 0 16,19 21 0,-20-21-1,-20 0 1,40-40-1,-20 0 17,-20-20 61</inkml:trace>
  <inkml:trace contextRef="#ctx0" brushRef="#br0" timeOffset="-62207.89">8265 10120 0,'-20'0'47,"40"0"156,20 0-172,-19 20-15,-1 40 15,-20-40-15,0 1-1,0 19 1,0-20 15,0 0-15,0 20-1,-20-40-15,-1 0 16,21 21 0,-40-21-1,20 0-15,0 0 47</inkml:trace>
  <inkml:trace contextRef="#ctx0" brushRef="#br0" timeOffset="-55126.63">20602 11793 0,'0'0'0,"0"-20"172,41 20-125,-41-41-16,20 41 0,-20-20-15,40 81 171,-40-41-171,0 0-16,0 20 15,0-20-15,0 61 32,0-41-17,0-20 1,0-60 62,0-20-62,0-1 15,0 41-31,0 0 0,20-20 16,-20-1-1,20 21 1,-20-20-1,41 40-15,-21 0 16,0-20 15,0 20-31,20 0 16,-40 40 15,0-20-15,0 0-1,-40-20-15,0 41 16,20-41-16,-1 0 16,21 20 62,41-20-63,19 40 1,-40-40 0,1 0-16,19 20 15,-40 0 1,40-20 0,-40 21-1,0 39 16,-40-20-15,20 1 0,0-41-1,-41 0 1,21 0 0,20 0-1,-41 0 16,41 0-31</inkml:trace>
  <inkml:trace contextRef="#ctx0" brushRef="#br3" timeOffset="14986">927 14434 0,'20'0'109,"1"0"-109,19 0 16,-20 0-16,20 20 15,1-20 1,-1 40 0,-40 0-1,0-20 1,-20-20 0,20 41-16,-61-41 15,21 20 1,40 20 46,20-40-46,0 41-16,21-41 0,-1 80 31,0-80-31,-40 41 16,21-21-1,-21 0 1,-21 40 0,-79 81-1,59-100 1,-19-1-16,-1-40 16,-261 20 15,302-20-31,100-40 31,1 40-31</inkml:trace>
  <inkml:trace contextRef="#ctx0" brushRef="#br3" timeOffset="16367.89">1210 14272 0,'0'-20'16,"0"40"-16,0-80 15,0 40 1,-41 20 0,41-21-1,-20 21-15,-20 0 16,20 0 0,-1 0-16,-19 0 15,20 0-15,0 0 16,-41 61-16,41-61 15,-60 81 1,59-41 0,21-20-1,-40 0-15,40 121 32,0-80-32,0-21 15,0 0-15,0 81 47,0-100-47,20 19 16,-20 20-16,0-19 0,0-1 15,20 61 1,-20-81-16,41 20 16,-41 1-1,40 19-15,-40-40 16,40 0-1,1 21-15,-21-41 0,20 40 16,-20-40-16,0 0 16,1 0-16,120 0 31,-101-40-31,141-142 31,-140 122-31,-1-1 16,-40 1-16,61-21 15,-61 41-15,60-121 32,-60 80-32,0 0 15,-40-19-15,-162-163 32,101 203-32,1 20 0,39 40 15,1-20-15,19 20 16,1 0-16,20 0 15,-21 0-15,21 0 16,20 20 0</inkml:trace>
  <inkml:trace contextRef="#ctx0" brushRef="#br3" timeOffset="18294.44">2923 14051 0,'0'-21'31,"0"62"31,0 19-46,20 142 0,-20-101-16,0 19 15,0-19-15,0 20 16,0-60-16,0-1 31,0-100 16,-20-21-47,-20-201 31,40 141-31,0-221 32,40 261-32,-40 41 15,40-1-15,-40 1 16,61 40-1,-1 0-15,-19 0 0,-1 0 16,-20 40-16,-20-19 16,61-1-1,-61 20-15,0 0 0,0 1 16,-41 19-16,-60 81 31,61-141-31,20 41 16,0-41-16,-21 0 15,1 0 1,80 40 31,-19-20-47,59 101 31,-19-61-31,-21 21 16,0-20-16,-40-21 15,41 20-15,-41-39 0,20-1 16,20-61 47,-40 1-63</inkml:trace>
  <inkml:trace contextRef="#ctx0" brushRef="#br3" timeOffset="18960.62">3588 14595 0,'0'-41'16,"-20"41"62,-20 0-63,20 0-15,-21 0 16,-19 41 0,60-21-16,-20 20 15,20 21 1,0-21 0,60-40-1,41-60 1,-81 19-1,20-19 1,-40 19 0,21 41-1,-21 21 1,0-1-16,0 20 16,0-20-16,20-20 15,-20 41-15,20-41 16</inkml:trace>
  <inkml:trace contextRef="#ctx0" brushRef="#br3" timeOffset="19523.41">3790 14514 0,'0'81'31,"0"-41"-31,0 162 32,0-162-17,0-20-15,20 20 16,-20-19-1,0-42 48,0-180-47,0 120-16,0-60 31,0 101-31,40 20 31,-20 20-31,-20-20 16,21 20-1,19 0 1,-40 20 0,0 20-1,0 0 1,-20 1-16,20-21 0,-20-20 15,20 40 1,-21-40-16,-19 0 31</inkml:trace>
  <inkml:trace contextRef="#ctx0" brushRef="#br3" timeOffset="20190.45">4012 14474 0,'0'20'46,"0"20"-46,0 1 16,0 19-16,0 1 0,0-1 16,0-20-16,0 21 31,20-21-31,-20-80 47,0 0-32,-20-41-15,20 20 16,-21 1-16,21-1 16,0-39-1,0 59 1,21 41-16,19 0 31,-20 0-31,-20 41 31,0-1-31,20-40 0,-20 40 16,0-20 0,-20-20-1,20 41-15,-60-41 32</inkml:trace>
  <inkml:trace contextRef="#ctx0" brushRef="#br3" timeOffset="24202.55">4596 13909 0,'41'0'2031,"-41"41"-2031,80 39 32,-40-39-32,-19-41 15,39 40 1,-20 0-16,-19-40 16,59 61-1,-39-41 1,-1 20-1,-40-20 64,-40-20-64,-1 41-15,1-21 16,-182-806-1,182 1874 1,0-1047-16,40-21 16,0 20-1,-21-40 32</inkml:trace>
  <inkml:trace contextRef="#ctx0" brushRef="#br3" timeOffset="25898.86">4576 14071 0,'0'-20'47,"-40"20"31,60 0-31,61 0-16,-41 0-31,0 40 0,21-40 16,60 60 15,-61 1-31,-40-61 0,0 40 16,21-40-16,-21 20 31,20-20-31,-40 41 0,20-41 16,-20 20 46,-40-20-62,-20 101 32,-1-61-32,1 0 0,19 21 15,-39-21-15,39 41 16,-19-41-16,40 0 15,-21 21 1,21-61 0,40-61 124,21 21-124</inkml:trace>
  <inkml:trace contextRef="#ctx0" brushRef="#br3" timeOffset="26971">5040 14051 0,'40'0'157,"0"40"-142,-20-20 1,41 40 0,-21-19-16,21-21 15,-21 20-15,0-20 16,-40 21-1,81-1 1,-81-20 0,0 0 46,-20-20-62,-162 162 31,122-122-15,-61 101 0,121-121-1,-60 21 1,60-21 0,0-40 30,20 20-46</inkml:trace>
  <inkml:trace contextRef="#ctx0" brushRef="#br3" timeOffset="28515.96">5786 14071 0,'0'-20'32,"0"-1"-32,0 42 78,0 19-78,40 141 31,-40-60-31,0 141 31,0-201-31,0 19 31,0-120 1,0-101-1,0 60-31,0-19 16,0-42-16,0 1 15,0-40 1,0 120-16,40 1 15,-20 40 1,-20 0-16,21 20 0,39 0 16,-40 0-1,61 60 17,-81-40-32,20-20 0,-20 101 31,0-61-31,-81 41 31,41-81-31,-41 40 31,61-40-31,0 0 16,20 41 31,0 19-32,61-40-15,-41 21 16,20-1 0,0 0-16,101 101 15,-100-100 1,-21-21-16,20 0 16,-40 0-1,20-20 1,-40 0 46</inkml:trace>
  <inkml:trace contextRef="#ctx0" brushRef="#br3" timeOffset="34840.43">6471 14514 0,'-40'0'109,"19"0"-46,1 0-32,20 20-15,-20-20-16,20 41 15,-40-41 1,40 20-16,-20 0 31,20 20-31,0 1 16,0 80 15,40-121-15,-40 20-16,60-20 0,-39 0 15,19 0 1,-20 0-1,20-20 1,-40-1-16,21-59 31,-21 60-31,0-21 16,0-19 0,0 40-16,-21-21 15,-19 21 1,20 20-1,20 40-15</inkml:trace>
  <inkml:trace contextRef="#ctx0" brushRef="#br3" timeOffset="38364.52">8225 13889 0,'0'20'110,"0"1"-95,40 19-15,-40 20 16,0 1-16,0 19 16,40 21-16,-40-20 15,0-21-15,0-19 16,21-21-16,-21 20 31,20-40-15,-20-20 15,0-20-15,0-21-16,-41-140 31,41 120-31,0-40 0,21-60 31,-21 140-31,20 21 16,-20-20-16,60 20 15,-60-21-15,61 41 16,-61-20-16,40 20 16,0 0-1,-20 0 1,1 0 0,-21 61-16,0 19 31,0-19-31,-121 80 31,60-101-31,21-20 31,0-20-31,40 41 47,100 19-16,-39-20-31,-21 1 16,61 100 0,-101-101-16,40 1 15,1-1 1,-62-40 62</inkml:trace>
  <inkml:trace contextRef="#ctx0" brushRef="#br3" timeOffset="38982.66">8789 14373 0,'0'-20'16,"-20"20"-1,0 0 17,20 40-17,-40 1 1,40-21-16,0 0 16,40-20-1,-20 0 1,-20-20-1,20 0 1,-20-41 0,0 81 31,0 41-32,41-61 1,-21 0 15</inkml:trace>
  <inkml:trace contextRef="#ctx0" brushRef="#br3" timeOffset="39625.48">8971 14353 0,'0'20'47,"0"20"-32,0 1-15,0 19 16,0-20-16,0 21 16,0-21-16,0 21 15,20-61 1,-20 40-1,0-60 17,0 0-17,0-21-15,-20 1 16,20-20-16,0 19 16,0-39-1,0 39-15,0 1 16,20 0-16,0 20 15,20 20 17,1-21-17,-21 21 1,-20 21 15,0 19-15,0 0-16,-41-40 31</inkml:trace>
  <inkml:trace contextRef="#ctx0" brushRef="#br3" timeOffset="40210.06">9233 14313 0,'0'20'15,"0"40"1,0-19-16,0-1 15,0 0-15,0 0 16,0 81 0,0-80-1,0-82 48,0 21-48,0-81 1,0 41-16,0 0 16,40-41-1,-40 81-15,20-21 16,0 41 15,21 0-15,-21 20-1,-20 41 1,0-21 0,0-20-1,-20-20 17,-21 0-1</inkml:trace>
  <inkml:trace contextRef="#ctx0" brushRef="#br3" timeOffset="41216.91">9717 13788 0,'0'0'0,"-21"-40"15,-19 40 17,60 0 30,-20 20-62,41-20 16,-21 41-16,60-21 15,-39 20-15,-1 0 16,0 1-16,21 19 16,-21-19-16,0-1 15,21 0-15,-41-20 16,0-20-16,-20 41 16,40-41-1,-40 20-15,0 0 31,-20-20-31,-20 40 16,0-20-16,-41 21 16,-20 19-1,0 21-15,41-41 0,20 0 32,20 1-32,40-41 46,40-61-46</inkml:trace>
  <inkml:trace contextRef="#ctx0" brushRef="#br3" timeOffset="42243.38">10200 13809 0,'0'-41'16,"0"61"62,61 21-62,-41-21-1,20 20-15,21 1 0,-21 19 16,21 21 0,-41-61-16,20 20 15,0 0 1,-40-19-1,0 19 1,0-20 0,-20-20-1,-20 40-15,0 1 16,-1-21-16,1 20 16,-21 1-1,21-21 1,40 40-16,20-60 47</inkml:trace>
  <inkml:trace contextRef="#ctx0" brushRef="#br3" timeOffset="44334.34">11047 13869 0,'-40'0'15,"40"-20"17,0 60 14,0 101-30,0-40-16,20 242 31,-20-263-31,20 1 32,-20-61-32,0-60 31,0 0-16,0-1-15,0-140 32,0 100-32,0-20 15,0-80 1,40 80-16,-40 41 16,41-61-1,-1 80-15,-40 21 16,40-20-1,1 40-15,39 40 32,-39-20-32,-21 122 31,-20-102-31,0 0 0,0 41 31,-41-41-31,1-20 0,-41 21 31,41-21-31,0-20 0,20 0 16,-1 0 0,62 0 31,-1 0-32,0 40-15,21-20 16,-1 21-16,41 120 31,-101-121-31,20-20 0,-20 21 16,41-1-1,-62-40 63</inkml:trace>
  <inkml:trace contextRef="#ctx0" brushRef="#br3" timeOffset="46776.29">11511 14252 0,'40'0'0,"-40"40"641,20-19-626,-20 19-15,0 0 16,20 101 15,21-141-31,-41 41 16,0-62 46,-21-19-46,21 20-16,0-20 16,-20-1-16,20 1 15,0 0 1,0-1-1,0 21 1,0 0 0,20 20-1,-20-40-15,41 40 16,-21 0 0,0 20-1,-20 0 16,-20 61 1,-20-21-32,-1-60 15,41 20 1,41-20 46,39 41-46,-39 19 0,-1-20-16,0-19 15,-40 19 1,0-20 0,-40 0 30,-21-20-14,21 0-32,20 0 15</inkml:trace>
  <inkml:trace contextRef="#ctx0" brushRef="#br3" timeOffset="47475.12">12075 13627 0,'-20'0'31,"0"0"-15,0 81-1,20-21 1,-41 162-1,1-101-15,40-20 16,0 20 0,40 141-1,1-222-15,-41-20 16,20-20-16,-20 41 16,40-41-1,-20-21 16,-20 1-15</inkml:trace>
  <inkml:trace contextRef="#ctx0" brushRef="#br3" timeOffset="48358.14">12236 14111 0,'0'0'0,"0"-20"15,0 0-15,0 40 94,21 81-63,-21-41-31,0 21 0,0-41 16,-41 41 0,41-41-16,0-60 62,20-41-46,-20 1-16,0-1 15,21-160 1,-21 160 0,0 1-16,0 19 15,40 21-15,-40 0 16,20 20 31,20 20-32,-40 21-15,20 19 0,21 61 32,-1-61-32,-40-39 15,40-1-15,-40 20 16,21-20-16,-21 21 15,0-21 17,0 20-17,-21-20-15,-19-20 16,20 0 0,-20 41-1,-1-41-15,21 0 0,0 0 31,-20 0-31</inkml:trace>
  <inkml:trace contextRef="#ctx0" brushRef="#br3" timeOffset="48846">12579 14292 0,'0'-20'15,"0"-20"1,40 40 0,-19 0-1,-1 20 16,0 0-31,-20 21 16,0-1 0,0 0-1,0 1 1,-20-41-16,0 20 16,-1-20 15</inkml:trace>
  <inkml:trace contextRef="#ctx0" brushRef="#br3" timeOffset="49110.17">12740 14313 0,'0'60'63,"0"1"-48,0-21 1,61-40-16,-1 0 31,-19-20-31</inkml:trace>
  <inkml:trace contextRef="#ctx0" brushRef="#br3" timeOffset="49574.46">12982 13667 0,'41'0'47,"-41"21"-47,40 19 16,-40 0-16,60 21 0,-40 40 16,41 201 15,-61-181-31,40-40 15,-40-1-15,0-19 0,0-21 16,0 0-16,0-20 31,0 1-31,-20-21 16</inkml:trace>
  <inkml:trace contextRef="#ctx0" brushRef="#br3" timeOffset="52372.76">14655 13647 0,'0'0'0,"0"-40"16,21 40 31,-21 40-47,40 81 31,-40-20-31,0 20 0,0-20 16,0 40-1,0-40-15,0-21 0,0-19 16,0-21-1,0 0-15,20-40 0,-20-20 47,0-20-47,0-61 32,0 41-32,0-21 0,-40-141 31,40 101-31,0 21 0,20-102 31,20 182-31,41-61 31,-61 81-31,0 0 16,41 20 0,-41 1-16,-20-1 15,40 20-15,-40-20 16,0 41-1,-20-21-15,0 0 0,-21 1 16,21 19-16,0-60 16,-40 40-16,40-40 15,-1 0-15,-19 0 16,80 21 46,1 19-62,80 121 32,-81-100-32,-20 19 15,41-19-15,-61-41 16,20-20-16,-20 40 16,20-40-1,-20-20 32,0 0-31</inkml:trace>
  <inkml:trace contextRef="#ctx0" brushRef="#br3" timeOffset="52958.51">15401 14171 0,'0'-40'16,"-40"20"-1,0 20 1,-1 20 0,1 20-1,20 122 1,20-142-16,0 40 16,40-60 15,-20-20-16,41 0-15,-61-20 16,40-1 0,-20 41-16,-20-40 15,0 60 17,0 0-32,0 1 0,0 19 15,0 0 1,41-40-1</inkml:trace>
  <inkml:trace contextRef="#ctx0" brushRef="#br3" timeOffset="53497.04">15623 14252 0,'0'40'31,"-20"81"0,20-60-31,0 19 0,0-19 0,0 20 31,0-61-31,0-40 47,0-101-15,0 40-32,0-20 15,0 21-15,0-1 16,0 20-1,20 61-15,0 0 16,0 0 0,21 61-1,-41-21 1,0-20-16,0 21 16,-21-21-1,1-20 16</inkml:trace>
  <inkml:trace contextRef="#ctx0" brushRef="#br3" timeOffset="72182.05">15905 14252 0,'0'20'219,"0"21"-203,0 160-1,0-140 1,0-1-16,0-20 16,0 1-16,0-21 15,0-40 32,0-61-31,0 61-1,0-121 17,0 101-32,0 19 0,0-19 15,20-20 16,21 19-31,-1 21 16,-20 20 0,0 0 15,-20 40 16,0 21-32,-40-21 1,0-40 0,20 0 15</inkml:trace>
  <inkml:trace contextRef="#ctx0" brushRef="#br3" timeOffset="73638.7">16228 13809 0,'-20'0'31,"60"40"141,0-20-172,122 81 16,-102-61-1,21 21-15,-21-21 16,41 20 0,-81-60-16,0 41 15,21-21 1,-41 20-1,0 1 1,-21-21 0,-19-20-16,-162 101 31,142-61-31,-21 20 31,41-19-31,40-21 31,0-40 1,40-21-17,-40 21-15</inkml:trace>
  <inkml:trace contextRef="#ctx0" brushRef="#br3" timeOffset="74590.55">16833 13788 0,'0'0'0,"20"0"125,20 61-109,-20-41-16,20 0 15,21 21-15,-1-1 16,-19 0-16,-1 1 16,21-1-16,19 61 31,-39-101-15,-41 60-16,0-40 15,0 21 1,0-1-1,-21-40 1,-19 40-16,0 1 0,-21-21 16,1 20-16,-61 41 31,80-61 0,62-20 0</inkml:trace>
  <inkml:trace contextRef="#ctx0" brushRef="#br3" timeOffset="76180.46">17599 13768 0,'20'20'109,"-20"41"-109,0-1 16,20 21-16,-20 0 15,0 40 1,0-61-16,0 1 0,0-41 15,0 0 17,0-60 30,0-1-62,0 1 16,0-21-16,0-19 15,0-1-15,0 1 16,0-82 0,0 102-16,40-1 0,-20-19 31,21 60-31,19 20 31,-40 0-31,0 0 0,21 0 16,-21 80 15,-20-60-31,20 0 0,-20 41 31,0-41-31,-20 20 0,-41 1 16,41-41 0,-20 60-16,0-60 0,-21 0 31,41 0-31,0 0 15,20 20 17,40 21-17,1-1-15,100 61 16,-101-61 0,81 81-1,-121-81 1,40-40-16,-20 41 15,-20-21 1</inkml:trace>
  <inkml:trace contextRef="#ctx0" brushRef="#br3" timeOffset="78293.9">18203 14192 0,'41'20'94,"-41"0"-94,0 20 15,20 1-15,-20-1 16,0 41-16,40-61 15,-40 20 1,0-20 0</inkml:trace>
  <inkml:trace contextRef="#ctx0" brushRef="#br3" timeOffset="78640.38">18445 14111 0,'0'20'32,"0"0"-17,0 21-15,0 19 16,41 81 0,-41-121-1,20 21 1,-20-1-1</inkml:trace>
  <inkml:trace contextRef="#ctx0" brushRef="#br3" timeOffset="78893.86">18324 14353 0,'0'0'0,"61"0"46,-21 0-30,-20 0 0,0 0-1,21 0-15,-41-20 16</inkml:trace>
  <inkml:trace contextRef="#ctx0" brushRef="#br3" timeOffset="79532.82">18869 13607 0,'0'0'0,"-41"20"78,41 20-62,-40 61-16,40 0 16,-40 161-1,40-141-15,0 121 31,40-202-31,-40 1 16,60-21 0,-19-20 15,-21-41-31</inkml:trace>
  <inkml:trace contextRef="#ctx0" brushRef="#br3" timeOffset="80251.79">19151 13970 0,'0'20'47,"0"20"-47,0 21 15,0-1-15,-41 142 32,41-182-17,0-40 17,21-141-1,-21 100-31,0-241 31,0 282-15,20 20-16,-20-21 15,20 21 1,20 0 0,21 21-1,-61 19-15,40 20 0,0 41 31,-40-60-31,41-1 0,-41 20 32,0-40-32,0 21 0,0-21 15,0 20 1,-20-20 0,-21-20-1,21 41-15,-20-41 16,-21 0-16,41 0 15,0 20-15,0-20 16</inkml:trace>
  <inkml:trace contextRef="#ctx0" brushRef="#br3" timeOffset="80731.74">19614 14131 0,'41'0'63,"-1"0"-48,0 81 17,-40-41-17,0 0-15,-20-19 16,-20 39 0,-21-60-1,41 0 1</inkml:trace>
  <inkml:trace contextRef="#ctx0" brushRef="#br3" timeOffset="80965.44">19796 14192 0,'0'40'47,"0"0"-47,0-20 0,0 1 16,0 19-1,40-40 1,1 0-16,19 0 15,0-20-15</inkml:trace>
  <inkml:trace contextRef="#ctx0" brushRef="#br3" timeOffset="81380.1">20058 13486 0,'20'0'15,"20"61"1,1-1 0,39 283 15,-39-182-31,-41 0 0,0 1 16,0-1-16,0 81 31,-41-142-31,41-39 0,0-21 15,-20-40-15,20 41 16,-40-41 0,40-41-1</inkml:trace>
  <inkml:trace contextRef="#ctx0" brushRef="#br3" timeOffset="101130.19">3870 16873 0,'21'0'344,"120"0"-329,-101 0 1,61 0 0,-81 0-16,0 0 31,-20 40-31</inkml:trace>
  <inkml:trace contextRef="#ctx0" brushRef="#br3" timeOffset="102059.55">3870 17135 0,'41'0'109,"-21"0"-93,81 0-1,-81 0-15,40 0 31,-19 0-15</inkml:trace>
  <inkml:trace contextRef="#ctx0" brushRef="#br3" timeOffset="104117.11">4294 16651 0,'0'-40'31,"0"60"1594</inkml:trace>
  <inkml:trace contextRef="#ctx0" brushRef="#br3" timeOffset="107165.52">887 16449 0,'0'0'0,"0"-20"16,0 0-1,0 60 79,40 21-78,61 342 15,-61-262-31,-40-40 0,61 0 15,-41-21 1,0-39-16,21-41 31,-21 0-15,0-41 0,-20 1-16,60-20 15,-19-263 1,-1 222-1,0-161 1,-20 222 0,-20 20-1</inkml:trace>
  <inkml:trace contextRef="#ctx0" brushRef="#br3" timeOffset="108110.82">1492 17236 0,'0'-41'47,"0"21"-47,0 0 16,20-20-16,-20 19 15,20 1-15,-20-20 16,61 20 0,-21-20-1,-20 40 16,-20 181-15,0-161 0,0 0-1,0 21 1,0-62 15,0 1-15,40 0-16,-40-40 15,20 60 1,-20-21-16,21 21 31,-21 61-15,0-1 0,0-39-1,0-42 48,60-39-48,-60 40 1,61 20 0,-21 0-1,-40 40 1,20 0-16,-20 1 15,20-41 1</inkml:trace>
  <inkml:trace contextRef="#ctx0" brushRef="#br3" timeOffset="108804.04">2056 17195 0,'0'-20'31,"41"0"-15,-41 0-1,20-41 17,-20 21-32,0 0 15,0 20 1,-41 60 31,41 0-47,0 0 0,0 102 31,0-122-31,0 0 16,41-20-1,19 0-15,-60-20 16,40 0-16,-19-41 16,-21 21-16,60-1 15,-60 1-15,20-81 31,-20 182 16,41-1-31,-41-20-16,20 1 16,-20-1-1,20-40-15,-20 40 16,-20-40 31,0 0-32,-41 0 1,41 0 0,20 21-16</inkml:trace>
  <inkml:trace contextRef="#ctx0" brushRef="#br3" timeOffset="111673.58">5221 16026 0,'0'-40'31,"0"20"-31,0 60 94,20 101-78,-20-20-16,61 20 15,-1 202 1,-19-303-16,-41-20 15,40 21 1,0-41-16,21 0 31,-61-21-31,40 1 16,-20-20-16,20-81 16,1 61-16,-41-21 15,60-141 1,-19 121-16,-41 21 15,40 19-15,-40 21 16,20 40 47</inkml:trace>
  <inkml:trace contextRef="#ctx0" brushRef="#br3" timeOffset="112543.88">5866 16349 0,'-20'0'125,"20"20"-110,-40-20 1,40 101-1,0-61 1,0 0-16,0-20 16,20-20 62,0-40-63,-20 20 1,20 20 0</inkml:trace>
  <inkml:trace contextRef="#ctx0" brushRef="#br3" timeOffset="113453.92">5866 16550 0,'0'-20'16,"0"0"-1,0 0 16,-20-21-15,0 41 15,0 0-15,20 21 0,-41 39-1,41-40-15,0 0 16,0 21-16,41-1 31,-1-40-15,0-20-1,-40 0 1,41 0-16,-41-21 16,60 21-16,-60-20 15,0 20-15,0-1 16,-20 62 31,20-1-32,-20 21 1,20-41-16,0 0 16,0 40-1,0-19-15,20-1 0,-20 0 16,20 1-16,-20-1 15,40 0 1,-40-20-16,0 21 0,21 39 31,-21-60-15,0 21 15,-61-41-15,21 0-16,-21 0 15,1-20-15,-1-1 16,41-79 0,20 80-16,0-1 15,0-19 1,41 0-16,-1-1 16,0 21-16,21 20 15,39-60 1</inkml:trace>
  <inkml:trace contextRef="#ctx0" brushRef="#br3" timeOffset="115589.67">6592 16207 0,'0'-20'0,"0"61"110,0-1-95,20 162 1,-20-142 0,0 81-1,0-121 1,0-60 31,0-20-32,0 19-15,0-19 16,0-102 0,0 82-16,40-122 31,-40 162-31,21 20 15,79-41 1,-80 61-16,1 0 16,19 0-16,-20 0 15,20 61 1,-40-41-16,0 61 31,0-41-31,-20-20 16,0 20-16,-20-20 15,20 1-15,-1-21 16,-39 40 0,40-40-1,20 20 17,20 20-17,40 1 1,-39-21-16,19 20 15,-20 21-15,20-21 16,-19 0-16,19 41 31,0-41-31</inkml:trace>
  <inkml:trace contextRef="#ctx0" brushRef="#br3" timeOffset="117095.69">7136 16570 0,'0'21'63,"0"-1"-63,0 0 15,0 20-15,0 0 16,0 1 0,0-61 46,-40-121-31,40 100-15,40 1 0,-20 40-1,21 0 17,-41 20-17,0 20 1,-20-19-1,-1-21 1,1 20 0,20 20 46,41-40-62,-41 20 16,40-20-16,-20 61 31,20-61-31,-40 40 31,-20-40-15,0 20 0,-40-20-1,39 0-15</inkml:trace>
  <inkml:trace contextRef="#ctx0" brushRef="#br3" timeOffset="119805.2">7600 15885 0,'0'0'0,"0"40"125,-81 122-109,81-82 0,0 41-16,0-20 15,20 161 1,-20-222-1,81 41 1,-61-81 0,-20-20 46</inkml:trace>
  <inkml:trace contextRef="#ctx0" brushRef="#br3" timeOffset="120636.78">7761 16288 0,'0'0'0,"0"-20"15,0 40 48,0 81-48,0-41-15,0 1 16,-40 20 0,40-61-1,0-40 17,0-21-17,20-100 1,-20 81-16,0-182 31,20 201-31,-20 21 16,40 0-1,-19 20 1,19 0 0,0 40-16,-40 1 15,41-1-15,-1 20 16,20 82-1,-60-102-15,41 0 16,-41 1 0,0-1-16,0 0 31,-41-20-15,21-20-1,-20 0-15,0 0 16,-41 41-1,41-41 1,60 0 15</inkml:trace>
  <inkml:trace contextRef="#ctx0" brushRef="#br3" timeOffset="121116.14">8265 16349 0,'0'-21'32,"20"21"30,0 0-46,21 41-1,-41-21 1,0 0 0,0 20-1,0-19 1,-61 19 0,1-40-16,19 0 15,62 0 32,19 0-31</inkml:trace>
  <inkml:trace contextRef="#ctx0" brushRef="#br3" timeOffset="121344.17">8467 16328 0,'-20'0'16,"20"41"-16,-41-21 0,41 61 31,0-41-15,20-40-1,1 0-15,19 0 0,0 0 16,21-20-16,-1-21 15,-40 21-15</inkml:trace>
  <inkml:trace contextRef="#ctx0" brushRef="#br3" timeOffset="121859.64">8709 15804 0,'0'-20'31,"20"20"-31,0 0 32,40 141-1,1-40-31,-21-20 15,-40 40-15,61 20 16,-61-40-16,0 20 16,0 40-1,0-101-15,0-19 16,0-21-16,-21 40 31,1-60-15,0 0 15</inkml:trace>
  <inkml:trace contextRef="#ctx0" brushRef="#br3" timeOffset="123584.98">9233 16026 0,'0'0'0,"20"-40"15,-20 100 48,40 142-47,-40-61-16,0-20 15,0-40-15,0 39 31,0-99-31,0-42 47,0-59-31,0 19-16,0 1 16,0-21-16,0-40 15,0 20-15,0 21 16,0-21-16,61-20 31,-1 81-31,-20 40 16,1-20-1,-1 20-15,-20 20 16,41 121 0,-61-101-1,0 1-15,0-1 16,-20 0-16,-21 21 0,21-21 15,-20 0-15,-1-40 16,21 41-16,-20-41 16,20 0-1,80 20 48,81 101-32,-120-81-31,-1-20 16,20 21-16,-40-21 15,40-20-15,-40 20 0,21-20 16,-21 40 0,0-80 30</inkml:trace>
  <inkml:trace contextRef="#ctx0" brushRef="#br3" timeOffset="124084.48">9898 16429 0,'-20'0'31,"-21"20"-16,41 21 1,0-1-16,0-20 16,0 0-1,21-20-15,-1 0 16,20 0 0,-40-20-1,40 0-15,-19-40 16,-21 19-1,0 61 32,0 1-47,0-1 16,40 20 0,-40 0-1,20-40 1,0-20-16</inkml:trace>
  <inkml:trace contextRef="#ctx0" brushRef="#br3" timeOffset="124604.58">10120 16449 0,'0'41'31,"0"-1"-15,-20 101 0,20-80-16,0-1 15,0 21 1,0-61-1,20-20-15,-20-40 32,0 19-17,0-140 1,0 81 0,0-102-1,0 162-15,20 0 16,0 20-1,20 0 1,-20 60 15,-20 21-15,0-41 0,-40-20-1</inkml:trace>
  <inkml:trace contextRef="#ctx0" brushRef="#br3" timeOffset="125106.28">10301 16490 0,'0'20'32,"0"0"-17,0 41-15,0 59 16,0-79 0,0 19-1,0-100 32,0 20-31,0-21-16,0 1 15,0-20-15,0-21 16,40-20-16,-40 41 16,101-1-1,-60 61 16,-21 20-15,20 21-16,-40-21 16,0 0-1,0 20-15,0 21 16,-20-41 0,0-20-1,-21 0 1,1 0-1,0 0 1</inkml:trace>
  <inkml:trace contextRef="#ctx0" brushRef="#br3" timeOffset="127869.32">4798 17316 0,'-41'0'15,"62"0"141,-1 0-140,0 0 0,0 0-1,20 0 1,-19 0 0,-1 0-1,20 41 16,-20-41-15,0 0 0,21 0 15,-1 0-15,0 0-1,41 0 1,-61 0-1,61-21 1,-21 21 0,1 0-1,-21 0 1,20 0 0,-19-20-16,60 20 31,-81-20-31,0 20 15,61 0 1,-61 0 0,40 0 15,1 0-31,39-40 16,-59 40-16,-1 0 15,142-41 1,-122 21-1,0 20-15,1 0 0,-1 0 16,21-40-16,100 40 31,-120 0-31,161-20 32,-121-21-32,-21 41 15,61-40 1,-60 40-16,-21 0 15,61 0 1,-60 0-16,-21 0 16,0-20-16,21 20 15,60 0 1,-81 0 0,0 0-16,41 0 15,-41 0-15,-19 0 16,-1 0-16,20 0 15,-20 0-15,61 0 32,-61 0-32,61 0 31,-61 0-31,0 0 16,40 0-1,-19 0 1,-1 40-16,0-40 15,1 0 1,-21 20 0,20-20-1,-20 0 1,-20 21-16,21-21 16,-1 0-16,40 0 15,-40 0 1,21 0-1,-1 0-15,-20 0 16,20 0 0,1 0-16,-21 0 15,40 0 1,1 40 0,-21-40-1,0 0-15,-19 0 16,19 0-1,0 0-15,-20 0 0,101 0 32,-80 0-32,-21 0 15,20 0-15,81 0 32,-81 0-32,102 0 31,-102 0-31,20 0 15,61 0 1,-60 0-16,-1 0 16,122 0-1,-102 0 1,-19 0-16,-1 0 0,21 0 16,0 0-16,-1 0 15,102 0 1,-102 0-16,-19-20 15,-1 20-15,1 0 16,39 0 0,-59 0-16,-1 0 15,-20 0 1,0 0-16,-60-20 78,0 20-78,-21 0 16</inkml:trace>
  <inkml:trace contextRef="#ctx0" brushRef="#br3" timeOffset="134890.4">4153 12176 0,'0'20'719,"0"0"-719,0 20 16,0 41-1,0-61-15,0 20 32,0-19-17,20-21 173,0 0-157,20 0-15,-20 0-1,1 0 1,19 0 0,0 0-1,-20 0 1,1 0-1,19 0 1,-20 0-16,20 0 16,-19 0-1,-21 40 1,40-40-16,-20 0 31,20 20-15,-19-20-1,19 20 1,-20-20 0,20 0-1,-20 0 1,41 0 0,-21 0-1,1 0 1,-1 0-1,20 0-15,-19 0 16,-21 0-16,0 0 16,0 0-16,41 0 15,-21 0 1,-20 0 0,0 0-16,21 0 15,-1 0 1,-20 0-16,20 0 15,21 0 1,-41 0 0,61 0-1,-21 0 1,-20 0-16,21 0 31,-1 0-15,1 0-1,-21 0 1,-20 0-16,61 0 31,-61 0-31,0 0 16,21 0 0,-1 0-16,0 0 15,-20 0-15,21 0 16,-21 0-16,0 0 15,0 0-15,21 0 16,-21 0 0,20 0-16,0 0 15,-20 0 1,41 0 0,-41 0-16,20 0 15,1 0 1,-1 0-16,0 0 15,1 0 1,-41 41-16,40-41 16,-20 0-1,20 0 1,-19 0 0,-1 0-1,20 20 1,0-20-1,41 40 1,-61-40-16,0 0 16,61 0-1,-41 0 1,1 0 0,-21 0-1,20 0 1,0 0-1,1-20 1,-1 20-16,0 0 31,-19 0-31,19 0 32,-20 0-1,0 0-16,0 0 17,21 0-17,-21-20-15,0 20 47,-20-20-16,0-21-15,0 21 0,0-20-1,0 20 1,0-21 0,0 21-1,-20 20 63</inkml:trace>
  <inkml:trace contextRef="#ctx0" brushRef="#br3" timeOffset="138278.84">8063 12317 0,'0'40'156,"0"41"-140,-20-21-1,20-19-15,0-1 16,0 20-1,0-19 1,0-1 0,20-40 46,1 0-31,19-20-15,0 20 0,1 0-1,-21 0 1,0 0 0,20 0-1,21 0 1,-21 0-1,0 0 1,1 40-16,-1-40 16,-20 0-1,41 0 1,-41 0 0,0 0-16,0 0 15,20 0-15,-19 0 16,-1 0-16,40 0 15,-40 0 1,1 0-16,19 0 16,0 0-1,0 0 1,41 0 0,-61 0-1,61 0 1,-61 0-16,61 0 31,-61 0-31,20 0 16,-20 0-16,0 20 15,21-20-15,60 0 32,-61 0-32,0 41 15,21-41-15,-21 0 16,0 0-16,1 0 15,-21 0-15,40 0 16,-40 0-16,1 0 16,19 0-16,0 0 15,1 0 1,19 0 0,-40 0-1,101 0 1,-81 0-1,21 0-15,-1 0 16,122 0 0,-21 0-1,-100 0 1,-1-20-16,1 20 16,120 0-1,-121 0 1,122 0-1,-101-21-15,160-19 32,-180 40-32,120-40 31,-140 40-31,-1 0 16,61 0-1,-81 0 1,20 0 46,-20 0-30,1 0-17,19 0 1,0 0-1,-20 0 1,1 0 0,19 0-1,0 0-15,-20 0 16,21 0 0,19 0-16,-40 0 31,0 0-31,1 0 31,19 0-15,-20 0-16,0 0 15,-20-20 1,41 20 0,-21 0-1,20 0 16,20 0-15,-39 0 47,-21-41-48,20 41 16,-20-20-15,0 0 0,40-41-1,-40 41 1,0-60 0,0 39-16,0 21 15,20-20 1,-20 60 31,0 0-32</inkml:trace>
  <inkml:trace contextRef="#ctx0" brushRef="#br3" timeOffset="140581.11">14837 12639 0,'0'21'78,"0"19"-78,0-20 16,0 0-16,0 21 16,0-21-16,0 0 15,0 0 1,0 40-16,0-39 15,20-21 32,40-21-31,-19 21-16,120-161 31,-100 121-31,19-21 16,41-39-1,-101 100-15,-20-41 0,20 41 16,-20-20 78</inkml:trace>
  <inkml:trace contextRef="#ctx0" brushRef="#br3" timeOffset="143723.04">18244 12478 0,'20'20'203,"-20"0"-203,20 21 16,-20 19-16,40 21 31,-40-61-31,20 20 0,-20-19 16,41-21 15,-21 0 0,121-162-15,-80 82-1,120-122 17,-141 142-32,-20 39 0,21 1 15,-21 20 63</inkml:trace>
  <inkml:trace contextRef="#ctx0" brushRef="#br3" timeOffset="144959.64">22094 12579 0,'0'40'93,"0"1"-77,40-1 0,-40 0-16,0 1 0,20-1 15,21 0 1,-21-40-1,20 0 1,1 0-16,-1-40 16,0 0-16,41-21 0,60-60 31,-121 121-15,-20-20-16</inkml:trace>
  <inkml:trace contextRef="#ctx0" brushRef="#br3" timeOffset="152063.12">4838 17740 0,'0'-21'46,"-20"21"-30,20 41 140,0-1-140,0 21-16,0-1 16,-40 21-1,40-21-15,0 1 0,-21-21 0,21 0 16,0 1-16,0-21 15,0 0 17,0-40 15,0-101-32,0 60 1,0 1-16,21-61 15,-21 60 1,40 21 0,-40 0-16,60-1 0,-39 21 15,-1-20-15,20 40 16,-40-40-16,40 40 0,-19 0 31,-1 0-15,-20 20-1,40-20-15,-40 60 0,0-19 16,0-21 0,-20 0-16,-20 40 15,19-19 1,-19-41-16,0 40 16,-21-40-1,41 0 1,20 40 62,20 21-47,21-1-31,-41-19 0,40-1 16,-40 0-16,40 1 15,-20-1 1,1-40 0</inkml:trace>
  <inkml:trace contextRef="#ctx0" brushRef="#br3" timeOffset="153024.61">5261 18102 0,'0'-20'32,"0"-20"46,-40 40-63,20 0 17,0 40-17,-21-20 1,41 41 0,0-41-1,21-20 1,-1 0-16,0 0 15,20 0 1,-40-60 0,41 60-16,-41-41 15,0 21 1,0 60 46,-21 41-46,21-61 0,0 21-1,0 19-15,41-20 32,-41-20-1,-41-20 16,-59-20-32,100 0 1,-21 20 0,21-40-1,0 20 1,41-21-1,19 21-15,21-40 16,-61 60-16,20-41 16,-19 41-1</inkml:trace>
  <inkml:trace contextRef="#ctx0" brushRef="#br3" timeOffset="155664.21">5725 17740 0,'0'20'141,"0"0"-141,0 20 16,20 61-1,-20-61-15,0 1 16,0-21-1,20 20-15,-20-20 16</inkml:trace>
  <inkml:trace contextRef="#ctx0" brushRef="#br3" timeOffset="155986.42">5665 17901 0,'20'0'62,"0"0"-46,20 0-16,-20 0 15,41 0 1,-41 0-16,0-20 0</inkml:trace>
  <inkml:trace contextRef="#ctx0" brushRef="#br3" timeOffset="157007.68">6249 17639 0,'0'20'62,"0"40"-46,0-19-16,0 19 16,-60 101 15,60-140-31,0 19 15,0-60 32,0 0-31,0-21 0,0 1-16,-41-20 0,41-1 15,0 1-15,0 19 16,21-19-16,-21 40 15,100-61 17,-79 81-32,-1-20 0,20 20 15,20 0 1,1 0 0,-41 60-1,-20-19 1,0-21-1,0 0-15,-60 81 32,19-81-32,-59 61 15,59-81 1,21 0 0,20 20 46,40-20-46,61 100-1,-81-59 1,61 60 0,-41-41-1,-40-40 1,20-20-1,-40-20 17</inkml:trace>
  <inkml:trace contextRef="#ctx0" brushRef="#br3" timeOffset="157606.11">6612 17941 0,'0'0'0,"0"20"94,0 61-78,0-41-16,0 1 15,0-21-15,0 20 16,0-20-16,0 0 16</inkml:trace>
  <inkml:trace contextRef="#ctx0" brushRef="#br3" timeOffset="157949.43">6753 17981 0,'0'21'63,"0"59"-48,0-60-15,0 1 16,0 19 0,0 0-16,0-20 31</inkml:trace>
  <inkml:trace contextRef="#ctx0" brushRef="#br3" timeOffset="158196.98">6632 18042 0,'20'20'31,"21"-20"-15,-1 0 0,0 0-16,-20 0 15</inkml:trace>
  <inkml:trace contextRef="#ctx0" brushRef="#br3" timeOffset="161685.13">7035 17498 0,'0'20'141,"-60"60"-126,60-59 1,-20 19-16,20 20 16,-41 283 15,41-282-31,41 39 31,-41-79-31,20-21 16</inkml:trace>
  <inkml:trace contextRef="#ctx0" brushRef="#br3" timeOffset="162662.48">7257 17740 0,'0'0'16,"20"0"0,-20-21-1,0 82 110,0-21-125,-40 1 0,40-1 16,-20 0-16,20 0 15,0 1 1,0-102 47,0 41-48,0-141 1,0 100-16,40-60 31,-40 101-15,20 20-1,21 0 17,-41 20-17,60 41-15,-60-21 16,61 41-1,-61-41-15,60 21 16,-20-1 0,-19-20-1,-21-19 17,0-1-17,-41 20-15,-19-40 16,19 20-16,-19-20 15,-1 41 1,21-41 0,101-21 15,-1 21-15</inkml:trace>
  <inkml:trace contextRef="#ctx0" brushRef="#br3" timeOffset="163245.39">7660 17881 0,'0'0'0,"20"0"78,21 0-62,19 0-16,-60 20 31,20-20-31,-20 20 0,0 20 16,-20 1-1,0 19 1,-20-40 0,-1-20-1</inkml:trace>
  <inkml:trace contextRef="#ctx0" brushRef="#br3" timeOffset="163494.51">7842 17941 0,'0'40'47,"-41"1"-32,41-1 1,21 0-1,39-40-15,-20 0 16,1 0-16,-21 0 16</inkml:trace>
  <inkml:trace contextRef="#ctx0" brushRef="#br3" timeOffset="163889.55">8003 17477 0,'0'-40'0,"20"40"31,0 40-31,21 1 16,-1 100 0,-40-60-16,40 19 15,-40-19-15,41 0 16,-41 40 0,0-61-16,0 1 15,0 19 1,0-60-16,-21 0 31,-19-20-15</inkml:trace>
  <inkml:trace contextRef="#ctx0" brushRef="#br3" timeOffset="165691.84">8487 17820 0,'0'-20'16,"0"60"46,0 81-46,0-80 0,0-21-16,20 0 31,20-20 0</inkml:trace>
  <inkml:trace contextRef="#ctx0" brushRef="#br3" timeOffset="165907.24">8386 17941 0,'20'0'31,"21"0"-15,39-40-1,-40 40 1,-19 0-16</inkml:trace>
  <inkml:trace contextRef="#ctx0" brushRef="#br3" timeOffset="166875.45">8830 17699 0,'0'-20'15,"0"40"32,0 21-47,-21 39 16,21-19-1,0-1-15,-20 1 0,20-1 32,0-40-32,0-40 62,0 0-62,0-20 0,0-21 16,0 1-1,0-102 1,0 102-16,0-1 0,101-39 31,-81 100-31,20 0 16,-19 0-16,-1 0 16,0 0-16,40 0 15,-60 20 1,21 40-1,-21-19 1,0-1 0,-61 20-1,21-60-15,-1 41 16,1-41-16,20 0 0,-20 0 16,20 0 15,20 40 0,20 0-31,20-19 16,-20 19-1,41 20-15,-41-40 0,20 21 16,-20-1-16,-20-20 16,20 0-1,21-20-15,-41 21 16</inkml:trace>
  <inkml:trace contextRef="#ctx0" brushRef="#br3" timeOffset="167895.14">9172 17941 0,'0'-40'15,"20"40"64,-20 40-64,0 0-15,0 1 16,0-1-16,0-20 15,0 21-15,0-21 16,0-61 47,0 1-48,0 0-15,0-21 16,0 21-16,0 20 15,41 20-15,-41-40 16,20 40 15,0 0-31,0 0 16,20 20 0,-40 20-1,0 0 1,0-20-16,0 1 15,-40 19 17,20-40-17,60 0 63,1 40-62,-41-20 0,40 1-1,-40 19-15,0-20 32,-20-20-17,-21 0 1,21 0-1,-40 0 1,20-20 0</inkml:trace>
  <inkml:trace contextRef="#ctx0" brushRef="#br3" timeOffset="170862.95">9858 17377 0,'0'20'125,"-21"-20"-125,-19 20 31,40 0-15,-20 20-1,20-19 1,0 180-1,0-60 1,0 0-16,0-40 16,0 0-16,0-40 0,60-21 15,-60-20-15,41 20 16,-21-20 0</inkml:trace>
  <inkml:trace contextRef="#ctx0" brushRef="#br3" timeOffset="174343.04">10220 17699 0,'0'41'110,"0"19"-95,-40 81 1,40-80 0,-40 80-1,40-121 1,0-40 31,0 0-32,0-21-15,0 1 16,20-61 0,20 41-16,-40-1 15,0-19-15,20-62 32,1 142-32,-21-20 15,40 20 16,-20 20-15,-20 21 0,40-1-16,1 0 0,-41 21 15,101 80 1,-101-81-16,80 82 31,-80-122-31,20 0 16,-20 20 15,-20-40-15,0 0-1,-101 20 1,81-20-16,20 0 16,-21 0-16,21 0 15</inkml:trace>
  <inkml:trace contextRef="#ctx0" brushRef="#br3" timeOffset="175019.09">10805 18002 0,'0'-41'31,"0"21"16,20 20-31,21 0-1,-21 0-15,-20 40 16,0 21 0,0-21-16,0-20 15,-20 21 17,-21-1-32,21-40 0,-20 0 15,-1 0 32</inkml:trace>
  <inkml:trace contextRef="#ctx0" brushRef="#br3" timeOffset="175273.96">10987 18022 0,'-81'40'15,"81"0"1,0 21-1,20-1 1,20-60-16,41 0 16,181-80-1,-242 60 1</inkml:trace>
  <inkml:trace contextRef="#ctx0" brushRef="#br3" timeOffset="176273.81">11430 17437 0,'0'0'0,"0"-20"32,40 20-1,-20 0-16,122 101 17,-102-41-32,-20 41 15,-20 141 1,0-121-16,0 0 16,0-20-16,0 181 31,0-242-31,0-20 15,-20-20 17,-20-20-1</inkml:trace>
  <inkml:trace contextRef="#ctx0" brushRef="#br3" timeOffset="178333.53">12599 17578 0,'0'0'16,"0"-40"0,0 20-1,0 40 63,0 20-78,-40 162 16,40-142 0,-40 1-16,40-21 15,0 21 1,0-21 15,0-60 0,0-21-31,0 1 0,0-61 32,0 41-32,20-21 0,-20 1 15,40-1-15,-40 20 16,121-100 0,-81 121-1,61-41 1,-40 81-1,-21 0 1,-40 20 0,40 61-1,-40-61 1,0 0-16,0 21 0,0-21 16,0 0-1,-201 121 16,160-141-31,21 20 0,-20-20 16,0 0 0,60 0 46,20 41-46,-40 19-1,40-20-15,1 41 16,-41-20-16,60-21 16,-40 0-1,-20-20 1</inkml:trace>
  <inkml:trace contextRef="#ctx0" brushRef="#br3" timeOffset="178895.58">13083 17861 0,'0'-21'16,"0"-19"15,-20 40 0,0 0-15,-41 40 0,41 21-1,20-41-15,0 20 16,0-20-1,40-20 1,-19 0 0,39-60-1,-20 60 1,1-40 0,-62 60 30,21 20-30,0 0-16</inkml:trace>
  <inkml:trace contextRef="#ctx0" brushRef="#br3" timeOffset="179511.51">13285 17840 0,'0'41'47,"-21"80"-31,21-41-1,-20-19-15,20-1 0,0-19 16,-40 39 0,40-60-1,0-80 48,0-81-48,0 80 1,0-100 0,0 141-1,40 0 1,1-21-1,-21 41 1,20 0-16,21 21 31,-41-1-15,-20 0 0,0 20-1,-41-20 1,1-20-1,20 0 1,0 0 0</inkml:trace>
  <inkml:trace contextRef="#ctx0" brushRef="#br3" timeOffset="180094.69">13567 17881 0,'0'20'46,"-20"101"-30,0-61-16,20 1 16,-41-21-16,41 0 15,0-19-15,-20-21 16,20 60 0,0-100 30,0-1-30,0 1 0,40-141-1,-40 100 1,81-20-16,-41 41 16,21-21-1,-21 61 1,-20 20-16,0 0 15,-20 60 1,0-19 0,0 80-1,-20-61 1,20-40-16,-20 0 16,-20 21-1,20-41 1,-1-20-1</inkml:trace>
  <inkml:trace contextRef="#ctx0" brushRef="#br3" timeOffset="181977.61">11833 17215 0,'0'0'0,"0"-20"63,0 61 78,61 59-126,-61-59 1,60 59-1,-60-39-15,20 60 32,-20-81-32,0 1 15,0 19-15,0-20 16,0 1-16,0-1 16,0 20-1,0-19-15,0-21 16,0 20-1,0 1-15,0-21 16,0 40 0,0-19-1,0 19 1,0-20-16,0 1 31,-40-1-15,40-20-1,-20 41 17,20-41-17,0 0 1,-41-40 62</inkml:trace>
  <inkml:trace contextRef="#ctx0" brushRef="#br3" timeOffset="183456.07">4556 17477 0,'-20'0'47,"20"41"-31,-41-1 15,41 0-31,-40-19 16,40 19-16,0-20 0,-20 0 15,20 21-15,0 19 16,-20-20-16,20 1 15,0 19-15,0 61 16,0-60 0,0 80-1,0-101 1,20 61 0,-20-81-16,60 81 31,-60-81-16,41-20 1,-41 20-16,0-40 109</inkml:trace>
  <inkml:trace contextRef="#ctx0" brushRef="#br3" timeOffset="186005.83">9333 16933 0,'0'-20'250,"21"-20"-219,39-1-15,21-39 0,-61 60-1,61-61 1,-61 81-16,20-40 16,-20 40-16,21-61 15,-21 61-15,60-80 31,-39 39-15,-1 1-16,-20 20 16,0-21-16,41 1 15,-21 0 1,0-21 0,21 21-1,-41 40 1,61-121-1,-41 101-15,41-81 32,-41 81-32,20-20 15,-39 19-15,-1 1 16,60-20 0,-60 0-16,21 40 15,-1-41 1,-40 21-1,20 20 1,-40 0 140</inkml:trace>
  <inkml:trace contextRef="#ctx0" brushRef="#br3" timeOffset="187994.63">12640 18405 0,'-21'0'0,"42"0"203,241-161-172,-182 80-31,1 20 0,-21 21 16,21-20-16,-21 19 15,-19 1-15,19 20 16,1-41-16,-1 1 16,21 20-16,-21-21 15,21 21-15,-41-21 16,1 21-16,19 20 0,1-41 31,-41 61-31,0-60 0,20 60 16,-20-20-16,0 20 15,21-20-15,-1-21 16,-20 41 62,-20-20-47,-20 20 79</inkml:trace>
  <inkml:trace contextRef="#ctx0" brushRef="#br3" timeOffset="198074.93">14797 16349 0,'40'0'156,"-20"0"-125,61 0-15,-21 0 0,-20 0-16,-19 0 15,59 0 1,-60 0-1,1 0 48</inkml:trace>
  <inkml:trace contextRef="#ctx0" brushRef="#br3" timeOffset="198449.39">14837 16691 0,'40'0'31,"0"0"-15,1 0-16,19 0 16,-19 0-16,-1 0 15,41 0 1,-61 0-16,20 0 16</inkml:trace>
  <inkml:trace contextRef="#ctx0" brushRef="#br4" timeOffset="210419.81">6128 18062 0,'0'20'266,"0"41"-251,0-1-15,0-40 16,0 21 0,0-1-16,0-20 15,0 20 1,0-19-16,0 19 15,0 20 1,0-39 15,0-1 79,0 0-32,0 20-63,20-40 1,21 0 78,-41-20-79,20 20-15,0-20 16,20 20 0,-19 0-1,-1 0 1,-20-20-16,20 20 31,40 0-15,-40 0-16,1 0 15,19 0 17,0 0-17,-20 0 1,1 0 0,-1 0-1,20 0 1,-20 0-1,0 0 1,21-41 0,-21 41-16,0 0 15,0 0 1,20 0 0,-19 0-1,-1 0 1,20 0-1,21 0 1,-21 0 0,0 0-1,1 0 1,-21 0 0,20 0-16,-40-20 15,61 20-15,-41 0 16,0 0-1,0 0 1,40 0 0,-19 0-1,-21 0 1,61 0 0,-61-20-1,60 20 1,-19 0-16,-41-40 15,61 40 1,-41 0-16,-20 0 16,20 0-1,81 0 1,-100 0-16,19 0 16,-20-20-16,0 20 15,20 0 1,1 0-16,-1 0 15,0 0 1,1 0 0,-21 0-1,20 0 1,1 0 0,-21 0-1,20 0 1,-20 0-1,41 0-15,-21 0 16,0 0 0,1 0-1,39 0 17,-60 0-32,21 0 15,-1 0-15,81-41 31,-101 41-15,0 0-16,0 0 16,21 0-16,-21 0 0,0 0 15,20 0-15,-19 0 16,-1 0-16,0 0 16,20 0-16,-20 0 15,1 0-15,19 0 16,0 20-1,0-20-15,21 0 32,-21 0-32,61 0 31,-81 0-15,0 0-16,21 0 0,-1 0 31,-20 0-31,21 0 0,-21 0 15,0 0-15,60 0 32,-59 0-32,59 21 31,-60-21-31,21 0 16,-21 0-16,0 0 15,41 0 1,-41 0-16,0 0 0,0 0 15,20 0 1,41 0 0,-41 40-16,41-40 31,-61 0-31,20 0 0,1 0 31,-1 0-31,-20 0 0,0 0 31,21 0-31,-1 0 16,20 20 0,-39-20-1,-1 0 1,0 0 0,20 0 30,-20 0 1,1 0-15,19 0-17,0 0 1,-20 0-1,1 0 1,19 0 0,-20 0-1,0 0 1,0 0 15,21 0-15,-21 0-1,0 0 1,0 0 0,20 0 15,-19 0-15,-21 20-1,20-20-15,20 0 31,-20 0 1,-20 41-32,20-41 31,1 0 0,19 0 0,-20 0-15,0 0 15,20 0 1,-19 0-17,-1 0 1,0 0 15,20 0 0,-20 0 1,1 0-1,19 0-16,-20 0 17,0 0-1,0 0 63,-20 20-79,41-20 32,-21 0 16,0 0 124,-20-41-156,0 21-15,0 0 0,0-20-16,0-1 15,0 21 1,0 0 15,0 0 0,0-20 1,0 20-17,0-1 1,0 1 125</inkml:trace>
  <inkml:trace contextRef="#ctx0" brushRef="#br4" timeOffset="-192917.87">8668 18627 0,'20'0'47,"-20"-21"125,41 21-156,-21-20-1,0 20 1,20 0-16,-40-20 16,41 20-1,-1 0-15,-20 0 16,-20 20-1,0 41 17,0-41-32,-80 81 31,59-81-31,21 0 16,-60 40-1,60-39-15,0 39 16,60-40 15,-39-20-31,-1 0 16,20 0-16,20 0 31,-60-40-31,0 20 47</inkml:trace>
  <inkml:trace contextRef="#ctx0" brushRef="#br4" timeOffset="-191832.31">9132 18667 0,'0'20'110,"0"20"-95,0 41 1,0-41-16,0 1 15,0-1-15,0-20 32,0-40-1,0-41-15,0 1-1,0 40-15,0 0 16,0-81-1,0 61 1,0 19 0,20 21-1,0-40 1,21 20-16,-1 20 16,-20 0-1,0 0 16,-20 20-15,0 20 0,0 21-1,-40-41 1,0-20-16,-1 0 16,41 20 62,41 20-63,39 41 17,-40-61-32,21 41 15,-41-41 1,-20 0-1,20-1028 1</inkml:trace>
  <inkml:trace contextRef="#ctx0" brushRef="#br4" timeOffset="-190862.8">9555 18848 0,'0'-40'32,"20"40"-17,-20-20 1,-20 20 62,-20 20-62,40 20-16,0 41 31,0-61-16,0 20-15,20-40 16,0 41 0,0-41-1,41-41-15,-61 21 16,20 0-16,-20-20 16,40 20-16,-40-41 31,0 21-16,-80 40 1,60 0-16,-61 121 31</inkml:trace>
  <inkml:trace contextRef="#ctx0" brushRef="#br3" timeOffset="-176157.71">16046 15824 0,'0'-20'0,"0"0"31,21 20 79,-21 61-95,20-1-15,20 41 0,0 40 16,1 0-16,-1-40 16,41 60-1,-81-141-15,40-20 16,-20 41 0,20-41-16,-40-20 0,61-21 15,-61 1-15,40-21 16,-40-19-16,61-182 31,-21 121-31,-40 40 0,60 0 16,-39 20-1,-21 41 1,40 40 15,-40 20-15</inkml:trace>
  <inkml:trace contextRef="#ctx0" brushRef="#br3" timeOffset="-175105.46">16732 16328 0,'0'-20'157,"-41"20"-142,41 20-15,0 21 16,-40-1-16,40 0 15,0 1-15,0-1 16,0 0-16,0-19 16,40-21-1,21 0 1,-21-41-16,-40 1 16,41-101-1,-1 121-15,-40-21 16,0 21-1,-20 20 17,20 61-17,0-1-15,40 263 32,0-243-32,21 102 31,-21-142-31,-40-20 15,40-20-15,-40 40 16,0-19 0,-40 19 15,-41-40-15,21 0-16,-21-40 15,-19-21-15,39 21 16,61 0-16,-40-21 0,40 21 15,20-1-15,20 21 16,1 20-16,80-40 31,-81 40-31</inkml:trace>
  <inkml:trace contextRef="#ctx0" brushRef="#br3" timeOffset="-172406.59">17840 15966 0,'-20'0'0,"40"0"0,-40-21 0,20 62 109,0 19-93,20 61 0,-20-81-16,0 21 15,0-21 1,21 1-16,-21-21 16,0-61 30,0-59-14,0 59-32,0-19 15,0-21-15,0 1 16,0-1-16,0-100 31,0 140-31,40 1 16,-40 20-1,101 20 1,-81 0 0,20 20-16,1-20 0,-41 60 15,20-39-15,-20-1 16,0 20-16,0 20 16,0-39-1,-20-1-15,-81 81 31,81-101-31,-1 20 16,-19-20 0,40 20 31,20-20-47,0 0 15,21 60-15,-1-60 16,0 41-16,1-21 15,-1 40-15,-20-19 16,20-1-16,-40 0 16,21 1-16,-21-21 15,40 0 17,-60-20-1,0 0-16</inkml:trace>
  <inkml:trace contextRef="#ctx0" brushRef="#br3" timeOffset="-171867.35">18526 16127 0,'-20'0'31,"0"0"-15,20 20-1,0 0-15,0 20 0,0-19 16,0-1-16,0 0 16,20-20-16,-20 40 15,80-40 1,-80-20 0,41-61-1,-41 61 1,0-60-1,-20 80 1,-41 0-16,41 0 16</inkml:trace>
  <inkml:trace contextRef="#ctx0" brushRef="#br3" timeOffset="-169026.41">17720 16711 0,'-41'0'31,"61"0"63,61 0-63,-21 0-31,1 0 0,40-40 16,423 0 15,-403 0-31,20 40 16,0-41-16,-40 41 15,121-60 17,-182 60-32,-20 0 0,20 0 15,-80 0 48,20 0-48</inkml:trace>
  <inkml:trace contextRef="#ctx0" brushRef="#br3" timeOffset="-167400.23">17679 17034 0,'0'0'0,"0"20"78,0 81-62,0-61 0,41 162-1,-41-142 1,20 1-16,-20-21 15,0 0-15,0-19 0,0-1 32,0-40-1,0-41-15,-41 1-1,41-122 1,0 102-1,0-1-15,0 20 0,41 1 16,-21 20 0,20-21-16,41 1 15,-21 60 17,-40 20-32,-20 0 0,41 20 15,-41 21-15,0 19 16,0-39-1,-41-1-15,-19 41 16,40-61 0,0-20-16,-21 40 15,-19-60 17,80 20-1,0 0-16,81 61 1,-61-1-16,-20-20 16,61 61-1,-41-81 1,-19-20 15</inkml:trace>
  <inkml:trace contextRef="#ctx0" brushRef="#br3" timeOffset="-166658.46">18344 17417 0,'0'-20'16,"0"40"-16,0-80 16,-40 60-1,0 0 1,40 20-16,0 0 16,-20 0-16,20 20 15,0 21 1,20-21-1,20-40-15,21 0 32,-41-101-17,-20 81-15,0-20 16,0 0 0,0 100 30,0 101-14,0-80-32,0 0 15,80 19-15,-39-39 16,-1-1-16,-20 1 16,-20-41-16,41 0 15,-82-20 32,1 0-31,-21 0-16,1 0 15,-41-60 1,101 19 0,141-39 15,-80 19-31,19 21 15,-19-21-15</inkml:trace>
  <inkml:trace contextRef="#ctx0" brushRef="#br3" timeOffset="-164732.52">18808 17155 0,'20'20'78,"-20"0"-62,20 41 0,-20-1-16,0-19 15,0-21 1,41 20-16</inkml:trace>
  <inkml:trace contextRef="#ctx0" brushRef="#br3" timeOffset="-164459.18">18707 17357 0,'41'-21'47,"-1"21"-31,61-20-1,-81 20 1,0 0 0</inkml:trace>
  <inkml:trace contextRef="#ctx0" brushRef="#br3" timeOffset="-163696">19231 17014 0,'-40'-20'16,"40"-21"15,20 41-15,-20-20-16,41 20 15,-1-20 1,0 20-1,-20 0 1,21 40 0,-41-19-1,-20 79 1,20-59-16,-41-1 0,21 41 16,-20-21-16,-1 21 15,41-21-15,-20 1 16,20-21-16,0-20 15,81 20 1,-41-40-16,81-20 31,-81 0-31,1-20 32,-41 20-32</inkml:trace>
  <inkml:trace contextRef="#ctx0" brushRef="#br3" timeOffset="-162735.23">19635 17054 0,'0'40'63,"0"1"-63,0-1 15,0 101 1,0-80-16,0-1 0,0 1 15,0-41-15,0-988 32,0 1956 15,0-1109-32,0 61 1,-61-41-16,21-161 31,40 221-31,0 1 16,0 20-16,20-20 15,40-1 1,-39 41-16,59 0 31,-60 0-31,21 81 16,-41-61-1,0 20-15,0 1 16,-61 80 15,41-121-31,-20 40 0,-1-40 32,1 20-32,60-20 46,61 40-30,0 61 0,-41-60-1,-40-1-15,40 20 16,-20-19 0,-20-1-1,41-40-15,-41-20 63</inkml:trace>
  <inkml:trace contextRef="#ctx0" brushRef="#br3" timeOffset="-162135.86">20038 17397 0,'-41'0'62,"41"40"-62,0-20 16,-20 21-16,20-1 15,0 20 1,0-19-16,61-41 16,-41 0-1,20 0 1,-40-20-16,20-1 16,-20-100-1,0 101-15,-20 0 31,0 20-31,-20 0 0,-21 40 16,41-19-16</inkml:trace>
  <inkml:trace contextRef="#ctx0" brushRef="#br3" timeOffset="-159786.44">20522 15502 0,'0'20'94,"-41"20"-79,41-19-15,-20-1 16,20 20-16,-40 21 15,20 140 1,20-60 0,0 20-16,0 122 31,20-82-31,-20-39 0,40 79 16,0-120-1,-40-60-15,21-1 0,-21 1 16,60 19-16,-60-39 15,40-1-15,-40-20 16,41-20-16,-41 61 16,40-21-1,-20-40 1,-20-20 46</inkml:trace>
  <inkml:trace contextRef="#ctx0" brushRef="#br3" timeOffset="-158663.86">20804 16308 0,'40'-20'79,"-20"0"-79,21-20 15,-21 19-15,20-19 16,-20-20-16,21-21 15,-1 21-15,-20-1 16,41-80 0,-61 101-16,0 20 15,0 80 32,0 222-31,0-201-1,0-21-15,20-19 0,-20-1 16,0-20-16,0 20 16,0-60 62</inkml:trace>
  <inkml:trace contextRef="#ctx0" brushRef="#br3" timeOffset="-158312.44">21046 16449 0,'20'0'62,"61"0"-46,-41 0-16,0 0 0,61 0 31,-81 0-31,0 0 16</inkml:trace>
  <inkml:trace contextRef="#ctx0" brushRef="#br3" timeOffset="-156594.57">21711 16087 0,'0'40'32,"0"0"-32,0 41 15,0-21-15,0-19 16,40-1-1,-40-20-15,0 20 16,20-40 0</inkml:trace>
  <inkml:trace contextRef="#ctx0" brushRef="#br3" timeOffset="-156353.88">21610 16268 0,'81'0'31,"-41"0"-31,0 0 16,21 0 0,-41-20-16,20 20 15</inkml:trace>
  <inkml:trace contextRef="#ctx0" brushRef="#br3" timeOffset="-155348.35">22537 15683 0,'0'21'63,"0"-1"-63,0 20 15,0 41-15,-60 100 32,20-80-32,40-21 0,-20-19 15,20-21-15,0 1 16,0-82 31,0-60-32,0 61 1,0-20-16,40-81 31,-40 20-31,0 40 0,20 41 0,-20 20 16,40-21 0,1 41 15,59 101 0,-100-61-31,41 41 0,-41-21 16,40 82 15,-20-102-31,-20 0 16,-20-20 15,0 21-31,-141-41 31,120 0-31,1 0 16,0 0-16,20-21 31</inkml:trace>
  <inkml:trace contextRef="#ctx0" brushRef="#br3" timeOffset="-154725.62">23062 15986 0,'-21'-20'16,"42"20"62,19 0-63,0 0 1,-20 40 0,-20 0-1,0-20-15,-20 41 32,-40-61-17,40 20-15,-1-20 16,-19 40-1</inkml:trace>
  <inkml:trace contextRef="#ctx0" brushRef="#br3" timeOffset="-154452.41">23223 16006 0,'0'40'31,"0"-20"-31,0 61 31,40-61-15,142-20-1,-122-20 1,21 0 0</inkml:trace>
  <inkml:trace contextRef="#ctx0" brushRef="#br3" timeOffset="-152444.43">22699 16530 0,'0'0'0,"20"0"94,141 0-78,-80 0-1,-1 0-15,-19 40 16,40-40-1,-81 21-15,0-21 16,20 0 0,1 0-1,-62 0 32</inkml:trace>
  <inkml:trace contextRef="#ctx0" brushRef="#br3" timeOffset="-151635.62">22558 17437 0,'40'0'31,"20"0"-15,-19 0-16,19-60 15,61-61 1,-101 80-1,41-80 1,-21 81 0,-40-61-1,0 81-15,-81-101 32,41 121-17,0 0 1,20 121-1,20-40-15,0 181 32,20-141-32,40 80 31,-19-160-31,-1-21 16,-40-40 46</inkml:trace>
  <inkml:trace contextRef="#ctx0" brushRef="#br3" timeOffset="-145948.57">23828 15421 0,'20'0'203,"0"41"-187,20-41-1,-40 20 1,20 20-1,1-40-15,-21 40 16,40 1 0,-40-1-1,0-20 1,20-20 625,-20 41-626,40-1 1,-19 61-1,-21-61-15,0 0 16,40 61 0,-40-40-16,0-21 15,20 20-15,-20 1 16,0 100 0,0-80-16,0-1 0,0 1 15,0 0-15,0 19 16,0 82 15,0-122-31,0 1 0,0-21 16,0 142 15,0-122-31,0 0 0,-40 41 16,40-60-1,0-1-15,-20 20 16,20-39-16,0 19 15,-41-40-15,21 0 63,20-20-47,0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3:36:03.53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3165 4838 0,'0'40'31,"-20"-40"328,0 0-343,-41 0 15,41 0-31,20 20 16,-40-20 15,40 21-31,-21-21 16,21 40-1,0 0 1,0-20 15,0 1-15,0-1 15,21 20 16</inkml:trace>
  <inkml:trace contextRef="#ctx0" brushRef="#br0" timeOffset="880.86">3326 4838 0,'-20'0'93,"-40"0"-77,39 0 0,-19 0-16,-20 40 15,39-40 1,1 20-16,-20-20 15,40 41-15,-20-41 0,20 20 16,-20 20 0,20 1-1,0-1 1,0 0 0,0 1-1,0-21 16,0 0-15,20 20 0,0-40-1,20 20-15,1 21 16,19-41-16,-40 60 16,0-40-16,21 21 15,-21-21-15,-20 0 16,60 40-1,-39-60-15,-21 81 32,0-41-17,0-20 1,0 1-16,-41 19 31,21-40-31,-20 0 16,-21 0-16,-443-40 31,424-1-31,39 41 16,1 0-16,20 0 15,80 0 17,1 0-32</inkml:trace>
  <inkml:trace contextRef="#ctx0" brushRef="#br0" timeOffset="2349.19">3467 5584 0,'20'0'16,"1"0"0,19 0-1,-40-40-15,20 40 16,-20-41-16,20 41 15,-20-40-15,0 20 16,0-21-16,0 21 16,0-20 15,-20 40-15,-20 20-1,40 41-15,0-1 16,0 101-1,0-120 1,60 19 15,1-60-31,-1-20 16,-40 0-16,-20-41 16,41 41-16,-41-20 15,60 0-15,-40-1 16,21 41 15,-41 41-15,20-41-1,-20 60-15,0-40 16,20-40 31,-20-20-32,60-1 17,-19 41-17,-41 101 17,20-81-32,-20 0 0,20 21 15,20-41 16,-19-20-15,19-61 15,-20 21-31,20-61 32,-40 80-32,0 82 31,0-1-16,20 0 1,-20 21-16,21-21 16,39 0-1,-40 1 1,-40-21 46,0-20-62,-20 0 16,-1 40 0,41-60-1</inkml:trace>
  <inkml:trace contextRef="#ctx0" brushRef="#br0" timeOffset="2567.83">4455 5624 0,'0'0'31,"40"40"-31,-40 1 0,21-41 16,-1 0 15,20 0-31</inkml:trace>
  <inkml:trace contextRef="#ctx0" brushRef="#br0" timeOffset="2738.5">4616 5261 0,'0'0'0,"-20"0"47</inkml:trace>
  <inkml:trace contextRef="#ctx0" brushRef="#br0" timeOffset="3700.28">4858 4818 0,'0'20'31,"0"20"-15,0 21-16,0 19 15,0 203 1,20-142-16,-20 20 16,0 81-1,0-222 1,0-60 31,0-1-47,0 1 15,0 20-15,0 0 16,21-21 0,19 41-1,0 0 1,-20 0-16,21 21 15,19 19 1,-60 0-16,20-40 0,-20 41 16,0-21-1,0 0 17,-60-20-17,20 0-15,19 0 16,1 0-16,0 0 31</inkml:trace>
  <inkml:trace contextRef="#ctx0" brushRef="#br0" timeOffset="3961.82">5261 5644 0,'0'41'31,"0"-1"-31,0-20 0,61 41 31,-61-41-31,40-20 32,-40-41-32,41 1 0</inkml:trace>
  <inkml:trace contextRef="#ctx0" brushRef="#br0" timeOffset="4126.39">5382 5221 0,'0'20'31</inkml:trace>
  <inkml:trace contextRef="#ctx0" brushRef="#br0" timeOffset="5177.68">5544 5423 0,'40'0'31,"-20"0"-31,0 0 16,41-61 0,-21 1-16,0-41 0,122-161 31,-162 201-31,20 1 15,-20-101 1,-20 161 0,20-21-16,-41 21 15,21 0-15,-20 41 16,-21 120 0,61-40-16,-40 20 15,40 20-15,20 242 31,-20-322-31,20 0 16,-20-41-16,41-20 16,-21 21-1,20-41 1,1-41 0,-41 21-16,20-20 15,-20-1 1,40 1-16,-40 20 15</inkml:trace>
  <inkml:trace contextRef="#ctx0" brushRef="#br0" timeOffset="5302.66">5967 5725 0,'0'60'31,"20"21"-15,0-41-1,-20-19 1,41-21-16,-1-21 15</inkml:trace>
  <inkml:trace contextRef="#ctx0" brushRef="#br0" timeOffset="5490.5">6169 5221 0,'-21'0'47</inkml:trace>
  <inkml:trace contextRef="#ctx0" brushRef="#br0" timeOffset="6413.09">6330 4959 0,'0'40'47,"0"21"-47,0 19 15,0 41-15,40 282 16,-40-261 0,0-62-16,40-19 15,-40 19 1,21-60 0,-21-40 15,0 0-31</inkml:trace>
  <inkml:trace contextRef="#ctx0" brushRef="#br0" timeOffset="6637.53">6431 5544 0,'0'0'0,"0"-21"16,60 21 0,21 0 15,-21-40-31,-19 40 16,-21 0-16</inkml:trace>
  <inkml:trace contextRef="#ctx0" brushRef="#br0" timeOffset="7038.19">6673 5806 0,'20'0'15,"0"0"1,-20-41 0,40 1-1,-40 0 1,0 19-1,-20 21 17,0 81-17,20-41 1,0 1-16,0-21 0,60 20 16,1-40-1,-1 0 1</inkml:trace>
  <inkml:trace contextRef="#ctx0" brushRef="#br0" timeOffset="7202.64">7237 4919 0,'0'0'0,"0"40"0,-40-20 0,-21 41 31,61-21-31</inkml:trace>
  <inkml:trace contextRef="#ctx0" brushRef="#br0" timeOffset="46677.11">10503 4757 0,'0'-20'15,"-20"-20"1,-1 20 0,1 20-1,-20-41 1,-41 41 0,41 0-16,0 0 15,-81 101 1,121-81-1,-41 0-15,41 21 16,61 181 0,19-101-16,162 181 31,-161-201-31,60 80 31,-121-161-31,-20 21 31,0-21-15,-40 0 0,-41-20-16,-19 40 15,-163-40 1,62 41-16,-384-41 31,605 0-15,101-21-1,21-19-15</inkml:trace>
  <inkml:trace contextRef="#ctx0" brushRef="#br0" timeOffset="48582.11">10906 5846 0,'0'0'0,"0"-40"109,81-61-93,-61 81-16,-20-1 15,20 21 1,20 0-1,-40 41 1,0-1 0,0 41-1,0-41-15,0-20 16,0 0 0,0-40 30,0 0-46,20-20 16,-20-1-16,41 41 16,-41-20-16,0 40 31,20 61 0,-20-41-15,20-60 62,-20-20-78,40 20 16,1 40-1,-41 20 1,20 41-1,-20-41-15,0 0 16,60 1-16,-40-41 16</inkml:trace>
  <inkml:trace contextRef="#ctx0" brushRef="#br0" timeOffset="49324.35">11571 5987 0,'0'-40'47,"0"20"-16,0-1-15,0-19-1,0 0 16,0 20-31,-20 20 32,0 0-17,-21 40 1,41 81 0,0-81-1,0-20-15,21 21 16,59-62 15,-39 1-31,80-141 31,-81 101-31,-20-41 16,-20 81 0,0 40 15,0 20-16,0 0-15,0 21 16,40-1-16,-40-19 16,20 19-16,-20-40 15,0 0 1,-20-20 31,-20 0-32,0 0 1</inkml:trace>
  <inkml:trace contextRef="#ctx0" brushRef="#br0" timeOffset="49752.78">12458 5664 0,'-20'0'31,"60"0"0,1 0-31,-21 0 16,40 0 0,-40 0-1</inkml:trace>
  <inkml:trace contextRef="#ctx0" brushRef="#br0" timeOffset="49972.1">12458 5866 0,'0'0'0,"40"40"16,1-40-1,-1 0 17,61-20-17</inkml:trace>
  <inkml:trace contextRef="#ctx0" brushRef="#br0" timeOffset="55788.66">13809 5120 0,'0'-80'32,"0"59"-17,0 102 48,-41 20-63,-59 262 31,59-242-31,41-41 16,-40-19-16,40-41 15,0-60 48,0-1-63,0-19 0,0-142 31,20 122-31,-20-41 0,40 20 16,1-20-16,-1 20 15,-20 61-15,-20-1 16,61 1-16,-41 20 16,20 40 30,-40 0-46,41 0 16,-21 101 0,-20-40-16,60 40 0,-60-20 15,61 20-15,-61-41 16,40 21-16,-40-40 16,20-21-16,-20-20 15,0 0-15,40 21 31,-80-21-15,0-20 0,-21 0-16,-19 40 15,-21-40-15,-222-40 32,283-1-32,121 62 31,-1-21-31</inkml:trace>
  <inkml:trace contextRef="#ctx0" brushRef="#br0" timeOffset="57724.97">14353 4858 0,'0'-20'16,"0"-20"-1,0 19 17,0 42 46,60 281-63,1-121-15,-61-19 16,40 180 0,-40-221-16,41-60 15,-41-21-15,40 0 16,-20 1-1,20-41 1,-19 0 15,-1-141-15,40 40 0,-60-20-16,81-60 15,-81 19-15,101 1 0,-21-121 31,-60 282 16</inkml:trace>
  <inkml:trace contextRef="#ctx0" brushRef="#br0" timeOffset="59028.96">14978 5866 0,'0'-20'94,"0"-41"-79,20 41-15,20-40 31,-40 19-31,21 41 32,-21 21-1,0 19-31,0 0 31,0 1-31,0-21 16,0-40 46,20-41-30,-20 41-32,40 20 31,-40 20 0,0 20-15,0-19-1,0-42 48,20 21-48,21-40 1,-21 40 0,20 0-1,-40 61-15,0-41 16,20 20 15,0-40-31,0 0 0,21 0 16</inkml:trace>
  <inkml:trace contextRef="#ctx0" brushRef="#br0" timeOffset="60700.79">15401 5785 0,'20'0'375,"1"0"-47,-1 0-313,-20-40 17,20 40-32,-20-20 0,0 0 31,40 20-16,-40-41-15,0 21 16,0 0 0,-20 20 31,-20 0-16,20 101-16,20-81-15,0 61 32,0-41-17,0-20 1,20-20 0,20 0-1,0 0-15,-19 0 16,39-101-1,-40 81-15,-20 0 16,40-20 0,-40 20-16,0 40 78,0 20-78,0-20 15,21 0-15,-21 21 16,40-1 0,-40-20-1,-20-20 48,0 41-63,-1-41 0,-19 0 15,20 20 1</inkml:trace>
  <inkml:trace contextRef="#ctx0" brushRef="#br0" timeOffset="64489.43">13466 6310 0,'-60'40'31,"80"-40"94,20 0-94,-20 0-15,0 0 0,41 0-1,-21 0 1,-20 20-16,41-20 15,-21 0 1,21 40 15,-21-40-31,0 0 16,21 0 15,-41 0-15,20 0-1,0 0 1,1 0 0,-1 0-1,21 0 17,-41 0-32,0 0 15,20 0 1,-20 0-1,21 0 1,-21 0 0,20 0-1,-40-20 1,81 20 0,-61 0-1,0 0 1,20 0-1,-19 0 1,-1 0 0,0 0-16,20 0 15,1 0 1,-1 0 0,-20 0-1,20 0 1,1 0-1,19 0 1,-40 0 0,162 0-1,-162 0-15,0 0 16,0 0-16,21 0 16,-21 0-1,0 0-15,20 20 16,21-20-1,-41 0-15,20 0 16,0 0 0,-19 0-16,19 0 15,-20 21 1,0-21 0,21 0-1,-21 40 16,-20-60 16,-20 20-31,-21 0-16</inkml:trace>
  <inkml:trace contextRef="#ctx0" brushRef="#br0" timeOffset="66490.97">13708 6612 0,'0'-20'31,"20"20"-15,-20 20 78,0 40-79,-20-19-15,20 19 16,-40 1-16,40-1 16,-21 21-16,21 20 15,-40 60 1,20-141 0,20 20-1,0-60 32,0-20-47,0 0 16,0-21-16,0-20 15,0 1-15,60-21 16,-60 20-16,81 1 16,-61 39-16,21 1 15,-21-20 1,0 60 15,0 0-15,20 40 15,-40 41-15,21-21-16,-21-20 15,60 21 1,21 140-1,-81-160-15,40-21 16,-40 20-16,40-40 16,-40 41-1,0-21 1,-20 20 15,-161 0-15,60 1-1,-101-41 1,202 0 0,121-41 15,-21 41-31</inkml:trace>
  <inkml:trace contextRef="#ctx0" brushRef="#br0" timeOffset="68691.03">14474 7096 0,'0'-20'16,"20"-1"109,20 21-125,-19 0 16,59 0 15,-80 41-31,20 19 15,-20 1-15,0-41 16,0 40 0,-100 1 15,59-41-31,21-20 0,0 0 16,0 0-1,40 0 32</inkml:trace>
  <inkml:trace contextRef="#ctx0" brushRef="#br0" timeOffset="69432.52">14817 7136 0,'0'0'0,"-20"0"109,-21 0-109,1 20 16,20 0 0,-21 61-1,41-41-15,0 1 16,21-1-16,19 0 16,101-20-1,-60-20-15,-1 0 16,61 0-1,-100-40-15</inkml:trace>
  <inkml:trace contextRef="#ctx0" brushRef="#br0" timeOffset="73936.25">21086 3427 0,'0'0'0,"0"-20"0,0 60 172,0 20-156,0-39 0,0 19-16,0 20 15,-20 102 16,20-122-31,0 0 0,0 21 16,0-21-16,0-20 16,0 0-16,0 21 15,0-21-15,-20 0 16,20 81 15,0-81-31,0 20 0,0-19 16,-20 59-1,20-60 1,0 61 0,0-61-16,0 0 15,0 21 1,-41 39 0,41-60-16,0 81 31,0-81-16,0 21-15,0-21 16,0 20 0,0 21-1,0-21 1,0 0 0,0 1-16,0-21 15,0 81 1,-20-101-16,20 60 15,0-20 1,0-20-16,0 1 16,0 39-1,0-40-15,0 61 32,0-61-32,0 20 15,0 1 1,0-1-1,0 41 1,0-41 0,0-20-16,0 0 15,0 21-15,0-21 0,0 20 16,0 0-16,0-19 16,0-1-16,40 40 15,-40-20-15,0-19 16,0 59-1,0-19-15,0 40 32,0-81-32,21 40 15,-21-19-15,0-21 16,0 40 0,0-40-16,0 0 15,0-60 16,0-81-15</inkml:trace>
  <inkml:trace contextRef="#ctx0" brushRef="#br0" timeOffset="75098.52">20965 2943 0,'-20'20'78,"20"0"-62,-40 21-16,-1 39 16,21-19-1,-20-21-15,20 41 0,20-61 16,-41-20-16,41 20 16,0-40 15,20-20-16,21-61 1,-41 40-16,101-140 31,-61 160-15,-20 41 15,-20 41-15,0 19-16,40 1 15,-40-1 1,21 1-16,-21-1 0,0-40 16,0 0-1,0 21-15,0-1 32,-21-20-1,-59-20-16,39 0-15,21 0 0,0 0 16,20-20 15</inkml:trace>
  <inkml:trace contextRef="#ctx0" brushRef="#br0" timeOffset="78425.03">26771 6431 0,'0'40'47,"0"20"-31,0 1-16,0-1 15,0 1-15,0-1 16,0-19 0,0-62 31,0-19-32,0 0-15,0-1 16,0-19-16,40-61 31,-20 121 0,0 0-15,-20 20-16,41 20 0,-41 1 16,20-1-16,-20 21 15,40 39 1,-40-79-16,0-1 15,0 20 1,0 0 15,-40-40-15,-21 0-16,1 0 16,-182 0-1,202 0-15,80-60 31</inkml:trace>
  <inkml:trace contextRef="#ctx0" brushRef="#br0" timeOffset="96971.1">21106 6531 0,'0'0'15,"20"0"142,1 0-142,19 20 1,0-20-1,21 0 1,-61 41 0,20-41-1,0 0-15,-20 20 16,20-20 0,41 0-16,-1 0 15,-60 20-15,40-20 16,-19 0-16,19 0 15,-20 0 1,-20 20 0,40-20-16,-20 0 15,1 0 1,-1 0 0,40 0-1,-19 0 1,39 0 15,-60 0-31,21 0 0,-1 0 16,0 0-1,-20 0 1,-20 41 0,21-41-1,19 0-15,-20 0 16,0 20-1,21-20 1,-21 40 0,0-40-1,20 20 1,-20-20 0,1 20 15,19-20-31,0 0 15,-20 0-15,-20 41 16,41-41-16,-21 0 16,40 0-1,-19 0 1,-1 0 0,-40 20-16,40-20 15,1 0 1,-1 0-16,0 0 31,21 0-31,-21 0 31,-20 0-31,0 0 16,21 0 15,-21 0-31,0 0 16,0 0 15,20 0 0,-19 0 1,-1 0-17,0 0 16,-20 20-31,40-20 16,-20 0 0,1 0-1,19 0 1,-20 0 0,20 0-1,-20 0 1,41 0-16,20-40 31,-21 40-31,-20 0 16,1 0-1,-1 0 1,0-20 0,1 20-1,-1-41 1,20 41-1,-39 0 1,-1 0 15,0 0-31,-20-20 16,40 20-16,-20 0 16,1 0-1,19 0 1,20 0 15,-39 0-31,19 0 16,-40-20-16,20 20 31,20 0-31,21 0 16,-21 0-1,0 0 1,1-40-16,-1 40 31,0 0-31,1 0 16,19 0 15,-20 0-31,1 0 16,-1 0 15,0 0-31,-19 0 15,39 0 1,21 0 15,-41 0-15,0 0 0,1 0-1,-1 0 1,61 0 15,-61 0-31,0 0 16,1 0-1,-1 0 1,-20 0 15,21 0-31,-41 20 16,20-20-1,0 0 1,20 0 0,-20 0 15,0 0 0,1 0-15,19 0-1,0 0 1,1 0 0,19 0 15,1 0-31,-41 0 0,20 0 16,0 0-1,1 0 1,-1 0-1,0 0 1,21 0 0,-41 0-1,20 0 1,1 0 0,-1 0-1,0 0 1,-20 0 15,1 0 16,-1 0-16,20 0-15,-20 0-1,0 0 1,21 0 0,-21 0 15,0 0-15,0 0-1,20 0 1,-19 0 15,19 20-15,-20-20-1,20 0 17,-19 0-1,-1 0-16,0 0 17,20 0-17,-20 0 17,0 0-17,21 0 1,-61 0 46</inkml:trace>
  <inkml:trace contextRef="#ctx0" brushRef="#br0" timeOffset="103058.83">19352 2741 0,'0'-20'32,"-20"20"-1,20-40-15,0 60 234,61 262-219,-21-181-31,-40-40 0,0-21 15,40-20-15,-40 20 16,20-19 0,1-21-1,19 0 32,-20 0-31,-20-41-1,61-120 1,-61 80 0,40-161-1,-20 202-15,-20 0 16,0 20-16,40 20 16,-40-61-16,0 21 62</inkml:trace>
  <inkml:trace contextRef="#ctx0" brushRef="#br0" timeOffset="104099.2">19735 3306 0,'0'-20'47,"0"-21"-32,41-19 1,-1 20-16,-40 19 16,20-19-1,0 40-15,-20-20 16,41 20 15,-41 81-15,0-61-16,0 0 15,-20 0 1,20 20-16,0-60 62,20-20-46,-20 20-16,20-21 16,20 1-1,-20 60 17,-20 21-17,0-1 1,0 0-1,0-60 32,0-20-31,41 40 0,-21-20-1,0 20 1,-20 20 15,20 20-15,-20-20-1</inkml:trace>
  <inkml:trace contextRef="#ctx0" brushRef="#br0" timeOffset="104806.42">20199 3225 0,'0'-40'47,"0"20"-31,40 20 0,-40-20-1,0-1-15,0-19 16,-20 40 15,0 0-15,20 40-16,-20 21 31,20-41-31,0 20 0,0-19 31,40-21-15,21-21-1,-41-19-15,-20 20 16,40 0-16,-40-21 16,40 21-16,-40 0 15,0-20 1,0 60 15,41 0-31,-41 61 31,0-41-31,0 0 0,20-19 16,-20-1 0,-20-20 46,0 0-46,-1 0 15</inkml:trace>
  <inkml:trace contextRef="#ctx0" brushRef="#br0" timeOffset="106590.6">27335 6955 0,'0'0'0,"-20"0"31,20-21-31,0 1 47,40 20-16,1-40-15,-1 40-16,-20 0 15,0 0 1,41 20-16,-61 0 16,0 21-1,0-21-15,-81 40 32,61-19-32,-20-41 0,20 40 15,-1-40-15,-19 20 16,20-20-1,20-20 17</inkml:trace>
  <inkml:trace contextRef="#ctx0" brushRef="#br0" timeOffset="107063.68">27698 6934 0,'0'-20'31,"0"0"-31,-40 20 32,20 0-17,-81 101 1,81-20-16,20-21 16,20 1-1,20-61-15,21 40 16,60-40-1,-61-20-15,1 20 0,-21-61 16</inkml:trace>
  <inkml:trace contextRef="#ctx0" brushRef="#br0" timeOffset="117037.33">21610 6027 0,'-20'0'16,"40"-20"140,0 20-140,21-40-16,-21 40 15,60-81 1,-19 61-16,-21-20 16,1 20-16,-1-21 15,20 21-15,-19 20 0,-21-40 16,0 40-16,20-61 15,-20 61-15,21-20 16,-21 20-16,0-20 16,20 20-16,1-60 31,39-1-31,-39 21 16,19 20-16,1-61 15,-21 81 1,41-61-1,-61 61-15,20-40 16,-20 40 0,81-60-1,-61 19 1,1 21-16,39-40 16,-60 60-16,21-61 15,-21 61-15,20-40 16,1 40-16,-1-40 15,121-61 1,-100 81 0,100-41-1,-101 1-15,-19 19 16,19 21 0,1-20-16,-21 20 0,0-21 15,1 21-15,19-20 16,-20 40-16,1-40 15,39-1 1,-60 41-16,1-40 16,19 40-16,-20-20 15,20-20 1,61-1 0,-81 1-1,61-41 1,-21 81-1,41-101 1,-60 81-16,-1-20 16,0 20-16,21-20 15,-21 19-15,0 21 16,-19-20-16,19 20 16,-20-40-16,20 20 15,-20 20 1,-20-41-1,61 1 1,20 20 0,-61-20-1,20 40-15,-40-21 16,40 21-16,1-20 16,19-20 15,-40 20-31,21 20 15,-1-20 1,-40-21-16,60 41 16,-39-20-16,39-20 15,-40 20 1,21-21 15,-21 41-15,20-20-1,-20 0-15,0 20 32,21-40-17,-21 20-15,0 20 16,-20-21 0,40 21 15,-40-20-31</inkml:trace>
  <inkml:trace contextRef="#ctx0" brushRef="#br0" timeOffset="123516.51">23021 5402 0,'0'41'125,"20"-41"-63,21-20-31,-1 20-31,41 0 32,-61 0-17,20 0-15,-20 0 16,0-21-16,122 21 31,-122 0-15,20 0-16,0 0 31,1 0-31,-21 0 16,20 0-1,1 0 1,-1 0 0,0 0-1,0 0 16,-19 0-31,39 0 32,-40 0-17,0 0 17,1 0-17,19 0-15,-20 0 16,20 0 15,-19 0-15,19 0-1,0 0 1,21 0 15,-41 0-15,20 0 15,-20 0-31,21 0 16,-1 0-1,0 0 1,-20 0 0,1 0 15,-1 0 0,20 0 0</inkml:trace>
  <inkml:trace contextRef="#ctx0" brushRef="#br0" timeOffset="124416.55">24493 5261 0,'0'-20'15,"0"0"1,0 40 78,0 121-79,0-121 1,0 21-1,0-1 1,0-80 31,20-41-31,-20 21-1,0 19-15,0 1 16,0 20-1,0 0 1,20 20 15,20 40-15,-40 0-16,21-20 16,-21 41-1,40-41 1,-40 0-16,0 21 0,20-21 15,-20 0 17,-40 20-1,-101-20-15,100-20-1,1-20 1,40 0-1</inkml:trace>
  <inkml:trace contextRef="#ctx0" brushRef="#br0" timeOffset="125232.17">23283 5241 0,'0'40'62,"0"1"-46,0 39 0,0-19-16,0-21 15,0 1-15,0-1 16,0 0-1,0-60 32,0-20-47,0 20 16</inkml:trace>
  <inkml:trace contextRef="#ctx0" brushRef="#br0" timeOffset="125577.13">23283 5302 0,'-20'0'31,"20"40"-31,-20-40 16,-20 40-16,20-20 15,-21 21-15,21-41 16,-20 40 0,20-20-16,20 21 15,-21-1 17,42 0-17,59 0 1,-39-40-16,59 0 31,-59 0-31</inkml:trace>
  <inkml:trace contextRef="#ctx0" brushRef="#br0" timeOffset="126432.81">23747 5624 0,'0'-20'15,"0"60"32,-60 1-47,-1 59 16,41-39-1,20-21-15,-40-20 16,40 21 0,0-61 15,40-81-15,-40 81-1,40-21 1,-40 1-16,20-21 15,-20 41-15,61 0 16,-41 20 15,20 20-15,-40 41 0,61 60-1,-61-101 1,0 40-1,20-60-15,-20 21 16,0-1 0,-81 20-1,21-40 1,-81 0 0,100 0-1,62-20 32</inkml:trace>
  <inkml:trace contextRef="#ctx0" brushRef="#br0" timeOffset="127198.14">24009 5785 0,'0'-40'16,"40"20"31,-19 20-16,39 40 0,-60-20-15,0 1 0,0 19-16,-20-40 15,-20 40 1,-1-40 0,21 0-1</inkml:trace>
  <inkml:trace contextRef="#ctx0" brushRef="#br0" timeOffset="127468.97">24251 5725 0,'-40'0'32,"40"40"-32,0-20 15,0 41 1,0-21-16,0-20 15,80 1 1,-39-21 0,80-41-1,-101 21-15</inkml:trace>
  <inkml:trace contextRef="#ctx0" brushRef="#br0" timeOffset="129179.36">24896 4132 0,'0'0'0,"0"61"156,0 40-125,0-81-31,0 20 0,0 41 16,-40-41-1,40-20-15,0 41 16,0-41 0,0 81 15,0-61-31,0 0 16,0 1-1,0-21 1,0 0-1,0 20 1,0-20 15,0 1 1,0 19-17,0 0 16,0-20-15,20-60 93</inkml:trace>
  <inkml:trace contextRef="#ctx0" brushRef="#br0" timeOffset="130447.07">24896 3951 0,'0'0'0,"-20"60"94,20-39-78,-61 59 15,41-39-31,-20 19 16,20-20 15,20-19-31,-20-21 15,20-61 64,40 21-64,0-21-15,-20 21 31,21 0-31,-1-1 16,-20 41 31,-20 20-31,41 21-16,-41 60 15,20-101 1,-20 60-16,0-40 15,0 0 17,0 1-1,-81-21-15,41 0-1,-21 0-15,1 0 16,100 0 31</inkml:trace>
  <inkml:trace contextRef="#ctx0" brushRef="#br0" timeOffset="131166.47">24715 4939 0,'0'0'0,"20"0"78,20 0-78,-20 0 16,0 0-16,61 0 15,-61 0 1,21 0 0,-21 0-1,20 0 1,-20 0-1</inkml:trace>
  <inkml:trace contextRef="#ctx0" brushRef="#br0" timeOffset="131609.41">24735 4999 0,'0'41'47,"0"-1"-31,20 0-1,-20 21-15,20-21 16,0 0 0,21-40-1,-21 0-15,60-40 16,-59 20-1,-1 0-15,20-21 16,41-100 0,-81 121-1,0 0-15,0 0 16</inkml:trace>
  <inkml:trace contextRef="#ctx0" brushRef="#br0" timeOffset="134948.73">25239 4435 0,'0'-41'47,"0"21"63,0 0-79,40-20-15,-40 20-1,0 0 1,20 20-1,-20-21 1,0 62 62,-20 19-62,20 1-16,-81 60 31,81-101-31,-20 20 16,20-60 46,20-41-46,-20 41-1,61-121 1,-61 101-16,20 0 16,-20 19-16,40-19 15,-40 20 1,21 20 0,-21 20 46,0 0-62,0 21 16,0-1-16,20 0 15,20 41 1,-40-21-16,20-19 0,-20-1 16,40-20-16,-40 41 15,0-41 16,-20-20 16,0 0-47,-20 0 16,-21 0 0,21 0-16,20 0 31,20-41 16</inkml:trace>
  <inkml:trace contextRef="#ctx0" brushRef="#br0" timeOffset="136478.44">25642 4334 0,'0'-40'16,"0"80"109,0 182-94,0-142-31,0-19 16,0-21-16,0-20 0,0 0 15,20 21 1,20-41-1,-19 0 1,-1-20-16,-20-21 16,100-59-1,-100 59 1,61-160 0,-61 120-1,81-60 1,-81 101-1,20 40 1,-20 20 0,0 0-1</inkml:trace>
  <inkml:trace contextRef="#ctx0" brushRef="#br0" timeOffset="137480.85">25904 4777 0,'0'-20'47,"0"0"-31,81 0 0,-41-20-1,-40-1-15,20 41 16,20 0 15,-40 41-15,0-21-1,-20 40 1,0-19 0,20-21-1,20-61 48,-20 1-63,41 40 15,-41-20-15,20 20 16,-20 40 31,0 1-32,0-62 64,40-19-48,-20 40-31,21 81 31,-41-61-15,0 20-16,20-40 31</inkml:trace>
  <inkml:trace contextRef="#ctx0" brushRef="#br0" timeOffset="138289.54">26448 4838 0,'20'-20'78,"-20"-21"-62,21 41-1,-21-20-15,0 0 32,-41 20 14,21 20-14,20 0-32,0 21 0,0-21 15,0 0-15,0 20 32,20-40-17,21 0-15,-21 0 16,60-100-1,-39 79 1,-21 1-16,20-20 16,-20 20-16,-20 40 62,0 0-62,0 0 16,0 21-16,0-21 0,0 0 15,0 20 1,-40-40 47,20 0-63,0 0 15,-41 0 1,41 0-1</inkml:trace>
  <inkml:trace contextRef="#ctx0" brushRef="#br1" timeOffset="152314.21">21288 6189 0,'0'-41'16,"0"21"15,0 0 125,0 0-125,0-21 1,0 21-32,0 0 15,0-20 17,0-21-32,0 21 31,0 20-31,40 20 15,-40-20-15,0-21 16,20 1 0,-20 20-1,0 0 1,20 20-16,-20-41 16,0 21-1,41 20 1,-41-40 15,20 0-31,-20 20 16,0-1-1,20-19 17,-20 20-32,40 20 15,-40-20-15,20-41 16,-20 41-1,41-20 1,-41 20 0,20-21-1,-20 21 1,0 0 0,20 20-16,-20-40 15,40-21 1,-40 41-1,20 20-15,-20-60 32,21 60-32,-21-21 15,40-19-15,-40 0 16,20 40 0,-20-41-16,40-19 31,-40 20-31,21 40 15,-21-41 1,20 1-16,20 0 16,-40-21-1,61 21 17,-61 0-32,20-21 15,-20 41 1,20 0 15,-20 0-31,40 20 0,-40-61 16,20 21-1,-20 0 1,61-41 15,-61 61-31,0 0 16,20-1-1,-20-19 1,40 0-16,-40-1 16,20-19-1,21 20 1,-41-1 0,0 1-1,20 0 1,-20-1-1,20-39 1,-20 60 0,40-61-1,-19 41 1,-21-1-16,40 1 16,-40 20-1,0-41 1,20 61-1,-20-60 1,20 20 0,-20-1-1,41 1 1,-41 20 15,60-61-15,-60 41-1,20 0 1,-20 19 0,0-19-16,20 40 15,-20-40-15,0 20 16,41-1 0,-41-19-1,0 20-15,20 20 16,-20-81-1,20 81 1,-20-60 0,40 40-1,-40-21 17,20 1-17,-20 20-15,41-20 16,-41-1-1,0-19 1,20 60 0,-20-81-1,20 81 1,-20-60 0,0 39 15,61-39-16,-61 40 1,20-20 0,-20-1-16,20 41 15,-20-40 17,0 20-17,40-21 1,-40 21-1,20 0 1,-20-20 0,41 20-1,-41-1 17,0-19-17,0 20 16,0 0-15,20 20-16,20-101 31,-40 81-15,40-20 0,-40 19-1,0 1 1,21-20-1,19 0-15,-40 19 16,20-39 15,-20 40-15,20 0 15,-20-21-31,0 1 16,41 20-1,-41 0 1,20-41 15,-20 41-15,40 20-16,-40-20 16,0 0-1,0-21-15,20 21 16,-20 0-1,0-20 17,0 20-17,20-1 17,-20-19-17,41 40 1,-41-20-1,0 0 17,20 20 46,-20-40 0,0 19 31,40 21 110,-40-20-219</inkml:trace>
  <inkml:trace contextRef="#ctx0" brushRef="#br2" timeOffset="173755.16">21812 6108 0,'20'0'281,"20"0"-250,-20 0-15,1 0 15,19 0-15,-20 0 15,0 0-16,0 0 17,21 0-1,-21 0 0,0 0-15,0 0 15,20 0-31,-19 0 31,-1 0-31,20 0 16,-20 0 0,0 0-1,1 0 1,-21-20-1,40 20-15,-20 0 32,0 0-17,21 0 17,-21 0-17,0 0 16,0 0-15,20 0 15,-20 0-15,-20-20 0,21 20 15,19 0 78,-20 0-31,0 0-46,0 0 14,21 0-14,-21 0-17,0 0 17,0 0-1,21 0 0,-21 0-15,0 0 15,20 0 0,-20 0 0,0 0 1,1 0-17,19 0 17,-20 0-17,0 0 16,21 0 48,-1 0-64,-20 0 1,20 0-1,1 0 1,39-41 0,-60 41-16,1 0 15,19 0 1,20 0-16,-39 0 16,39 0-1,-40 0-15,0 0 16,21 0-1,-1 0-15,0 0 16,-40-20 0,21 20-1,19 0-15,-20 0 94,0 0-47,0 0-16,21 0-15,-21 0 15,0 0-15,20 0-1,-20 0 1,1 0 0,-1 0-1,20-40 16,-20 40-31,0 0 16,61 0 15,-41-20-15,-20 20 0,21 0-1,-21 0 1,0 0-1,0 0 17,21-20 46,-21 20-63,0 0 1,20-1008 15,-20 2016-31,1-1008 16,-1 0 15,20 0-15,0 0 15,1 0-15,-21-41-1,0 41 1,0 0 0,20 0-1,-19 0-15,-1 0 31,20 0-31,-20 0 16,0 0 15,1 0 32,19 0-32,0 0 0,-20 0-15,1 0-16,39 0 16,-20 0-1,1 0 1,-1 0-1,-20 0 1,0 0-16,21 0 16,-41-20-16,40 20 15,20 0 1,-19 0 0,-1 0-1,-20 0 1,20 0-1,1 0-15,-1 0 16,21 0 0,-41 0 15,20 0-31,0 0 16,-19 0-1,39 0 1,-40 0-1,0 0 1,0 0 0,21 0-1,-1 0 1,-20 0-16,0 0 16,21 0-16,-1 0 15,0 0 1,1 0-1,-1 0 1,-20 0 0,21 0-1,-21 0 1,0 0 0,20 0-1,-20 0 1,0 0-1,1 0 1,19 0-16,-20 0 16,-20-20-1,20 20-15,21 0 16,19 0 0,-40 0-1,41 0 1,-21 0-1,-20 0-15,0 0 16,41-40 0,-21 40-16,21 0 15,-41 0 1,0 0-16,61-21 31,-41 21-31,20 0 31,1 0-15,-21 0 0,-20 0-16,21 0 15,-1-20 1,0 20-16,-20 0 16,21 0-1,-1 0-15,0 0 16,1 0-1,-1 0 1,-20 0-16,20 0 16,21 0-1,-21 0 1,1 0 0,-1 0-1,-20 0-15,61 0 31,-41 0-31,0 0 16,21 0 0,-41 0-16,0 0 15,0 0-15,41 0 32,-41 0-32,20 0 0,-20 0 15,81 0 16,-81 0-31,101 0 32,-80 0-32,-1 0 15,20 0 1,-39-40-16,-1 40 16,40 0-1,-40 0 1</inkml:trace>
  <inkml:trace contextRef="#ctx0" brushRef="#br0" timeOffset="198329.13">5120 9454 0,'0'61'360,"0"-1"-360,0 21 15,0-21-15,-20 1 16,-20 100 0,40-141-1,-20-20 1,20-40 15,0-21-31,0-19 0,0-21 16,40-60-1,-40 80-15,60-20 16,-60 41-16,41 20 16,-41-1-16,20 41 15,-20-40-15,40 60 63,21 41-63,-61-41 15,121 121 1,-101-61-16,20-19 16,0-21-1,-19 1-15,-21 19 16,40-40-16,-40 41 15,0-41-15,0 20 16,0 0 0,-40-40-1,19 41-15,-19-41 16,-141 40 15,100-40-31,21 0 16,19 0-16,21 0 0,40 0 31,21 0-15</inkml:trace>
  <inkml:trace contextRef="#ctx0" brushRef="#br0" timeOffset="200668.09">5120 11007 0,'-40'0'16,"60"0"187,20 0-188,-19 0-15,-21-21 0,40 21 16,20 0 15,-19 0-31,-21 0 16,20 0 15,1 0-31,-1 0 16,0 0-1,0 0 1,1 0 0,-1 0-1,0 0 1,21 0-16,-21 0 31,1 0-15,-1 0-16,-20 0 15,20-40-15,-19 40 16,19 0 0,-20 0-16,20 0 15,-20 0-15,1 0 16,19 0-16,-20 0 16,101 0 15,-81 0-31,1 0 15,-1 0-15,0 0 16,1 0-16,100 0 31,-101 0-31,0 0 0,1 0 16,100 0 15,-101 0-31,0 0 0,1 0 16,-1 0-16,21 0 15,-21 0-15,61 0 32,-41 0-32,1 0 0,-1 0 15,222-20 17,-221 20-32,-1 0 0,1 0 15,-1 0 1,1 0-16,-1 0 0,81 0 31,-60 0-31,0 0 0,19 0 16,162-40 15,-181 40-31,0 0 0,181 0 31,-182 0-31,162 0 31,-181 0-31,241 0 32,-221 0-32,-1 0 0,1 0 15,0 0-15,100 0 32,-100 0-32,-1 0 0,1 0 15,0 0-15,-1 0 16,1 0-16,40 20 15,0-20-15,40 0 32,-80 0-32,20 0 0,-1 0 15,-19 40-15,161-40 32,-141 0-32,181 40 31,-181-40-31,342 0 31,-342 0-15,20 0-16,-20 0 0,241 21 31,-221-21-31,20 0 16,-40 0-16,40 0 15,0 0 1,1 0-16,-1 40 0,-41-40 0,21 0 15,0 0 1,141 40 0,-141-40-16,262 0 31,-241 0-31,-42 0 0,1 0 16,-20 0-16,-41 0 15,-60-40 16</inkml:trace>
  <inkml:trace contextRef="#ctx0" brushRef="#br0" timeOffset="201828.48">6330 7902 0,'0'-20'31,"0"60"31,0 1-62,-61 241 32,61-141-32,-40 0 15,40 403 1,0-342-1,40 20-15,-40-1 0,61 1 16,-61-101 0,40 0-16,0-20 0,21 0 31,-61-81-31,20-20 0,-20 40 31</inkml:trace>
  <inkml:trace contextRef="#ctx0" brushRef="#br0" timeOffset="205645.13">6834 8547 0,'0'20'110,"0"41"-110,0 19 15,0 162 1,0-201-1,0-21-15,0-60 63,0-142-47,0 81-1,0 21-15,0-41 16,0 80-1,40 1-15,-40 20 16,81-41 0,-41 61-1,-20 0-15,41 21 16,-41 39 0,-20-20-1,0 1 1,-20-1-16,0-20 0,-61 41 15,41-21 1,-102 0 0,102-40-1,60 0 32,21 41-31,120 59-1,-121-59 1,41 60 0,-81-61-16,0 0 15,20-40 1,20-20 15</inkml:trace>
  <inkml:trace contextRef="#ctx0" brushRef="#br0" timeOffset="206104.74">7378 8870 0,'0'-20'16,"-20"20"15,20 40-15,0 0-16,0 1 15,0-1 1,20 0-16,81-60 31,-101-20-15,20-1-16,-20 21 15,0 0 1,0-40-16,-20 60 16,-20 0-16,-1 0 15,1 0-15,40 20 16</inkml:trace>
  <inkml:trace contextRef="#ctx0" brushRef="#br0" timeOffset="206801.53">6612 9313 0,'40'0'62,"21"0"-46,201 0 0,-121 0-1,20 0-15,1 0 16,160 0-1,-221 20 1,-41-20-16,-19 0 16,-21 0-16,20 0 15,-20 0-15,-80 0 78</inkml:trace>
  <inkml:trace contextRef="#ctx0" brushRef="#br0" timeOffset="208682.94">6773 9938 0,'0'0'0,"0"-20"32,0 40 30,0 61-62,0-1 16,0-19-16,0-1 15,0-19-15,41-1 47,-41-80-31,0-1-1,0 1-15,0-81 32,0 61-32,0-1 0,20-100 31,-20 100-31,60 21 0,-19 40 31,-21 0-31,20 0 16,-40 101 15,0-81-31,0 0 16,-40 20-16,40-19 0,-41-1 15,1 40 1,0-60 0,40 20 46,40 21-62,41 19 16,-61-40-16,20 1 15,-40 19 1,41-40-16,-41 20 0,20-20 16</inkml:trace>
  <inkml:trace contextRef="#ctx0" brushRef="#br0" timeOffset="-207918.41">7257 10140 0,'0'-20'15,"-20"20"1,20-21 15,-20 21-15,0 0-16,-21 0 47,21 41-32,20-1 1,0 0-16,0 1 16,41-41 15,-1-20-15,-20-61 15,-20 41-16,0 100 48,40 142-47,-40-122-1,81 82 1,-81-122-16,20-20 31,-40-20 16,-61-20-47,1 20 16,-1-40-16,-20 19 31,121 21 0,41-40-31,40 0 16,-21-21-16</inkml:trace>
  <inkml:trace contextRef="#ctx0" brushRef="#br0" timeOffset="-205842.46">7580 9999 0,'0'-21'16,"0"62"46,0-1-62,0 0 16,40 61 0,-40-60-16,0-1 15,0-20-15,0 0 32,20-20-32</inkml:trace>
  <inkml:trace contextRef="#ctx0" brushRef="#br0" timeOffset="-205638.49">7479 10180 0,'0'-20'15,"20"20"1,41-20 0,-21-21-16,0 41 31</inkml:trace>
  <inkml:trace contextRef="#ctx0" brushRef="#br0" timeOffset="-205060.08">7922 9737 0,'0'-61'32,"41"61"-32,-41-20 0,40 20 15,-20 0-15,0 0 16,21-40-16,-1 40 16,-20 0-1,-20 40 16,-40 81-15,-1-41 0,1 1-16,0 40 15,0-20-15,40-41 16,40 41 15,20-101-31,-40 0 0,21 0 16,-21 0-16,20 0 15,-20-40 1</inkml:trace>
  <inkml:trace contextRef="#ctx0" brushRef="#br0" timeOffset="-202699.96">8346 9898 0,'0'-20'16,"40"60"203,-40 20-204,0 21-15,0-20 16,0-1-16,0-20 16,0-19-16,0-42 62,-20-59-46,20 39-16,-20 1 15,20-20-15,-41-21 16,41-60 0,0 121-16,0 0 15,41-21-15,-1 21 16,21 20-1,-41 0 1,40 20 0,-60 21-16,20 39 31,-20-60-31,0 41 16,-20-61-16,20 60 15,-40-60-15,20 20 31,20 1-15,0-1 0,0 20-16,0 0 15,60 41 1,-40-61-16,21 0 31</inkml:trace>
  <inkml:trace contextRef="#ctx0" brushRef="#br0" timeOffset="-202292.42">8729 10140 0,'-20'40'31,"20"-20"-16,0 0-15,0 1 16,20 19 15,20-40-31,0-20 16,1-21 0,-41 1-16,40 0 15,-40 20-15,0-21 16,-101 41 15,81 0-31,0 0 16</inkml:trace>
  <inkml:trace contextRef="#ctx0" brushRef="#br0" timeOffset="-201510.67">9434 9071 0,'0'-20'15,"20"20"64,-20 141-64,0-80 1,41 80-1,-41-121 1,0-60 31</inkml:trace>
  <inkml:trace contextRef="#ctx0" brushRef="#br0" timeOffset="-201273.95">9333 9233 0,'21'0'31,"19"0"-31,0 0 15,1 0-15,39 0 32,-60 0-32,21 0 15,-41-41-15</inkml:trace>
  <inkml:trace contextRef="#ctx0" brushRef="#br0" timeOffset="-197972.24">10845 8426 0,'0'0'0,"0"20"47,0 21-32,0 19-15,0 101 16,0-40 0,-20 101-1,0-161 1,20-41-1,0-40 17,0-21-17,0-120 1,0 80-16,0-342 47,20 342-47,0 1 0,81 19 31,-81 21-31,1 40 16,99 81-1,-79-41 1,-21 101 0,-20-101-1,-101 61 16,61-61-31,-21-40 16,21 41-16,0-41 16,-1 0-16,1 0 15,60 60 17,21-19-17,-1-21 1,41 40-16,-41-19 0,0 19 15,21 41 1,-21-101 0,-40 40-1,0 0-15,-20-40 47</inkml:trace>
  <inkml:trace contextRef="#ctx0" brushRef="#br0" timeOffset="-197305.53">11269 8950 0,'0'-20'78,"-20"20"-47,-21 0 16,41 20-31,0 41-1,0-21 1,20-40-1,-20 20-15,21-20 16,-1 0 0,20 0-1,21-80-15,-61 19 32,0 21-17,-41 0 1,-19 40-1,19 20-15</inkml:trace>
  <inkml:trace contextRef="#ctx0" brushRef="#br0" timeOffset="-195325.2">11773 8426 0,'0'-20'15,"0"-20"1,0 100 46,0 101-46,-20-60-16,-1 101 31,-19-162-31,40-20 16,0-40 15,0-20-15,20 0-16,0-182 31,21 141-31,-1-161 31,-40 202-31,0 20 16,0-21-1,20 41 1,81 182 15,-61-81-31,61 221 32,-101-241-32,40 0 0,-19-1 31,-21-40-16,-21-40 17,1 0-17,-101 0 1,61 0-16,-1-1007 31,41 2014-31</inkml:trace>
  <inkml:trace contextRef="#ctx0" brushRef="#br0" timeOffset="-194770.41">12337 8930 0,'0'-20'32,"0"0"-17,0-20 17,40 40-32,1 0 15,-1 0 1,0 0-1,-19 0 1,-21 20 0,0 0-1,-21 20 1,1 1-16,-40-41 16,19 40-16,1-40 15,0 20-15,-21-20 16,41 0-1,61 0 32,-1 0-47,-20 0 0</inkml:trace>
  <inkml:trace contextRef="#ctx0" brushRef="#br0" timeOffset="-194492.73">12660 8870 0,'0'0'0,"0"-41"16,-20 41-1,-1 21 1,-19-1-16,40 20 15,0 0-15,0 21 16,0-41-16,40 0 16,41 20-1,-21-40-15,1 0 16,20-40-16,-41 40 16,-20-20-16</inkml:trace>
  <inkml:trace contextRef="#ctx0" brushRef="#br0" timeOffset="-193404.48">10503 9434 0,'40'0'47,"0"0"-31,21 0-1,-41 0-15,0 0 16,20 0-16,41 20 16,-20-20-16,201 0 31,-182 0-31,41 0 16,-20 0-16,161 0 31,-181 0-31,-1 0 15,82 20 1,-62-20-16,-39 0 0,60 0 31,-61 0-31,1 0 0,-1 0 16,1 0-16,19 0 16,1 0-16,-21 0 15,1 0-15,-21 0 16,41 0-1,-41 0-15,21 0 16,-41 0-16,0 0 16,40 0-1,-39 0-15,-1 0 0,20 0 32,-20 0-1,-60 0 31</inkml:trace>
  <inkml:trace contextRef="#ctx0" brushRef="#br0" timeOffset="-189951.04">10745 9656 0,'0'20'78,"-21"-20"-63,21 20 17,-40 0-17,20 61 17,20-21-17,-40 41-15,40-20 16,0 0-16,0-1 15,40 182 1,-40-221 0,60 39-1,-60-39-15,21-41 16,-21 20 0</inkml:trace>
  <inkml:trace contextRef="#ctx0" brushRef="#br0" timeOffset="-188766.1">10926 10019 0,'0'60'78,"0"1"-63,-40-1-15,40 1 16,0-21-16,0 20 16,0-80 46,-20-20-46,20 20-16,0-61 15,0 21-15,0-1 16,0-100 0,0 141-1,80-21 1,-19 41-1,-41 0 1,40 101 0,-60-81-16,0 1 15,0-1-15,-20 40 32,0 1-32,-20-21 15,20-40-15,-21 20 16,1-20-1,80 41 48,-20-41-63,-20 40 16,61 0-16,-21-20 15,-20 41 1,-20-41-1</inkml:trace>
  <inkml:trace contextRef="#ctx0" brushRef="#br0" timeOffset="-188045.13">11370 10261 0,'0'0'0,"-21"0"31,21-41-31,-20 41 16,0 0 0,-20 21-1,40 19-15,0-20 16,0 0-16,0 20 15,20-40 1,0 0 0,0 0-1,-20-40 1,41 0 0,-41 20-1,0 60 32,0-20-31,0 20-16,0 1 15,0-1-15,0 0 16,20 41 0,0-81-1,-20 20 1,-20-20 31,-101 0-32,80 0 1,1-60 0,0 60-1,40-20 1,60 20-16,1-61 15,-21 61-15,0-40 16,1 40-16,-1-41 16</inkml:trace>
  <inkml:trace contextRef="#ctx0" brushRef="#br0" timeOffset="-186418.03">11672 10120 0,'0'20'32,"0"40"-17,0-19 1,0-21-16,0 20 16,20 0-1,-20-20 1,0 1 15</inkml:trace>
  <inkml:trace contextRef="#ctx0" brushRef="#br0" timeOffset="-186156.14">11591 10241 0,'41'0'31,"-1"0"-16,0 0-15,1-21 16,-21 21-16,20 0 16,-20 0-16</inkml:trace>
  <inkml:trace contextRef="#ctx0" brushRef="#br0" timeOffset="-185075.1">12035 9878 0,'20'-21'484,"40"21"-468,-19 0 0,-21 0-16,20 0 15,-20 0 17,-20 41-17,0-1-15,-20-20 16,-20 21-16,20-1 15,-21 0-15,21 1 16,-20 59 0,40-79-16,0-1 15,20 40 1,20-60-16,-19 0 16,-1 0-16,20 0 15,-20 0-15,0-20 16,21-20-16,-41 20 15</inkml:trace>
  <inkml:trace contextRef="#ctx0" brushRef="#br0" timeOffset="-184175.71">12418 10019 0,'0'-41'16,"0"62"62,0-1-78,0 0 15,0 161 1,0-140-16,0-1 16,0-20-1,0 0-15,0-40 47,0-20-31,0 0-1,0-142 1,0 122-16,0 19 16,0 1-16,40-41 31,0 61-31,1 20 16,-1 0-1,0 0 1,-19 20-1,-21 21 1,0 19 0,-101 61 15,60-121-31,-39 20 31,80 21 16,20-41-31,81 161 15,-61-121-31,-40 0 16,40-40-1,-40 21 1,0 19-1</inkml:trace>
  <inkml:trace contextRef="#ctx0" brushRef="#br0" timeOffset="-183717.83">12760 10301 0,'0'-20'31,"-20"40"16,20 40-31,0 1-1,41-61 1,-1 0 0,-20-61-1,-20 41-15,40 0 16,-40-20-16,0 20 16,-20 20-1,-81 0 1</inkml:trace>
  <inkml:trace contextRef="#ctx0" brushRef="#br0" timeOffset="-181707.01">13143 9737 0,'-20'0'31,"40"0"16,41 80-31,-1 102-16,-60-41 15,41 0-15,-41-20 16,0 121 0,0-182-1,-41-20-15,41 1 16,0-61 31</inkml:trace>
  <inkml:trace contextRef="#ctx0" brushRef="#br0" timeOffset="-180943.79">13385 10462 0,'41'0'31,"80"-80"1,-81 39-17,41-100 1,-41 101-1,0-121 1,-40 100 0,0 1-16,0-1 0,0 41 15,-20 20 17,-20 161-1,-1-60-31,41 0 15,0-20-15,-40 160 32,40-180-32,0-1 15,0-19 1</inkml:trace>
  <inkml:trace contextRef="#ctx0" brushRef="#br0" timeOffset="-176636.17">14192 8225 0,'0'0'0,"-20"-21"31,40 42 110,101 221-126,-61-122-15,1 22 16,-1 19-16,-20 0 15,-40 0-15,41 41 16,-41-21-16,0-19 16,-20 301-1,-41-362 1,21 101 0,40-162-1,-20 0 1,20 1-1,0-82 32,20 1-31</inkml:trace>
  <inkml:trace contextRef="#ctx0" brushRef="#br0" timeOffset="-174628.37">14877 8708 0,'0'0'0,"0"-40"15,0 80 95,0 142-95,20-41-15,-20 20 16,0 162-1,0-202-15,0-61 16,61 21 0,-21-81-1,-20 0-15,21-40 16,-21-1-16,40-39 16,-19 19-16,-1-40 15,20 21-15,-19-41 16,-1 20-16,-40 0 15,40-20-15,-40 41 16,20 39-16,-20-987 31</inkml:trace>
  <inkml:trace contextRef="#ctx0" brushRef="#br0" timeOffset="-173283.83">15583 9555 0,'0'-20'0,"0"-20"31,-20 40 0,-21 0-15,1 0 0,20 0-16,-61 100 31,81-59-31,0 39 31,0-59-31,61-21 31,-41-21-31,40-39 32,-60 40-32,41-21 0,-41 1 31,0 60 0,-21 81-15,1-40-16,20-1 15,0 101 1,0-80-16,0-21 16,0 21-1,20-41-15,-20 1 31,-20-41 1,-20 0-17,-182-81 17,182 61-32,0 20 0,120-61 46,21 21-46,20-20 16,0-21-16,0 0 16,0-19-1</inkml:trace>
  <inkml:trace contextRef="#ctx0" brushRef="#br0" timeOffset="-157588.9">8830 11450 0,'0'-20'16,"0"80"109,-41 1-110,21 60-15,-182 302 31,142-282-31,0 41 32,39-142-32,21-20 15,0-80 17,0 19-17,61-19 1,-61-1-16,60-19 0,-60-21 0,20 40 15,-20-19 1,61 19-16,-41 1 0,-20 40 16,40 20-16,-19 0 47,-1 20-32,-20 20-15,40 1 16,-40-1-16,20 0 15,-20 0-15,61 41 16,-21 40 0,-40-60-16,60-1 0,-60-20 15,21 21-15,-21-41 16,0 0-16,0 20 16,0-19-1,0 19 16,-141-40-15,60 0 0,-161 0-1,202 0 1,-1 0-16,21 0 16,61 0 15,-1 0-31</inkml:trace>
  <inkml:trace contextRef="#ctx0" brushRef="#br0" timeOffset="-156847.43">9213 12357 0,'0'-40'16,"0"20"46,60 20-30,21 0-17,-21 60 1,-60-20 0,0 1-16,0-21 15,0 20 1,-20 1-16,0-21 15,-61 20 1,61-20-16,-20-20 16,20 0-1,40 0 32,20 0-31</inkml:trace>
  <inkml:trace contextRef="#ctx0" brushRef="#br0" timeOffset="-156599.18">9535 12297 0,'-40'20'16,"80"-40"-16,-80 80 0,-1 1 0,41-1 16,0 61-1,41-60-15,201-41 32,-101-40-32,0-41 15,-20-20-15</inkml:trace>
  <inkml:trace contextRef="#ctx0" brushRef="#br0" timeOffset="-155228.35">16550 10624 0,'20'0'94,"21"0"-79,-1 20 1,21-20-16,19 0 0,21 60 15,-20-60-15,-21 0 16,-20 0-16,1 0 16,-21 20-1</inkml:trace>
  <inkml:trace contextRef="#ctx0" brushRef="#br0" timeOffset="-154193.06">16671 11007 0,'0'0'0,"20"0"109,21 0-109,39 0 16,182 40-1,-201-40 1,-1 40 0,-60-20 15,-20-20-16</inkml:trace>
  <inkml:trace contextRef="#ctx0" brushRef="#br3" timeOffset="-122805.98">10321 8245 0,'0'-41'16,"0"62"171,0 19-171,0 0 0,0 1-1,0 19 1,0 21 0,0-61-1,0 60 1,0-39-1,0 19 1,0-19 0,0-1-1,0 0 1,0 21 0,0-41-1,0 20 1,0 81 15,0-81-15,0 1-1,0 19 1,0-40 15,0 1-31,0 19 16,0-20-1,0 41 1,0-21 0,0-20-16,0 20 15,0-20-15,0 21 16,0-1009 0,0 2037-1,0-1029-15,0-20 16,0 61-1,0-61 1,0 20-16,0-20 16,0 61-1,0-61 1,0 0-16,-40 21 16,40-21-16,0 0 15,0 20-15,0 1 16,0-1-1,0 0 1,0 1 0,20-1-1,-20 0 1,0-20 0,0 0-1,0 21 1,0-21 15,0 20-15,0-20-1,0 21 1,0-21 0,0 0 15,20-20-16,-20 20 1,20-20 15,-20 41-15,21-41 0,-21 20-1,40-20-15,-20 20 31,0-20-15,-20 40 0,41-40-1,-1 20 1,-20-20 0,20 0-1,-40 20 1,41-20-16,-1 0 31,-20 41-31,0-41 16,41 0-1,-61 20 1,40-20 0,0 0-16,-40 20 0,41-20 15,-1 0 1,-20 40-1,41-40 1,-21 0 0,0 21-1,-20-21 1,21 0 0,19 0-16,-40 0 15,1 0 1,-1 0-16,20 40 0,-20-40 15,0 0-15,41 0 32,-41 0-32,20 0 0,1 0 31,-21 0-31,20 0 0,21 0 31,-21 0-31,20 0 31,-19 0-15,-1 0 0,20 0-16,-39 0 15,39 0 1,-40 0-16,0 0 0,41 0 31,-21 0-31,-20 0 0,1 0 16,19 0-1,0 0-15,1 0 0,-1 0 16,0 0 0,0 0-16,1 0 0,-1 0 15,21 0 1,-21 0-16,0 0 0,1 0 16,-1 0-16,0 0 15,142 0 16,-142 0-31,20 0 0,-19 0 16,120 0 0,-101 0-1,102 0 1,-122 0 0,21 0-16,-21 0 15,81-20 1,-81 20-1,0 0-15,-19 0 16,-1 0-16,60 0 31,-59 0-31,-1 0 32,0 0 30,20 0-31,-20-41 1,21 21-32,-21-20 0,0 40 15,-20-20 1,40 20-1,-40-20 1,0-21 0,20 41-1,-20-20-15,21-40 32,-21 40-17,0-1 1,0-19-1,0-20 1,0 39 0,0 1-1,0 0-15,0-20 16,40 20 0,-40-1-1,0-19 1,0 20-1,0-20 1,0-1 0,0 21-1,0-20-15,0 0 16,0-1 0,0 21-1,-20-20 1,20-1-1,0 1 1,0 0 0,-20 20-1,20-21 1,-21 21 0,21-20-1,-40 0 1,20-21-1,20 21 1,-40-1 0,40 21-16,-21 20 15,21-20-15,-20 20 16,20-40 0,-40 40-1,40-20 1,-40-21-1,-1 1 1,21 20 15,0 0-15,-20 20 0,20-41 15,-1 41-16,1 0 17,-20 0-17,20-20 1,0 20 15,-21-20-15,21 20 15,0 0-15,-20 0-1,20 0 1,-1 0 0,21 20-16,-40-20 15,-20 41 1,39-41-16,1 0 15,-60 0 1,19 0 0,41 0-1,-61 0 1,61 0-16,-20 0 16,0 0-1,-41 20 1,41-20-1,-1 0 1,1 0 0,0 0-1,-21 0 1,21 0 0,0 0-1,-1 0 1,1 0-1,20 0 1,-41 0 0,21 0-1,0 0-15,-21 0 16,-19 0 15,59 0-31,-19 0 16,0 0-1,20 0-15,-21 0 16,21 0-16,-40 0 16,39 0-1,-59 0 1,39 0 0,1 0-1,20 0 1,-20 0-1,20 0 1,-1-41 0,1 41-1,20-20 1,-40 0 0,40 0-1,-20 20 1,20-101-1,0 61 1,0-41 15,0 61-15,0-20 0,0 20-1,0-1 16,-20-19-15,20 20 0,-41 0-1,41-21 1,0 1 0,-20 40-1,-20-60 1,40 19-1,-20 41-15,20-60 16,-21 19 0,21 21-1,-40 20-15,40-20 16,-20-20 0,-61 20-1,21 20 16,40 0-31,-61-41 16,41 41 0,20-20-1,-1 20 1,-19-20 0,20 20-1,-20-40 1,20 40-1,-1-20 1,1 20 0,-20 0-1,0 0 1,40-21 0,-21 21-1,1 0 1,-20-40 15,20 40 16,20-20-47,-20 20 47,-21 0-16,21 0 0,0 0-15,0 0 15,-21 20-15,41 0-16,-20-20 15,-40 81 1,-61-81-16</inkml:trace>
  <inkml:trace contextRef="#ctx0" brushRef="#br0" timeOffset="-109858.41">18526 9777 0,'0'20'79,"0"40"-64,0 1-15,-40-1 16,-1 223-1,41-203 1,-40 21-16,40-40 16,-20-1-1,20-20 1,0-80 15,0-41-15,0 21-1,0-21-15,0-19 16,20-243 0,20 262-16,-40 21 15,61-1 1,-21 1-16,61-1 31,-81 21-31,40 40 16,21 0-1,-41 20 1,-19 41 0,-21-21-1,0-20-15,0 0 16,-162 141 0,102-140-16,-21 19 15,-20 0-15,41-40 16,20 20-16,19-20 15,42 41 48,39 39-47,-20-39-16,21 39 15,-21 82 1,-20-62-16,-20-39 15,0 40 1,0-81-16,41 20 0,-41-20 31</inkml:trace>
  <inkml:trace contextRef="#ctx0" brushRef="#br0" timeOffset="-109301.89">18889 10523 0,'0'-20'31,"0"-1"-31,-20 21 32,-21 0-17,41 41 1,-40-21-16,40 20 15,0 1-15,0 59 32,60-100-17,-19 0 1,19-40 0,-60 20-16,20 0 15,-20-61 1,-40 81-1,0 0-15,-1 0 0,1 0 16</inkml:trace>
  <inkml:trace contextRef="#ctx0" brushRef="#br0" timeOffset="-107024.37">19252 9777 0,'0'-61'31,"0"41"-15,0 61 62,0-1-63,0 101 1,0-40-16,0 141 31,0-121-31,0-21 0,0-19 16,20-41-16,20 41 31,-20-81-31,0 0 16,61-40-1,40-202 17,-81 161-32,1-60 0,39-101 31,-60 202-31,-20 20 0</inkml:trace>
  <inkml:trace contextRef="#ctx0" brushRef="#br0" timeOffset="-105920.61">19937 10482 0,'0'-20'15,"-20"20"1,-20-40 0,19 40 15,1 0-15,-20 40-16,40 1 15,-20 19-15,20-40 16,0 21-1,80-41 17,-39 0-17,-41-81 1,20 81 0,-20-40-16,0 19 15,0 62 16,-40-1-15,40 0 0,0 1-16,0 19 0,0 21 15,0-21-15,40 142 32,-40-142-32,0-40 15,40 41 1,-40-41-1,-20-20 17,0 0-17,-20-20-15,-1-20 16,-39-21-16,19-19 16,1 19-16,60 21 15,-21-1-15,42 21 16,160 20-1,-120-40 1,-1 40-16,-20 0 16</inkml:trace>
  <inkml:trace contextRef="#ctx0" brushRef="#br0" timeOffset="-105006.64">18123 11188 0,'20'0'78,"81"0"-62,-1 0-16,21 0 0,262 0 31,-141 0-31,20 0 0,283-61 31,-283 61-31,-41-80 0,142 40 32,-242 40-32,0 0 0,-40 0 15,-21 0 1,-19 0-1,-61 0 32,-21 0-31</inkml:trace>
  <inkml:trace contextRef="#ctx0" brushRef="#br0" timeOffset="-102206.97">18183 11692 0,'0'0'0,"0"20"156,0 20-140,0 102-1,0-22-15,0 1 16,0-20-16,0 20 0,0-40 16,0 60 15,0-181 31,0-61-46,0 20-16,0-302 31,0 282-31,40 1 0,-40 39 16,101-60 15,-81 121-31,1-40 0,19 40 16,-20 0-16,0 0 15,0 0-15,21 20 16,19 81 15,-60-81-31,-80 101 31,39-61-31,-19-39 16,-21 19 0,61-20-16,-20-20 15,19 0 1,42 40 15,39 21 0,1 19-31,-1 1 0,-20 20 16,81 141 15,-121-222-31,21-20 16,-21 20-16,-21-20 62</inkml:trace>
  <inkml:trace contextRef="#ctx0" brushRef="#br0" timeOffset="-100518.25">18808 12256 0,'0'-20'235,"-40"20"-204,-1 0-16,21 20 1,20 21-16,0 59 31,20-59-15,41-41 0,-41 0-16,0-20 15,41-41 1,-61 41-16,40 0 15,-40 0-15,0-21 16,-40 102 31,20-948-31,20 1975-16,0-805 31,0-203-31,40 41 31,-20-121-15,-20 41-16,0-62 47,-40 21-47,-21-60 15,-40-1-15,21-19 16,-41-21-1,121 61 1,60 40 0,1 0-16,19 0 15,21 0-15</inkml:trace>
  <inkml:trace contextRef="#ctx0" brushRef="#br0" timeOffset="-99760.55">19312 12014 0,'0'-40'0,"0"60"63,0 21-63,0 19 16,0 101-1,0-100-15,20-1 16,-20 21-1,0-61-15,0 41 16</inkml:trace>
  <inkml:trace contextRef="#ctx0" brushRef="#br0" timeOffset="-99538.41">19272 12337 0,'20'0'31,"20"0"-31,-20 0 15,41-40 1,-41 40-16,20 0 16</inkml:trace>
  <inkml:trace contextRef="#ctx0" brushRef="#br0" timeOffset="-97354.92">19735 11873 0,'0'0'15,"0"-20"1,0 0 0,21-20-1,39 20 1,-40 20-1,41-41-15,-21 41 16,0 0-16,-20 0 16,1 0-1,-21 20 1,0 1-16,0 39 16,-41-20-1,21 1-15,-81 100 31,61-61-31,40-19 0,0-21 16,0 21-16,0-21 16,101 0 15,-81-40-31,0 0 0,20 0 16,-19 0-16,59-40 15</inkml:trace>
  <inkml:trace contextRef="#ctx0" brushRef="#br0" timeOffset="-93942.83">20260 11853 0,'0'-20'16,"20"20"-1,-20 40 110,0 21-109,0-1-16,0 182 31,0-181-31,0-21 16,0 0-1,0 1-15,0-82 63,0-59-47,0 19-1,0 0-15,40-20 0,-40 21 16,40 19-16,-40 21 15,41-20-15,-41 39 16,40 21-16,-40-40 16,40 40-1,1 0-15,-1 0 16,20 20 0,-60 21-1,0 39 1,0-60-1,-40 41 1,20-61-16,0 40 0,-21-40 16,21 40-16,0-40 15,-20 0 1,40 41 46,80 80-46,-59-81 0,19 0-16,-40 21 15,40-41-15,-40 0 16,20 20 0</inkml:trace>
  <inkml:trace contextRef="#ctx0" brushRef="#br0" timeOffset="-92829.61">20743 12256 0,'0'-40'93,"-40"40"-61,0 40-17,40-19-15,0-1 16,0 0-16,0 40 15,20-60 1,20 0 0,0 0-1,1-40 1,-41 0-16,20 20 16,-20-21-1,-20 41-15,-81 0 31</inkml:trace>
  <inkml:trace contextRef="#ctx0" brushRef="#br0" timeOffset="-90461.43">17800 11369 0,'-40'61'63,"40"-41"-63,-40 61 15,-1-1 1,1 21-16,40 20 16,-61 323-1,61-324-15,0 1 16,0-40-16,21 20 15,-21-41-15,60-19 16,-60-1-16,20 0 16,-20 1-1,20-41-15,-20 20 16</inkml:trace>
  <inkml:trace contextRef="#ctx0" brushRef="#br0" timeOffset="-89098.37">21126 11430 0,'0'-20'31,"21"20"32,-21 20-48,20 0-15,-20 41 16,80 59-16,-80-19 16,61 61-16,-61 39 15,0 142 1,0-182-16,-61 141 31,61-261-31,0-21 16,0 0-1,0-60 32</inkml:trace>
  <inkml:trace contextRef="#ctx0" brushRef="#br0" timeOffset="-87448.3">21671 12196 0,'0'0'0,"20"0"78,81-20-63,-41-21-15,142-120 32,-162 81-32,20 19 15,-19-20-15,-1 21 16,0-1-16,-40 1 16,21 0-16,-21-1 15,0 1-15,-61-122 31,41 162-31,0 20 16,-21-40-16,21 40 16,0 20-1,-40 60-15,19 21 16,1 262 0,40-141-16,0-41 15,0 222 1,0-302-16,0-20 0,0 60 31,0-101-15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5:00.6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24553 14897 0,'20'0'94,"41"0"-78,-21 0-16,1 0 15,19 0-15,1 0 16,-1 0-16,21 0 16,120 20-1,-120-20 1,-21 20-16,61-20 15,-60 0-15,19 0 16,62 0 0,-122 0-1,0 0 1,20 0 31,-20 0-32,0 0 1,1 0-16,-1 0 16,0 0-1,0 0-15,0 0 16,0 0 0,21 0-16,39 0 15,62 0 1,200 21-1,-160-21-15,-21 0 16,-80 0-16,19 0 16,-59 0-16,-21 0 15,20 0 110,41 0-109,-21 20-16,1-20 16,181 0-1,-182 20 1,41-20-16,-61 0 15,1 0-15,-1 0 16,-20 0-16,20 0 16,1 0-16,-1 0 15,-20 0-15,0 0 16,21 0-16,-41-20 16,20 20-1,0 0 48,0 0-48,20 0 1,-19 0-16,19 0 16,-20 0-1,0 0 1,0 0-1,0 0 1,1 0-16,-1 0 16,0 0-1,0 0 1,0 0-16,0 0 16,1 0-16,19 0 15,0 0-15,-20 0 16,1 0-16,19 0 15,-20 0 1,0 0-16,0 0 16,1 0-1,-1 0 1,0 0 0,0 0-16,0 0 15,0 0 1,0 0-1,1 0-15,-1 0 16,20 0 0,-20 0-1,0 0 1,1 0 0,-1-20-16,0 20 15,0 0 1,0 0-16,0-21 15,1 21-15,-1 0 16,0 0 0,0 0 31,-20-20-32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5:02.8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24533 15240 0,'81'0'109,"-1"0"-109,41 0 16,41 0-16,-41 0 15,0-20 1,-41 20-16,-19 0 0,-41 0 16,0 0-16,20 0 62,41 0-46,-41 0-16,21 0 15,-21 0-15,0 0 16,1 0-16,19 0 16,1 0-1,140 0 1,-39 0-16,19 0 15,-80 0-15,40 0 16,60 0 0,-140 0-16,-1 0 15,21 0-15,20 0 16,121 0 0,-122 0-16,-19 0 15,60 0 1,-121 0-16,0 0 15,1 0 32,19 0-47,0 0 16,81 0 0,-81 0-16,-19 0 15,-1 0-15,0 0 63,61 0-48,160 20 1,-200-20 0,-21 0-16,20 0 15,1 0-15,-1 0 16,0 0-16,1 0 15,39 0 1,-19 0-16,-21 0 16,41 0-1,-61 0 1,0 0 15,20 0-15,-20 0-16,21 0 15,-21 0 1,0 0 15,0 0-15,0 0-16,1 0 16,-1 0-16,0 0 15,0 0 1,0 0-16,0 0 15,41 0 1,-21 0 0,-20 0-1,21 0-15,-21 0 16,0 0 0,0 0-1,0 0 110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5:05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24614 15623 0,'20'0'78,"40"0"-47,-19 0-31,-21 0 0,20 0 16,162 0 0,-122 0-1,-19 0-15,-21 0 16,1 0-16,-21 0 15,0 0 1,20 0 0,21 0-16,80 0 15,-61 0 1,-19 0-16,-41 0 16,0 0-16,182 0 281,20 0-266,60 0-15,40 0 16,404 0 0,-383 0-16,-81 0 15,-81 0-15,-80 0 16,-61 0-16,1 0 141,59 0-141,-39 0 15,80 20 1,-121-20-1,0 0-15,1 0 79,79 0-64,41 20-15,-60-20 16,100 0-16,-100 0 15,20 0-15,-20 0 16,-61 0-16,0 0 16,0 0-16,0 0 140,0 0-124,0 0 62,1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5:09.0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24513 15300 0,'0'0'0,"20"0"15,20 0-15,1 0 16,-1 0-1,21 0-15,-21 0 16,-20 0-16,20 0 16,21 21-16,20-21 15,39 20-15,-39-20 16,0 0-16,40 0 16,-61 20-1,61 0 1,-60-20-16,-1 0 15,81 20 1,-80-20-16,19 0 16,122 0-1,-121 0-15,-1 0 16,-19 0-16,-41 0 16,20 0-16,-20 0 15,0 0-15,21 0 16,39 0-1,-59 0-15,-1 0 16,20 0-16,0 0 16,1 0-1,19 0-15,1 0 16,19 0-16,1 0 16,-1 0-16,1-20 15,-41 20-15,1 0 16,-1 0-16,-20 0 15,41-20-15,-21 20 16,21 0 0,19-20-16,-19 20 15,-21-20-15,-20 20 16,0 0-16,0 0 16,21 0 30,19 0-46,-40 0 16,61 0 15,-61 20-31,0-20 16,0 0 0,21 0-16,-21 0 15,20 0-15,1 0 16,-1 0-16,0 0 15,-20 0-15,1 0 16,19 0-16,-20 0 16,0 0-1,0 0-15,0 0 16,1 0 0,19 0-16,81 0 31,-61 0-31,102 0 31,-142 0-31,20 0 16,0 0-16,-19 0 15,19 0-15,-20 0 16,61 0 0,-41 0-1,-20 0 1,21 0-1,-21 0 1,0 0-16,0 0 16,20 20-1,-20-20 17,1 0-17,-1 0 1,40 0 15,-40 0-15,21 0 15,-21 0-31,0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5:12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24755 15885 0,'20'-20'156,"0"20"-156,21 0 16,-1 0-16,101 0 16,0-20-1,-40-1-15,40 21 16,-20-20-16,-20 0 16,120-20-1,-160 40 1,-1-20-16,-19 20 15,-21 0 1,0 0 47,0 0-32,41 0-16,-41 0-15,40 0 16,-19 0-16,59 0 16,-19 0-16,-41 20 15,41-20-15,-41 20 16,-19-20-16,-1 0 16,0 0 15,0 0 125,121 20-140,101 20-1,-101-19-15,0-1 16,-20 0-16,-60-20 16,-21 20-16,-20-20 15,141 20 157,81 0-156,-141-20-16,20 21 15,40-21 1,-120 0-16,19 0 16,1 0-1,-41 0-15,0 0 16,0 0-1,0 0 1,41 0 15,-21 0-31,-20 0 0,0 0 16,1 0-16,-1 0 16,20 0 30,20-21-30,82 21 0,-102 0-1,-20 0-15,41 0 16,-21 0-16,-20 0 16,101 0-1,-81 0 1,-20 0-16,21-20 15,-21 20 1,0 0 31,0 0-31,0 0-1,-20-20 16,21 20-15,-1 0 0,0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2:2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9555 8950 0,'-20'21'156,"0"-21"-140,-20 60-16,-1-20 16,-60 61-16,1 0 15,-1 20-15,20 0 16,1 0-16,-1 0 16,21-21-16,60-59 15,-21-21 1</inkml:trace>
  <inkml:trace contextRef="#ctx0" brushRef="#br0" timeOffset="862.38">8628 9757 0,'40'20'234,"41"81"-218,-61-61 0,81 61-1,-81-101-15,-20 40 16,40-40-16,-40 40 16,20-40-16,21 0 31,-41 21-16,-41-42 32</inkml:trace>
  <inkml:trace contextRef="#ctx0" brushRef="#br0" timeOffset="1672.68">8668 9797 0,'0'20'78,"0"0"-78,20 101 16,-20-60-1,0 100 1,0-141 0,41 21-1,-41-1 1,20-40 0,0 0-1,41 0 1,-21 0-1,40-101 1,-19 61-16,-21-21 16,61 1-1,-81 60-15,-20-41 16</inkml:trace>
  <inkml:trace contextRef="#ctx0" brushRef="#br0" timeOffset="2669.7">10503 8164 0,'0'0'0,"0"-20"16,-20 20 15,-21 0-31,1 0 16,-21 40-16,-60 21 16,1 40-1,-1 20-15,-41-1 0,62 42 16,39 80-1,61-162-15,0-19 16,20-1-16,242-40 31,-181-20-31,-21 0 0,41 0 32,-81 0-32,-20-20 0,41 20 15</inkml:trace>
  <inkml:trace contextRef="#ctx0" brushRef="#br0" timeOffset="3224.5">10462 8971 0,'0'-21'16,"-20"21"-1,-20 0 1,40 21 0,-40 19-16,40 0 15,0-20-15,0 0 16,0 21-1,60-41 1,-20 0 15,1-20-31,-41-21 16,20 41 0,-20 20 30,0 1-30,0 19-16,40-40 16</inkml:trace>
  <inkml:trace contextRef="#ctx0" brushRef="#br0" timeOffset="3803.85">10664 8910 0,'0'20'46,"0"0"-46,0 41 16,0-1-16,0 21 16,0 20-16,0 20 15,0-41-15,0-39 16,0-21 15,20-20-15,-20-41-16,0-59 31,0 19-31,0 0 0,0-40 16,0 41-16,40-1 31,-19 81-15,59 81 15,-80-41-31,41-20 15,-41 41 1,0-41 0,-21-20-1,1 0 1,0 0-16,0 0 0,-20 0 16,40-20-1,0 0 1</inkml:trace>
  <inkml:trace contextRef="#ctx0" brushRef="#br0" timeOffset="4358.09">11027 8507 0,'0'20'47,"0"121"-32,0-60-15,0 40 16,0-41-16,40 61 31,-20-120-15,-20-42 15,0 1-15,0-20-16,0-61 31,0 61-31,0 20 16,20 0 15,61 20-16,-41 0-15,-19 0 16,-1 0-16,20-41 16</inkml:trace>
  <inkml:trace contextRef="#ctx0" brushRef="#br0" timeOffset="5774.03">11289 8930 0,'20'0'16,"20"0"46,-19 0 32,-1 0 0,0 0-16,-20-20-63,0 0 17,0-20-1,-20 40 16,-21 40-32,41-20-15,0 0 16,0 0-16,0 21 16,0 19-1,21-60-15,-21 40 16,20-40 0,20 0-16,-20 0 15,20 0-15,-19 0 16,-1-20-16,-20-20 15,60 0 1,-60 20 0,-20 20 46,20 80-46,0-40-1,20-40-15,21 0 32,-21-20-17,20-20 1,-40 0 0,20 40-1,-20 20 16,0 20-15,0-20-16,0 21 16,0-21-1,41-20-15,-1 0 16,0 0 0,-20-20-16,21-41 15,19 21-15,-20 0 16,1 40-16,-1 0 15,-20 0-15,101 100 32,-101-59-32,-20-1 15,41-20-15,-1-20 16</inkml:trace>
  <inkml:trace contextRef="#ctx0" brushRef="#br0" timeOffset="54344.29">5120 10382 0,'0'0'0,"0"-41"31,0 21 16,20 20 110,-20 61-142,41-1-15,-41 41 0,40 20 0,-40 20 16,40 0-16,-40 20 15,41 21-15,-41 19 16,0-39-16,0-41 16,0 322 15,0-362-31,0-1 16,0-19-16,0-21 15,0-20 1,0-40 15,0-40-15</inkml:trace>
  <inkml:trace contextRef="#ctx0" brushRef="#br0" timeOffset="55805.52">5100 10059 0,'0'-20'16,"0"40"78,0 41-79,0 19-15,-60 21 16,19 60 0,41-201 46,21-121-46,-21 100-16,0-19 15,0 19-15,20 1 16,-20 19-16,0 1 16,40 20-1,-40 0-15,20 20 16,0 0-1,21 0 1,19 80 0,-20-39-16,21 39 15,60 61 1,-61-120 0,-19 19-1,-1 0-15,-40-20 31,-20 21-15,-21-1 0,-39-20-1,19 41-15,21-61 16,0 0-16,-21 0 31</inkml:trace>
  <inkml:trace contextRef="#ctx0" brushRef="#br0" timeOffset="57042.76">5020 10180 0,'0'-20'31,"0"40"32,0 20-63,0 101 31,0-100-15,-41-1-16,41 0 15,0-19 1,0-1-16,0 0 31,20-20 16,41 0-31,-21 0-16,0 0 15,1 0-15,-1 0 16,0 0-16,-19 0 16,39 0-1,-40-20-15,0 20 32,21 0-32</inkml:trace>
  <inkml:trace contextRef="#ctx0" brushRef="#br0" timeOffset="60591.22">3770 11833 0,'0'-40'47,"40"80"94,-40-20-141,0 0 15,20 21 1,-20-1-16</inkml:trace>
  <inkml:trace contextRef="#ctx0" brushRef="#br0" timeOffset="61086.84">3729 11773 0,'0'-21'94,"21"21"-79,19 0 1,-20 0-16,0 0 16,20 0-1,1 0-15,-41 41 0,20-21 16,-20 20-16,0-20 15,0 1-15,0 19 16,0-20-16,0 0 16,0 41-1,-40-21-15,-1-40 16,1 40 0,0-40-1,-1 0 1,62 0 15</inkml:trace>
  <inkml:trace contextRef="#ctx0" brushRef="#br0" timeOffset="61949.62">4052 11813 0,'0'-20'16,"0"60"46,20 0-46,-20-19-16,0 39 31,40-40-31,-60-80 63,20 19-63,-20 21 15,20 0-15,-40-20 16,40-1-1,40 41 32,-20 0-31,0 0-16,61 21 31,-41 19-15,1 20-1,-41-19 1,0 19 0,-61 41-1,41-101 1,-20 40-16,20-40 16,-1 0-16,1 0 15,-20 0 16,40-20-31</inkml:trace>
  <inkml:trace contextRef="#ctx0" brushRef="#br0" timeOffset="67770.53">4314 15300 0,'0'-20'187,"0"0"1,20 40-94,-20 21-94,61 19 15,-21 21-15,-20 19 16,61 183-1,-21-243 1,-60-20-16,20 0 16,1-20-1,19-60 32,-40-1-47,20-39 0,20-324 31,-40 364-15,0 19-16,41 1 16,-62 60 31</inkml:trace>
  <inkml:trace contextRef="#ctx0" brushRef="#br0" timeOffset="68805.71">4959 15824 0,'0'-20'15,"0"61"95,0-21-110,0 40 15,0-40-15,0 1 32,0-1-32,0-40 47,-20-21-32,20 1-15,-40 0 16,-1-61 15,61 101 0,21 0-31,19 20 32,-40 20-32,-20-20 0,41 41 31,-1-21-31,-40 1 15,-40 59 17,-1-79-32,21-21 15,0 40-15,-20-40 16,-1 0 0,62-20 15</inkml:trace>
  <inkml:trace contextRef="#ctx0" brushRef="#br0" timeOffset="69792.75">5241 15744 0,'0'20'109,"0"81"-93,20-61-1,-20-20 1,0-60 31,0-41-31,0 41-1,-40-41 1,40 61-16,20 20 47,21 0-32,-1 41-15,-20-21 16,20 20-16,-40-20 16,41 0-16,-41 21 15,20-41-15,-20 20 16,0 0-1,0 20-15,0 1 16,-20-21 0,-61 20-1,61-40-15,-20 0 16</inkml:trace>
  <inkml:trace contextRef="#ctx0" brushRef="#br0" timeOffset="71918.09">6209 15724 0,'0'-20'31,"-20"20"16,0 0-31,-21 0 0,1 40-1,40 0-15,-40 121 31,40-100-31,20-1 16,40-19 0,-40-41-16,21 0 0,39 0 31,-39-41-31,-21-19 0,-20 20 16,40-21-16,-40 21 15,0-61 16,0 81-15,0 40 15,0 40-15,20-39-16,-20-1 16,61 20-1,-41 0-15,-20-19 31,20-21-31,-20 40 16,0-20 0,-60-20-1,39 20-15,1-20 16,-20 41 15,40-62-31</inkml:trace>
  <inkml:trace contextRef="#ctx0" brushRef="#br0" timeOffset="72480.57">6471 15240 0,'0'40'15,"0"41"1,81 181 15,-81-181-31,40-21 0,-40 0 16,20 21 0,-20-61-1,0-60 32,0-81-31,-40 81-16,40-1 15,20 41 17,40 0-17,-39 0-15,59-20 31,-60 20-15,-20-20 0,0-20-16</inkml:trace>
  <inkml:trace contextRef="#ctx0" brushRef="#br0" timeOffset="72984.07">6793 15744 0,'0'40'31,"0"-60"0,41 0-15,-41 0-1,-20 20 17,-1 0-17,21 80 1,-20-39-16,20-1 16,20-20-1,1 20-15,-1-40 0,20 0 16,0 0-1,-19-20 1,-21-20 0,40 20-16</inkml:trace>
  <inkml:trace contextRef="#ctx0" brushRef="#br0" timeOffset="74211.47">7499 15724 0,'-20'-20'16,"80"20"31,1 0-32,-1 0-15,1 0 16,-1 0-16,1 0 16,-21 0-16,-20 0 15,0 0 1,21 0-16,-41-21 62</inkml:trace>
  <inkml:trace contextRef="#ctx0" brushRef="#br0" timeOffset="74962.7">8003 15562 0,'0'0'15,"0"21"32,0 39-31,0 1-1,0-21-15,0 0 0,0 0 16,0-19 0,0-42 15,0 1-16,0-121 17,0 121-32,0 0 0,0-20 15,0 60 32,40 20-47,61 101 16,-81-121-1,-20 0 1,20-20-16,-20 41 0,-40-21 63,0-20-63,-1 0 15,-100 40 1,141-20-1</inkml:trace>
  <inkml:trace contextRef="#ctx0" brushRef="#br0" timeOffset="77541.6">8608 15079 0,'0'0'0,"0"-21"15,20 82 79,61 141-78,-41-61-16,0 0 15,1 0-15,-1-40 16,0-41-16,-20-20 16,21 41-1,-1-81 1,-20-20 0,20-61-1,81-261 1,-80 200-16,-1 22 15,0 19-15,1-20 16,-41 60-16,20 21 16,-20 0-1,0 60 17,0 0-17</inkml:trace>
  <inkml:trace contextRef="#ctx0" brushRef="#br0" timeOffset="78757.59">9313 15784 0,'0'40'63,"0"1"-63,0-1 15,0 0-15,0-19 16,0 19-16,0-20 16,0 0-16,0-40 78,0-20-78,0 20 15,0-1-15,0-19 16,0 0-16,0-21 0,0 21 16,0 0-16,41-21 31,-21 61-31,0 0 31,0 0-15,20 0-1,-40 41 1,0 19 0,-20-40-16,20 20 15,-40 1 1,0-41-16,19 0 16,-19 20-1,60-20 32,0 0-31,1 20-16,19-20 15,-20 61-15,20-21 16,1-20 0,-21 20 15</inkml:trace>
  <inkml:trace contextRef="#ctx0" brushRef="#br0" timeOffset="80654.28">9656 16046 0,'40'0'47,"-40"-20"453,21 20-485,-21-40 95,0 60 77,-41 0-156,41 0-15,-20-20-16,20 41 16,0-21-1,0 20 1,0-20 0,20 20-16,21-40 15,59 0 1,-80 0-16,1 0 15,-1 0-15,20 0 16,-20-20 0,-20 0 15,0 0-15</inkml:trace>
  <inkml:trace contextRef="#ctx0" brushRef="#br0" timeOffset="82213.98">10442 15542 0,'0'-20'31,"-20"20"47,-20 0-62,-41 121-1,41-81 1,20 81-1,20-101 1,0 1-16,20-21 16,20 40-16,0-40 15,102-20 1,-102 0-16,0-21 16,-20 21-1,21-20-15,-41 0 16,40-21-16,-40 21 0,0-41 31,0 61-15,0 60 31,40 61-32,-40-61 1,41 1-16,-41-21 15,60 20 1,-60 0-16,0-19 47,-81-1-16,61-20-31,-20 0 16,40 40-16,-20-40 15,20-20 1,20-20-16</inkml:trace>
  <inkml:trace contextRef="#ctx0" brushRef="#br0" timeOffset="82635.06">10926 15038 0,'0'41'16,"0"-21"-1,0 40-15,20 21 16,-20 20-16,0 20 15,20-41-15,-20 41 16,41-80-16,-41-21 16,0-40 31,0-101-32,20 60 1,20 41-1,-20 20 1,21 0 0,-1 0-1,41-20 1</inkml:trace>
  <inkml:trace contextRef="#ctx0" brushRef="#br0" timeOffset="83077.94">11390 15663 0,'-41'0'31,"62"-20"0,-21 0 0,-21 20-15,21 20 0,-40 41-1,40-41-15,0 0 16,20 20 0,41-40-16,-1 0 15,-20 0-15,1-20 16,-41-20-1,40 20-15</inkml:trace>
  <inkml:trace contextRef="#ctx0" brushRef="#br0" timeOffset="97184.24">21630 8729 0,'41'20'421,"-21"-20"-405,20 40 0,21-40-16,-1 20 31,-20-20-31,1 41 31,-1-41-31,-20 0 16,-20 20-1,40-20 1,-19 0 31,-21 20 15,0 20-30,0-20 93,20 1-94,20-21 0,-40 40 79,-20-40-110,20 20 15,-20-20 1,0 0 15,-41 40-31,21-20 16,0-20-1,19 61-15,-19-21 16,-41 41 0,61-81-1,20 40-15,-40-40 16,20 20-1,20-40 95</inkml:trace>
  <inkml:trace contextRef="#ctx0" brushRef="#br0" timeOffset="104676.03">19655 11833 0,'0'40'172,"0"21"-157,0-81 79,0-61-78,-20 81-16,-21-81 31,41 61-15,61 20 62,-1 0-63,-19 0 1,-21 41 0,-20-1-16,0-20 0,0 0 15,0 0 1,0 41-1,0-21-15,-41 0 16,1-40 0,40 21-1,-40-21 1,40-21 15,20-19-15</inkml:trace>
  <inkml:trace contextRef="#ctx0" brushRef="#br0" timeOffset="105477.09">19917 11853 0,'20'20'94,"-20"41"-78,0-41 15,0-60 31,-40-1-46,40 1 0,-20 20 15,60 20 0,40 0 0,-39 0-31,-1 20 32,-20 20-32,-20-19 15,0-1 1,0 0 0,-20 20-16,-61 21 15,41-41 1,0-20-16,0 40 15,19-40-15</inkml:trace>
  <inkml:trace contextRef="#ctx0" brushRef="#br0" timeOffset="106797.72">18828 15300 0,'0'0'15,"20"0"48,-20 21-32,0 19-15,0 0-1,0 0 1,0 21-1,0-21 1,61 1-16,-1 19 16,-39-40-1,-1-20-15,20 41 16,41-41 0,-61-21-16,0 1 15,-20-20 1</inkml:trace>
  <inkml:trace contextRef="#ctx0" brushRef="#br0" timeOffset="107102.56">18808 15018 0</inkml:trace>
  <inkml:trace contextRef="#ctx0" brushRef="#br0" timeOffset="108199.95">19413 15724 0,'0'20'94,"20"60"-79,-20-59 1,0-42 47,0-39-48,-40 40-15,20-41 16,20 41-1,20 0 32,101 20-15,-101 40-17,-20-19 1,0 39 15,0-20-31,-41 21 16,1-61-1,0 40-15,0-40 16,-21 20 0,61-40 30,20-40-46</inkml:trace>
  <inkml:trace contextRef="#ctx0" brushRef="#br0" timeOffset="109009.78">19735 15643 0,'0'61'78,"0"-21"-62,0 20-1,0-40-15,0 1 16,0-42 31,0-19-32,-60-40 1,60 59 0,0 1-1,20 20 16,61 0-15,-61 0 0,20 0-16,1 20 15,-41 21 1,20-41 0,-20 20-1,-20 40 1,-21-40-1,-39 61 17,59-81-32,1 20 0,-20-20 15</inkml:trace>
  <inkml:trace contextRef="#ctx0" brushRef="#br0" timeOffset="111574.51">20864 15280 0,'0'-40'31,"-20"40"-15,-20 0-1,40 20 1,-41-20-16,41 40 16,-40-19-16,40 39 15,-40 121 1,40-120-1,20-21-15,0-20 16,20 21 0,1-41-16,60 0 31,-61 0-31,0-41 0,1 21 16,-1-20-16,-20-21 0,-20 21 15,61-81 16,-61 81-31,0 20 16,20 60 31,-20-20-47,40 20 16,0 21-16,-20-41 15,-20 0-15,61 21 16,-41-21-1,-20 20 32,-60-40-47,19 61 16,1-41-16,0 20 16,-21-40-16,41 20 15,20-60 16,61 0-31</inkml:trace>
  <inkml:trace contextRef="#ctx0" brushRef="#br0" timeOffset="112183.64">21409 14937 0,'0'-20'16,"0"40"15,0 21-15,20 19-16,-20 61 15,0 242 1,40-282 0,-40-41-16,0-20 15,40 21 1,-40-62 15,0-100-15,0 81-1,-20 0-15,20-21 16,0 21 0,41 40-1,-1 0-15,-20-40 16,61 40 0,-81-20-1,40 20-15,-20 0 16</inkml:trace>
  <inkml:trace contextRef="#ctx0" brushRef="#br0" timeOffset="112619.58">21751 15583 0,'41'0'47,"-41"-41"-32,0 21 1,0 0 0,-21 20-1,1 0 1,0 101 0,20-41-1,20 1 1,21-21-1,-1-40-15,20 0 16,-19 0-16,100-121 31</inkml:trace>
  <inkml:trace contextRef="#ctx0" brushRef="#br0" timeOffset="113429.93">22679 15603 0,'0'0'16,"-21"0"-1,42 0 48,140-20-47,-81-21-1,-19 41-15,-1-40 16,-19 40-1,-1 0 1,-60 0 47,20-20-48,-20 20 1</inkml:trace>
  <inkml:trace contextRef="#ctx0" brushRef="#br0" timeOffset="114122.73">23122 15321 0,'40'40'63,"-40"0"-63,0 21 15,0-1-15,0 1 16,0-1-16,0-20 16,21-19-1,19-62 32,-40-60-31,0 41-16,0-1 15,0 1-15,0 40 16,-20 0-16,60 20 47,-20 40-47,20-20 15,-19 0-15,-1 21 16,20-1-16,-20 0 16,-20-20-16,41 21 31,-1-41-31,-40 20 16,0 20-1,-20-40 1,-21 20-16,1-20 15,0 21-15,-21-21 16,-39 40 0,79-40-16</inkml:trace>
  <inkml:trace contextRef="#ctx0" brushRef="#br0" timeOffset="119903.07">24654 14776 0,'0'-40'16,"0"80"203,61 81-204,-21-20-15,0 20 16,1-20 0,-1 0-16,-40-41 0,40 21 15,-40-41-15,61 0 16,-41-20-1,0-20 1,40-40 31,-60 0-31,21-41-16,-21 21 15,40-223 1,-40 203-1,0 19-15,40 1 16,-20-1 0,1 61 15</inkml:trace>
  <inkml:trace contextRef="#ctx0" brushRef="#br0" timeOffset="121225.14">25380 15462 0,'0'-21'0,"0"42"78,0 19-62,0 81 0,0-40-16,0-41 15,0-20 1,0 0-16,40-20 0,-40-40 47,0 20-47,0 0 15,0-21-15,0 1 16,-20-61 0,20 81-16,0 0 15,0-21 1,20 21-16,20 20 16,21 0-1,-41 0 1,0 0-1,0 0-15,-20 20 32,0 41-17,-20-41-15,-40 20 0,40-40 16,-1 41-16,-19-41 16,60 0 46,0 0-62,21 0 16,39 60-1,-19-40-15,-41 21 16,20-1-16,-40 0 0,41 1 16,-21-1-1,-20-60 32,0-21-31</inkml:trace>
  <inkml:trace contextRef="#ctx0" brushRef="#br0" timeOffset="123518.95">9293 10422 0,'0'20'110,"0"0"-95,0 21-15,0-21 16,0 60-1,0-39-15,40 180 32,-40-140-32,41 262 31,-41-263-31,0-19 16,0-1-16,0 61 15,0-60 1,0-1-16,0 1 15,0 60 17,0-81-32,0 0 0,0 1 15,0-1-15,0-20 16,20 61 0,-20-41-16,0-20 15,0 21 1,20-41-16,-20 60 0,0-20 31,0 1-31,0-21 16,0 0-16,0 20 15,0-20-15,0 41 32,40-61-32,-40 40 0,0-20 31,21 1-16,-21 59 17,0-39-32,20-21 0,-20 0 93,0 20-46,-20-60-31,-1-40 0</inkml:trace>
  <inkml:trace contextRef="#ctx0" brushRef="#br0" timeOffset="125009.12">9233 10442 0,'0'-20'15,"20"20"63,-20-20-62,0-21 0,0 62 62,0-1-63,-20 121 1,-41-60 0,21 39-1,20-79 1,20-82 31,20 1-32,-20-20-15,40 19 16,-40 1-16,81-101 31,-81 121-31,20-21 32,0 41-1,20 21-16,21 79 1,-21-19-16,-20-41 0,-20 1 16,61-1-1,-61 0-15,0-20 0,20-20 16,-20 41-16,0-21 16,-20-20-1,0 0-15,-21 0 16,1 0-16,-20 0 15,-1 0-15,1 0 16,40 0 0,-1 0-16,42 40 31,-1-40-31</inkml:trace>
  <inkml:trace contextRef="#ctx0" brushRef="#br0" timeOffset="127255.33">25138 10624 0,'0'-41'15,"0"21"1,0 40 62,0 121-62,0-80-1,0 19-15,40 82 16,-40-82 0,20 162-1,21-121-15,-41-20 16,0 20-16,0 222 31,0-283-15,0 21-1,0-61-15,40 0 16,-40 61 0,0-41-1,0 61 1,0-81-16,0 0 31,0 20-15,0 21-16,0-21 15,0 1 1,0-1 0,0 0-16,0-20 15,0 41 1,0-41-1,0 40 1,0-39 0,0 39-1,0-40 1,0 21 0,20-41-16,-20 40 15,0-20 1,0 0-1,0 21-15,20-41 16,-20 20 15,0 0-31,0 0 16,0 20 0,0-20-16,0 1 31,0-42 47</inkml:trace>
  <inkml:trace contextRef="#ctx0" brushRef="#br0" timeOffset="128539.65">25138 10220 0,'-20'61'94,"20"-1"-94,-41 102 31,-19-41-31,40-1 0,-61 82 16,81-162-1,0-19-15,0-62 47,41-160-31,-41 120-1,60 0-15,-20-120 32,1 140-32,-41 21 15,0 0-15,0 20 32,20 20-17,20 20 1,-40 40-1,40 1-15,-40-1 16,41 21-16,19-21 16,-60-40-16,41-20 15,-21 101 17,-20-81-17,0 0 1,-141 21 15,80-41-31,1 20 16,-1-20-16,21 0 31,20 0-31,60 0 31</inkml:trace>
  <inkml:trace contextRef="#ctx0" brushRef="#br0" timeOffset="131171.12">26065 15542 0,'-40'0'46,"20"0"1,20 20-47,-20-20 0,20 41 16,-121 19 0,100 1-1,-19-21-15,20 0 16,20-20-16,0 21 15,40-1 1,1 21 0,19-61-16,1 0 15,39 0 1,-59 0 0</inkml:trace>
  <inkml:trace contextRef="#ctx0" brushRef="#br0" timeOffset="132954.16">26489 15240 0,'40'0'109,"0"0"-93,21-61 15,-21 61-31,-20 0 16,-20 21 15</inkml:trace>
  <inkml:trace contextRef="#ctx0" brushRef="#br0" timeOffset="133226.85">26529 15482 0,'0'-20'16,"20"20"-1,0 0-15,0 0 16,81 0 15,-40 0-31</inkml:trace>
  <inkml:trace contextRef="#ctx0" brushRef="#br0" timeOffset="135364.79">27073 14817 0,'0'0'0,"0"20"78,0 80-63,0 1-15,0 0 16,0 20-16,0 0 16,0 0-16,0-40 15,0-41-15,0-20 16,0-40 46,0-162-46,0 82 0,0-203-1,0 223-15,0 19 16,40 21 0,-40 0-16,0-1 0,21-19 31,-21 40-31,40 20 15,0 0 1,1 20 0,-1-20-1,-40 40-15,20 0 16,-20 21 0,-20-21-1,-41 0 1,1 1-16,20-41 15,-1 40-15,21-40 16,-20 0 0,40 20 31,60 21-32,-19-21-15,-21 20 16,40 41-1,-40-41-15,-20 0 16,81 101 0,-81-120-1,20 39 1</inkml:trace>
  <inkml:trace contextRef="#ctx0" brushRef="#br0" timeOffset="136106.06">27638 15462 0,'-21'-21'78,"-19"21"-63,0 0 1,0 41 0,19-1-16,21 0 15,-40 1-15,40-21 16,20 20-16,41-40 31,-41 0-31,20 0 0,0 0 16,-19 0-16,-1 0 15</inkml:trace>
  <inkml:trace contextRef="#ctx0" brushRef="#br0" timeOffset="138497.34">28041 15099 0,'0'40'734,"0"-20"-718,0 0 62,0 21-63,0 19 1,40 21 15,-40-61-31,61 40 31,-61-39-31,40 19 32,-40-20-32,20-20 15</inkml:trace>
  <inkml:trace contextRef="#ctx0" brushRef="#br0" timeOffset="139307.25">28061 14837 0,'0'40'62,"20"-40"-15,-20-20 16,0 0-32,0 40 16</inkml:trace>
  <inkml:trace contextRef="#ctx0" brushRef="#br0" timeOffset="140472.07">28383 15482 0,'0'20'109,"0"20"-93,0 1-1,0-62 48,0-39-48,-40 20-15,40-1 16,-20 1 0,40 40 31,0 0-32,41 0 1,-61 20-16,40-20 15,-20 40 1,-20 1-16,0-21 0,0 40 16,0-19-1,-40-41 1,0 40-16,-1-40 16,1 20-16,20-20 15,-20 0-15,60 0 47,0-40-31</inkml:trace>
  <inkml:trace contextRef="#ctx0" brushRef="#br0" timeOffset="141137.53">28605 15441 0,'0'41'47,"0"-1"-31,0 0-16,0 41 31,0-61-31,0-40 63,0-61-63,0 41 15,0 0-15,0-21 16,20 61 31,1 0-32,39 41 1,-20-21-16,-19 0 16,-21 20-16,40-20 15,-40 1-15,0 59 31,0-39-31,-20-1 16,-21-40-16,-39 20 31,39-20-31,-19 0 0,40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07:43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9958 16369 0,'0'-20'31,"21"20"188,19 0-219,-20 0 16,0 0-16,61 0 31,-61 0-31,20 0 0,-20 0 16,21 0-16,39-41 15,-19 41 1,40-20 0,-61 20-1,-20 0-15,0 0 16,61 0-1,-61 0 1,0 0-16,0 0 16,101 0-1,-100 0 1,-1 0-16,40 0 16,-40 0-1,21 0-15,-1-40 0,0 40 16,1 0-16,-21 0 15,0 0-15,40 0 16,-39 0 0,-1 0-16,20 0 15,-20 0 1,0 0 0,-40-41 30</inkml:trace>
  <inkml:trace contextRef="#ctx0" brushRef="#br0" timeOffset="54693.77">5604 8708 0,'-20'0'78,"40"0"188,-20 21-251,20-21 1,-20 20 0,20-20-1,21 40 1,-21-40 0,0 20-1,20 21 1,-40-21-1,21-20 17,-21 20-17,20-20 1,20 0 0,-40 40-1,20-40 1,0 0-1,-20 20-15,21-20 32,19 0-17,-20 0 17,0 21-17,20 19 16,-60-40 48,20 20-64,-40 0 1,0-20-16,20 40 15,-21-40 1,41 21 0,-40-21-16,-61 100 31,61-59-31,-1 19 16,-39 1-1,60-61 1,20 40-1,0-80 32,40-1-47,-20 1 16</inkml:trace>
  <inkml:trace contextRef="#ctx0" brushRef="#br0" timeOffset="55825.13">5947 8285 0,'0'40'156,"0"1"-140,0-21 0,0 0-16,0 41 15,0-21 16,40 0-31,-20-40 16,-20 20 0,61-20 15</inkml:trace>
  <inkml:trace contextRef="#ctx0" brushRef="#br0" timeOffset="56734.48">5967 8063 0,'0'21'94,"20"-42"-16,-20 1-63,40 20 95,-60 0-63,-121 101-32</inkml:trace>
  <inkml:trace contextRef="#ctx0" brushRef="#br0" timeOffset="63960.01">7842 13426 0,'20'0'312,"-20"20"-312,40-20 16,-20 101 15,-20-61-31,41-20 16,-41 20-1,20 21 1,-20-41 0,40 0-1,-40 20 157,20-40-156,-20 21-1,0-1 64,20-20-64,21-20 110,-41-21-109,20 41-1,40-161 17,-60 121-32,21-1 15,-21 21-15,0-20 16,40 40 0,-40-61-16,0 41 15,20 20 1,-20-20-16</inkml:trace>
  <inkml:trace contextRef="#ctx0" brushRef="#br0" timeOffset="64802.68">8567 13365 0,'0'20'157,"0"21"-142,0-1 1,0 0 0,0-20-16,21-20 15,-1 41 1,-20-1-16,40-40 0,-20 0 31,0-20-15</inkml:trace>
  <inkml:trace contextRef="#ctx0" brushRef="#br0" timeOffset="65483.65">8588 13103 0,'0'40'63,"20"-40"15,-20-20-47,0 40 47</inkml:trace>
  <inkml:trace contextRef="#ctx0" brushRef="#br0" timeOffset="76258.84">5927 17639 0,'-20'0'218,"-41"20"-202,41-20-16,20 20 16,-40-20-16,40 20 15,-21-20-15,-19 41 16,20-41-1,20 40 17,-20-40-32,-21 0 47,41 20-16,-20-20-16,20 20 1,-20-20-16,20 20 16,-20-20 31,20 41 187,20-41-218,20 0-1,-40 20 1,101-20-1,-101 20 1,41-20-16,-21 0 16,40 40 15,-19 1-31,-21-41 0,40 20 16,-20 20 15,-19-20-16,19-20 1,-40 20-16,20-20 16,0 0 15</inkml:trace>
  <inkml:trace contextRef="#ctx0" brushRef="#br0" timeOffset="77075.05">5846 17135 0,'0'20'63,"0"20"-47,40 41 15,-40-61-31,21 20 15,19-19 17,-20-21-1</inkml:trace>
  <inkml:trace contextRef="#ctx0" brushRef="#br0" timeOffset="77512.62">5826 16853 0,'0'40'16,"20"-40"-1,20 0 1,-40 20 93</inkml:trace>
  <inkml:trace contextRef="#ctx0" brushRef="#br0" timeOffset="94929.36">14413 5967 0,'21'0'47,"-21"20"47,0 20-79,-41 1 1,41-1 0,-20 0-1,20 1 1,0-21-16,20 121 31,21-121-31,19 20 16,-40 1-1,-20-21 17</inkml:trace>
  <inkml:trace contextRef="#ctx0" brushRef="#br0" timeOffset="95927.79">14393 5584 0,'20'0'78,"1"0"94,-21 40-141,40-40-15,-40-20 78,-20 20-1</inkml:trace>
  <inkml:trace contextRef="#ctx0" brushRef="#br0" timeOffset="97704.16">14958 6249 0,'40'0'266,"-20"0"-266,61 0 31,-41 0-15,-20 0-1,1 0 32,-21-20-16,0 0 1</inkml:trace>
  <inkml:trace contextRef="#ctx0" brushRef="#br0" timeOffset="98491.11">14998 6451 0,'40'0'109,"-19"0"-93,19 0-16,-20 0 15,0 0-15,0 0 32,41 0-32,-41 0 15,-20-20 32</inkml:trace>
  <inkml:trace contextRef="#ctx0" brushRef="#br0" timeOffset="100448.03">15825 5342 0,'0'-40'16,"0"60"171,0 0-171,20 0-16,-20 20 15,0 21-15,40-21 16,-40 21-16,40-1 16,1 81-1,-41-20-15,101 121 31,-101-202-31,20-19 0,20 39 16,-20-40 15,0-20 141,-20-20-156,41-20-16,19-122 15,-20 42 1,1-22-16,19-19 16,1-20-16,19 40 15,21 0-15,-40 20 16,-1 0 15</inkml:trace>
  <inkml:trace contextRef="#ctx0" brushRef="#br0" timeOffset="103052.61">5564 10442 0,'0'0'0,"-20"0"0,20-40 15,0 20 17</inkml:trace>
  <inkml:trace contextRef="#ctx0" brushRef="#br0" timeOffset="105700.02">5604 10079 0,'0'-20'15,"0"60"79,0 1-78,0-1-1,0 21 1,0-41 0,0 40-1,0-40-15,0 0 16,0 21-16,0 19 31,0-19-31,0-21 0,0 0 16,0 20-16,0-20 15,0 1-15,0-1 16,0 20-16,0 0 31,0 1-31,0 19 16,0 1 15,0-21-31,0 20 16,0 21 15,0-61-31,0 20 0,0-19 16,0-1-16,0 20 31,0 0-31,0 1 15,0-1 1,0-20 0,0 0-16,0 61 31,0-41-31,0-19 16,0-1-16,0 0 15,0 20-15,0-20 16,0 0-16,0 61 31,0-61-31,0 21 0,0-21 16,0 0-16,0 0 15,0 41 1,0-21-16,0 61 16,0-61-1,0-20-15,0 0 16,0 61-1,40-61 1,-40 20-16,0 1 16,0 39-1,0-39 1,0-1-16,0 0 16,0 41-16,0-21 15,0 41 1,0-60-1,0-1-15,0 0 16,0 0 0,0 21-16,0-1 0,0 1 15,0-1-15,0 122 32,-20-122-32,20 1 15,0-21-15,0 0 16,0 142-1,0-122 1,0 1-16,0-1 16,0 1-16,0-1 15,0 1-15,0 160 32,0-160-17,0 60 1,0-61-1,0 122 1,0-122 0,0 81-1,0-100 1,0 80 0,0-81-1,0 0-15,0 1 16,0 19-16,0-20 0,0 1 15,0-1-15,0-20 16,0 0-16,0 21 16,0-1-1,0-20-15,0 0 16,0 21-16,0-1 16,0 0-16,0 1 31,0-21-16,0 0 17,0 20-17,0 0 1,0-19 0,0-1-1,0 20 16,0 0 1,0-19-17,0-1-15,0 0 32,0 20-17,20-40 1,-20 20-16,0 1 15,0 19 17,21-40-17,-21 20 1,0 0 15,0 0-15,0 21 31,-21-142-16</inkml:trace>
  <inkml:trace contextRef="#ctx0" brushRef="#br0" timeOffset="107859.14">5665 9817 0,'0'-40'47,"-21"40"16,21 20-48,0 0-15,-20-20 16,20 20-16,-40 61 16,40-61-1,-121 141 1,101-120-1,-61 100 1,81-101-16,-60 21 16,60-21-16,-41 0 15,41-20 1,0-40 31,21-40-32,19 19-15,-20 1 16,81-101 0,-81 101-1,20-1-15,-40 1 16,41-20-16,-41 39 16,40 1-16,-40-20 0,0 0 15,20 19 1,-20-19 15,20 20-15,21 0 62,-41-20-63,20 40-15,-20-41 16,40 21 31,-40 60 62,0 21-93,0-1 0,0-40-16,0 1 15,20 19-15,-20 0 16,41 21-16,-41-1 15,40 41-15,-40-40 16,40-21-16,-40 0 16,41-20-16,-41 21 15,20-1 1,-40-40 62,-122 0-62,102 0-1,0 0-15,-1-20 0,21 20 16,-20 0-16,20 0 16,0 0-1,-21 0 16,21 20 1</inkml:trace>
  <inkml:trace contextRef="#ctx0" brushRef="#br0" timeOffset="112330.9">15925 6713 0,'41'0'94,"-1"0"78,41 20-157,-21-20 1,1 0-16,19 0 0,41 0 15,222 0 17,-202 0-32,0 0 0,-40-20 15,0 20-15,-41 0 16,1 0-16,-21 0 16,-20 0-1,0 0 16,-40 20 32,20 20-47,-60 1-16</inkml:trace>
  <inkml:trace contextRef="#ctx0" brushRef="#br0" timeOffset="114489.43">15885 7297 0,'0'-20'0,"0"40"250,0 21-235,0 19-15,0 202 32,0-181-32,0-1 0,0-19 15,0-21-15,0 1 31,0-21-31,0-81 79,-20 21-79,20 0 15,0-1-15,0-19 16,-40-101-1,40 100-15,40-100 32,-40 100-32,60 21 0,-19-20 15,-41 19-15,40 1 32,0 40-32,-40-40 0,21 40 15,19 0 1,-20 20-1,-20 40 1,0 21 0,0-41-1,-20 0-15,-20 1 16,-61 19 0,60-19-16,1-41 15,40 20 63,101 60-62,-81-59 0,20 19-16,1 61 15,-41-61 1,60 0-16,-60 1 0,20-21 15,-20 20 1,20-40 0,-20 20-1,-20-20 32</inkml:trace>
  <inkml:trace contextRef="#ctx0" brushRef="#br0" timeOffset="116595.42">16268 7721 0,'40'0'109,"-19"0"-93,-21-41-1,40 21-15,0-20 0,-40 20 16,41-81 0,-1 61-16,-40 19 15,60-19-15,-60-20 16,20-21 0,-20 41-1,21 40-15,-21-41 16,0 62 31,0 79-32,0-39 1,0-1-16,0 1 0,0 19 16,0-19-1,0-1-15,40-19 16,-40-21-16,0 0 0,0 20 15,20-40 1,-20 20 0</inkml:trace>
  <inkml:trace contextRef="#ctx0" brushRef="#br0" timeOffset="117704.69">17034 7398 0,'0'0'0,"0"20"109,0 21-93,0-1-16,0 20 16,0 122-1,20-122-15,-20 1 31,0-21-31</inkml:trace>
  <inkml:trace contextRef="#ctx0" brushRef="#br0" timeOffset="118102.19">16913 7680 0,'61'0'47,"-41"0"-31,20 0-16,0 0 15,1-20-15,-1 20 16,21 0 0,-41 0-1,-20-40 1</inkml:trace>
  <inkml:trace contextRef="#ctx0" brushRef="#br0" timeOffset="119774.85">17457 7237 0,'0'-20'31,"0"40"110,0 20-110,0 21-31,0-21 16,0-20-1,0 20-15,0 21 0,0-1 16,0 102 0,0-122-16,21 0 0,-21 1 15,0-21 1,40-20 15,-40-41 0,0-120 1,0 101-32,0-61 31,0 101-31,0-21 15,0 1 1,0 0-16,0 19 16,0 1-16,0-20 0,20 0 15,-20-1 1,20 41 0,21 0-1,-21 0 1,20 21-1,-40-1 1,40 0-16,-40 20 16,0-20-16,0 0 15,0 21 1,-20-41-16,-60 80 31,39-80-31,1 0 0,20 0 16,0 0-16,-21-20 15,82 20 32,-21 0-31,40 41 0,-40-1-16,21-20 15,-41 20-15,40 41 16,-40-20-16,40-21 0,-40 0 15,61 41 17,-61-41-32,40-20 15,-40 0 1,20 41 0,-20-41-1,0-60 32</inkml:trace>
  <inkml:trace contextRef="#ctx0" brushRef="#br0" timeOffset="122198.24">18163 7580 0,'0'-41'109,"-20"41"-15,-20 0-78,40 41-1,-41-41 1,41 20-16,-20-20 0,20 40 15,-20-40-15,20 40 16,-40 61 15,40-81-31,0 21 16,20-41 0,20 40-16,0-40 15,1 40-15,-1-40 16,61 0-1,-81 0 1,40 0 0,-39 0 15,-1-20-31</inkml:trace>
  <inkml:trace contextRef="#ctx0" brushRef="#br0" timeOffset="127612.87">18727 6168 0,'41'0'203,"-1"0"-187,81 0 15,-60 0-31,-21 0 0,0 0 16,0-20-16,-19 20 31,-1 0-15,20 0 31</inkml:trace>
  <inkml:trace contextRef="#ctx0" brushRef="#br0" timeOffset="128439.1">18707 6390 0,'41'0'110,"19"0"-95,41 0 17,-61 0-32,-20 0 0,41 0 15,-41 0 16</inkml:trace>
  <inkml:trace contextRef="#ctx0" brushRef="#br0" timeOffset="131594.06">19917 5302 0,'0'40'172,"0"61"-156,0-41-1,40 21-15,-40-1 16,20 122 0,-20-141-1,81 100 1,-81-141-1,20 20 1,0-40 47,21 0-32,-21-20-16,-20-20 1,101-121 0,-61 80-1,20-40-15,-19 0 16,-1 0-16,0 40 16,-20 1-16,-20 60 15,41-41 1,-21 61-16,-20-40 15,0 60 48,0 0-47</inkml:trace>
  <inkml:trace contextRef="#ctx0" brushRef="#br0" timeOffset="133096.01">20542 5967 0,'0'-20'0,"-20"20"125,-21 0-94,21 0-15,0 0-1,20 40-15,-40 0 16,40 1 0,0-1-16,0-20 15,0 0-15,0 21 16,40-21 0,0-20-16,-20 0 0,1 0 15,19 0-15,0-41 16,-40 21-1,20-20-15,-20 20 16,0 0-16,0-1 16,0-19-16,0 20 15,-20-20 1,0 40 0</inkml:trace>
  <inkml:trace contextRef="#ctx0" brushRef="#br0" timeOffset="133724.78">20784 6007 0,'0'-20'0,"-21"20"31,1 60 0,20-19-15,0-1-16,0 0 16,0-19-16,0 19 31,41-20-31,-1-20 15,0 0 1,1-101 0,-41 81-1,20-20-15,-20 20 16</inkml:trace>
  <inkml:trace contextRef="#ctx0" brushRef="#br0" timeOffset="134702.48">21167 6108 0,'0'-20'15,"0"40"63,0 61-46,0-61-32,0 0 0,0 40 15,0-100 48,0 0-63,0 20 15,-20-21-15,-21-19 16,1-1 0,40 41-1,20 20 17,121 0-1,-101 0-31,-19-40 0,59 40 31,-80-20-15,-20 20 15,0 0-31</inkml:trace>
  <inkml:trace contextRef="#ctx0" brushRef="#br0" timeOffset="135690.53">19977 6531 0,'0'0'0,"0"20"0,-20-20 31,60 21 47,223-21-47,422 0 1,-544 0-32,-20 0 15,-40 40-15,-1-40 16,1 0-16,-21 0 16,41 0-1,-61 0-15,-19 0 0,-62 0 94</inkml:trace>
  <inkml:trace contextRef="#ctx0" brushRef="#br0" timeOffset="137326.24">20421 7156 0,'0'0'0,"20"0"31,-20 41 47,0 140-62,-20-80-1,20 20-15,0 20 16,-20-81-16,20-19 16,0-1-1,0-20 16,0-80-15,0-1 0,0-140-1,0 100 1,0-20-16,0 40 16,0-60-1,60 121 1,-40-41-1,21 41 1,19 20-16,-40 0 16,0 0-16,21 0 15,-1 20 1,-40 21 0,0-21-1,-81 81 1,61-81-1,0-20-15,-40 40 32,39-40-32,-19 0 15,0 0 1,60 40 31,0-40-47,0 41 15,101 120 17,-80-100-32,-21 19 0,20-19 15,-20-1-15,-20 1 16,40 39 15,-19-100-31,-21 41 0,0-21 31,0-60 32</inkml:trace>
  <inkml:trace contextRef="#ctx0" brushRef="#br0" timeOffset="138819.07">21086 7519 0,'20'0'16,"-20"-40"93,-20 40-93,0 20 0,-41 20-1,41 1-15,-20-21 0,20 60 31,20-59-31,60 79 32,-19-100-32,-1 20 15,20-20-15,1 0 16,40 0 0,-81 0-16,0 0 15,20 0 1,-60 0 46</inkml:trace>
  <inkml:trace contextRef="#ctx0" brushRef="#br0" timeOffset="146526.35">15764 9656 0,'40'20'94,"-40"41"-94,0-21 16,21 20-16,-21 1 0,40 19 15,-40 21-15,40 20 16,-40-40-16,20 40 31,21-101-31,-21-20 16,0 0 0,20-40-1,21-142 1,19 41-1,21-202 1,-60 222 0,19 0-1</inkml:trace>
  <inkml:trace contextRef="#ctx0" brushRef="#br0" timeOffset="147906.24">16510 10220 0,'-20'0'63,"0"0"-32,0 0 0,-21 21-15,21-21-1,0 80 1,-20-40 0,40 41-1,0-61-15,0 21 16,0-21-16,0 20 31,60-40-31,-40 0 0,0 0 16,1 0-16,19-20 15,-20-20-15,20-1 16,-20-80 0,-20 81-1,-20-20 1,-20 60-1,-81 0 1</inkml:trace>
  <inkml:trace contextRef="#ctx0" brushRef="#br0" timeOffset="148745.65">16712 10402 0,'0'60'110,"0"1"-95,40-21-15,-40-20 16,40-20-16,-20 41 15,41-41-15,-21-21 32,0-59-17,-40 60-15,21-21 16,-21 1 0</inkml:trace>
  <inkml:trace contextRef="#ctx0" brushRef="#br0" timeOffset="149616.69">17095 10442 0,'20'0'79,"-20"20"-79,0 21 15,0-21-15,0 0 16,20 61-1,-20-102 48,0 1-63,-20-81 31,0 61-31,-41-41 31,21 61-31,60 20 63,20 0-63,-20 0 16,61 0 15,-61 0-31,21-40 0,-21 40 15</inkml:trace>
  <inkml:trace contextRef="#ctx0" brushRef="#br0" timeOffset="151233.26">17760 10180 0,'40'0'94,"41"0"-78,-41 0-1,0-20-15,41 20 16,-61-40-1,21 40 1,-41 20 62</inkml:trace>
  <inkml:trace contextRef="#ctx0" brushRef="#br0" timeOffset="151797.32">17840 10422 0,'21'0'63,"39"0"-48,41 0 1,-61 0-16,1-40 16,19 40-1,-20 0 1,-40-41 31</inkml:trace>
  <inkml:trace contextRef="#ctx0" brushRef="#br0" timeOffset="153872.6">19010 9233 0,'0'0'0,"0"60"188,0 1-173,40 19-15,0 41 16,1-20-16,-1 0 16,0 20-16,1-41 15,-1-19-15,-20-21 16,0-20-16,21-20 16,-41 41-16,20-41 15,0 20 1,-20-40 31,40-21-32,-40 1-15,20-21 16,-20-19-16,61-21 16,-21 0-16,0-141 15,21 162 1,-61 39-16,0 1 15,20 20 1</inkml:trace>
  <inkml:trace contextRef="#ctx0" brushRef="#br0" timeOffset="157798.84">20905 9394 0,'0'-20'31,"0"40"109,0 40-140,0 1 16,0 100 0,0-60-16,0-21 15,20 62 1,-20-122-16,0 20 16,0-60 30,0-20-30,0-61 0,0 60-1,0-19-15,0 0 0,0-1 16,0 1-16,-20-1 16,20 21-16,0-1 15,0 1 1,20 0-16,-20 20 15,20-41 1,20 41-16,21-20 31,-21 40-31,0 0 16,-40 20 0,21-20-16,-21 101 31,-21-61-31,1 0 0,-20 1 15,20 19-15,-21-20 16,-19 1-16,20-1 16,-1-40-16,41 20 15,-20-20-15,40 20 63,41 21-48,-41-41-15,20 40 16,-20 0-16,21-20 16,19 41-1,-40-41-15,21 20 16,-1-19 0,-60-21 62,0 0-63</inkml:trace>
  <inkml:trace contextRef="#ctx0" brushRef="#br0" timeOffset="158368.38">21489 9797 0,'-20'0'31,"-20"0"-15,20 20 0,20 20-1,0 1 16,40-1-31,61 0 32,-61-40-32,-20 0 0,41 0 31,-41 0-31,-20-40 31</inkml:trace>
  <inkml:trace contextRef="#ctx0" brushRef="#br0" timeOffset="159637.57">20199 10523 0,'40'0'125,"1"0"-109,19 0-16,21-41 16,-1 41-16,1 0 15,161 0 1,-141-40-1,-21 40-15,1 0 16,181-40 0,-201 40-1,120 0 1,-121 0 0,61 0-1,-100 0-15,39 0 16,1 0-1,-1 0-15,0-20 16,1 20-16,40 0 16,-21 0-1,-39 0-15,-1 0 16,21 0-16,-21 0 16,40-41-1,-39 41 1,-1-20-1,-20 20 1,21 0-16,-1 0 31,-80 0 32,-81 0-48</inkml:trace>
  <inkml:trace contextRef="#ctx0" brushRef="#br0" timeOffset="162113.01">20582 11067 0,'0'40'172,"0"-20"-172,0 41 16,0-1-16,0 102 15,0-82 1,20 1-16,-20-41 15,41 21 1,-41-41 0,0-60 31,0 19-32,0-39-15,0 0 16,-21-82-16,21 62 15,0-1-15,0 0 16,21-80 0,-1 121-1,-20 20-15,20-21 16,40 21 0,-19 20-1,-21 0-15,20 0 16,0 81-1,-40-61 1,-20 81 0,-20-61-16,0 0 15,-1-19-15,-19 19 16,40-40-16,-21 0 16,1 0-1,40 20 48,101 61-48,-81-41 1,20-20-16,-20 21 16,41 39-1,-21-80 1,1 101-1,-41-81 17</inkml:trace>
  <inkml:trace contextRef="#ctx0" brushRef="#br0" timeOffset="164662.44">21126 11369 0,'0'-20'15,"0"61"141,0-21-156,0 40 16,21-19-16,-21-1 16,0 0-16,0-20 15,40 21-15,-40-1 32,0 0-17</inkml:trace>
  <inkml:trace contextRef="#ctx0" brushRef="#br0" timeOffset="165653.54">21650 11047 0,'0'40'94,"0"41"-79,0-41 1,0 0-16,0 1 16,0 60-1,21-61 1</inkml:trace>
  <inkml:trace contextRef="#ctx0" brushRef="#br0" timeOffset="166169.06">21530 11309 0,'20'0'93,"40"0"-77,-20 0-16,1 0 16,-1 0-16,0 0 15,1 0 1,-41-20-16,40 20 16,0 0-1,-60 0 32</inkml:trace>
  <inkml:trace contextRef="#ctx0" brushRef="#br0" timeOffset="167414.78">22154 10946 0,'0'40'94,"0"1"-78,0 180-1,0-160 1,0 40 0,21-61-16,-21-20 15,0 0 1,0-60 46,0 20-62,0-20 16,-21-21-16,21 1 16,-60-82-1,60 102-15,0-20 16,0-21 0,0 41-16,20-1 15,41-39 1,-41 60-16,0 20 15,40-41 1,-39 41-16,39 0 16,-20 0-1,-40 61 1,0-21-16,0-20 16,0 41-1,0-41-15,-40 0 16,20 20-16,-41 1 31,21-41-31,40 20 16,-40-20-1,40 40 48,101 61-48,-81-81 1,20 20-16,-20 21 16,0-41-16,-20 0 15,61 21-15,-41-21 16,-40-20 78</inkml:trace>
  <inkml:trace contextRef="#ctx0" brushRef="#br0" timeOffset="168263.48">22779 11289 0,'-20'0'78,"-40"0"-62,19 20-16,21-20 16,0 40-1,20 1-15,0-1 16,0 0-1,20-40 1,61 0 0,-41 0-16,-20 0 15,21 0-15,-1 0 0,-20 0 16,0 0 0,0 0-16,-20-20 46,0 0-46</inkml:trace>
  <inkml:trace contextRef="#ctx0" brushRef="#br0" timeOffset="174614.57">20239 9152 0,'0'40'109,"0"-20"-93,-40 21 0,20 19-1,20-40-15,-61 142 32,21-122-17,40 20-15,-20-19 16,20 19-16,-40 21 15,19 161 1,21-182 0,0 122-1,0-102-15,0-19 16,0-1 0,-40 122-1,40-122-15,0 1 16,0-21-16,0 0 15,20 1-15,0 140 32,-20-100-32,0-21 15,41 1-15,-41 19 16,20 142 0,-20-182-1,60 61 1,-60-81-1,41-20 1,-41-40 78</inkml:trace>
  <inkml:trace contextRef="#ctx0" brushRef="#br0" timeOffset="175859.31">22598 9112 0,'0'20'62,"0"20"-46,40 0 0,-40-19-1,61 19-15,-41-20 16,141 182 0,-100-142-1,-21 41-15,0 20 16,1-41-16,-1 21 15,0 0-15,-40 20 16,41 0-16,-41-20 0,0 0 16,0 20-16,0-21 15,0-19-15,0 20 16,0-21-16,0 21 16,-21 101-1,21-122-15,0 1 16,-40 20-16,40 0 15,0-61 1,0-20 0,0 20-16,-20-40 47,20-20-32</inkml:trace>
  <inkml:trace contextRef="#ctx0" brushRef="#br0" timeOffset="209095.63">1472 14817 0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51797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3-05-09T12:11:45.1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12377 9474 0,'0'-20'31,"0"40"79,0 1-95,0 19 1,0-20 0,0 20 15,0 1-31,0-1 0,0 0 15,0-19 1,0-1-16,0 20 16,0 20-1,0-19 1,0-1 15,0-20-31,0 21 16,0-1-1,0 41 17,0-61-32,0 20 15,0 0 1,0 1 0,0-21-1,0 20-15,0 0 16,0-19-1,0 19-15,0-20 16,0 20 0,0 41-1,0-61 1,0 0 0,0 21-1,0-1 1,0 20-1,0-39 1,0-1-16,-20-20 16,20 20-16,0 20 31,0-20-31,0 1 16,0-1-1,0 40 1,0-19-1,-40-1 1,40-20 0,0 81-1,0-81 1,0 0-16,0 20 16,-20 1-1,20-1-15,0-20 16,0 0-1,0 21-15,-40-1 16,40 0 0,0 1-1,0-1 1,0 0 0,0 1-1,0-1 1,0 0-1,0 1 1,0-1 0,0-20-16,0 20 15,0 1 1,0-1 15,0 0-31,0-20 16,0 41-1,0-21 1,0-20 0,0 21-1,0-21 1,0 40 0,0-19-16,0-1 15,0 0 1,0 1-1,-21-41 1,21 60 0,0 1-1,0-1 1,0-40-16,0 0 16,0 1-16,0 39 15,0-20 1,0 1-1,0-1 1,0 0 0,0-20-16,0 21 15,0-1 1,0 0-16,0-19 16,0 19-1,0 0-15,0-20 16,0 1-16,0 19 15,0-20-15,0 20 16,0-20-16,0 21 16,0 39-1,0-39-15,0-1 16,0 41 0,41-21-16,-41-20 0,0 1 15,0-1-15,0 0 16,0-19-16,0 19 15,20 0-15,-20-20 16,0 21-16,0 100 31,0-101-31,0-20 16,40 21-16,-40-21 16,0 20-1,0 0-15,0 1 16,0-21-16,0 0 0,0 61 31,0-61-31,0 0 0,0 20 16,0-20-16,0 1 15,20 19-15,-20-20 16,0 0-16,0 21 16,0-21-16,0 0 15,0 0-15,0 61 31,0-61-31,0 20 16,0-20-16,0 0 16,0 21-16,41 39 31,-41-59-31,0 19 16,0 41-1,0-41 1,0-20-1,20 20 1,-20-19 0,0 19-1,0 0 1,0 0 0,0-19-1,20-21 1,-20 40-16,0 0 15,0-20 1,0 21 0,0-21-16,0 0 0,0 0 15,0 21-15,0-1 32,0 0-32,0 0 15,0 1 1,0-21-16,0 61 31,0-61-31,0 0 16,0 40-1,0-19 1,0-1 0,0 20-1,0-39-15,0 19 16,0 0-1,0-20 1,0 21 0,0-21-1,0 20 1,0-20 0,0 81 15,0-60-31,0-21 0,0 0 0,0 20 31,0 0-15,0-19 15,0-1 0,0 20-31,0 21 16,0-1 15,0-40-31,0-80 16,0-263-1</inkml:trace>
  <inkml:trace contextRef="#ctx0" brushRef="#br0" timeOffset="11564.13">12337 9293 0,'0'0'0,"0"20"47,0 0-31,0 21 31,-20-41-32,20 20 1,-20-20-16,20 20 16,-61 20-16,41 1 15,20-1-15,-40 0 0,0 21 31,40-41-31,0 20 16,0-60 31,20-40-16,-20 39-31,20-39 0,20 20 16,-20-21-16,21 21 15,-21-21-15,-20 21 16,40 20-16,-40-20 16,40 40-1,-40-21 1,21 21 15,-1 0-15,20 61-1,-40-41 1,20 0-16,-20 21 16,81 79-1,-81-79 1,40-1-16,-40-20 16,81 41-1,-81-41 32,-61 20-31,1-40-16,-1 0 15,1 0-15,-21 0 16,-19 0 0,100 20-1,20-20 1</inkml:trace>
  <inkml:trace contextRef="#ctx0" brushRef="#br0" timeOffset="14696.38">13023 10704 0,'0'40'125,"0"1"-125,40 80 31,-40-41-31,60 21 0,-60-40 16,20-21-16,-20 0 16,41 1-16,-21-41 15,0 0 17,41-61-32,39-100 31,-59 40-31,100-202 31,-141 303-15,20 20-16</inkml:trace>
  <inkml:trace contextRef="#ctx0" brushRef="#br0" timeOffset="40159.69">14857 4394 0,'0'0'0,"0"-40"15,0 60 298,20 142-297,41-21-16,-21 20 0,0-20 15,-40-20-15,61-40 16,-61-21-16,40 1 15,-40-41-15,20-20 16,-20 20-16,41-20 16,-21 0 31,-20-40-32,0-61 16,40 40-31,-40-19 0,20-1 16,-20-40-16,61 0 16,-61 41-16,60-41 15,1 40 1,-61 41-16,60 19 16,-60-19-1,20 40 1,0 0 31,-20 20 0</inkml:trace>
  <inkml:trace contextRef="#ctx0" brushRef="#br0" timeOffset="41202.69">15784 5140 0,'41'0'172,"140"0"-156,-120-40-16,-21 40 15,-20 0-15,0 0 16,41 0 0,-41 0 15,-20-20 31</inkml:trace>
  <inkml:trace contextRef="#ctx0" brushRef="#br0" timeOffset="41698.51">15804 5443 0,'21'0'78,"19"0"-63,20 0-15,1-20 0,-1 20 16,1 0 0,-21 0-16,61-41 31,-81 41-31</inkml:trace>
  <inkml:trace contextRef="#ctx0" brushRef="#br0" timeOffset="71076.81">17820 3971 0,'-40'0'250,"20"0"-234,0 0 15,-21 20-15,1-20-16,0 20 15,20-20-15,-81 61 31,60-21-15,-19-20 0,60 21-1,-40-41 1,20 20 0,-1-20-1,21 20 1,-40-20-1,60 0 95,21 0-95,-21 0-15,20 0 16,0 0-16,1 0 16,-1 0-16,-20 0 15,61 0 1,-41 0 0,-40 40-16,20-40 15,21 0 1,-41 21 62,-41 19-62,-19 0-16,40-20 15,-81 41 1,60-21-16,1 0 0,-20 1 15,19 19 1,-19-19 0,40-1-16,0-40 0,20 20 15,-41-20-15,-19 81 32,-1-41-17,41 0 1,20 1-1,-40-41 1,40 20 0,40-20-1,61 0 1,-41 0-16,1 0 0,-1-20 16,1 20-1,-1 0-15,-19 0 0,-1 0 16,0 0-1,1 0-15,-21 0 0,20 0 16</inkml:trace>
  <inkml:trace contextRef="#ctx0" brushRef="#br0" timeOffset="75939.83">18365 4334 0,'0'0'0,"0"40"594,0-20-594,0 21 15,0-1-15,0 0 16,0 1-16,0-1 16,0 0-16,0-19 15,0-1-15,0 0 16,0 40-1,0-100 95</inkml:trace>
  <inkml:trace contextRef="#ctx0" brushRef="#br0" timeOffset="76672.58">18163 4294 0,'-20'0'16,"0"0"15,60 0 63,20 0-78,21 0-1,20-41-15,-20 41 16,40-60-16,-21 60 16,102-40-1,-182 40-15,20 0 16,-19 0-1</inkml:trace>
  <inkml:trace contextRef="#ctx0" brushRef="#br0" timeOffset="77528">18143 4979 0,'-20'0'16,"40"0"93,0 0-109,40 0 16,1-40-16,-1 40 16,21-41-1,0 41-15,20-60 0,-41 60 16,-20-40-16,41 40 31,-41 0-15,-20 0 15,-20-21 16</inkml:trace>
  <inkml:trace contextRef="#ctx0" brushRef="#br0" timeOffset="78533.58">19171 4717 0,'0'20'172,"0"0"-157,0 0 1,0 21-16,0 19 15,20-60 1,41 20 15,-41-20-15,0 0 0</inkml:trace>
  <inkml:trace contextRef="#ctx0" brushRef="#br0" timeOffset="79118.6">19191 4556 0,'0'20'266</inkml:trace>
  <inkml:trace contextRef="#ctx0" brushRef="#br0" timeOffset="83295.89">17115 5201 0,'0'20'62,"0"0"-15,0 0-31,0 21 15,0-21-15,0 0-1,0 0 1,0 20 0,20-40-1,-20 21 1,20-21-16,20 0 31</inkml:trace>
  <inkml:trace contextRef="#ctx0" brushRef="#br0" timeOffset="84046.77">17135 5080 0,'0'-20'47,"20"20"31,-20 40 94</inkml:trace>
  <inkml:trace contextRef="#ctx0" brushRef="#br0" timeOffset="84730.07">17397 5302 0,'-40'0'47,"60"0"78,0 0-109,0 0-1</inkml:trace>
  <inkml:trace contextRef="#ctx0" brushRef="#br0" timeOffset="85178.29">17357 5443 0,'20'0'63,"20"0"-48,-20 0 1,0 0 0,-20-20 46</inkml:trace>
  <inkml:trace contextRef="#ctx0" brushRef="#br0" timeOffset="85968.9">17599 5362 0,'0'-40'94,"100"-41"-78,-100 41-1,41 20-15,-41 0 16,20 20-16,-20-41 16,0 82 30,0-21-30,0 20-16,0 0 16,40 1-16,-40 19 15,0-40 1,20-20 62</inkml:trace>
  <inkml:trace contextRef="#ctx0" brushRef="#br0" timeOffset="87953.7">17236 3669 0,'0'0'0,"0"20"94,0 0-78,0 0-16,0 0 15,20 41 1,20-41 0,-20-20 15,-20-20-16,0 0-15</inkml:trace>
  <inkml:trace contextRef="#ctx0" brushRef="#br0" timeOffset="88223.35">17175 3427 0,'0'0'16,"20"0"0</inkml:trace>
  <inkml:trace contextRef="#ctx0" brushRef="#br0" timeOffset="88846.97">17498 3689 0,'-41'0'16,"62"0"109,-1 0-110,0 0 1,-20-20-1,20 20-15</inkml:trace>
  <inkml:trace contextRef="#ctx0" brushRef="#br0" timeOffset="89094.41">17478 3790 0,'20'0'63,"0"0"-48,20 0 1</inkml:trace>
  <inkml:trace contextRef="#ctx0" brushRef="#br0" timeOffset="89781.72">17760 3729 0,'0'-40'47,"20"20"-16,20-21-15,-20 21 0,1 20-1,-21-20-15,40 20 47,-40 20-31,0 0-16,0 41 31,0-101 32,20 40-63,-20-21 15,20 21 1,21 0-16,-21 0 15,0 0 1,-20 41 0,0-21-1,20-20 1,-20 20 0</inkml:trace>
  <inkml:trace contextRef="#ctx0" brushRef="#br0" timeOffset="91381.95">16792 5927 0,'61'0'125,"-41"0"-125,20 0 16,81 0 0,-81 0-16,21 0 15,-1 0-15,21 0 16,20-41-16,-41 41 15,122 0 1,-102 0-16,-19 0 16,60-40-1,-61 40-15,1-20 16,-1 20-16,81 0 31,-100 0-31,-1 0 16,0-41-16,1 41 15,19 0-15,21-40 16,-1 40 0,-59-20-16,-1 20 0,20 0 15,-20 0-15,0 0 16,41 0 0,-21 0-16,0 0 31,1 0-31,-1 0 0,-20-20 15,0 20-15,21 0 16,19 0 15,-20 0-31,-19 0 0,-1 0 16,20 0-16,-20 0 16,0 0-16,41 0 15,-41 0 1,0 0-16,61 0 31,-61 0-31,20 0 0,-20 0 16,1 0-16,-1 0 15,20-41-15,-20 41 16,61 0 0,-41 0-1,-20 0 32,-60 0-16</inkml:trace>
  <inkml:trace contextRef="#ctx0" brushRef="#br0" timeOffset="93787.2">17679 6269 0,'0'41'79,"-60"-41"-64,40 20 1,-21-20-16,1 40 15,-21-40-15,-19 61 16,-41 19 0,101-60-1,20 0 95,40-20-63,0 0-32,-19 41-15,-1-41 16,80 20-1,-79-20-15,-1 0 16,40 40 0,-40-40-1,21 0-15,-41 20 16,-41 1 31,21-21-32,-60 40 1,-1 0-16,21 1 16,-1-1-16,1 0 15,-1 61 1,21-61-16,20-20 16,-21 41-1,41-41-15,0 0 31,20-20-31,122 41 32,-62-41-32,41 0 15,-20 0-15,-20 0 16,160-21 0,-200 21-1,-1 0-15,-20 0 16,21 0-1,-41-20 48,-21 20-47</inkml:trace>
  <inkml:trace contextRef="#ctx0" brushRef="#br0" timeOffset="95749.74">18707 6733 0,'20'0'63,"41"0"-48,-41 0 1,41-20-16,-21 0 0,0-21 15,1 1-15,19 0 16,-40-21-16,20 21 16,-19 0-16,19-1 15,-20 21-15,-20 0 16,20-20 0,-20 80 30,0 0-30,0 1-16,0-1 16,0 0-16,0 0 15,0 102 1,0-122-16,0 0 16,0 20-1,0-20-15</inkml:trace>
  <inkml:trace contextRef="#ctx0" brushRef="#br0" timeOffset="96457.46">18949 7116 0,'20'0'141,"21"-20"-125,19 20-16,21-41 15,40 41-15,-20 0 16,60-40-1,-101 40-15,1 0 16,40 0 0,-81 0-16,0 0 15,20 0-15,-40-20 47,-20 20-16</inkml:trace>
  <inkml:trace contextRef="#ctx0" brushRef="#br0" timeOffset="97580.19">18929 7418 0,'0'-20'32,"0"40"30,0 21-46,0 19-16,0 21 15,0-1-15,0-19 16,0-1-16,0 102 31,0-142-31,0-40 63,0-1-48,-40-120 1,40 61-16,40-182 31,-40 201-31,40 21 0,-40 20 16,41 20-16,-41-41 15,100 41 17,-59 0-32,-21 0 15,-20 41 17,0 19-32,-40 81 31,-1-100-31,-19-1 15,40-20-15,0-20 0,-21 40 16,61-19 62,1-21-62,79 100-1,-80-59 1,21-1-16,-41 0 16,40 1-16,-40-21 0,20-20 15,-20 20-15,20-20 16,-20-20 46</inkml:trace>
  <inkml:trace contextRef="#ctx0" brushRef="#br0" timeOffset="98218.86">19433 7761 0,'0'40'78,"0"-20"-78,0 21 16,0-1 0,0-20-16,20-20 15,-20 20 1,40-20-16,-19 0 31,-21-20-31</inkml:trace>
  <inkml:trace contextRef="#ctx0" brushRef="#br0" timeOffset="99070.79">19413 7559 0,'20'0'141</inkml:trace>
  <inkml:trace contextRef="#ctx0" brushRef="#br0" timeOffset="103975.43">17175 7519 0,'-20'0'32,"20"20"61,0 21-77,0-1 0,0 0-1,20-40 32</inkml:trace>
  <inkml:trace contextRef="#ctx0" brushRef="#br0" timeOffset="104355.3">17195 7338 0,'0'20'31,"-20"-20"47</inkml:trace>
  <inkml:trace contextRef="#ctx0" brushRef="#br0" timeOffset="105865.18">17377 7539 0,'20'0'328,"20"0"-312,1 0 0,-1 0-1,-20 0 16,0 0 1</inkml:trace>
  <inkml:trace contextRef="#ctx0" brushRef="#br0" timeOffset="106255.39">17417 7701 0,'20'0'78,"21"0"-62,-21 0-16,0 0 16,20 0-1</inkml:trace>
  <inkml:trace contextRef="#ctx0" brushRef="#br0" timeOffset="106733.73">17820 7499 0,'0'40'47,"0"-20"-47,0 1 15,0 19 1,41-40-1,-41 40-15</inkml:trace>
  <inkml:trace contextRef="#ctx0" brushRef="#br0" timeOffset="107949.87">17195 6168 0,'0'-20'0,"0"61"125,0-21-110,0 20 17,0-20-17</inkml:trace>
  <inkml:trace contextRef="#ctx0" brushRef="#br0" timeOffset="108189.98">17236 6027 0,'0'-20'31</inkml:trace>
  <inkml:trace contextRef="#ctx0" brushRef="#br0" timeOffset="108683.15">17397 6189 0,'40'0'125,"-40"-41"-109,41 41 15</inkml:trace>
  <inkml:trace contextRef="#ctx0" brushRef="#br0" timeOffset="108962.27">17397 6269 0,'0'0'0,"20"0"78,41-40-63</inkml:trace>
  <inkml:trace contextRef="#ctx0" brushRef="#br0" timeOffset="109662.52">17659 6128 0,'20'0'46,"-20"-20"-46,20 0 16,-20-41 0,61 61-1,-61-40-15,20 40 16,-20 20 15,0 20-15,0-19-16,0 19 15,0-20 17,20-60 30,41-1-46,-41 41-1,0 21 17,-20-1-17,0 0 1,0 20 0</inkml:trace>
  <inkml:trace contextRef="#ctx0" brushRef="#br0" timeOffset="153109.39">16208 10099 0,'40'0'125,"-20"0"-125,101 0 32,-101 0-32,0 0 0,21-20 31,-1 20-15</inkml:trace>
  <inkml:trace contextRef="#ctx0" brushRef="#br0" timeOffset="153726.7">16187 10442 0,'41'0'62,"-1"0"-46,0 0-16,1 0 16,19 0-16,-40-20 15,1 20-15,19 0 16,-20 0 0,-20-20 62</inkml:trace>
  <inkml:trace contextRef="#ctx0" brushRef="#br1" timeOffset="173674.85">17115 8729 0,'0'-21'47,"0"1"109,0 81-15,80 140-110,-80-140-31,41 19 0,-41-19 16,0-21-16,20 1 15,-20-21 1,40 20-16,-40 0 16,20-40-1,-20 21 1,21-21 0,-1 0 46,20-61-46,-40 41-16,81-141 31,-81 80-31,40-20 16,-20-40-1,-20 101 1,20 40-16,-20-41 15,41 41 64,-41 21-64</inkml:trace>
  <inkml:trace contextRef="#ctx0" brushRef="#br1" timeOffset="174419.6">17699 9233 0,'0'-21'31,"0"62"63,0 39-63,0-59-15</inkml:trace>
  <inkml:trace contextRef="#ctx0" brushRef="#br1" timeOffset="175535">17155 9656 0,'-20'0'46,"60"0"79,1 0-109,-1 0-16,20 0 16,1 0-16,-1-20 15,81 20 1,-80-20-16,-1 20 16,-19 0-1,-21 0 1,-20-41 78</inkml:trace>
  <inkml:trace contextRef="#ctx0" brushRef="#br1" timeOffset="176773.51">17256 9918 0,'0'60'109,"0"-39"-93,-40 19-16,40 0 15,0 81 1,0-80-16,0-1 16,0 20-1,0-19 1,0-82 46,-21 1-46,21 20 0,0-20-16,-40-1 0,40-60 31,0 81-31,0 0 0,20-40 31,21 39-31,-1-39 16,20 40-1,-39 20-15,39 0 16,-40 0 0,-20 80 15,0-59-31,0-1 0,0 20 15,0-20 1,-60 41 0,19-41-16,21-20 0,-60 40 31,100-40 63,40 20-79,-40 21-15,1-41 16,19 100 0,0-79-16,-40-1 0,40 20 15,-19-20 1,-21 21 15,0-62 16</inkml:trace>
  <inkml:trace contextRef="#ctx0" brushRef="#br1" timeOffset="177239.55">17740 10301 0,'40'0'31,"-40"20"0,0 20-31,20-19 16,-20 100 0,0-81-1,0-20 1,0-40 31</inkml:trace>
  <inkml:trace contextRef="#ctx0" brushRef="#br2" timeOffset="184486.73">18627 9313 0,'40'0'31,"-40"20"31,0 1-46,0 19 0,20 81-1,-20-81 1,40 61 0,-40-61-1</inkml:trace>
  <inkml:trace contextRef="#ctx0" brushRef="#br2" timeOffset="185059.51">18586 9575 0,'0'-20'171,"101"20"-155,-40 0-16,-21 0 16,41 0-1,-41-20-15,0 20 16,-20 0 0,-20-40-1</inkml:trace>
  <inkml:trace contextRef="#ctx0" brushRef="#br2" timeOffset="190392.55">19594 8668 0,'0'0'0,"0"-20"78,0 40 94,81 182-141,-41-101-31,-40-21 0,61 21 16,-61-41-16,40-19 15,-40-21-15,20-20 16,-20 40-16,20 1 31,1-62 0,-21-19-15,40 40 0,-40-40-1,20-21-15,-20 21 0,60-21 16,-60-19-16,61-21 16,-61 20-16,20-19 15,-20 39-15,0 21 16,0 20-16,0-1 15,0-19 1,40 60 31,-40 0-47</inkml:trace>
  <inkml:trace contextRef="#ctx0" brushRef="#br2" timeOffset="192161.03">20260 9112 0,'0'-21'16,"0"-19"124,20 40-140,0-20 31,20 20-31,-20 0 16,0 0 15,-20 20-15,0 20 0,0 21-1,-40-21-15,40-20 16,0 41-1,0-41 1,0 20-16,81-40 31,-61 0-31,0 0 0,20 0 32,-40-60-32,41 40 0</inkml:trace>
  <inkml:trace contextRef="#ctx0" brushRef="#br2" timeOffset="193503.37">19816 9636 0,'40'0'156,"1"0"-140,100-20 0,-40-21-16,-21 41 15,81-20 1,-120 20-16,-1 0 16,-20 0-1,21 0-15</inkml:trace>
  <inkml:trace contextRef="#ctx0" brushRef="#br2" timeOffset="195475.12">19856 9857 0,'0'-40'31,"0"60"266,0 142-281,21-102-1,-21 21-15,0-21 0,0 21 16,0-21-1,0-19-15,40 19 16,-60-100 47,20-1-48,-41 1-15,41-20 16,-20-122 15,20 142-31,0 0 16,0-1-16,41-19 0,-1 40 15,-20 20-15,-20-21 16,60 21-16,-19 0 31,-21 0-15,-20 61 15,-61 40-15,21-81-1,20-20-15,0 60 16,-20-60-16,-1 0 16,41 21 30,41 19-30,-1 0-16,0 1 16,21 39-1,-41-40-15,20-19 16,-20 19 0,0-20-16</inkml:trace>
  <inkml:trace contextRef="#ctx0" brushRef="#br2" timeOffset="197156.73">20280 10200 0,'0'-20'63,"40"-20"-48,0 40 1,-40-20 0,41 20-16,-21 0 15,-20 20 17,0 20-32,0-20 15,0 21-15,0-1 16,0 20-16,0 1 31,0-41-31,101-20 31,-81 0-31,40-40 16,-60-1 0,41 1-16</inkml:trace>
  <inkml:trace contextRef="#ctx0" brushRef="#br2" timeOffset="199331.41">7640 13627 0,'0'-20'15,"-40"60"126,0-40-126</inkml:trace>
  <inkml:trace contextRef="#ctx0" brushRef="#br2" timeOffset="199690.84">7459 13889 0,'0'20'15,"-20"-20"1,20 41 0,-41-41-1,41 40-15,-20-40 16,20 40-16,-20-19 16,20-1-1,0 20 1</inkml:trace>
  <inkml:trace contextRef="#ctx0" brushRef="#br2" timeOffset="199946.87">7237 14353 0,'0'40'16,"0"-20"-1,0 1 1,0-1 0,0 20-1,0-20 1,0 0-1</inkml:trace>
  <inkml:trace contextRef="#ctx0" brushRef="#br2" timeOffset="200186.37">7297 14776 0,'0'41'16,"0"-21"15,0 0-15,21 20-1</inkml:trace>
  <inkml:trace contextRef="#ctx0" brushRef="#br2" timeOffset="200430.65">7479 15159 0,'0'0'0,"0"20"32,0 21-17,20-1 1,-20-20 15,40-20-31</inkml:trace>
  <inkml:trace contextRef="#ctx0" brushRef="#br2" timeOffset="200664.28">7741 15441 0,'0'21'31,"40"-21"0,-40 40-15,41-40 0</inkml:trace>
  <inkml:trace contextRef="#ctx0" brushRef="#br2" timeOffset="200875">8124 15562 0,'0'0'0,"20"0"16,-20 21-1,40-21 1,-19 0 0,19 0-1</inkml:trace>
  <inkml:trace contextRef="#ctx0" brushRef="#br2" timeOffset="201069.88">8447 15462 0,'0'-61'32,"20"61"-17,-20-20 1,0 0-1</inkml:trace>
  <inkml:trace contextRef="#ctx0" brushRef="#br2" timeOffset="201279.19">8527 15220 0,'0'-61'31,"20"41"-31,-20 0 16,41-41 0</inkml:trace>
  <inkml:trace contextRef="#ctx0" brushRef="#br2" timeOffset="201520.07">8628 14817 0,'0'0'0,"0"-21"16,0 1 0,0-20-16,0 0 15,0-1 1,0 21-16</inkml:trace>
  <inkml:trace contextRef="#ctx0" brushRef="#br2" timeOffset="201721.07">8608 14454 0,'0'0'15,"0"-41"-15,0 1 16,0 0-1,0 20 1,0-21-16</inkml:trace>
  <inkml:trace contextRef="#ctx0" brushRef="#br2" timeOffset="201931.09">8426 14111 0,'-20'0'16,"20"-20"-16,0 0 16,-40-21-1</inkml:trace>
  <inkml:trace contextRef="#ctx0" brushRef="#br2" timeOffset="202143.59">8326 13970 0,'0'-20'16,"-41"-21"0,41 21-1,-20 0 1</inkml:trace>
  <inkml:trace contextRef="#ctx0" brushRef="#br2" timeOffset="202361.26">8084 13849 0,'0'0'0,"-21"0"15,-19-40 1,0 40-1,-21 20 1,-19 0 0</inkml:trace>
  <inkml:trace contextRef="#ctx0" brushRef="#br2" timeOffset="203778.46">7580 14413 0,'0'0'0,"0"-20"31,0-20-16,0 20 1,0 0 31,0-21 47,0 21-63,-41 20 0,41 40 32,41 1-48,-41 19-15,40 41 16,-40-20-16,60 19 16,-19 62-1,-1-142 1,-20 40-1,-20-40 1,41 1 0,-21 19-1,0-40 157,-20-40-172,40-21 0,-40 1 16,41-21-16,-41 0 15,40 1-15,-40-21 16,60-40 0,-40 80-16,-20 41 15,0 0-15,0 0 16,0 40 109,-20 0-109</inkml:trace>
  <inkml:trace contextRef="#ctx0" brushRef="#br2" timeOffset="205169.61">8205 14595 0,'0'-41'31,"0"21"-15,0 0 0,0-20 15,20 20-31,0 0 16,0 20-1,20 0 16,-40 20 1,0 121-17,-40-81 1,40 1-16,-40-21 0,40 0 16,0 1-16,-41-21 15,41 0 1,21-20-16,19 0 15,-20 40-15,0-40 16,21 0-16,-21 0 16,0-20-16,40 20 15,-60-20 1,0 0 15</inkml:trace>
  <inkml:trace contextRef="#ctx0" brushRef="#br2" timeOffset="205932.35">8124 14554 0,'0'0'0,"0"-20"47,0-20-31,0 0-1,40 40 1,21-20 0,-21-1-1,-20 21 16,-20 41-15,0-21 0,0 81-1,0-61-15,0 0 16,-40 21 0,20-21-1,20 0-15,0 1 16,0-1-1,0 0 1,20-40 0,20 0-1,21 0 1,-41 0 0,-20-40-16,20 20 15,20-41 1</inkml:trace>
  <inkml:trace contextRef="#ctx0" brushRef="#br2" timeOffset="206776.85">8164 14595 0,'-20'0'31,"20"-41"32,0 21-48,0-40 1,40 40 0,-19-41-16,19 61 31,-20 0 0,-20 41-15,0-1-1,0-20-15,0 0 16,0 20-16,0-19 16,0-1-16,0 0 15,0 20 1,0 1 0,0-1-1,-40-40-15,40 40 16,0 21-1,0-41-15,40 40 16,-20-60-16,41 0 16,-41 0-1,0 0-15,20 0 16,-19-40 0,19 20-16</inkml:trace>
  <inkml:trace contextRef="#ctx0" brushRef="#br3" timeOffset="-212777.26">21267 9212 0,'0'21'109,"0"-1"-93,0 20-16,0 0 16,0 21-16,0-1 15,-20 81 1,20-120 0,0-1-1</inkml:trace>
  <inkml:trace contextRef="#ctx0" brushRef="#br3" timeOffset="-212344.26">21126 9515 0,'-40'0'16,"60"0"15,61 0-15,-21 0-1,-19 0-15,19-41 16,-20 41 0,1 0-1,-21 0 1,-20-20 0</inkml:trace>
  <inkml:trace contextRef="#ctx0" brushRef="#br3" timeOffset="-211075.05">21913 8507 0,'0'-20'16,"0"40"93,40 40-109,-40 1 16,20 19-1,-20 21-15,40 20 0,1 121 31,-21-202-31,-20-19 16,40-21-16,-40 40 16,20-40-1,0 0 1,21-20 0,-41 0-16,40-21 15,0-39-15,-19 19 0,19-40 16,0 21-16,1-21 15,-21 40-15,20 1 16,-40 20-16,40-1 16</inkml:trace>
  <inkml:trace contextRef="#ctx0" brushRef="#br3" timeOffset="-209463.82">22517 9031 0,'20'0'110,"21"0"-95,-21 0 1,20 0-1,-40 20 32,-20 20-31,-20 1-16,-1-1 16,62-40 62,19 20-78,20 21 31,-60-1-15,0 0-1,0-20 1,0 1-1,-40-21 1,-41 0 0,41 0-16,20 0 15,-20 0 1</inkml:trace>
  <inkml:trace contextRef="#ctx0" brushRef="#br3" timeOffset="-208758.36">22054 9676 0,'-41'0'16,"61"0"62,1 0-63,19 0-15,20 0 16,263-20 0,-202 20-1,-40-61-15,40 41 16,-101 20 0,0 0-1,-60 0 48</inkml:trace>
  <inkml:trace contextRef="#ctx0" brushRef="#br3" timeOffset="-207677.75">22134 10039 0,'0'40'79,"0"1"-79,0 19 15,0 1-15,0-21 16,0-20-16,0 40 15,0-80 32,0 0-31,0-20-16,0-21 16,0 1-16,0-21 15,20-80 1,21 100-16,-21 21 15,-20 0-15,40 40 0,-40-20 16,61 20-16,-21 0 16,-20 20-1,-20 20 1,0 21 0,0-41-1,0 20 1,-80 41-16,-41-21 31,80-60-31,21 0 16,60 0 46,41 20-31,-41 41-31,-19-41 0,19 20 16,0 1 0,-20 19-1,21-60 1</inkml:trace>
  <inkml:trace contextRef="#ctx0" brushRef="#br3" timeOffset="-206852.36">22638 10180 0,'20'0'94,"21"0"-78,-1 0 15,-40 20-31,20-20 0,-20 20 16,0 1-1,0 19 1,-40-40 0,20 0-16,0 0 15,60 40 63,20 0-62,-39 1 0,-21-21-1,0 0 16,-41 20-15,-80-40 15,101 0-31,-20 0 0,40-20 16</inkml:trace>
  <inkml:trace contextRef="#ctx0" brushRef="#br4" timeOffset="-165368.53">2258 8124 0,'0'0'0,"60"-161"16,1-101-1,-41 141-15,20-21 0,1 1 16,-1 0-16,40-20 16,1-61-16,40-20 15,20-141-15</inkml:trace>
  <inkml:trace contextRef="#ctx0" brushRef="#br4" timeOffset="-159226.11">3467 9293 0,'0'20'312,"-20"21"-296,20-21-16,-40 20 16,40-20-16,-20 61 31,20-61-16,0-40 95,0 0-110,20-41 15,-20 41-15,20 0 16,-20-20-16,40 40 16,-40-41-16,20 21 15,1-61 1,-21 61 0,40 20 30,-20 20 79,20 41-109,-40-41 0,41 0-16,-41 41 15,101 39 1,-61-100-16,-40 21 16,40-21-1,0 0-15,-40 20 16,21-20-16,19 0 47,-60 0-16</inkml:trace>
  <inkml:trace contextRef="#ctx0" brushRef="#br4" timeOffset="-157484.7">4112 9374 0,'0'20'172,"0"40"-156,0-19-1,0-21 1,21-20-1,-21 20-15,40-20 32</inkml:trace>
  <inkml:trace contextRef="#ctx0" brushRef="#br4" timeOffset="-157178.55">4133 9233 0</inkml:trace>
  <inkml:trace contextRef="#ctx0" brushRef="#br4" timeOffset="-156555.89">4233 9394 0,'0'40'109,"0"-20"-31,0 0-62,0 21-1,0 19 1,0-19 0</inkml:trace>
  <inkml:trace contextRef="#ctx0" brushRef="#br2" timeOffset="-148714.2">7963 9293 0,'0'20'188,"0"0"-188,0 1 15,0 39-15,-61-20 0,61-20 16,-60 81 15,60-81-31,0-40 63,20-20-63,-20 20 15,40-41 1,1 21-16,-41 20 16,40-20-1,-40-1-15,0 21 16,20 20-1,-20-20 1,20 20 0,-20-40-1,40 40 48,-19 0 109,-21 20-157,20 60 1,20-39 0,-40 19-16,20-20 15,21 21 1,-41-21-16,20-40 0,-20 20 15,40 1 1</inkml:trace>
  <inkml:trace contextRef="#ctx0" brushRef="#br2" timeOffset="-148045.97">8326 9414 0,'0'20'94,"0"20"-79,0 1 1,0-1 0,0 0-1,0-19 1,40-21 15</inkml:trace>
  <inkml:trace contextRef="#ctx0" brushRef="#br2" timeOffset="-147813.7">8366 9313 0,'0'-40'16</inkml:trace>
  <inkml:trace contextRef="#ctx0" brushRef="#br2" timeOffset="-147196.25">8527 9595 0,'-40'0'15,"20"0"79,20 41-78,-20-41-16,20 40 15,0 0 1,0-19 0,40-21-16,0 40 15,0-40 1,1 0 0,-21 0-1</inkml:trace>
  <inkml:trace contextRef="#ctx0" brushRef="#br2" timeOffset="-145855.33">8447 9676 0,'-21'0'125,"21"-20"-109,0-20 46,0 19-46,0 1-1,21 20 1,-21-40 0,40 40-1,-20 0 1,0 0 15,-20 20-15,0 0-1,0 0 1,0 21 0,0-1-1,0 0 1,0-19 0,0-1-1,0 20 1,40-40-1,-19 0 1,-1 0 31</inkml:trace>
  <inkml:trace contextRef="#ctx0" brushRef="#br3" timeOffset="-133648.27">10866 9273 0,'0'-40'32,"0"60"93,0 20-94,-61 61-16,41-61-15,-20 0 16,19 1-16,21-1 16,-40-20-1,40 0 1,0-40 31,61-81-32,-61 81 1,40-40-16,-40 40 16,60-41-1,-60 21-15,0 60 78,41 20-62,-41 1 0,20-21-16,-20 0 15,20 20-15,-20-20 16,40 41 0,-19-61-1</inkml:trace>
  <inkml:trace contextRef="#ctx0" brushRef="#br3" timeOffset="-132845.31">11208 9212 0,'0'21'63,"0"19"-47,0-20-1,0 61 1,0-61-16,0 0 15,0 20 1,41-40 0,-41 20-1,20-20 17</inkml:trace>
  <inkml:trace contextRef="#ctx0" brushRef="#br3" timeOffset="-132599.08">11228 8890 0</inkml:trace>
  <inkml:trace contextRef="#ctx0" brushRef="#br3" timeOffset="-131593.75">11410 9374 0,'-40'0'15,"60"0"64,20 0-64,0 0 1,-20 0-1,-20 40 17,0-20-17,0 0 1,-20-20-16,20 41 16,-40-41-16,60 20 78,20 20-63,1-20 1,-41 0 0,0 21-1,0-21 1,-20 0 15,-21-20-15,-19 0-16,40 0 15,-41 0 17</inkml:trace>
  <inkml:trace contextRef="#ctx0" brushRef="#br3" timeOffset="-118681.15">16953 11168 0,'21'0'93,"19"0"-61,-20 0-17,0 0 1,21 0 0,-1 0-16,20 0 31,-19 0-16,-21 0-15,20 0 16,1 0 0,-1 0-1,0 0 1,-20 0 0,0 0-1,21 0 1,-1 0-1,21 0 1,-21 0 0,-20 0-1,0 0 1,21 0 0,-21 0-1,0 0 1,0 0-1,40 0 1,-39 0 15,19 0-15,0 0 15,-40 20-31,20-20 16,21 0-1,-1 0-15,0 20 16,-19-20 0,19 0-1,0 0-15,0 0 0,-19 0 16,59 0 0,-60 40-16,1-40 15,39 21 1,-40-21-16,21 0 15,-1 0 1,-20 0-16,20 40 0,-19-40 16,39 0 15,-20 0-31,-20 0 16,1 0-1,19 0 16,-20 0 48,0 0-48,21 0-16,-1 0 1,0 0-16,-20 0 16,21 0-16,-21 0 15,40-20-15,-19 20 16,-21 0-16,20-20 16,0 20-1,-19 0-15,39 0 31,1 0-31,-41 0 16,20 0 0,20-41-16,-19 41 15,-21 0 1,0 0 0,20 0-1,1 0 16,-21 0-15,0 0 0,20 0-1,-19 0 1,19 0 0,0 0-1,-40-20-15,61 20 0,-1 0 31,-20 0-31,-19 0 16,-1 0-16,20 0 16,-20 0-16,0 0 15,21 0 1,-1 0 0,-40-20-16,61 20 15,-21 0 1,0 0-1,-20 0 1,21 0 0,-1 0-16,0 0 15,21 0 1,-41 0-16,0 0 16,20 0-16,-19 0 15,-1 0-15,0 0 16,20 0-16,-20 0 15,0-40-15,21 40 16,-21 0-16,0 0 16,0 0-16,21 0 15,-21 0-15,0 0 16,20 0-16,41 0 31,-41-21-31,-20 21 0,1 0 16,19 0-16,-20 0 15,0 0-15,0 0 16,21 0-16,19 0 16,-40 0-1,0 0-15,1 0 16,59 0 15,-19 0-31,19 0 31,-60 0-31,41 0 0,20 0 32,-41 0-32,0 0 0,81 0 31,-60 0-31,-1-40 0,1 40 16,120-20 15,-120 20-31,-1 0 0,61-40 15,-61 40 1,-19-20-16,-1 20 16,0 0-16,1 0 15,80-41 17,-81 41-32,-20 0 15,0 0-15,21 0 0,-21 0 31,20 0-31,0 0 16,41 0 15,-41 0-31,-20 0 16,1 0 46,-1 0-30,20 0-17,-80 0 48,-41 0-63</inkml:trace>
  <inkml:trace contextRef="#ctx0" brushRef="#br3" timeOffset="-115934.77">22175 12075 0,'0'20'203,"20"-20"-187,40 0 0,102-81-1,-102 21 1,21-21-16,-21 21 15,21-21-15,-21 21 16,162-142 0,-222 182-1,20 20-15,-20-40 16,0 60 15,0 20-31,0 21 0,0-1 16,0 1-16,0-21 15,0 20 1,0-19-16,-40-21 16,40 0-1</inkml:trace>
  <inkml:trace contextRef="#ctx0" brushRef="#br3" timeOffset="-114613.11">22719 12277 0,'0'0'0,"60"0"94,1 0-78,-1 0-1,1 0-15,140-41 32,-140 41-32,-21-40 0,21 40 15,-41 0-15,20 0 16</inkml:trace>
  <inkml:trace contextRef="#ctx0" brushRef="#br3" timeOffset="-113526.29">22800 12639 0,'0'-20'31,"0"40"16,0 41-16,0-21-31,0-20 0,0 41 32,-21-1-32,21-19 0,0-1 15,-20 41 1,20-61-16,0 20 15,0-60 32,0-20-31,0-1-16,0-60 16,0 21-1,20-182 16,41 221-31,-61 1 0,20 40 16,20-20 15,-20 20-31,21 0 16,-41 60 0,0 1-1,0-41-15,-20 0 16,20 21-16,-81-1 0,41 0 15,-1-40 1,41 41 0,0-21 62,0 20-63,41 0 1,-21 41 0,40-41-1,-19 41-15,-1-61 16</inkml:trace>
  <inkml:trace contextRef="#ctx0" brushRef="#br3" timeOffset="-112287.34">23122 12982 0,'0'0'0,"0"-40"93,20 40-77,21-20 0,-1 20-1,-20 0 1,0 0 0,-20 40 15,0 0-16,-40 21 1,-21-41 0,41-20-16,81 40 62,-41-40-46,0 20-16,40 21 15,-39-21 17,-21 0-32,0 0 15,0 41 1,-41-61 0,-19 20-1,20 20-15,-1-40 0,1 0 31,40-20-31</inkml:trace>
  <inkml:trace contextRef="#ctx0" brushRef="#br2" timeOffset="-102280.39">19756 11994 0,'0'0'0,"0"20"93,40-20-77,-20 0 0,41-20-1,-21-20-15,0 20 0,21-20 16,-21 19-16,-20-19 15,20 20-15,-19 0 16,-1-21-16,-20 21 16,60-20-16,-60 20 15,20 20-15,-20-20 16,0 40 46,0 20-62,0-20 16,0 0-16,0 21 16,0 80 15,0-101-31,0 20 0,0-20 16,0 0-1</inkml:trace>
  <inkml:trace contextRef="#ctx0" brushRef="#br2" timeOffset="-101741.04">19937 12317 0,'20'0'62,"20"0"-46,-19 0-1,19 0-15,0 0 16,142 0 0,-122 0-1,1-20-15,-41 20 16,40 0-1</inkml:trace>
  <inkml:trace contextRef="#ctx0" brushRef="#br2" timeOffset="-100628.5">19836 12781 0,'0'20'78,"0"20"-78,0 0 0,0 61 15,0-40 1,0-1-16,0-20 16,0 21-1,0-21 1,-20-40 15,20-20-15,0 0-1,-20 0-15,20-41 0,0 21 16,0-21-16,0-60 16,0 81-1,20 0-15,-20 20 16,101-81-1,-61 61 1,0 40 0,-19 0 15,-21 20-15,0 81-1,-21-61-15,1 0 16,-20 21-16,40-41 15,-40 0-15,-1 20 16,1-40 15,60 0 32,21 0-48,39 101 17,-80-81-17,40 21-15,-40-21 16,41-20-16,-41 20 16,20-20-1,-20 40 32,0-20-31</inkml:trace>
  <inkml:trace contextRef="#ctx0" brushRef="#br2" timeOffset="-100081.43">20219 13143 0,'0'-20'47,"20"20"-47,1 0 16,-1 0 15,-20 20 0,0 41-15,0-21-16,0-20 15,0 21-15,0-21 16,0 20-16,0 0 16,40-40-1,0 0 1,1 0 0,-41-40-1</inkml:trace>
  <inkml:trace contextRef="#ctx0" brushRef="#br4" timeOffset="-87948.64">17135 12196 0,'0'20'93,"20"-20"-77,20 0 0,1-20-16,-1-20 15,41-1-15,-41 1 16,81-101-1,-81 60 1,21 21-16,-1-1 16,-19-19-16,-1 39 15,-20 1 1,-20 80 15,0 21-31,0 19 0,-20 21 16,20-40-16,0-1 15,0-20 1,0 1 0,0-21 31</inkml:trace>
  <inkml:trace contextRef="#ctx0" brushRef="#br4" timeOffset="-87273.27">17498 12498 0,'0'0'0,"20"0"78,40 0-78,1 0 15,20 0-15,-21 0 16,41 0 0,-81 0-16,0 0 0,20 0 31,-19 0-16</inkml:trace>
  <inkml:trace contextRef="#ctx0" brushRef="#br4" timeOffset="-86366.25">17498 13002 0,'0'0'0,"-20"0"0,20 41 62,0 59-46,0-39-16,0-1 16,0 1-16,0-1 15,0 1 1,0-102 31,0-80-32,-41 61-15,41 0 16,20-61 0,-20 60-16,21 21 15,-21 20-15,40 20 16,0 0-1,1 0-15,-21 0 16,20 0 0,-40 40-1,0 0-15,-20 41 32,20-61-32,-61 0 0,21-20 15,20 61-15,0-61 16,-21 0-1,41 20 17,61 0-1,-41 40-31,20-39 16,-19-21-16,19 60 15,0 1 1,-20-41-1,-20 0 32</inkml:trace>
  <inkml:trace contextRef="#ctx0" brushRef="#br4" timeOffset="-86050.56">17961 13466 0,'0'20'32,"0"0"-32,21 21 15,-21-1-15,0-20 16,40 20 0,-20-40 15,-20-20-16</inkml:trace>
  <inkml:trace contextRef="#ctx0" brushRef="#br0" timeOffset="-79599.24">18727 12014 0,'0'41'78,"0"-21"-62,0 81-1,-20-41-15,20 101 31,0-140-31,0-1 16,0 20-16,-20-40 47</inkml:trace>
  <inkml:trace contextRef="#ctx0" brushRef="#br0" timeOffset="-79180.56">18586 12277 0,'21'0'63,"-1"-21"-63,20 21 0,0 0 31,1 0-31,-21 0 0,0 0 16,40 0 15,-19 0-31</inkml:trace>
  <inkml:trace contextRef="#ctx0" brushRef="#br0" timeOffset="-77967.27">21328 11954 0,'0'40'141,"0"1"-126,0 19-15,0 1 16,0 39 15,0-79-31,20-21 16,-20 20-1</inkml:trace>
  <inkml:trace contextRef="#ctx0" brushRef="#br0" timeOffset="-77290.47">21187 12095 0,'0'0'0,"40"0"47,0 20-47,1-20 16,19 0-16,1 0 16,40 0-1,-81 0-15,20 0 16</inkml:trace>
  <inkml:trace contextRef="#ctx0" brushRef="#br2" timeOffset="-64387.03">19534 8467 0,'0'20'16,"-20"-20"0,-1 40 15,21-20-31</inkml:trace>
  <inkml:trace contextRef="#ctx0" brushRef="#br2" timeOffset="-64138.42">19332 9051 0,'0'0'0,"0"40"0,-40-40 16,40 61-16,0-41 31,0 0-31</inkml:trace>
  <inkml:trace contextRef="#ctx0" brushRef="#br2" timeOffset="-63936.91">19272 9656 0,'0'20'31,"0"0"-15,0 21 15</inkml:trace>
  <inkml:trace contextRef="#ctx0" brushRef="#br2" timeOffset="-63769.37">19312 10382 0,'0'0'0,"0"40"0,40-40 47</inkml:trace>
  <inkml:trace contextRef="#ctx0" brushRef="#br2" timeOffset="-63580.34">19554 10845 0,'0'0'0,"20"41"16,0-41 0,-20 20-1</inkml:trace>
  <inkml:trace contextRef="#ctx0" brushRef="#br2" timeOffset="-63388.01">19897 10986 0,'0'0'0,"20"0"15,0 0 17,-20-20-32</inkml:trace>
  <inkml:trace contextRef="#ctx0" brushRef="#br2" timeOffset="-63178.34">20320 10886 0,'0'0'0,"40"0"16,1-41 15,-1 41-31,-40-40 0</inkml:trace>
  <inkml:trace contextRef="#ctx0" brushRef="#br2" timeOffset="-62975.94">20723 10644 0,'0'-20'32,"0"-21"-17,40 41 1,-40-20-16</inkml:trace>
  <inkml:trace contextRef="#ctx0" brushRef="#br2" timeOffset="-62795.83">20844 10523 0,'0'-61'15,"20"1"1,-20 40-1,41-21-15</inkml:trace>
  <inkml:trace contextRef="#ctx0" brushRef="#br2" timeOffset="-62586.05">20945 10079 0,'0'-20'16,"0"-20"0,0-1-1,0 1-15,0 0 16,0 20 0,0-1-16</inkml:trace>
  <inkml:trace contextRef="#ctx0" brushRef="#br2" timeOffset="-62397.55">20864 9595 0,'0'0'0,"0"-20"0,0 0 31,0-20-16,0-1 1,0 1-16</inkml:trace>
  <inkml:trace contextRef="#ctx0" brushRef="#br2" timeOffset="-62196.52">20723 9192 0,'0'-20'31,"-20"-20"-15,20 20-1</inkml:trace>
  <inkml:trace contextRef="#ctx0" brushRef="#br2" timeOffset="-61986.1">20602 8870 0,'0'-20'32,"0"-21"-17,0 21 1</inkml:trace>
  <inkml:trace contextRef="#ctx0" brushRef="#br2" timeOffset="-61769.49">20300 8527 0,'0'0'0,"-20"-20"31,-41-41-15,41 61-1,0 0 1</inkml:trace>
  <inkml:trace contextRef="#ctx0" brushRef="#br2" timeOffset="-60829.69">20884 8467 0,'0'0'0,"-20"0"32,-20 0-1,40 20-15,60-61 62,223-261-63,-142 201 1,222-221 0,-283 241-1,-39 41-15,-21-1 16,20 41 46,-40 21-30,0-1-17</inkml:trace>
  <inkml:trace contextRef="#ctx0" brushRef="#br2" timeOffset="-59951.31">21771 7459 0,'-40'-21'16,"20"1"-1,-20 20-15,40-40 16,-61 40-16,41 0 16,20 20 31,0 41-47,20-21 15,20 0-15,-19 1 16,19-1-16,-20-20 15,20-20-15,-19 0 16,-21 20 0,0-40-1,-21-20 1,21 20 0,-60-21-16,40 21 15,-121-101 1,121 81-1,-21 40-15,41-20 16,0-1 0,20 21 15,61 0-15,-61 0-1,20 0-15,102 0 31,-82 41-31,-20-21 0,1 20 16,19 1-16,-20-1 16,-19-20-16,19 0 15,-20-20-15,20 81 32,-40-61-17,0 20 1,-20 1-1,-20-1-15,-41 20 16,41-19-16,0-21 16,40 20-16,-20-40 0,20 41 15,20-62 32,20 1-47</inkml:trace>
  <inkml:trace contextRef="#ctx0" brushRef="#br2" timeOffset="-57546.74">21610 7459 0,'-40'-41'16,"40"21"0,-20 20 62,40 20-31,101 121-32,-61-80-15,1 20 16,-21-41-16,0 0 16,1 0-16,-21-19 15,20 39 1,0-20-1,-40 1 1,21-41 0,-21-20 46,0-1-46,0-19-16,-41 0 15,41 20-15,-40-1 16,20-19-16,-20 40 16,19-40-16,1 40 15,-20-40-15,20 40 16,20-41-16,-41 1 16,-19 0-1,20-21 1,-1 41-1,1 0 1,60 20 203,0-61-204,142-19 1,-62 19-16,-19 1 0,0 40 16,-21-21-16,-20 1 15,1 40-15,-1-20 16,0 20-16,1 0 16,-21 0-1,0 0 1,-20 40 109,-20-40-110,20 20-15,-40 21 16,40-21 0,-21 80-1,-19-59-15,40-1 16,-20 41 0,-20-21-16,40-40 0,-21 1 15,21 19 1,-60 0-1,60 21-15,0-41 32,0 0 77,-20-20-93,20 20-1,-20 20 1,20-19 15,-41-21 47,41-41-62,-60-19 0,20 20-16,40 19 15,-21 21 1</inkml:trace>
  <inkml:trace contextRef="#ctx0" brushRef="#br2" timeOffset="-56750.68">23162 6793 0,'0'-20'31,"-20"-20"-15,-20 40-16,20 0 16,-21 20-16,-100 182 31,141-102-31,-40 183 31,60-243-31,41-40 16,60 40-1,-41-60-15,-19-20 16,-21 20-16,-20-21 16,-20-19-16,40 20 15,-40-41 1,0 41-16,-60-21 15,-81 1 1,40 60-16,20 0 0,41 0 16,20 0-16,20 20 15</inkml:trace>
  <inkml:trace contextRef="#ctx0" brushRef="#br0" timeOffset="-48665.05">15966 15280 0,'20'0'78,"0"0"-62,61 0 0,-41 0-16,20 0 15,21 0 1,-41 0 0,-19 0-1,-21-20 1</inkml:trace>
  <inkml:trace contextRef="#ctx0" brushRef="#br0" timeOffset="-48304.45">15925 15542 0,'81'0'32,"-20"0"-17,120 0 1,-141 0-16,1 0 16,-21 0 15</inkml:trace>
  <inkml:trace contextRef="#ctx0" brushRef="#br0" timeOffset="-42916.45">17397 14716 0,'0'-20'15,"0"-1"17,0 42 93,0 140-110,20-20-15,-20 20 16,0 121 0,40-221-16,-40-21 15,81 41 1,-61-81-1,21-20 1,-1-21 0,182-362-1,-182 282-15,0 20 16,-40-19-16,61 19 16,-61 60-16,0 21 15,-41 81 16</inkml:trace>
  <inkml:trace contextRef="#ctx0" brushRef="#br0" timeOffset="-42384.1">18042 15361 0,'20'0'31,"-20"20"-15,0 0-16,41 20 16,-41-19-1,0 19 1,0-20-1</inkml:trace>
  <inkml:trace contextRef="#ctx0" brushRef="#br0" timeOffset="-39758.3">18405 15079 0,'0'-41'32,"0"1"-17,0 20 17,0 80 14,0 162-30,0-141 0,0 60-1,0-101 1,0-80 31,0-81-32,0 40-15,0 1 16,0-21-16,40-161 16,-40 181-1,101-60 1,-61 121 0,1 20-1,-21 0 1,60 121-1,-80-101 1,-20 81 0,0-61-16,-20 0 15,20-40-15,0 41 16,-21-41-16,21 0 16,0 0-16,-20 0 15,40 20 48,80 101-48,-39-81 1,-1 21-16,-40-21 16,60 61-1,-60-61 1,41-40-16,-41 40 31,-21-40-15</inkml:trace>
  <inkml:trace contextRef="#ctx0" brushRef="#br0" timeOffset="-39167.23">18869 15280 0,'20'0'47,"40"-20"-31,-40 20 0,21 0-1,-1 0 1,-40 20-1,-20 21 1,-20-21 0,19-20-1,21 20 32,21-20-31,59 80-1,-19-39 1,-61-1 0,0-20-1,0 0 1,-21-20 0,1 0-16,0 0 15,-40 0 1,40 0-16</inkml:trace>
  <inkml:trace contextRef="#ctx0" brushRef="#br0" timeOffset="-36992.59">19554 15079 0,'0'-21'16,"0"42"31,0 140-16,0-101-31,0-19 16,0-1-16,0 0 15,0-20 1,0 1-16,20-21 16</inkml:trace>
  <inkml:trace contextRef="#ctx0" brushRef="#br0" timeOffset="-36766.97">19473 15300 0,'41'0'31,"-1"0"-31,0 0 15,-20 0 1,21 0-16</inkml:trace>
  <inkml:trace contextRef="#ctx0" brushRef="#br0" timeOffset="-36152.52">19776 14756 0,'0'40'47,"40"101"-31,-40-60-16,61 141 31,-61-162-31,40-19 16,-40-21-16,20 20 15,0-40 16,20-20-15,-40-40 0,21 19-16,-21 1 15,60-21-15,-20-39 16,-19-1-16,59-60 16,-39 80-16,19 0 15,-40 41-15,-20 20 16,40 20-1</inkml:trace>
  <inkml:trace contextRef="#ctx0" brushRef="#br0" timeOffset="-35405.85">20300 15441 0,'0'0'0,"0"-20"0,0-20 32,20 20-1,40 20-15,-19 0-1,-21 0 1,-20 20 31,-20-20-47,-21 40 31,41-20 0,0 1-15,41 19-1,19-20 1,-60 20 0,0-19 15,-20-21-31,0 20 16,0-20-16,-21 0 15,-39 0 1</inkml:trace>
  <inkml:trace contextRef="#ctx0" brushRef="#br0" timeOffset="-30977.64">20763 14917 0,'-20'-40'32,"20"60"30,0 20-62,0 21 16,0-1-16,0 122 31,0-162-31,0 0 16,0-40 46,0-20-62,0 20 0,0-21 16,0-19-16,0-1 15,41 1-15,-41-1 16,20-60 0,40 81-16,-40 20 15,-20-20-15,81 19 31,-41 21-15,1 21 0,-41 19-16,20-20 15,-20 41 1,0-41-16,0 0 0,-161 101 31,120-121-15,1 0-16,20 0 15,40 40 48,20 21-47,1-21-16,-41 0 15,40 1-15,-40-1 16,20 0-1,20-40-15,-40 20 16,-20-20 31</inkml:trace>
  <inkml:trace contextRef="#ctx0" brushRef="#br0" timeOffset="-30690.61">21207 15280 0,'0'121'31,"40"-60"-31,-40-41 0,0 0 16,20-20-16,-20 40 16,0 1-1,0-21 1</inkml:trace>
  <inkml:trace contextRef="#ctx0" brushRef="#br0" timeOffset="-28413.46">17337 14313 0,'-21'0'63,"-19"0"-32,0 60-31,-1 1 16,-19 19-16,20 21 15,-1 20-15,41-20 16,-40 20-16,40 20 16,0-20-16,0 80 15,20 384 1,61-444 0,-61-81-16,40 1 15,-19-41-15,-1-20 16,21 61-1</inkml:trace>
  <inkml:trace contextRef="#ctx0" brushRef="#br0" timeOffset="-27162.86">21187 14434 0,'0'0'0,"0"-21"15,0-19 1,0 20-16,0 0 16,20-21-1,0 41 1,20 0 0,21 41-16,-1 39 15,61 243 16,-80-162-31,19 283 32,-60-303-32,0-40 0,0 20 15,-20 80 1,-20-161 0,40 1-16,-41-21 15,21-20 16</inkml:trace>
  <inkml:trace contextRef="#ctx0" brushRef="#br0" timeOffset="-25909.17">22033 14817 0,'0'0'0,"0"-21"0,-40 21 15,40 61 48,0 19-63,0 304 16,0-264-1,0-39-15,0-41 16,0 1-1,0-82 32,0-140-15,20 100-32,-20-40 15,0 21-15,0 19 0,0 20 16,0 21-16,41 0 15,-1 20 1,41 20 0,-61 0-1,40 0 1,-19 0 0,-41 60-1,0-20 1,-41 1-1,21-41-15,-20 40 16,-21-40-16,21 0 16,20 20-16,40-20 78,81 101-63,-81-61 1,61 102 0,-81-102-16,20 20 31,20-60-31,-60 0 62</inkml:trace>
  <inkml:trace contextRef="#ctx0" brushRef="#br0" timeOffset="-25317.24">22376 15280 0,'0'-20'15,"41"20"-15,-21 0 32,0 0-1,-20 20-31,0 21 16,0-1-1,0-20 1,0 0-16,-40 61 31,120-1 0,-40-80-31,122 0 32,-122-20-32</inkml:trace>
  <inkml:trace contextRef="#ctx0" brushRef="#br0" timeOffset="-23057.82">16691 16066 0,'21'-20'78,"19"20"-63,-20-40-15,0 40 16,41-40 0,-1 40-16,1-21 31,-41 21-31,0 0 0,40 0 31,-19 0-31,-21 0 0,20 0 16,1 0-16,-21 0 15,0 0-15,20 0 16,-20 0-16,21 0 16,19 0-1,-20 0-15,1 0 16,-1 0-1,0 0-15,-19 0 16,-1 0-16,20 0 16,0 0-1,21 0 17,-21 0-32,-20 0 0,21 0 15,-1 0 1,0 0-1,21 0 1,-21 0 0,-20 0-1,21 0-15,-21 0 16,60-20 0,-60 20-1,1 0-15,79 0 16,-59 0-1,19 0 1,-40 0-16,1 0 16,19 0-16,20-40 15,-19 40 1,-1 0-16,-20 0 16,0 0-16,21 0 15,80 0 1,-81 0-1,20-20-15,1 20 16,-21 0-16,21 0 16,-21-41-16,0 41 0,1 0 15,-1 0-15,0 0 16,1 0-16,59 0 16,-59 0-1,-1 0-15,0-20 16,101 20-1,-80 0 1,-21 0-16,41 0 16,-41 0-1,0 0-15,1 0 16,100 0 0,-121 0-16,20 0 15,1 0-15,59 0 16,-59 0-1,-1 0-15,0 41 16,1-41-16,19 0 16,61 20-1,-60-20 1,-21 0-16,0 40 16,162-20-1,-142 21 1,1-41-16,-1 20 15,122-20 1,-122 0 0,1 40-16,60-40 15,-61 0 1,1 40-16,-1-40 0,1 0 16,59 21-1,-59-21-15,40 40 16,-41-40-16,1 0 15,-1 0-15,1 0 16,100 0 0,-121 0-1,81 20 1,-60-20-16,60 0 31,-81 0-31,-20 0 16,20 0-16,-19 0 15,19 0 1,-20 0 0,-80 0 46,-1 0-46,-40 0-16</inkml:trace>
  <inkml:trace contextRef="#ctx0" brushRef="#br0" timeOffset="-20615.58">17820 16389 0,'-20'0'15,"20"20"1,0 61-1,0-21-15,0 1 16,0-1-16,0 1 16,0-1-16,0 1 31,0-41-31,0-40 47,0-21-32,0-19-15,0-1 16,0-160 0,0 140-1,40 0-15,-40-20 16,61-19 0,-21 120-1,-20 0 1,21 0-1,-41 20-15,0 20 16,0 0-16,0 1 16,-41 39-1,21-39-15,-20-21 16,0 20-16,19-40 16,-59 20-1,140 21 48,61 19-48,-80-20 1,-21-19-16,-20 19 16,40-20-16,-40 20 15,20 1 1,-20-21 15</inkml:trace>
  <inkml:trace contextRef="#ctx0" brushRef="#br0" timeOffset="-20052.57">18244 16631 0,'0'-40'47,"20"40"-16,-20 20 0,-20 60 1,20-19-32,-41-41 15,41 40 1,20-39 0,21-21-1,19 0 1,-40 0-16,21-21 15</inkml:trace>
  <inkml:trace contextRef="#ctx0" brushRef="#br0" timeOffset="-18964.92">18465 16207 0,'0'21'78,"0"-1"-62,0 0-16,0 20 15,0 81 1,0-60-16,0-1 16,0-19-16,0-21 15,0 0 17,0-40 14,0 0-46,-20-81 32,20 40-32,-20-40 0,20 41 15,0-81 1,0 101 0,0-1-16,40 1 15,1 20 1,-21 20-1,20 0 1,-20 60 0,-20-19-1,0-21-15,0 40 16,0-40 0,-60 21-16,20-21 15,19-20-15,21 40 16,-40-40-16,20 0 15,40 20 48,61 21-63,-61-21 16,-20 0-16,40-20 15,-40 60-15,41-39 16,-1-1-1,-40 20 1</inkml:trace>
  <inkml:trace contextRef="#ctx0" brushRef="#br0" timeOffset="-18318.55">18808 16530 0,'0'-20'47,"20"0"-16,0 20-15,1 0-1,19 40 1,-40-20 15,-20 0-15,-41-20 15,61 41 16,41-1-31,-1-40-1,-40 20-15,20-20 16,-20 20-1,0 21 32,-40-41-47,-21 20 16,21 20 0,20-40-16,20 20 0,-20-20 15</inkml:trace>
  <inkml:trace contextRef="#ctx0" brushRef="#br0" timeOffset="-15387.18">19433 16369 0,'0'0'0,"0"40"78,0 0-78,0 81 32,0-60-32,0-21 0,0 0 15,0-19-15,0-1 16,20 60 15,-20-59-31</inkml:trace>
  <inkml:trace contextRef="#ctx0" brushRef="#br0" timeOffset="-15095.06">19272 16691 0,'20'0'31,"0"0"-15,0 0-16,41 0 16,-41 0-16,0 0 0,81 0 31,-81 0-31</inkml:trace>
  <inkml:trace contextRef="#ctx0" brushRef="#br0" timeOffset="-14096.1">19816 16268 0,'0'20'31,"0"20"-31,0 21 16,0-1-16,0 21 0,0 0 15,0-21 1,0-20-16,0 1 16,0-21-16,0 20 31,0-60 0,0-20-15,0 20-16,0-1 0,0-220 31,40 160-15,-40 20-16,41 21 15,-41 0-15,60-1 16,-40 1-1,0 40 1,21 20 0,-41 0-16,20 1 15,-20 19-15,0 0 16,0-20-16,0 21 16,-20-1-16,-81 41 31,61-81-31,-1 20 15,21-20-15,0 0 32,40 0-1,21 40-15,-1-40-1,20 41 1,-60-1-16,41-40 0,-21 40 31,-20 0-31,0-19 16</inkml:trace>
  <inkml:trace contextRef="#ctx0" brushRef="#br0" timeOffset="-13737.18">20300 16752 0,'0'0'16,"0"60"-1,0-40 1,0 21-16,20-21 31,-20 20-31,0-20 16</inkml:trace>
  <inkml:trace contextRef="#ctx0" brushRef="#br0" timeOffset="-12537.36">20522 16389 0,'0'20'93,"0"20"-93,0 21 16,-41 161 0,21-142-16,20-19 31,0-41-31,0-40 47,0-61-32,0 41-15,0-1 16,0-19-16,0-41 16,40-121-1,-40 202 1,21-60-1,19 59 1,-20 21 0,0 0-1,21 0 1,-21 41 0,-20-1-1,0 0-15,0-19 16,-20-1-1,-81 40 17,81-40-32,-1-20 15,-19 0 1,60 41 31,0-1-32,-20-20 1,61 21-16,-61-21 16,40 20-16,-40-20 15,20-20-15,-20 40 16,21-40 0,-21 21-16</inkml:trace>
  <inkml:trace contextRef="#ctx0" brushRef="#br0" timeOffset="-11691.6">20763 16651 0,'21'0'46,"19"0"-30,0 0 0,-20 0-1,-20 40 48,-40-40-48,40 20-15,0 1 47,0 19-31,40-20 0,21 20-1,-41-19 1,-20 19 15,0-20 0,-40-20-31,-1 0 16,-19 0 0,40 0-1</inkml:trace>
  <inkml:trace contextRef="#ctx0" brushRef="#br0" timeOffset="-8435.24">21650 16490 0,'0'-41'16,"0"21"15,0 61 16,0 120-16,0-121-31,0-20 16,0 0-16,0 21 16,41-1-1,-41-20 1</inkml:trace>
  <inkml:trace contextRef="#ctx0" brushRef="#br0" timeOffset="-8137.9">21550 16711 0,'60'0'47,"-20"0"-47,-19 0 15,-1 0-15,0 0 16,40 0 0</inkml:trace>
  <inkml:trace contextRef="#ctx0" brushRef="#br0" timeOffset="-7214.87">22114 16429 0,'0'20'32,"40"41"-17,-40-1 1,0 21-16,0 0 0,-20 60 47,20-121-47,0-40 47,0-101-32,0 60 1,0-140 0,0 140-1,61-40 16,-41 61-31,20 40 16,21 20 0,-41 41-1,0-61-15,-20 40 16,0 0 0,0 1-1,-20-41-15,0 40 16,-21-40-16,21 40 15,-20-40-15,0 0 16,-1 0 0,41 21 15,41-21-15,-21 40-16,20 20 15,0-19-15,-19-21 16,39 60 15,-20-80-31,-40 41 0,41-41 16,-41 20-1</inkml:trace>
  <inkml:trace contextRef="#ctx0" brushRef="#br0" timeOffset="-6863.38">22598 16832 0,'0'61'15,"0"-41"1,0 0-16,0 0 15,0 41 17,0-41-32</inkml:trace>
  <inkml:trace contextRef="#ctx0" brushRef="#br0" timeOffset="-5850.57">22840 16429 0,'0'0'0,"0"20"63,-40 61-48,40-20 1,0-1-16,0 0 0,0 1 16,0-41-16,0 20 15,0-19 1,0-42 31,0-100-32,0 81 1,0 0-16,0-21 16,0 1-16,0-1 15,0 1 1,0-1-16,40 61 16,0-20-1,0 20 16,21 20-31,-61 21 0,40-21 16,-40 61 0,0-41-1,0-20 1,-20-20 0,-81 40-1,61-19 1,0-21-1,80 0 32,-20 40-31,20-20-16,-19 20 16,-21 1-16,40-21 15,0 40 1,-40-40-1</inkml:trace>
  <inkml:trace contextRef="#ctx0" brushRef="#br0" timeOffset="-5354.95">23183 16792 0,'0'-20'15,"0"0"1,40-21-1,-20 41 1,0 0 0,20 21-1,-40-1 1,0 20 0,0 0-16,-20-40 15,-20 101 1,40-81-16,0 1 15,20 19 1,0-20-16,21-20 16,19 0-16,-20 0 15,21-40-15,-41 20 16</inkml:trace>
  <inkml:trace contextRef="#ctx0" brushRef="#br0" timeOffset="78976.99">14514 3387 0,'0'20'140,"0"0"-108,20 20-1,-20 0-15,0 21-1,21-41 1,-21 20-16,0 1 15,0-1 1,40-20 0,-40 61-1,0-61-15,0 20 16,20-19 0,-20 59-1,0-40 1,0 21-1,0-41-15,0 0 16,0 41 0,0-21-1,0-20-15,0 21 16,0-1 0,0 0-1,0-20-15,0 61 31,0-61-31,0 0 0,0 21 16,0-21-16,0 60 31,0-59-31,0-1 16,0 40 0,0-40-16,0 61 31,0-61-31,0 0 15,0 41 1,0-21-16,0 0 16,0 1-16,0 19 15,0-19-15,0-1 16,0 61 0,0-61-16,0-20 15,0 0-15,0 0 16,0 41-16,0-41 15,0 20-15,0 101 32,0-100-32,0 19 15,0-40-15,0 1 16,0-1-16,0 20 16,0 21-1,0-41-15,0 0 16,0 20-16,0-20 15,0 0-15,0 21 0,0-1 16,0 0-16,0-19 16,0-1-1,0 0-15,0 20 0,40 21 32,-40-21-32,0 21 0,0-21 15,0 0-15,0 0 16,0 61-1,0-60-15,0 80 32,0-81-32,0 0 15,21 0-15,-21 1 0,0 19 16,0-19 0,0-1-16,0 121 31,0-141-31,0 0 15,0 1 1,0 120 15,0-121-31,0 0 16,40 41 0,-40-21-1,0-20 1,0 20-16,0-19 31,0-1 0,0 20-31,0-20 16,0 0-16,0 0 16,0 21-1,0-21 16,0 0 48,0 20-64,0-19-15,0-1 31,0 0-15,0 20 93,0-20-77,0 1-17,0-1 1,0 40 0,0-40-1,0 0 63,0 1-31,0 19-16,20-40 126,20 0-142,1 0 17,-21 0-32,40 0 15,-19 0 1,-1-20-1,0 20 1,1 0 0,-1 0-1,0 0 1,21 0 0,-21 0-16,0 0 31,-20 0-31,21 0 0,-1 0 31,0 0-31,-19 0 0,-1 0 16,20 0-1,61 0 17,-61 0-17,0 0 1,-19 0-1,19 0-15,-40 20 16,101-20 15,-61 0-31,0 0 16,1 0 15,-1 0-31,-20 0 0,0 0 16,21 20-16,-21-20 15,0 0 1,0 0-16,20 0 0,-19 0 16,120 0 15,-101 0-31,0 0 16,61 40-16,-81-40 15,101 0 1,-80 0-1,-1 0-15,20 0 16,-19 0 0,-1 0-16,0 0 0,1 0 15,-1 0-15,101 0 32,-101 0-32,122 0 31,-102 0-31,-20 0 15,61-20 1,-40 20-16,-1 0 0,61-40 31,-60 40-31,-21 0 0,20 0 16,-19-20-16,19 20 16,1 0-1,-1-41-15,1 41 0,-1 0 16,1 0-16,-1-20 15,1 20-15,-1 0 16,1 0-16,-1 0 16,0 0-16,21-40 15,20 40 1,-61 0-16,1 0 0,-1 0 16,0-20-16,61 20 31,-61 0-31,1-40 0,39 40 31,-39 0-31,19 0 0,-20 0 16,1 0-16,59 0 31,-59 0-31,-21 0 16,0 0-16,0 0 15,21 0-15,-21 0 16,40 0-1,-40 0-15,1 0 16,39 0 0,-40 0-16,20 0 31,1 0-31,-1 0 16,0 0-1,-19 0 1,-1 0 31,0 0-32,20 0 17,-20 0-32,1 0 15,19 0 1,-20 0 15,0 0-31,0 0 31,41 0 32,-41 0-32,0-21 0,-20 1 1,0-20-17,0 20 1,0-21-1,40-19 1,-40-41 0,0 61-1,0 20-15,0-41 16,0 41-16,0 0 0,0 0 16,0-21-16,0 1 15,0 0 1,0-21-1,0 41 1,0-20-16,0 20 16,0-1-16,0 1 15,0-20-15,0 0 16,0-1 0,0 1 15,0 0-31,0-1 0,-20 21 15,20 0 1,0 0-16,0-20 0,-20 19 16,20 1-1,0-40 1,-20 40-16,20-21 0,0 21 16,-40-81-1,40 61 1,0 0-16,0-1 15,0 1-15,0 0 16,0-21-16,-21-60 31,21 81-31,0 0 0,0-21 16,0 21 0,0 0-16,-40-1 15,40-59 1,0 59-1,-20-19-15,20 19 16,0 1-16,0 0 16,0-1-16,-40 1 15,40-81 1,-20 81 0,20 0-16,0-1 15,0-120 1,0 101-1,-41-1-15,41 1 0,0-1 16,0 1-16,0-1 16,0 1-16,0 19 15,-20-100 1,20 101 0,0 0-16,0-1 15,-40 1-15,40-41 16,0 21-1,-20 20-15,20-1 16,0-80 0,0 61-1,0 19-15,0 1 16,-41-101 0,41 121-1,0 0-15,0-41 31,0 41-31,-20-20 0,20-21 16,0-19 15,0 39-31,-40-19 16,40 40 0,0 0 15,0-1-31,0-39 15,0 40 17,0 0-32,0-1 31,20-19 0,0 20-31,-20-20 47,0 19-31,0 1 31,0 0 15,0-20-15,0 20-31,0 0-1,0-21 1,-40 41 109,20 0-78,-1 0-16,1 0-15,-40 0-1,20 0 16,19 0-31,1 0 0,-20 0 16,-21 0 0,21 0-1,20 0-15,0 0 16,-61 20 0,61-20-1,-20 0-15,19 0 16,1 0-16,-20 0 15,20 0-15,0 0 0,0 0 16,-21 0-16,21 0 16,0 0-16,-20 0 15,19 0-15,1 0 16,-40 0 0,40 0-16,-21 0 15,-80 0 1,61 0-1,-1 0 1,41 0-16,-20 0 16,0 0-1,19 0-15,-39 0 16,20 0-16,20 0 16,-1 0-16,-19 0 0,20 0 15,0 0-15,0 0 16,-21 0-16,21 0 15,-20 0 1,-1 0-16,21 0 16,-40 21-1,40-21-15,-1 0 16,-19 0-16,20 0 16,-61 0-1,41 0 1,-61 40-1,81-40-15,0 0 16,-20 0 0,-21 0-16,21 0 0,0 0 15,19 0-15,-19 20 16,0-20-16,-1 0 16,-39 40-1,39-40-15,1 0 16,-20 0-16,19 20 15,-39-20 1,39 0-16,1 41 16,-81-41-1,81 20-15,-1-20 0,1 0 16,0 0 0,0 0-16,-21 0 0,21 0 15,-1 0-15,-59 0 31,39 40-31,21-40 16,-21 0 0,41 0-16,-20 0 15,20 0-15,0 0 16,-41 0 0,41 0-16,-20 20 15,19-20-15,-79 0 31,80 0-15,-1 0-16,-19 0 0,20 0 16,0 21-16,-41-21 15,41 0-15,0 0 16,0 0-16,-21 0 16,21 0-16,-60 40 31,59-40-31,-19 0 15,20 20 1,-20-20-16,-1 0 16,21 0-1,-20 0 1,20 0 0,0 0-1,-1 0 1,-39 0-1,40 0-15,-21 0 16,21 0 0,-20 0-16,20 0 15,0 0-15,0 0 16,-41 20 0,41-20-1,0 0 1,-21 0-1,1 0 17,0 0-17,-1 0 1,1 0 0,20 0-1,0 0 1,-41 0-1,41 41 1,-20-41 0,20 0-1,-21 0 1,21 0 0,0 0 30,0 0 33,-20 0-64,40 20-15,-41-20 16,41 40 15,-101 0-31</inkml:trace>
  <inkml:trace contextRef="#ctx0" brushRef="#br0" timeOffset="130481.19">14736 14937 0,'0'21'328,"40"39"-328,-40-20 15,101 122 1,-61-61-16,-40-21 16,41-19-16,-41-1 15,40-20-15,-40-19 16,20-1 0,-20 20-1,20-40 32,-20 20-31,41-20 93,-41-60-93,20 19-16,-20-19 15,60-1-15,-60-39 16,61 19-16,-41-20 16,61-80-1,-41 60-15,-40 40 16,60 21-16,-60 19 15,21-19 1,-1 60-16,-20-20 16,20 20-1,-20-41 95</inkml:trace>
  <inkml:trace contextRef="#ctx0" brushRef="#br0" timeOffset="-182279.06">14232 14030 0,'0'21'94,"0"-1"-16,0 0-63,0 0 1,0 40 0,0 21 15,20-41-31,-20 21 0,0-1 15,41 21-15,-41-21 16,40 162 15,-40-141-31,0-1 0,20 1 16,-20 0 0,0-1-16,40-19 0,-40-1 15,0 1-15,20-21 16,-20 0-16,0 21 0,41-21 15,-41 21-15,0 60 32,0-61-32,0 1 0,0-21 15,20 0-15,-20 1 16,0-1-16,0 61 31,40-61-31,-40 0 16,0 21-16,0-21 15,0 21 1,0-41-16,20 20 16,-20 0-1,0-19-15,0 19 0,41 0 16,-41 1 0,0 19-16,0 61 31,0-61-31,0-19 0,0-21 15,0 0-15,0 20 16,0-19-16,20 19 31,-20 0-15,20-40 0,-20 20-1,0 0 16,0 61 1,0-41-17,0 21-15,0-41 16,0 0-16,0 41 16,0-81 46</inkml:trace>
  <inkml:trace contextRef="#ctx0" brushRef="#br0" timeOffset="-178807.96">14192 14192 0,'0'0'0,"0"-41"16,20 41 62,0 0-16,-20 20-62,0 21 31,40-21-31,-40 20 0,21 21 16,-21-1-16,60 1 16,41 201-1,-101-161-15,60-21 16,-19 102 0,-41-122-16,0 21 15,40-21-15,-40 162 31,0-162-31,0 1 16,0-1-16,20-19 16,-20 19-16,0-40 15,20 61 1,-20-61 0,41 61-1,-41-61 1,0 20-16,0-20 15,20 1 1,-20 19 0,0 61 15,0-41-31,0-40 16,0 21-1,0-1-15,0 0 16,0-20-1,0 21 1,0-1 0,0 41-1,0-21 1,0-40-16,0 0 16,40 21-1,-40-21-15,0 0 16,0 0-16,20 61 31,-20-41-31,0-20 16,0 21-16,0 59 31,41-59-31,-41-21 16,0 0-16,0 20 0,20 21 15,-20-21 1,0 21-1,20-41-15,-20 20 16,0-20 0,40-20-1,-40 20 1,-20-40 78,20-40-94,-40 20 15,40-1-15,-41-19 16,1 19-16,20-19 16,20 20-16,-61-1 15,61 1-15,0 0 0,0-1 16,0 21-16,-20 0 15,20-40-15,0 19 16,0 1-16,0 0 16,-40-21-16,40 1 15,-20-41 1,-21 40-16,41 41 16,0-40-1,-20 40-15,20-1 0,0-19 16,-40 20-16,40 0 15,0-21-15,-20 1 16,-21 0-16,41 0 16,-20-1-1,20 1-15,0 20 0,-40-61 32,40 61-32,0 0 15,-20-41 1,20 41-16,-20-20 15,20 20-15,-41-61 32,41 61-32,0-41 0,0 21 15,0 0 1,0-41 0,0 61-16,0 0 15,0-20 1,-20-1-16,20 21 15,0-20 1,0 20 0,0-21-16,0 1 15,0 0-15,0 19 16,0-19-16,0-20 31,0 19-15,0-39-1,0 19 1,0 1 0,0 40 15,0-1 0,0 1-15,0-20-1,0 20 17,0 0-1,0-21 0,0 21-15,0 0-1,0 0 1,0-20 0,0 100 62,0 0-63,41 21-15,-41 20 16,60 40-16,-20 40 0,21-19 16,40 39-16,-41-19 15,1-1-15,-21 1 16,-40-21-16,60 20 16,1 142-1,-21-182-15,61 202 31,-61-263-31,1 21 32,-41-61-32,20-40 15,-20 41-15,0-1 16,0-20-16,0 20 16,0-19-16,0-1 15,40 20 1,-40 0-16,0-19 15,20-21 1,-20 40 0,0 0-1,0 1 1,0-21 0,0-81 140,-40 1-141,0-61 17,40 60-32,-41 21 15,1-20 1,40 19-16,-20 21 16,20 0-1,-20 20-15,20-40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310-904B-4E76-9698-DA7F847270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178916" y="40995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4301F-D55E-4ACE-9530-1B8CB5A94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16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31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5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4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86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5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2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4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3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9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94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1A1051-B1AF-4A6F-9B4F-9B4BDE9B2577}"/>
              </a:ext>
            </a:extLst>
          </p:cNvPr>
          <p:cNvSpPr/>
          <p:nvPr userDrawn="1"/>
        </p:nvSpPr>
        <p:spPr>
          <a:xfrm>
            <a:off x="3789585" y="3610713"/>
            <a:ext cx="8402415" cy="1484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e 9"/>
          <p:cNvSpPr/>
          <p:nvPr userDrawn="1"/>
        </p:nvSpPr>
        <p:spPr>
          <a:xfrm rot="5400000">
            <a:off x="3770594" y="5362191"/>
            <a:ext cx="532195" cy="45878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4"/>
          <p:cNvSpPr>
            <a:spLocks noGrp="1"/>
          </p:cNvSpPr>
          <p:nvPr>
            <p:ph type="title" hasCustomPrompt="1"/>
          </p:nvPr>
        </p:nvSpPr>
        <p:spPr>
          <a:xfrm>
            <a:off x="3989514" y="3679806"/>
            <a:ext cx="7929784" cy="132556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326016" y="3212187"/>
            <a:ext cx="2646056" cy="2281083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1496894" y="3359492"/>
            <a:ext cx="2304299" cy="1986465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5763" y="3798868"/>
            <a:ext cx="1985962" cy="1087438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100000"/>
              </a:lnSpc>
              <a:buNone/>
              <a:defRPr sz="6500" b="1">
                <a:solidFill>
                  <a:schemeClr val="bg1"/>
                </a:solidFill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4962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29149" y="1876926"/>
            <a:ext cx="11249503" cy="45072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458325" cy="376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Hexagone 5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e 1"/>
          <p:cNvSpPr/>
          <p:nvPr userDrawn="1"/>
        </p:nvSpPr>
        <p:spPr>
          <a:xfrm rot="5400000">
            <a:off x="7880776" y="4727195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2"/>
          <p:cNvSpPr/>
          <p:nvPr userDrawn="1"/>
        </p:nvSpPr>
        <p:spPr>
          <a:xfrm rot="5400000">
            <a:off x="7704305" y="5464399"/>
            <a:ext cx="424672" cy="36609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élimitation blanche"/>
          <p:cNvSpPr/>
          <p:nvPr userDrawn="1"/>
        </p:nvSpPr>
        <p:spPr>
          <a:xfrm>
            <a:off x="0" y="-6698"/>
            <a:ext cx="7791490" cy="6858000"/>
          </a:xfrm>
          <a:custGeom>
            <a:avLst/>
            <a:gdLst>
              <a:gd name="connsiteX0" fmla="*/ 2667964 w 7749926"/>
              <a:gd name="connsiteY0" fmla="*/ 1959254 h 6858000"/>
              <a:gd name="connsiteX1" fmla="*/ 7749926 w 7749926"/>
              <a:gd name="connsiteY1" fmla="*/ 1959254 h 6858000"/>
              <a:gd name="connsiteX2" fmla="*/ 7749926 w 7749926"/>
              <a:gd name="connsiteY2" fmla="*/ 5035898 h 6858000"/>
              <a:gd name="connsiteX3" fmla="*/ 2667964 w 7749926"/>
              <a:gd name="connsiteY3" fmla="*/ 5035898 h 6858000"/>
              <a:gd name="connsiteX4" fmla="*/ 0 w 7749926"/>
              <a:gd name="connsiteY4" fmla="*/ 0 h 6858000"/>
              <a:gd name="connsiteX5" fmla="*/ 2667960 w 7749926"/>
              <a:gd name="connsiteY5" fmla="*/ 0 h 6858000"/>
              <a:gd name="connsiteX6" fmla="*/ 2667960 w 7749926"/>
              <a:gd name="connsiteY6" fmla="*/ 6858000 h 6858000"/>
              <a:gd name="connsiteX7" fmla="*/ 0 w 7749926"/>
              <a:gd name="connsiteY7" fmla="*/ 685800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49926 w 7791490"/>
              <a:gd name="connsiteY2" fmla="*/ 5035898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91490 w 7791490"/>
              <a:gd name="connsiteY2" fmla="*/ 5025507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91490" h="6858000">
                <a:moveTo>
                  <a:pt x="2667964" y="1959254"/>
                </a:moveTo>
                <a:lnTo>
                  <a:pt x="7791490" y="1948863"/>
                </a:lnTo>
                <a:lnTo>
                  <a:pt x="7791490" y="5025507"/>
                </a:lnTo>
                <a:lnTo>
                  <a:pt x="2667964" y="5035898"/>
                </a:lnTo>
                <a:lnTo>
                  <a:pt x="2667964" y="1959254"/>
                </a:lnTo>
                <a:close/>
                <a:moveTo>
                  <a:pt x="0" y="0"/>
                </a:moveTo>
                <a:lnTo>
                  <a:pt x="2667960" y="0"/>
                </a:lnTo>
                <a:lnTo>
                  <a:pt x="266796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bleue"/>
          <p:cNvSpPr/>
          <p:nvPr userDrawn="1"/>
        </p:nvSpPr>
        <p:spPr>
          <a:xfrm flipH="1">
            <a:off x="1221005" y="1945926"/>
            <a:ext cx="1436323" cy="3076645"/>
          </a:xfrm>
          <a:custGeom>
            <a:avLst/>
            <a:gdLst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239392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6205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38439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4264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6323" h="3076645">
                <a:moveTo>
                  <a:pt x="0" y="0"/>
                </a:moveTo>
                <a:lnTo>
                  <a:pt x="1196931" y="0"/>
                </a:lnTo>
                <a:lnTo>
                  <a:pt x="1436323" y="144264"/>
                </a:lnTo>
                <a:lnTo>
                  <a:pt x="1436323" y="3076645"/>
                </a:lnTo>
                <a:lnTo>
                  <a:pt x="0" y="30766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Logo Efrei Pari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3756"/>
            <a:ext cx="2386594" cy="911942"/>
          </a:xfrm>
          <a:prstGeom prst="rect">
            <a:avLst/>
          </a:prstGeom>
        </p:spPr>
      </p:pic>
      <p:sp>
        <p:nvSpPr>
          <p:cNvPr id="22" name="Espace réservé du texte 19"/>
          <p:cNvSpPr>
            <a:spLocks noGrp="1"/>
          </p:cNvSpPr>
          <p:nvPr>
            <p:ph type="body" sz="quarter" idx="12" hasCustomPrompt="1"/>
          </p:nvPr>
        </p:nvSpPr>
        <p:spPr>
          <a:xfrm>
            <a:off x="2935494" y="4218755"/>
            <a:ext cx="4814433" cy="5539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1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935494" y="2182490"/>
            <a:ext cx="4814432" cy="1325563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935494" y="3518535"/>
            <a:ext cx="4814432" cy="685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7552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429149" y="1908175"/>
            <a:ext cx="9890508" cy="41386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891032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10616883" y="6371304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10233247" y="6166967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391387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8021169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9148" y="1341613"/>
            <a:ext cx="802116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8" name="Hexagone 17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10616883" y="6371308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3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2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1"/>
          </p:nvPr>
        </p:nvSpPr>
        <p:spPr>
          <a:xfrm>
            <a:off x="5590653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4927965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3"/>
            <a:ext cx="492848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5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382588" y="390909"/>
            <a:ext cx="3987800" cy="609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4343171" y="6216422"/>
            <a:ext cx="449892" cy="387838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762036" y="1907628"/>
            <a:ext cx="7157261" cy="4576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762036" y="0"/>
            <a:ext cx="637313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762036" y="1323889"/>
            <a:ext cx="7157260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4714844" y="6611008"/>
            <a:ext cx="299552" cy="258235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droite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7984184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Rectangle milieu">
            <a:extLst>
              <a:ext uri="{FF2B5EF4-FFF2-40B4-BE49-F238E27FC236}">
                <a16:creationId xmlns:a16="http://schemas.microsoft.com/office/drawing/2014/main" id="{45F98A88-E9B7-461C-836A-574568284725}"/>
              </a:ext>
            </a:extLst>
          </p:cNvPr>
          <p:cNvSpPr/>
          <p:nvPr userDrawn="1"/>
        </p:nvSpPr>
        <p:spPr>
          <a:xfrm>
            <a:off x="4589780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gauche"/>
          <p:cNvSpPr/>
          <p:nvPr userDrawn="1"/>
        </p:nvSpPr>
        <p:spPr>
          <a:xfrm flipH="1">
            <a:off x="1195376" y="3088255"/>
            <a:ext cx="3020676" cy="3769745"/>
          </a:xfrm>
          <a:custGeom>
            <a:avLst/>
            <a:gdLst>
              <a:gd name="connsiteX0" fmla="*/ 0 w 3020676"/>
              <a:gd name="connsiteY0" fmla="*/ 0 h 3769745"/>
              <a:gd name="connsiteX1" fmla="*/ 2517220 w 3020676"/>
              <a:gd name="connsiteY1" fmla="*/ 0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  <a:gd name="connsiteX0" fmla="*/ 0 w 3020676"/>
              <a:gd name="connsiteY0" fmla="*/ 0 h 3769745"/>
              <a:gd name="connsiteX1" fmla="*/ 2021920 w 3020676"/>
              <a:gd name="connsiteY1" fmla="*/ 1905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0676" h="3769745">
                <a:moveTo>
                  <a:pt x="0" y="0"/>
                </a:moveTo>
                <a:lnTo>
                  <a:pt x="2021920" y="1905"/>
                </a:lnTo>
                <a:lnTo>
                  <a:pt x="3020676" y="503456"/>
                </a:lnTo>
                <a:lnTo>
                  <a:pt x="3020676" y="3769745"/>
                </a:lnTo>
                <a:lnTo>
                  <a:pt x="0" y="37697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381739" y="3465513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45"/>
          <p:cNvSpPr>
            <a:spLocks noGrp="1"/>
          </p:cNvSpPr>
          <p:nvPr>
            <p:ph type="body" sz="quarter" idx="16"/>
          </p:nvPr>
        </p:nvSpPr>
        <p:spPr>
          <a:xfrm>
            <a:off x="8166429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47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4772025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3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0" name="Hexagone 19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6286982" y="3088254"/>
            <a:ext cx="4709642" cy="3769747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avec coin rogné 4"/>
          <p:cNvSpPr/>
          <p:nvPr userDrawn="1"/>
        </p:nvSpPr>
        <p:spPr>
          <a:xfrm flipH="1">
            <a:off x="1195376" y="3088254"/>
            <a:ext cx="4709642" cy="3769746"/>
          </a:xfrm>
          <a:custGeom>
            <a:avLst/>
            <a:gdLst>
              <a:gd name="connsiteX0" fmla="*/ 0 w 4709642"/>
              <a:gd name="connsiteY0" fmla="*/ 0 h 3769746"/>
              <a:gd name="connsiteX1" fmla="*/ 4081338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  <a:gd name="connsiteX0" fmla="*/ 0 w 4709642"/>
              <a:gd name="connsiteY0" fmla="*/ 0 h 3769746"/>
              <a:gd name="connsiteX1" fmla="*/ 3515553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642" h="3769746">
                <a:moveTo>
                  <a:pt x="0" y="0"/>
                </a:moveTo>
                <a:lnTo>
                  <a:pt x="3515553" y="0"/>
                </a:lnTo>
                <a:lnTo>
                  <a:pt x="4709642" y="628304"/>
                </a:lnTo>
                <a:lnTo>
                  <a:pt x="4709642" y="3769746"/>
                </a:lnTo>
                <a:lnTo>
                  <a:pt x="0" y="3769746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6664718" y="347293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73112" y="348095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2"/>
            <a:ext cx="10516124" cy="446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6" name="Rectangle avec coin rogné 25"/>
          <p:cNvSpPr/>
          <p:nvPr userDrawn="1"/>
        </p:nvSpPr>
        <p:spPr>
          <a:xfrm flipH="1">
            <a:off x="1195371" y="3092532"/>
            <a:ext cx="9801247" cy="3765468"/>
          </a:xfrm>
          <a:custGeom>
            <a:avLst/>
            <a:gdLst>
              <a:gd name="connsiteX0" fmla="*/ 0 w 9801247"/>
              <a:gd name="connsiteY0" fmla="*/ 0 h 3765468"/>
              <a:gd name="connsiteX1" fmla="*/ 9173656 w 9801247"/>
              <a:gd name="connsiteY1" fmla="*/ 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  <a:gd name="connsiteX0" fmla="*/ 0 w 9801247"/>
              <a:gd name="connsiteY0" fmla="*/ 0 h 3765468"/>
              <a:gd name="connsiteX1" fmla="*/ 8569771 w 9801247"/>
              <a:gd name="connsiteY1" fmla="*/ 381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247" h="3765468">
                <a:moveTo>
                  <a:pt x="0" y="0"/>
                </a:moveTo>
                <a:lnTo>
                  <a:pt x="8569771" y="3810"/>
                </a:lnTo>
                <a:lnTo>
                  <a:pt x="9801247" y="627591"/>
                </a:lnTo>
                <a:lnTo>
                  <a:pt x="9801247" y="3765468"/>
                </a:lnTo>
                <a:lnTo>
                  <a:pt x="0" y="3765468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80354" y="3464918"/>
            <a:ext cx="9031286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2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8466-554A-4CBD-BB64-CBACC1E3F3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7" r:id="rId9"/>
    <p:sldLayoutId id="214748365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Neo Sans W1G" panose="020B05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remi.griot@efrei.fr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ST2CSE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M1 2022-2023</a:t>
            </a:r>
          </a:p>
        </p:txBody>
      </p:sp>
    </p:spTree>
    <p:extLst>
      <p:ext uri="{BB962C8B-B14F-4D97-AF65-F5344CB8AC3E}">
        <p14:creationId xmlns:p14="http://schemas.microsoft.com/office/powerpoint/2010/main" val="32957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Générateur non idéal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346EB86-9820-499D-9E2C-7C351F56402B}"/>
              </a:ext>
            </a:extLst>
          </p:cNvPr>
          <p:cNvSpPr/>
          <p:nvPr/>
        </p:nvSpPr>
        <p:spPr>
          <a:xfrm>
            <a:off x="728616" y="4453937"/>
            <a:ext cx="978263" cy="909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14AE1-2E3E-4227-8BA2-2A46FF759234}"/>
              </a:ext>
            </a:extLst>
          </p:cNvPr>
          <p:cNvSpPr/>
          <p:nvPr/>
        </p:nvSpPr>
        <p:spPr>
          <a:xfrm>
            <a:off x="2603310" y="311070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825DC2-38BF-40B3-B03F-CF1C93F4B399}"/>
              </a:ext>
            </a:extLst>
          </p:cNvPr>
          <p:cNvSpPr txBox="1"/>
          <p:nvPr/>
        </p:nvSpPr>
        <p:spPr>
          <a:xfrm>
            <a:off x="2603309" y="336820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3BFEB4F-CA22-4726-8797-909B4D37F663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217748" y="445393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7BAE5CB-0C99-42EB-BECA-93849DC826B1}"/>
              </a:ext>
            </a:extLst>
          </p:cNvPr>
          <p:cNvCxnSpPr>
            <a:cxnSpLocks/>
          </p:cNvCxnSpPr>
          <p:nvPr/>
        </p:nvCxnSpPr>
        <p:spPr>
          <a:xfrm flipV="1">
            <a:off x="1209040" y="2749966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25B88E5-3C50-4A24-BF93-18450DFE43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01430" y="2743759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DD7EAE-D96F-40E5-9505-45AFDA6B44E8}"/>
              </a:ext>
            </a:extLst>
          </p:cNvPr>
          <p:cNvCxnSpPr>
            <a:cxnSpLocks/>
          </p:cNvCxnSpPr>
          <p:nvPr/>
        </p:nvCxnSpPr>
        <p:spPr>
          <a:xfrm flipV="1">
            <a:off x="1200331" y="5437467"/>
            <a:ext cx="8709" cy="488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EFCE584-F9C1-4CAC-B428-EEBD68638566}"/>
              </a:ext>
            </a:extLst>
          </p:cNvPr>
          <p:cNvCxnSpPr>
            <a:cxnSpLocks/>
          </p:cNvCxnSpPr>
          <p:nvPr/>
        </p:nvCxnSpPr>
        <p:spPr>
          <a:xfrm flipH="1">
            <a:off x="1209040" y="5931814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4A990D-3636-4A6B-981C-50AB5668C56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801430" y="4004094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237C2-1B9E-46A1-B92C-026BCAAE76DB}"/>
              </a:ext>
            </a:extLst>
          </p:cNvPr>
          <p:cNvSpPr/>
          <p:nvPr/>
        </p:nvSpPr>
        <p:spPr>
          <a:xfrm>
            <a:off x="2603310" y="4810633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AD0BD4C-2B13-49EF-B291-13F019628876}"/>
              </a:ext>
            </a:extLst>
          </p:cNvPr>
          <p:cNvSpPr txBox="1"/>
          <p:nvPr/>
        </p:nvSpPr>
        <p:spPr>
          <a:xfrm>
            <a:off x="2603309" y="5068135"/>
            <a:ext cx="58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Rc</a:t>
            </a:r>
            <a:endParaRPr lang="fr-FR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51AE65A-E2FC-46E2-AF3F-FA5163B2578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801430" y="4058251"/>
            <a:ext cx="0" cy="75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B452703-6288-4560-9CBE-567C6A482015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801430" y="5704019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1938F64-DACE-4311-9A87-EB53D1F12126}"/>
              </a:ext>
            </a:extLst>
          </p:cNvPr>
          <p:cNvCxnSpPr>
            <a:cxnSpLocks/>
          </p:cNvCxnSpPr>
          <p:nvPr/>
        </p:nvCxnSpPr>
        <p:spPr>
          <a:xfrm flipH="1">
            <a:off x="1209040" y="2743759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9872770-6382-4D25-B254-27A87BE7E1D6}"/>
              </a:ext>
            </a:extLst>
          </p:cNvPr>
          <p:cNvCxnSpPr/>
          <p:nvPr/>
        </p:nvCxnSpPr>
        <p:spPr>
          <a:xfrm flipV="1">
            <a:off x="3322320" y="4617261"/>
            <a:ext cx="0" cy="130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9414958-3497-494E-82E3-A21398C65802}"/>
              </a:ext>
            </a:extLst>
          </p:cNvPr>
          <p:cNvSpPr txBox="1"/>
          <p:nvPr/>
        </p:nvSpPr>
        <p:spPr>
          <a:xfrm>
            <a:off x="3322320" y="5060456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Vout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70C99-C570-490E-BCFC-1A4CAA2E5B15}"/>
              </a:ext>
            </a:extLst>
          </p:cNvPr>
          <p:cNvSpPr/>
          <p:nvPr/>
        </p:nvSpPr>
        <p:spPr>
          <a:xfrm>
            <a:off x="1019628" y="322993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832449-C89D-4EC9-B886-EDCA7856EE39}"/>
              </a:ext>
            </a:extLst>
          </p:cNvPr>
          <p:cNvSpPr txBox="1"/>
          <p:nvPr/>
        </p:nvSpPr>
        <p:spPr>
          <a:xfrm>
            <a:off x="1019627" y="348743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16F5789-95AB-4942-819E-D18943C709A3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217748" y="4123324"/>
            <a:ext cx="0" cy="33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799E049-47BC-ACD4-0F7D-9A6FCB652826}"/>
                  </a:ext>
                </a:extLst>
              </p14:cNvPr>
              <p14:cNvContentPartPr/>
              <p14:nvPr/>
            </p14:nvContentPartPr>
            <p14:xfrm>
              <a:off x="348480" y="239400"/>
              <a:ext cx="11226960" cy="59947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799E049-47BC-ACD4-0F7D-9A6FCB652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20" y="230040"/>
                <a:ext cx="1124568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0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Générateur et système de mesure non idéals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346EB86-9820-499D-9E2C-7C351F56402B}"/>
              </a:ext>
            </a:extLst>
          </p:cNvPr>
          <p:cNvSpPr/>
          <p:nvPr/>
        </p:nvSpPr>
        <p:spPr>
          <a:xfrm>
            <a:off x="728616" y="4453937"/>
            <a:ext cx="978263" cy="909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14AE1-2E3E-4227-8BA2-2A46FF759234}"/>
              </a:ext>
            </a:extLst>
          </p:cNvPr>
          <p:cNvSpPr/>
          <p:nvPr/>
        </p:nvSpPr>
        <p:spPr>
          <a:xfrm>
            <a:off x="2603310" y="311070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825DC2-38BF-40B3-B03F-CF1C93F4B399}"/>
              </a:ext>
            </a:extLst>
          </p:cNvPr>
          <p:cNvSpPr txBox="1"/>
          <p:nvPr/>
        </p:nvSpPr>
        <p:spPr>
          <a:xfrm>
            <a:off x="2603309" y="336820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3BFEB4F-CA22-4726-8797-909B4D37F663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217748" y="445393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7BAE5CB-0C99-42EB-BECA-93849DC826B1}"/>
              </a:ext>
            </a:extLst>
          </p:cNvPr>
          <p:cNvCxnSpPr>
            <a:cxnSpLocks/>
          </p:cNvCxnSpPr>
          <p:nvPr/>
        </p:nvCxnSpPr>
        <p:spPr>
          <a:xfrm flipV="1">
            <a:off x="1209040" y="2749966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25B88E5-3C50-4A24-BF93-18450DFE43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01430" y="2743759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DD7EAE-D96F-40E5-9505-45AFDA6B44E8}"/>
              </a:ext>
            </a:extLst>
          </p:cNvPr>
          <p:cNvCxnSpPr>
            <a:cxnSpLocks/>
          </p:cNvCxnSpPr>
          <p:nvPr/>
        </p:nvCxnSpPr>
        <p:spPr>
          <a:xfrm flipV="1">
            <a:off x="1200331" y="5437467"/>
            <a:ext cx="8709" cy="488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EFCE584-F9C1-4CAC-B428-EEBD68638566}"/>
              </a:ext>
            </a:extLst>
          </p:cNvPr>
          <p:cNvCxnSpPr>
            <a:cxnSpLocks/>
          </p:cNvCxnSpPr>
          <p:nvPr/>
        </p:nvCxnSpPr>
        <p:spPr>
          <a:xfrm flipH="1">
            <a:off x="1209040" y="5931814"/>
            <a:ext cx="3562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4A990D-3636-4A6B-981C-50AB5668C56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801430" y="4004094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237C2-1B9E-46A1-B92C-026BCAAE76DB}"/>
              </a:ext>
            </a:extLst>
          </p:cNvPr>
          <p:cNvSpPr/>
          <p:nvPr/>
        </p:nvSpPr>
        <p:spPr>
          <a:xfrm>
            <a:off x="2603310" y="4810633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AD0BD4C-2B13-49EF-B291-13F019628876}"/>
              </a:ext>
            </a:extLst>
          </p:cNvPr>
          <p:cNvSpPr txBox="1"/>
          <p:nvPr/>
        </p:nvSpPr>
        <p:spPr>
          <a:xfrm>
            <a:off x="2603309" y="5068135"/>
            <a:ext cx="58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Rc</a:t>
            </a:r>
            <a:endParaRPr lang="fr-FR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51AE65A-E2FC-46E2-AF3F-FA5163B2578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801430" y="4058251"/>
            <a:ext cx="0" cy="75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B452703-6288-4560-9CBE-567C6A482015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801430" y="5704019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1938F64-DACE-4311-9A87-EB53D1F12126}"/>
              </a:ext>
            </a:extLst>
          </p:cNvPr>
          <p:cNvCxnSpPr>
            <a:cxnSpLocks/>
          </p:cNvCxnSpPr>
          <p:nvPr/>
        </p:nvCxnSpPr>
        <p:spPr>
          <a:xfrm flipH="1">
            <a:off x="1209040" y="2743759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9872770-6382-4D25-B254-27A87BE7E1D6}"/>
              </a:ext>
            </a:extLst>
          </p:cNvPr>
          <p:cNvCxnSpPr/>
          <p:nvPr/>
        </p:nvCxnSpPr>
        <p:spPr>
          <a:xfrm flipV="1">
            <a:off x="3322320" y="4617261"/>
            <a:ext cx="0" cy="130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9414958-3497-494E-82E3-A21398C65802}"/>
              </a:ext>
            </a:extLst>
          </p:cNvPr>
          <p:cNvSpPr txBox="1"/>
          <p:nvPr/>
        </p:nvSpPr>
        <p:spPr>
          <a:xfrm>
            <a:off x="3322320" y="5060456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Vout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70C99-C570-490E-BCFC-1A4CAA2E5B15}"/>
              </a:ext>
            </a:extLst>
          </p:cNvPr>
          <p:cNvSpPr/>
          <p:nvPr/>
        </p:nvSpPr>
        <p:spPr>
          <a:xfrm>
            <a:off x="1019628" y="322993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832449-C89D-4EC9-B886-EDCA7856EE39}"/>
              </a:ext>
            </a:extLst>
          </p:cNvPr>
          <p:cNvSpPr txBox="1"/>
          <p:nvPr/>
        </p:nvSpPr>
        <p:spPr>
          <a:xfrm>
            <a:off x="1019627" y="348743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16F5789-95AB-4942-819E-D18943C709A3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217748" y="4123324"/>
            <a:ext cx="0" cy="33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8390FD-42A9-4211-80CB-C6920DAF1CEC}"/>
              </a:ext>
            </a:extLst>
          </p:cNvPr>
          <p:cNvSpPr/>
          <p:nvPr/>
        </p:nvSpPr>
        <p:spPr>
          <a:xfrm>
            <a:off x="4573219" y="4810633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038427-B98E-488B-B76C-1101F1E02D22}"/>
              </a:ext>
            </a:extLst>
          </p:cNvPr>
          <p:cNvSpPr txBox="1"/>
          <p:nvPr/>
        </p:nvSpPr>
        <p:spPr>
          <a:xfrm>
            <a:off x="4573218" y="5068134"/>
            <a:ext cx="8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F539505-2BC2-4109-91FD-FA781A8A6DC6}"/>
              </a:ext>
            </a:extLst>
          </p:cNvPr>
          <p:cNvCxnSpPr>
            <a:cxnSpLocks/>
          </p:cNvCxnSpPr>
          <p:nvPr/>
        </p:nvCxnSpPr>
        <p:spPr>
          <a:xfrm>
            <a:off x="4752150" y="4433786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47610E5-6273-4AFE-9F74-1278955881B2}"/>
              </a:ext>
            </a:extLst>
          </p:cNvPr>
          <p:cNvCxnSpPr>
            <a:cxnSpLocks/>
          </p:cNvCxnSpPr>
          <p:nvPr/>
        </p:nvCxnSpPr>
        <p:spPr>
          <a:xfrm flipH="1">
            <a:off x="2818846" y="4433786"/>
            <a:ext cx="1933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F2F3149-322D-4364-8EFD-61DE157F271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71339" y="5704019"/>
            <a:ext cx="0" cy="23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FB531A5-B708-DC78-6F43-4EBBA84F5C65}"/>
                  </a:ext>
                </a:extLst>
              </p14:cNvPr>
              <p14:cNvContentPartPr/>
              <p14:nvPr/>
            </p14:nvContentPartPr>
            <p14:xfrm>
              <a:off x="493560" y="1748880"/>
              <a:ext cx="5740560" cy="41515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FB531A5-B708-DC78-6F43-4EBBA84F5C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200" y="1739520"/>
                <a:ext cx="575928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63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Application numérique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6CA9CA0C-5AE2-4F6F-AC1B-55C21F1CE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8" y="1744689"/>
            <a:ext cx="5644012" cy="4466110"/>
          </a:xfrm>
          <a:prstGeom prst="rect">
            <a:avLst/>
          </a:prstGeom>
        </p:spPr>
      </p:pic>
      <p:pic>
        <p:nvPicPr>
          <p:cNvPr id="54" name="Image 5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711283-784F-4765-9C4D-BA966BEB0A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331"/>
            <a:ext cx="5851610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EEB991CB-4FA8-57EB-AAF7-988346EB6644}"/>
                  </a:ext>
                </a:extLst>
              </p14:cNvPr>
              <p14:cNvContentPartPr/>
              <p14:nvPr/>
            </p14:nvContentPartPr>
            <p14:xfrm>
              <a:off x="0" y="812880"/>
              <a:ext cx="4521600" cy="39337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EEB991CB-4FA8-57EB-AAF7-988346EB66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803520"/>
                <a:ext cx="4540320" cy="39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05E7099-BF1B-6CD9-91DC-9DA3AAAEB7A5}"/>
                  </a:ext>
                </a:extLst>
              </p14:cNvPr>
              <p14:cNvContentPartPr/>
              <p14:nvPr/>
            </p14:nvContentPartPr>
            <p14:xfrm>
              <a:off x="2670480" y="297360"/>
              <a:ext cx="8585640" cy="471024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05E7099-BF1B-6CD9-91DC-9DA3AAAEB7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1120" y="288000"/>
                <a:ext cx="8604360" cy="47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69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Application numérique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5BBD2F23-9795-40F9-9A85-B138E8E66036}"/>
                  </a:ext>
                </a:extLst>
              </p14:cNvPr>
              <p14:cNvContentPartPr/>
              <p14:nvPr/>
            </p14:nvContentPartPr>
            <p14:xfrm>
              <a:off x="399240" y="1625400"/>
              <a:ext cx="7830720" cy="37015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5BBD2F23-9795-40F9-9A85-B138E8E66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80" y="1616040"/>
                <a:ext cx="7849440" cy="37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4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Application numérique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8A56657-61B5-D861-AE8E-AA7DA57C7C89}"/>
                  </a:ext>
                </a:extLst>
              </p14:cNvPr>
              <p14:cNvContentPartPr/>
              <p14:nvPr/>
            </p14:nvContentPartPr>
            <p14:xfrm>
              <a:off x="210600" y="1690920"/>
              <a:ext cx="8476560" cy="516024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8A56657-61B5-D861-AE8E-AA7DA57C7C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240" y="1681560"/>
                <a:ext cx="8495280" cy="51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9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Application numérique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39FE0345-BAC0-2969-C3B8-070EDD665A47}"/>
                  </a:ext>
                </a:extLst>
              </p14:cNvPr>
              <p14:cNvContentPartPr/>
              <p14:nvPr/>
            </p14:nvContentPartPr>
            <p14:xfrm>
              <a:off x="907200" y="290160"/>
              <a:ext cx="9441720" cy="440568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39FE0345-BAC0-2969-C3B8-070EDD665A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840" y="280800"/>
                <a:ext cx="9460440" cy="44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21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Amplificateur Opérationnel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459757" y="2009669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Rappel sur l’AOP idéal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479DE-02A5-48B4-AC32-D5CB3950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22" y="2009669"/>
            <a:ext cx="5553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Amplificateur Opérationnel 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DBEDA8E3-326B-4CC4-B77A-DC47593061B3}"/>
              </a:ext>
            </a:extLst>
          </p:cNvPr>
          <p:cNvSpPr txBox="1">
            <a:spLocks/>
          </p:cNvSpPr>
          <p:nvPr/>
        </p:nvSpPr>
        <p:spPr>
          <a:xfrm>
            <a:off x="774589" y="2546476"/>
            <a:ext cx="4864212" cy="33958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Amplificateur inverseur</a:t>
            </a:r>
          </a:p>
          <a:p>
            <a:r>
              <a:rPr lang="fr-FR" dirty="0"/>
              <a:t>Amplificateur non inverseur</a:t>
            </a:r>
          </a:p>
          <a:p>
            <a:r>
              <a:rPr lang="fr-FR" dirty="0"/>
              <a:t>Amplificateur suiveur</a:t>
            </a:r>
          </a:p>
          <a:p>
            <a:r>
              <a:rPr lang="fr-FR" dirty="0"/>
              <a:t>Amplificateur différentiel</a:t>
            </a:r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5D9D8D-2516-4B61-AC09-2DF09F0D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77" y="1567809"/>
            <a:ext cx="19907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2571AA-1840-44BB-979A-423F7AB2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08" y="2686471"/>
            <a:ext cx="18192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13C281-8A76-4143-91B6-AA8B6D11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122178"/>
            <a:ext cx="14192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1AC6BE7-DE6C-4052-A12F-076F1E7D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58" y="5188837"/>
            <a:ext cx="19907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4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D678867F-C875-4AFA-C394-08FE441A6198}"/>
                  </a:ext>
                </a:extLst>
              </p14:cNvPr>
              <p14:cNvContentPartPr/>
              <p14:nvPr/>
            </p14:nvContentPartPr>
            <p14:xfrm>
              <a:off x="108720" y="188640"/>
              <a:ext cx="10740960" cy="669888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D678867F-C875-4AFA-C394-08FE441A61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0" y="179280"/>
                <a:ext cx="10759680" cy="67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1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4CEE3-23A2-474D-A3AA-17AB4AD1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8197C-46B6-4052-9E3C-606CF7BD0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 anchorCtr="1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86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 - actif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81548" y="2060028"/>
            <a:ext cx="9890509" cy="4031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fr-FR" dirty="0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>
          <a:xfrm>
            <a:off x="733949" y="2212429"/>
            <a:ext cx="6109304" cy="43407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Alimentation (passif)</a:t>
            </a:r>
          </a:p>
          <a:p>
            <a:r>
              <a:rPr lang="fr-FR" dirty="0"/>
              <a:t>Amplification (actif, passif)</a:t>
            </a:r>
          </a:p>
          <a:p>
            <a:r>
              <a:rPr lang="fr-FR" dirty="0"/>
              <a:t>Adaptation d’impédance</a:t>
            </a:r>
          </a:p>
          <a:p>
            <a:r>
              <a:rPr lang="fr-FR" dirty="0"/>
              <a:t>Mesure Différentielle</a:t>
            </a:r>
          </a:p>
          <a:p>
            <a:r>
              <a:rPr lang="fr-FR" dirty="0"/>
              <a:t>Modulation</a:t>
            </a:r>
          </a:p>
          <a:p>
            <a:r>
              <a:rPr lang="fr-FR" dirty="0"/>
              <a:t>Linéarisation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Rôle du conditionneur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65B206-0F8A-4D97-B517-80FCCCEFAF63}"/>
              </a:ext>
            </a:extLst>
          </p:cNvPr>
          <p:cNvSpPr txBox="1"/>
          <p:nvPr/>
        </p:nvSpPr>
        <p:spPr>
          <a:xfrm>
            <a:off x="3686392" y="4931612"/>
            <a:ext cx="12261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Capteur</a:t>
            </a:r>
            <a:br>
              <a:rPr lang="fr-FR" dirty="0"/>
            </a:br>
            <a:endParaRPr lang="en-US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2F6340-F827-436A-989A-2D06F0AD71FA}"/>
              </a:ext>
            </a:extLst>
          </p:cNvPr>
          <p:cNvSpPr txBox="1"/>
          <p:nvPr/>
        </p:nvSpPr>
        <p:spPr>
          <a:xfrm>
            <a:off x="5755862" y="4929116"/>
            <a:ext cx="20839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Conditionneur</a:t>
            </a:r>
            <a:br>
              <a:rPr lang="fr-FR" dirty="0"/>
            </a:br>
            <a:endParaRPr lang="en-US" sz="14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67AFD1B-192D-42DA-8BBB-9DB7C6EC3FF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912566" y="5221504"/>
            <a:ext cx="843296" cy="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A31A03-B36D-4ACD-A685-5FEEABEC6E55}"/>
              </a:ext>
            </a:extLst>
          </p:cNvPr>
          <p:cNvCxnSpPr>
            <a:cxnSpLocks/>
          </p:cNvCxnSpPr>
          <p:nvPr/>
        </p:nvCxnSpPr>
        <p:spPr>
          <a:xfrm flipV="1">
            <a:off x="2580640" y="5219768"/>
            <a:ext cx="1105752" cy="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914820C-8A6D-4671-8136-0BA8CE7E3E9D}"/>
              </a:ext>
            </a:extLst>
          </p:cNvPr>
          <p:cNvCxnSpPr/>
          <p:nvPr/>
        </p:nvCxnSpPr>
        <p:spPr>
          <a:xfrm>
            <a:off x="7839844" y="5211305"/>
            <a:ext cx="814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73C41CA-FCDB-46DD-911C-29A1ACA707E2}"/>
              </a:ext>
            </a:extLst>
          </p:cNvPr>
          <p:cNvSpPr txBox="1"/>
          <p:nvPr/>
        </p:nvSpPr>
        <p:spPr>
          <a:xfrm>
            <a:off x="7145149" y="4608031"/>
            <a:ext cx="2702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BEBF1C-81F5-451D-B6D6-7A090A5B7FC3}"/>
              </a:ext>
            </a:extLst>
          </p:cNvPr>
          <p:cNvSpPr txBox="1"/>
          <p:nvPr/>
        </p:nvSpPr>
        <p:spPr>
          <a:xfrm>
            <a:off x="3893949" y="4577407"/>
            <a:ext cx="2702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Signal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2BC614-8BC6-4AD3-AEEB-6F1376DDAD48}"/>
              </a:ext>
            </a:extLst>
          </p:cNvPr>
          <p:cNvSpPr txBox="1"/>
          <p:nvPr/>
        </p:nvSpPr>
        <p:spPr>
          <a:xfrm>
            <a:off x="1506349" y="4577407"/>
            <a:ext cx="2702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Mesurande</a:t>
            </a:r>
          </a:p>
        </p:txBody>
      </p:sp>
    </p:spTree>
    <p:extLst>
      <p:ext uri="{BB962C8B-B14F-4D97-AF65-F5344CB8AC3E}">
        <p14:creationId xmlns:p14="http://schemas.microsoft.com/office/powerpoint/2010/main" val="72084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4031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Courant vs Tension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F36205-27BD-46BD-BF14-7C7E63D0382F}"/>
              </a:ext>
            </a:extLst>
          </p:cNvPr>
          <p:cNvSpPr/>
          <p:nvPr/>
        </p:nvSpPr>
        <p:spPr>
          <a:xfrm>
            <a:off x="802640" y="3711870"/>
            <a:ext cx="978263" cy="909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008A3-AAB0-498A-A517-BCA3A0442036}"/>
              </a:ext>
            </a:extLst>
          </p:cNvPr>
          <p:cNvSpPr/>
          <p:nvPr/>
        </p:nvSpPr>
        <p:spPr>
          <a:xfrm>
            <a:off x="2694750" y="3629894"/>
            <a:ext cx="39624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185FF8-509E-4A82-BD59-FB832214C4D4}"/>
              </a:ext>
            </a:extLst>
          </p:cNvPr>
          <p:cNvSpPr txBox="1"/>
          <p:nvPr/>
        </p:nvSpPr>
        <p:spPr>
          <a:xfrm>
            <a:off x="2694750" y="4070068"/>
            <a:ext cx="4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Rc</a:t>
            </a:r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4FC3BB9-A794-4634-813B-38B2436FA30E}"/>
              </a:ext>
            </a:extLst>
          </p:cNvPr>
          <p:cNvSpPr/>
          <p:nvPr/>
        </p:nvSpPr>
        <p:spPr>
          <a:xfrm>
            <a:off x="6522720" y="3711870"/>
            <a:ext cx="978263" cy="909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C11B80-3EEC-43FA-9531-5F0B09FC374D}"/>
              </a:ext>
            </a:extLst>
          </p:cNvPr>
          <p:cNvSpPr/>
          <p:nvPr/>
        </p:nvSpPr>
        <p:spPr>
          <a:xfrm>
            <a:off x="8414830" y="3629894"/>
            <a:ext cx="396240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7CD2C42-B663-4B35-A274-54DE42C73F3D}"/>
              </a:ext>
            </a:extLst>
          </p:cNvPr>
          <p:cNvSpPr txBox="1"/>
          <p:nvPr/>
        </p:nvSpPr>
        <p:spPr>
          <a:xfrm>
            <a:off x="8414829" y="4070068"/>
            <a:ext cx="6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Rc</a:t>
            </a:r>
            <a:endParaRPr lang="fr-FR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72A1C0-A71E-4504-8720-16C84D67B2A1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1291772" y="371187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2CBF56-EA5A-49F4-B15A-C4BF16CEAE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91772" y="3231898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68EFD2-FF06-43EE-9C83-AA75CA2CBA3A}"/>
              </a:ext>
            </a:extLst>
          </p:cNvPr>
          <p:cNvCxnSpPr>
            <a:cxnSpLocks/>
          </p:cNvCxnSpPr>
          <p:nvPr/>
        </p:nvCxnSpPr>
        <p:spPr>
          <a:xfrm flipH="1">
            <a:off x="1300481" y="3231898"/>
            <a:ext cx="1592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560053-C141-4B90-8CF4-B05DD829BC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92870" y="3233806"/>
            <a:ext cx="0" cy="396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B5CF40-6404-4D85-A33F-1696680DD421}"/>
              </a:ext>
            </a:extLst>
          </p:cNvPr>
          <p:cNvCxnSpPr>
            <a:cxnSpLocks/>
          </p:cNvCxnSpPr>
          <p:nvPr/>
        </p:nvCxnSpPr>
        <p:spPr>
          <a:xfrm flipV="1">
            <a:off x="1283063" y="4621190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4D0CAD2-FF51-4121-A02A-AD23B3B90F5C}"/>
              </a:ext>
            </a:extLst>
          </p:cNvPr>
          <p:cNvCxnSpPr>
            <a:cxnSpLocks/>
          </p:cNvCxnSpPr>
          <p:nvPr/>
        </p:nvCxnSpPr>
        <p:spPr>
          <a:xfrm flipH="1">
            <a:off x="1283064" y="5101162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7CC374A-D41E-4218-A03B-D05E989AD79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92870" y="4879574"/>
            <a:ext cx="0" cy="22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BA9E87-3F75-4938-99E4-12010C13DAFB}"/>
              </a:ext>
            </a:extLst>
          </p:cNvPr>
          <p:cNvCxnSpPr>
            <a:cxnSpLocks/>
          </p:cNvCxnSpPr>
          <p:nvPr/>
        </p:nvCxnSpPr>
        <p:spPr>
          <a:xfrm flipV="1">
            <a:off x="7080960" y="3231897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508F9ED-4583-4D15-A3A7-D318CAAA7D5F}"/>
              </a:ext>
            </a:extLst>
          </p:cNvPr>
          <p:cNvCxnSpPr>
            <a:cxnSpLocks/>
          </p:cNvCxnSpPr>
          <p:nvPr/>
        </p:nvCxnSpPr>
        <p:spPr>
          <a:xfrm flipH="1">
            <a:off x="7089669" y="3231897"/>
            <a:ext cx="1592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04596B-E38D-470C-B7B2-8ECD793AA513}"/>
              </a:ext>
            </a:extLst>
          </p:cNvPr>
          <p:cNvCxnSpPr>
            <a:cxnSpLocks/>
          </p:cNvCxnSpPr>
          <p:nvPr/>
        </p:nvCxnSpPr>
        <p:spPr>
          <a:xfrm>
            <a:off x="8682058" y="3233805"/>
            <a:ext cx="0" cy="396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358DC84-A7AC-4C4B-AFB0-72CEEABD1AAD}"/>
              </a:ext>
            </a:extLst>
          </p:cNvPr>
          <p:cNvCxnSpPr>
            <a:cxnSpLocks/>
          </p:cNvCxnSpPr>
          <p:nvPr/>
        </p:nvCxnSpPr>
        <p:spPr>
          <a:xfrm flipV="1">
            <a:off x="7072251" y="4621189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71A2F11-F2D5-4DA1-BEF4-A10E0185C7A5}"/>
              </a:ext>
            </a:extLst>
          </p:cNvPr>
          <p:cNvCxnSpPr>
            <a:cxnSpLocks/>
          </p:cNvCxnSpPr>
          <p:nvPr/>
        </p:nvCxnSpPr>
        <p:spPr>
          <a:xfrm flipH="1">
            <a:off x="7072252" y="5101161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EED2D5F-4B5B-42B2-9C57-D6304C8FBFDA}"/>
              </a:ext>
            </a:extLst>
          </p:cNvPr>
          <p:cNvCxnSpPr>
            <a:cxnSpLocks/>
          </p:cNvCxnSpPr>
          <p:nvPr/>
        </p:nvCxnSpPr>
        <p:spPr>
          <a:xfrm flipV="1">
            <a:off x="8682058" y="4879573"/>
            <a:ext cx="0" cy="22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1D6F1CF-424D-4509-87B9-F5D88CF1FAFB}"/>
              </a:ext>
            </a:extLst>
          </p:cNvPr>
          <p:cNvSpPr txBox="1">
            <a:spLocks/>
          </p:cNvSpPr>
          <p:nvPr/>
        </p:nvSpPr>
        <p:spPr>
          <a:xfrm>
            <a:off x="1167512" y="5575365"/>
            <a:ext cx="4928488" cy="3667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FD6D99D2-3934-4F45-ABA4-486EE861281C}"/>
              </a:ext>
            </a:extLst>
          </p:cNvPr>
          <p:cNvSpPr txBox="1">
            <a:spLocks/>
          </p:cNvSpPr>
          <p:nvPr/>
        </p:nvSpPr>
        <p:spPr>
          <a:xfrm>
            <a:off x="733949" y="2212429"/>
            <a:ext cx="5892154" cy="43407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Capteur passif résistif </a:t>
            </a:r>
            <a:r>
              <a:rPr lang="fr-FR" dirty="0" err="1"/>
              <a:t>Rc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1137D0C-65A4-ED2D-1AE8-781B93B984FD}"/>
                  </a:ext>
                </a:extLst>
              </p14:cNvPr>
              <p14:cNvContentPartPr/>
              <p14:nvPr/>
            </p14:nvContentPartPr>
            <p14:xfrm>
              <a:off x="8839080" y="5362920"/>
              <a:ext cx="1676880" cy="367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1137D0C-65A4-ED2D-1AE8-781B93B98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3240" y="5299560"/>
                <a:ext cx="1708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ADC6E05-EA47-0CB9-862D-02C00DA44218}"/>
                  </a:ext>
                </a:extLst>
              </p14:cNvPr>
              <p14:cNvContentPartPr/>
              <p14:nvPr/>
            </p14:nvContentPartPr>
            <p14:xfrm>
              <a:off x="8831880" y="5479200"/>
              <a:ext cx="1785600" cy="756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ADC6E05-EA47-0CB9-862D-02C00DA442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6040" y="5415840"/>
                <a:ext cx="1816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428A2A61-ABB4-861D-04CF-BF2C8B3222B4}"/>
                  </a:ext>
                </a:extLst>
              </p14:cNvPr>
              <p14:cNvContentPartPr/>
              <p14:nvPr/>
            </p14:nvContentPartPr>
            <p14:xfrm>
              <a:off x="8861040" y="5624280"/>
              <a:ext cx="1821960" cy="1476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428A2A61-ABB4-861D-04CF-BF2C8B3222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5200" y="5560920"/>
                <a:ext cx="1853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8B110CA4-3077-0287-A6D7-8B7437115012}"/>
                  </a:ext>
                </a:extLst>
              </p14:cNvPr>
              <p14:cNvContentPartPr/>
              <p14:nvPr/>
            </p14:nvContentPartPr>
            <p14:xfrm>
              <a:off x="8824680" y="5508000"/>
              <a:ext cx="1785600" cy="3672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8B110CA4-3077-0287-A6D7-8B74371150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8840" y="5444640"/>
                <a:ext cx="1816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B1425EE2-8168-00A3-4194-34AB1086422B}"/>
                  </a:ext>
                </a:extLst>
              </p14:cNvPr>
              <p14:cNvContentPartPr/>
              <p14:nvPr/>
            </p14:nvContentPartPr>
            <p14:xfrm>
              <a:off x="8911800" y="5660640"/>
              <a:ext cx="1734840" cy="8748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B1425EE2-8168-00A3-4194-34AB108642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5960" y="5597280"/>
                <a:ext cx="1766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BF004519-B4AF-729A-7007-143B90B94507}"/>
                  </a:ext>
                </a:extLst>
              </p14:cNvPr>
              <p14:cNvContentPartPr/>
              <p14:nvPr/>
            </p14:nvContentPartPr>
            <p14:xfrm>
              <a:off x="1342440" y="2931840"/>
              <a:ext cx="9028440" cy="290304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BF004519-B4AF-729A-7007-143B90B945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3080" y="2922480"/>
                <a:ext cx="9047160" cy="29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6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4031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Pont diviseur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F36205-27BD-46BD-BF14-7C7E63D0382F}"/>
              </a:ext>
            </a:extLst>
          </p:cNvPr>
          <p:cNvSpPr/>
          <p:nvPr/>
        </p:nvSpPr>
        <p:spPr>
          <a:xfrm>
            <a:off x="802640" y="3711870"/>
            <a:ext cx="978263" cy="909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008A3-AAB0-498A-A517-BCA3A0442036}"/>
              </a:ext>
            </a:extLst>
          </p:cNvPr>
          <p:cNvSpPr/>
          <p:nvPr/>
        </p:nvSpPr>
        <p:spPr>
          <a:xfrm>
            <a:off x="2694750" y="3598847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185FF8-509E-4A82-BD59-FB832214C4D4}"/>
              </a:ext>
            </a:extLst>
          </p:cNvPr>
          <p:cNvSpPr txBox="1"/>
          <p:nvPr/>
        </p:nvSpPr>
        <p:spPr>
          <a:xfrm>
            <a:off x="2694749" y="3856348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72A1C0-A71E-4504-8720-16C84D67B2A1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1291772" y="371187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2CBF56-EA5A-49F4-B15A-C4BF16CEAE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91772" y="3231898"/>
            <a:ext cx="8708" cy="47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560053-C141-4B90-8CF4-B05DD829BC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92870" y="3231898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B5CF40-6404-4D85-A33F-1696680DD421}"/>
              </a:ext>
            </a:extLst>
          </p:cNvPr>
          <p:cNvCxnSpPr>
            <a:cxnSpLocks/>
          </p:cNvCxnSpPr>
          <p:nvPr/>
        </p:nvCxnSpPr>
        <p:spPr>
          <a:xfrm flipV="1">
            <a:off x="1291771" y="4621190"/>
            <a:ext cx="0" cy="1792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4D0CAD2-FF51-4121-A02A-AD23B3B90F5C}"/>
              </a:ext>
            </a:extLst>
          </p:cNvPr>
          <p:cNvCxnSpPr>
            <a:cxnSpLocks/>
          </p:cNvCxnSpPr>
          <p:nvPr/>
        </p:nvCxnSpPr>
        <p:spPr>
          <a:xfrm flipH="1">
            <a:off x="1300480" y="6419953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7CC374A-D41E-4218-A03B-D05E989AD79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92870" y="4492233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1D6F1CF-424D-4509-87B9-F5D88CF1FAFB}"/>
              </a:ext>
            </a:extLst>
          </p:cNvPr>
          <p:cNvSpPr txBox="1">
            <a:spLocks/>
          </p:cNvSpPr>
          <p:nvPr/>
        </p:nvSpPr>
        <p:spPr>
          <a:xfrm>
            <a:off x="1167512" y="5575365"/>
            <a:ext cx="4928488" cy="3667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DB73F-41EA-42D4-AF2D-F07AA965550C}"/>
              </a:ext>
            </a:extLst>
          </p:cNvPr>
          <p:cNvSpPr/>
          <p:nvPr/>
        </p:nvSpPr>
        <p:spPr>
          <a:xfrm>
            <a:off x="2694750" y="5298772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28A80C3-0331-4A99-8888-16F8139EE94F}"/>
              </a:ext>
            </a:extLst>
          </p:cNvPr>
          <p:cNvSpPr txBox="1"/>
          <p:nvPr/>
        </p:nvSpPr>
        <p:spPr>
          <a:xfrm>
            <a:off x="2694749" y="5556274"/>
            <a:ext cx="58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Rc</a:t>
            </a:r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E9A69F1-CF1D-462D-97B5-FE87DA25605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892870" y="4546390"/>
            <a:ext cx="0" cy="75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423A91B-DA3E-402B-B1E4-3D5B82C6ADD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892870" y="6192158"/>
            <a:ext cx="0" cy="22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F9A36A8-34B9-4DEB-BDD2-20FE9990C175}"/>
              </a:ext>
            </a:extLst>
          </p:cNvPr>
          <p:cNvCxnSpPr>
            <a:cxnSpLocks/>
          </p:cNvCxnSpPr>
          <p:nvPr/>
        </p:nvCxnSpPr>
        <p:spPr>
          <a:xfrm flipH="1">
            <a:off x="1300480" y="3231898"/>
            <a:ext cx="1609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E0E0BA4-0CAE-4F93-8FE6-9DCFA5B7009F}"/>
              </a:ext>
            </a:extLst>
          </p:cNvPr>
          <p:cNvSpPr txBox="1">
            <a:spLocks/>
          </p:cNvSpPr>
          <p:nvPr/>
        </p:nvSpPr>
        <p:spPr>
          <a:xfrm>
            <a:off x="733949" y="2212430"/>
            <a:ext cx="5892154" cy="3887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Capteur passif résistif </a:t>
            </a:r>
            <a:r>
              <a:rPr lang="fr-FR" dirty="0" err="1"/>
              <a:t>Rc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56650D5-BD38-4BFF-80FC-5EEBE0AC7458}"/>
              </a:ext>
            </a:extLst>
          </p:cNvPr>
          <p:cNvCxnSpPr/>
          <p:nvPr/>
        </p:nvCxnSpPr>
        <p:spPr>
          <a:xfrm flipV="1">
            <a:off x="3413760" y="5105400"/>
            <a:ext cx="0" cy="130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E875E14-C0D0-46CE-B74C-B32D6E98BD10}"/>
              </a:ext>
            </a:extLst>
          </p:cNvPr>
          <p:cNvSpPr txBox="1"/>
          <p:nvPr/>
        </p:nvSpPr>
        <p:spPr>
          <a:xfrm>
            <a:off x="3413760" y="5548595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Vout</a:t>
            </a:r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BADC67D6-8A32-AFAA-22E3-DCFADBD0DA04}"/>
                  </a:ext>
                </a:extLst>
              </p14:cNvPr>
              <p14:cNvContentPartPr/>
              <p14:nvPr/>
            </p14:nvContentPartPr>
            <p14:xfrm>
              <a:off x="529920" y="1770840"/>
              <a:ext cx="7816320" cy="47462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BADC67D6-8A32-AFAA-22E3-DCFADBD0D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60" y="1761480"/>
                <a:ext cx="7835040" cy="47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51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Rappel </a:t>
            </a:r>
            <a:r>
              <a:rPr lang="fr-FR" dirty="0" err="1"/>
              <a:t>Millman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F36205-27BD-46BD-BF14-7C7E63D0382F}"/>
              </a:ext>
            </a:extLst>
          </p:cNvPr>
          <p:cNvSpPr/>
          <p:nvPr/>
        </p:nvSpPr>
        <p:spPr>
          <a:xfrm>
            <a:off x="875920" y="4923840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008A3-AAB0-498A-A517-BCA3A0442036}"/>
              </a:ext>
            </a:extLst>
          </p:cNvPr>
          <p:cNvSpPr/>
          <p:nvPr/>
        </p:nvSpPr>
        <p:spPr>
          <a:xfrm>
            <a:off x="2694750" y="3598847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185FF8-509E-4A82-BD59-FB832214C4D4}"/>
              </a:ext>
            </a:extLst>
          </p:cNvPr>
          <p:cNvSpPr txBox="1"/>
          <p:nvPr/>
        </p:nvSpPr>
        <p:spPr>
          <a:xfrm>
            <a:off x="2694749" y="3856348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72A1C0-A71E-4504-8720-16C84D67B2A1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285601" y="49238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2CBF56-EA5A-49F4-B15A-C4BF16CEAEE1}"/>
              </a:ext>
            </a:extLst>
          </p:cNvPr>
          <p:cNvCxnSpPr>
            <a:cxnSpLocks/>
          </p:cNvCxnSpPr>
          <p:nvPr/>
        </p:nvCxnSpPr>
        <p:spPr>
          <a:xfrm flipV="1">
            <a:off x="1285601" y="4475475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560053-C141-4B90-8CF4-B05DD829BC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92870" y="3231898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B5CF40-6404-4D85-A33F-1696680DD42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76893" y="3239578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4D0CAD2-FF51-4121-A02A-AD23B3B90F5C}"/>
              </a:ext>
            </a:extLst>
          </p:cNvPr>
          <p:cNvCxnSpPr>
            <a:cxnSpLocks/>
          </p:cNvCxnSpPr>
          <p:nvPr/>
        </p:nvCxnSpPr>
        <p:spPr>
          <a:xfrm flipH="1">
            <a:off x="1285600" y="6135653"/>
            <a:ext cx="2636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7CC374A-D41E-4218-A03B-D05E989AD79A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92870" y="4492233"/>
            <a:ext cx="17416" cy="164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F9A36A8-34B9-4DEB-BDD2-20FE9990C175}"/>
              </a:ext>
            </a:extLst>
          </p:cNvPr>
          <p:cNvCxnSpPr>
            <a:cxnSpLocks/>
          </p:cNvCxnSpPr>
          <p:nvPr/>
        </p:nvCxnSpPr>
        <p:spPr>
          <a:xfrm flipH="1">
            <a:off x="1285601" y="3231897"/>
            <a:ext cx="26279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6E1D1C-D9B1-4861-BA3A-91173B18FE8B}"/>
              </a:ext>
            </a:extLst>
          </p:cNvPr>
          <p:cNvSpPr/>
          <p:nvPr/>
        </p:nvSpPr>
        <p:spPr>
          <a:xfrm>
            <a:off x="1078773" y="3572615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A16079-1A28-4403-82B9-0259197F2B19}"/>
              </a:ext>
            </a:extLst>
          </p:cNvPr>
          <p:cNvSpPr txBox="1"/>
          <p:nvPr/>
        </p:nvSpPr>
        <p:spPr>
          <a:xfrm>
            <a:off x="1078772" y="3830116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A66C94D-3E90-4DC9-9FB8-86C88EFB6265}"/>
              </a:ext>
            </a:extLst>
          </p:cNvPr>
          <p:cNvCxnSpPr>
            <a:cxnSpLocks/>
          </p:cNvCxnSpPr>
          <p:nvPr/>
        </p:nvCxnSpPr>
        <p:spPr>
          <a:xfrm flipV="1">
            <a:off x="1285600" y="5694967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1E7A43A3-9705-4ABE-A328-853A6D5D0810}"/>
              </a:ext>
            </a:extLst>
          </p:cNvPr>
          <p:cNvSpPr/>
          <p:nvPr/>
        </p:nvSpPr>
        <p:spPr>
          <a:xfrm>
            <a:off x="3512571" y="4907333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V3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2BECD66-4758-4FE5-88CD-7F116A8E345E}"/>
              </a:ext>
            </a:extLst>
          </p:cNvPr>
          <p:cNvCxnSpPr>
            <a:cxnSpLocks/>
            <a:stCxn id="42" idx="0"/>
            <a:endCxn id="42" idx="0"/>
          </p:cNvCxnSpPr>
          <p:nvPr/>
        </p:nvCxnSpPr>
        <p:spPr>
          <a:xfrm>
            <a:off x="3922252" y="490733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57AC952-3557-469E-B6FD-7B984F10723B}"/>
              </a:ext>
            </a:extLst>
          </p:cNvPr>
          <p:cNvCxnSpPr>
            <a:cxnSpLocks/>
          </p:cNvCxnSpPr>
          <p:nvPr/>
        </p:nvCxnSpPr>
        <p:spPr>
          <a:xfrm flipV="1">
            <a:off x="3922252" y="4458968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28BEBA3-56F7-41F4-9418-3D522A42036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913544" y="3223071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DF74B4-BB54-41FE-B683-567D103DE741}"/>
              </a:ext>
            </a:extLst>
          </p:cNvPr>
          <p:cNvSpPr/>
          <p:nvPr/>
        </p:nvSpPr>
        <p:spPr>
          <a:xfrm>
            <a:off x="3715424" y="355610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5C112E2-4AAE-4B54-BD79-E1A709581B2B}"/>
              </a:ext>
            </a:extLst>
          </p:cNvPr>
          <p:cNvSpPr txBox="1"/>
          <p:nvPr/>
        </p:nvSpPr>
        <p:spPr>
          <a:xfrm>
            <a:off x="3715423" y="381360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R3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B169835-E869-4129-871D-7C4A36B6CF8E}"/>
              </a:ext>
            </a:extLst>
          </p:cNvPr>
          <p:cNvCxnSpPr>
            <a:cxnSpLocks/>
          </p:cNvCxnSpPr>
          <p:nvPr/>
        </p:nvCxnSpPr>
        <p:spPr>
          <a:xfrm flipV="1">
            <a:off x="3922251" y="5678460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D0C8A33-E34A-6451-02D7-F311CA057379}"/>
                  </a:ext>
                </a:extLst>
              </p14:cNvPr>
              <p14:cNvContentPartPr/>
              <p14:nvPr/>
            </p14:nvContentPartPr>
            <p14:xfrm>
              <a:off x="812880" y="1066680"/>
              <a:ext cx="7649280" cy="532728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D0C8A33-E34A-6451-02D7-F311CA057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1057320"/>
                <a:ext cx="7668000" cy="53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4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Rappel Principe de superposition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F36205-27BD-46BD-BF14-7C7E63D0382F}"/>
              </a:ext>
            </a:extLst>
          </p:cNvPr>
          <p:cNvSpPr/>
          <p:nvPr/>
        </p:nvSpPr>
        <p:spPr>
          <a:xfrm>
            <a:off x="875920" y="4923840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008A3-AAB0-498A-A517-BCA3A0442036}"/>
              </a:ext>
            </a:extLst>
          </p:cNvPr>
          <p:cNvSpPr/>
          <p:nvPr/>
        </p:nvSpPr>
        <p:spPr>
          <a:xfrm>
            <a:off x="2694750" y="3598847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185FF8-509E-4A82-BD59-FB832214C4D4}"/>
              </a:ext>
            </a:extLst>
          </p:cNvPr>
          <p:cNvSpPr txBox="1"/>
          <p:nvPr/>
        </p:nvSpPr>
        <p:spPr>
          <a:xfrm>
            <a:off x="2694749" y="3856348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72A1C0-A71E-4504-8720-16C84D67B2A1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285601" y="49238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2CBF56-EA5A-49F4-B15A-C4BF16CEAEE1}"/>
              </a:ext>
            </a:extLst>
          </p:cNvPr>
          <p:cNvCxnSpPr>
            <a:cxnSpLocks/>
          </p:cNvCxnSpPr>
          <p:nvPr/>
        </p:nvCxnSpPr>
        <p:spPr>
          <a:xfrm flipV="1">
            <a:off x="1285601" y="4475475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560053-C141-4B90-8CF4-B05DD829BC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92870" y="3231898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B5CF40-6404-4D85-A33F-1696680DD42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76893" y="3239578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4D0CAD2-FF51-4121-A02A-AD23B3B90F5C}"/>
              </a:ext>
            </a:extLst>
          </p:cNvPr>
          <p:cNvCxnSpPr>
            <a:cxnSpLocks/>
          </p:cNvCxnSpPr>
          <p:nvPr/>
        </p:nvCxnSpPr>
        <p:spPr>
          <a:xfrm flipH="1">
            <a:off x="1285600" y="6135653"/>
            <a:ext cx="2636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7CC374A-D41E-4218-A03B-D05E989AD79A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92870" y="4492233"/>
            <a:ext cx="17416" cy="164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F9A36A8-34B9-4DEB-BDD2-20FE9990C175}"/>
              </a:ext>
            </a:extLst>
          </p:cNvPr>
          <p:cNvCxnSpPr>
            <a:cxnSpLocks/>
          </p:cNvCxnSpPr>
          <p:nvPr/>
        </p:nvCxnSpPr>
        <p:spPr>
          <a:xfrm flipH="1">
            <a:off x="1285601" y="3231897"/>
            <a:ext cx="26279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6E1D1C-D9B1-4861-BA3A-91173B18FE8B}"/>
              </a:ext>
            </a:extLst>
          </p:cNvPr>
          <p:cNvSpPr/>
          <p:nvPr/>
        </p:nvSpPr>
        <p:spPr>
          <a:xfrm>
            <a:off x="1078773" y="3572615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A16079-1A28-4403-82B9-0259197F2B19}"/>
              </a:ext>
            </a:extLst>
          </p:cNvPr>
          <p:cNvSpPr txBox="1"/>
          <p:nvPr/>
        </p:nvSpPr>
        <p:spPr>
          <a:xfrm>
            <a:off x="1078772" y="3830116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A66C94D-3E90-4DC9-9FB8-86C88EFB6265}"/>
              </a:ext>
            </a:extLst>
          </p:cNvPr>
          <p:cNvCxnSpPr>
            <a:cxnSpLocks/>
          </p:cNvCxnSpPr>
          <p:nvPr/>
        </p:nvCxnSpPr>
        <p:spPr>
          <a:xfrm flipV="1">
            <a:off x="1285600" y="5694967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1E7A43A3-9705-4ABE-A328-853A6D5D0810}"/>
              </a:ext>
            </a:extLst>
          </p:cNvPr>
          <p:cNvSpPr/>
          <p:nvPr/>
        </p:nvSpPr>
        <p:spPr>
          <a:xfrm>
            <a:off x="3512571" y="4907333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V3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2BECD66-4758-4FE5-88CD-7F116A8E345E}"/>
              </a:ext>
            </a:extLst>
          </p:cNvPr>
          <p:cNvCxnSpPr>
            <a:cxnSpLocks/>
            <a:stCxn id="42" idx="0"/>
            <a:endCxn id="42" idx="0"/>
          </p:cNvCxnSpPr>
          <p:nvPr/>
        </p:nvCxnSpPr>
        <p:spPr>
          <a:xfrm>
            <a:off x="3922252" y="490733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57AC952-3557-469E-B6FD-7B984F10723B}"/>
              </a:ext>
            </a:extLst>
          </p:cNvPr>
          <p:cNvCxnSpPr>
            <a:cxnSpLocks/>
          </p:cNvCxnSpPr>
          <p:nvPr/>
        </p:nvCxnSpPr>
        <p:spPr>
          <a:xfrm flipV="1">
            <a:off x="3922252" y="4458968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28BEBA3-56F7-41F4-9418-3D522A42036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913544" y="3223071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DF74B4-BB54-41FE-B683-567D103DE741}"/>
              </a:ext>
            </a:extLst>
          </p:cNvPr>
          <p:cNvSpPr/>
          <p:nvPr/>
        </p:nvSpPr>
        <p:spPr>
          <a:xfrm>
            <a:off x="3715424" y="355610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5C112E2-4AAE-4B54-BD79-E1A709581B2B}"/>
              </a:ext>
            </a:extLst>
          </p:cNvPr>
          <p:cNvSpPr txBox="1"/>
          <p:nvPr/>
        </p:nvSpPr>
        <p:spPr>
          <a:xfrm>
            <a:off x="3715423" y="381360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R3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B169835-E869-4129-871D-7C4A36B6CF8E}"/>
              </a:ext>
            </a:extLst>
          </p:cNvPr>
          <p:cNvCxnSpPr>
            <a:cxnSpLocks/>
          </p:cNvCxnSpPr>
          <p:nvPr/>
        </p:nvCxnSpPr>
        <p:spPr>
          <a:xfrm flipV="1">
            <a:off x="3922251" y="5678460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34446BC-83E0-AC64-F4E5-AA110F1266F1}"/>
                  </a:ext>
                </a:extLst>
              </p14:cNvPr>
              <p14:cNvContentPartPr/>
              <p14:nvPr/>
            </p14:nvContentPartPr>
            <p14:xfrm>
              <a:off x="4317840" y="1066680"/>
              <a:ext cx="6016680" cy="484812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34446BC-83E0-AC64-F4E5-AA110F126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8480" y="1057320"/>
                <a:ext cx="6035400" cy="48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3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9149" y="-20320"/>
            <a:ext cx="9890508" cy="1325563"/>
          </a:xfrm>
        </p:spPr>
        <p:txBody>
          <a:bodyPr/>
          <a:lstStyle/>
          <a:p>
            <a:r>
              <a:rPr lang="fr-FR" dirty="0"/>
              <a:t>Capteur passif: alimentation en tension/courant	</a:t>
            </a:r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0664142" y="6457950"/>
            <a:ext cx="590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F88466-554A-4CBD-BB64-CBACC1E3F3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520588" y="2039708"/>
            <a:ext cx="9890509" cy="7040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Century Gothic" panose="020B0502020202020204" pitchFamily="34" charset="0"/>
              <a:buChar char="►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A17FE-E073-4C18-B2AF-F02C6DFAF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Rappel Principe de superposition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F36205-27BD-46BD-BF14-7C7E63D0382F}"/>
              </a:ext>
            </a:extLst>
          </p:cNvPr>
          <p:cNvSpPr/>
          <p:nvPr/>
        </p:nvSpPr>
        <p:spPr>
          <a:xfrm>
            <a:off x="875920" y="4923840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008A3-AAB0-498A-A517-BCA3A0442036}"/>
              </a:ext>
            </a:extLst>
          </p:cNvPr>
          <p:cNvSpPr/>
          <p:nvPr/>
        </p:nvSpPr>
        <p:spPr>
          <a:xfrm>
            <a:off x="2694750" y="3598847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185FF8-509E-4A82-BD59-FB832214C4D4}"/>
              </a:ext>
            </a:extLst>
          </p:cNvPr>
          <p:cNvSpPr txBox="1"/>
          <p:nvPr/>
        </p:nvSpPr>
        <p:spPr>
          <a:xfrm>
            <a:off x="2694749" y="3856348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72A1C0-A71E-4504-8720-16C84D67B2A1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285601" y="49238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2CBF56-EA5A-49F4-B15A-C4BF16CEAEE1}"/>
              </a:ext>
            </a:extLst>
          </p:cNvPr>
          <p:cNvCxnSpPr>
            <a:cxnSpLocks/>
          </p:cNvCxnSpPr>
          <p:nvPr/>
        </p:nvCxnSpPr>
        <p:spPr>
          <a:xfrm flipV="1">
            <a:off x="1285601" y="4475475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560053-C141-4B90-8CF4-B05DD829BC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92870" y="3231898"/>
            <a:ext cx="0" cy="36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B5CF40-6404-4D85-A33F-1696680DD42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76893" y="3239578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4D0CAD2-FF51-4121-A02A-AD23B3B90F5C}"/>
              </a:ext>
            </a:extLst>
          </p:cNvPr>
          <p:cNvCxnSpPr>
            <a:cxnSpLocks/>
          </p:cNvCxnSpPr>
          <p:nvPr/>
        </p:nvCxnSpPr>
        <p:spPr>
          <a:xfrm flipH="1">
            <a:off x="1285600" y="6135653"/>
            <a:ext cx="2636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7CC374A-D41E-4218-A03B-D05E989AD79A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92870" y="4492233"/>
            <a:ext cx="17416" cy="164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F9A36A8-34B9-4DEB-BDD2-20FE9990C175}"/>
              </a:ext>
            </a:extLst>
          </p:cNvPr>
          <p:cNvCxnSpPr>
            <a:cxnSpLocks/>
          </p:cNvCxnSpPr>
          <p:nvPr/>
        </p:nvCxnSpPr>
        <p:spPr>
          <a:xfrm flipH="1">
            <a:off x="1285601" y="3231897"/>
            <a:ext cx="26279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6E1D1C-D9B1-4861-BA3A-91173B18FE8B}"/>
              </a:ext>
            </a:extLst>
          </p:cNvPr>
          <p:cNvSpPr/>
          <p:nvPr/>
        </p:nvSpPr>
        <p:spPr>
          <a:xfrm>
            <a:off x="1078773" y="3572615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A16079-1A28-4403-82B9-0259197F2B19}"/>
              </a:ext>
            </a:extLst>
          </p:cNvPr>
          <p:cNvSpPr txBox="1"/>
          <p:nvPr/>
        </p:nvSpPr>
        <p:spPr>
          <a:xfrm>
            <a:off x="1078772" y="3830116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A66C94D-3E90-4DC9-9FB8-86C88EFB6265}"/>
              </a:ext>
            </a:extLst>
          </p:cNvPr>
          <p:cNvCxnSpPr>
            <a:cxnSpLocks/>
          </p:cNvCxnSpPr>
          <p:nvPr/>
        </p:nvCxnSpPr>
        <p:spPr>
          <a:xfrm flipV="1">
            <a:off x="1285600" y="5694967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1E7A43A3-9705-4ABE-A328-853A6D5D0810}"/>
              </a:ext>
            </a:extLst>
          </p:cNvPr>
          <p:cNvSpPr/>
          <p:nvPr/>
        </p:nvSpPr>
        <p:spPr>
          <a:xfrm>
            <a:off x="3512571" y="4907333"/>
            <a:ext cx="819361" cy="756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V3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2BECD66-4758-4FE5-88CD-7F116A8E345E}"/>
              </a:ext>
            </a:extLst>
          </p:cNvPr>
          <p:cNvCxnSpPr>
            <a:cxnSpLocks/>
            <a:stCxn id="42" idx="0"/>
            <a:endCxn id="42" idx="0"/>
          </p:cNvCxnSpPr>
          <p:nvPr/>
        </p:nvCxnSpPr>
        <p:spPr>
          <a:xfrm>
            <a:off x="3922252" y="490733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57AC952-3557-469E-B6FD-7B984F10723B}"/>
              </a:ext>
            </a:extLst>
          </p:cNvPr>
          <p:cNvCxnSpPr>
            <a:cxnSpLocks/>
          </p:cNvCxnSpPr>
          <p:nvPr/>
        </p:nvCxnSpPr>
        <p:spPr>
          <a:xfrm flipV="1">
            <a:off x="3922252" y="4458968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28BEBA3-56F7-41F4-9418-3D522A42036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913544" y="3223071"/>
            <a:ext cx="0" cy="33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DF74B4-BB54-41FE-B683-567D103DE741}"/>
              </a:ext>
            </a:extLst>
          </p:cNvPr>
          <p:cNvSpPr/>
          <p:nvPr/>
        </p:nvSpPr>
        <p:spPr>
          <a:xfrm>
            <a:off x="3715424" y="3556108"/>
            <a:ext cx="396240" cy="89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5C112E2-4AAE-4B54-BD79-E1A709581B2B}"/>
              </a:ext>
            </a:extLst>
          </p:cNvPr>
          <p:cNvSpPr txBox="1"/>
          <p:nvPr/>
        </p:nvSpPr>
        <p:spPr>
          <a:xfrm>
            <a:off x="3715423" y="3813609"/>
            <a:ext cx="5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R3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B169835-E869-4129-871D-7C4A36B6CF8E}"/>
              </a:ext>
            </a:extLst>
          </p:cNvPr>
          <p:cNvCxnSpPr>
            <a:cxnSpLocks/>
          </p:cNvCxnSpPr>
          <p:nvPr/>
        </p:nvCxnSpPr>
        <p:spPr>
          <a:xfrm flipV="1">
            <a:off x="3922251" y="5678460"/>
            <a:ext cx="1" cy="44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4BA26D3-6088-F5F8-9C5F-F80D707EA567}"/>
                  </a:ext>
                </a:extLst>
              </p14:cNvPr>
              <p14:cNvContentPartPr/>
              <p14:nvPr/>
            </p14:nvContentPartPr>
            <p14:xfrm>
              <a:off x="370080" y="145080"/>
              <a:ext cx="10661040" cy="65462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4BA26D3-6088-F5F8-9C5F-F80D707EA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720" y="135720"/>
                <a:ext cx="10679760" cy="65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946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frei Paris">
      <a:dk1>
        <a:srgbClr val="000000"/>
      </a:dk1>
      <a:lt1>
        <a:srgbClr val="FFFFFF"/>
      </a:lt1>
      <a:dk2>
        <a:srgbClr val="0070C0"/>
      </a:dk2>
      <a:lt2>
        <a:srgbClr val="F2F2F2"/>
      </a:lt2>
      <a:accent1>
        <a:srgbClr val="E6F4FD"/>
      </a:accent1>
      <a:accent2>
        <a:srgbClr val="CAD4E8"/>
      </a:accent2>
      <a:accent3>
        <a:srgbClr val="6A8EC9"/>
      </a:accent3>
      <a:accent4>
        <a:srgbClr val="3F5173"/>
      </a:accent4>
      <a:accent5>
        <a:srgbClr val="6FCFFF"/>
      </a:accent5>
      <a:accent6>
        <a:srgbClr val="F09715"/>
      </a:accent6>
      <a:hlink>
        <a:srgbClr val="007BC1"/>
      </a:hlink>
      <a:folHlink>
        <a:srgbClr val="94609A"/>
      </a:folHlink>
    </a:clrScheme>
    <a:fontScheme name="Personnalisé 1">
      <a:majorFont>
        <a:latin typeface="Neo Sans W1G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D2CDE3B-E8EC-4B14-A7B4-CFA398EDB18D}" vid="{D77A80A0-5380-466C-A9F2-10BEEADD69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267</Words>
  <Application>Microsoft Office PowerPoint</Application>
  <PresentationFormat>Grand écran</PresentationFormat>
  <Paragraphs>154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Neo Sans W1G</vt:lpstr>
      <vt:lpstr>Thème Office</vt:lpstr>
      <vt:lpstr>ST2CSE</vt:lpstr>
      <vt:lpstr>Présentation PowerPoint</vt:lpstr>
      <vt:lpstr>Conditionnement</vt:lpstr>
      <vt:lpstr>Capteur passif - actif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Capteur passif: alimentation en tension/courant </vt:lpstr>
      <vt:lpstr>Amplificateur Opérationnel </vt:lpstr>
      <vt:lpstr>Amplificateur Opérationnel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Prototypage</dc:title>
  <dc:creator>Remi GRIOT</dc:creator>
  <cp:lastModifiedBy>Rémi GRIOT</cp:lastModifiedBy>
  <cp:revision>240</cp:revision>
  <dcterms:created xsi:type="dcterms:W3CDTF">2020-11-04T16:23:48Z</dcterms:created>
  <dcterms:modified xsi:type="dcterms:W3CDTF">2023-05-09T13:58:29Z</dcterms:modified>
</cp:coreProperties>
</file>