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8B55A-9D9B-26B5-AD29-43619831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29D469-2FDE-0524-E0BD-7BEA43E3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27CD7-2A5F-7167-BC86-4ADBF67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1CCD4-BAA4-A4B5-E191-689BD36E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C5E8B-736D-BC9F-ACE9-449BB63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403E3-84C3-2140-7109-6B55B6D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0A2FE-45D2-ACCE-145B-0DC504CD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D1F51-E495-304D-CFF4-196D3DC7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27417-C1B6-EB0C-3086-EDFD6F4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8B7A9-F79D-0EEA-9AF3-E2A41CB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913686-D98D-F12F-40E6-EBBFB19A9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187D7-08E3-2B6E-6ABB-86B0AA57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906AC-0C75-0270-D26B-F7894BDD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F8AE-BEBA-4430-F2DD-D3EEC4D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B9B97-A6C8-255C-3016-97F7089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C0FA2-7641-0086-64EE-A3DA9256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8FD30-2231-D24A-BD41-24300F40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71451-3BDC-5C3F-F9B3-1DD8CE74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365A-F4AA-52BD-B6DD-1114B3DA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2C9B8-5E1F-A371-C34B-A4A6DE9C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A75A5-279F-20BF-5D97-520332AA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22B61-7FD0-AE46-B45F-F8934E81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809A0-6306-B2D8-C7B8-B8CBA96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4F812-59EA-76B1-3D45-AC0D179C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04B8C-43EE-83D9-F06E-54F9C15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12D12-4500-5D8A-BC5A-1E75141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C8130-F3E8-A5E1-78C1-83158ADB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2C7FB-C606-C1DB-2056-E71C3F59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4FBACF-BF7E-5348-CDF4-3C56601E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1BE9C-2DAF-5535-6DAF-F37674D0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F5D665-8DB6-2707-4611-13AB37F7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F1E41-7C1A-9C00-4D63-EEDCD870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2FA747-C893-B3BF-B100-FECB825A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BB42E-EADB-7877-5DE9-1DE2B1D8A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4D988D-718C-6C20-6702-16F14A67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9FC775-A191-6800-3B11-6ACD60EB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88A076-682C-161E-8F6F-CD254FC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D0EB4D-679D-CF8B-2CEC-D606ED6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EEA4AC-0BF8-0C6A-5997-A4D3D9D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7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40906-0864-DEAA-BC5C-6A97227B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622F71-0C9C-B739-850D-A582CE76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16C70-7CF1-CA4C-B80C-8847BA5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2E79E-DAF5-4610-3A8D-4A976CFF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2F61C1-F63D-1FCE-B8F1-4E44B46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D74EE-021A-1615-D50F-3F4BD2F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98397-71A5-68FF-E778-1B492AA8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A8D2D-1283-E58E-2E0E-5CC096EB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02BD1-76B9-3188-D22E-9208D5EE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D8FDCC-0EAA-0BCB-2A0E-8C5F5E21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7BADE-F2D3-D1DA-8643-209AE8C3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266E8-9191-8619-5004-36B47E6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CF75D6-353C-6442-3C1C-F117CA4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CB889-8F34-8562-A514-9F74DEC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01FDC1-F204-6E6F-6661-58683BCE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F9CB3-DE47-5ED6-11EF-F8F36FEF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52DEF-F448-36AF-8DAD-9B603BE7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195CC6-3994-7281-575E-6B73FB5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CD0C9-3EDF-839D-F392-63FAE6B5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2493C-7C10-BAAA-CA29-8A7D8499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E16CA-1539-6FEE-D11D-FD84AFFB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8EFE2-C5BA-23E2-D3E2-C118BBC2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3B0F-F527-4DE5-AC72-C2245DBFC0B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D7A2E-D12F-54AB-473E-CFF34641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73041-D91B-88F2-795F-37BB68CA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18AD-36C3-492E-9061-48385307F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E0B549-476E-F675-468C-D0B669476D78}"/>
              </a:ext>
            </a:extLst>
          </p:cNvPr>
          <p:cNvGrpSpPr/>
          <p:nvPr/>
        </p:nvGrpSpPr>
        <p:grpSpPr>
          <a:xfrm>
            <a:off x="2058519" y="1013538"/>
            <a:ext cx="7525155" cy="4830924"/>
            <a:chOff x="2058519" y="866441"/>
            <a:chExt cx="7525155" cy="48309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7689B7-2F82-C347-CA38-29FACD567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519" y="866441"/>
              <a:ext cx="4122388" cy="4830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CODUINO - Les indispensables du prototypage">
              <a:extLst>
                <a:ext uri="{FF2B5EF4-FFF2-40B4-BE49-F238E27FC236}">
                  <a16:creationId xmlns:a16="http://schemas.microsoft.com/office/drawing/2014/main" id="{D26D168A-AE68-12BE-D247-1F6A7BE55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374" y="1748378"/>
              <a:ext cx="2400300" cy="3524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2148A696-EC8C-D495-CCF6-8BCF1AE13959}"/>
                </a:ext>
              </a:extLst>
            </p:cNvPr>
            <p:cNvGrpSpPr/>
            <p:nvPr/>
          </p:nvGrpSpPr>
          <p:grpSpPr>
            <a:xfrm>
              <a:off x="8196643" y="2577050"/>
              <a:ext cx="343681" cy="855161"/>
              <a:chOff x="9082087" y="1827242"/>
              <a:chExt cx="343681" cy="85516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933CAE-7998-4F3E-8EB6-BCB5628CEF94}"/>
                  </a:ext>
                </a:extLst>
              </p:cNvPr>
              <p:cNvSpPr/>
              <p:nvPr/>
            </p:nvSpPr>
            <p:spPr>
              <a:xfrm>
                <a:off x="9084515" y="1850566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28D400-E44F-E834-4F04-15968F267B82}"/>
                  </a:ext>
                </a:extLst>
              </p:cNvPr>
              <p:cNvSpPr/>
              <p:nvPr/>
            </p:nvSpPr>
            <p:spPr>
              <a:xfrm>
                <a:off x="9084468" y="1958453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88039B-7319-8191-AF1B-D1D17B9B1B78}"/>
                  </a:ext>
                </a:extLst>
              </p:cNvPr>
              <p:cNvSpPr/>
              <p:nvPr/>
            </p:nvSpPr>
            <p:spPr>
              <a:xfrm>
                <a:off x="9084468" y="2062513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667B1-2121-E179-7CF4-981F3D9026DB}"/>
                  </a:ext>
                </a:extLst>
              </p:cNvPr>
              <p:cNvSpPr/>
              <p:nvPr/>
            </p:nvSpPr>
            <p:spPr>
              <a:xfrm>
                <a:off x="9087992" y="2157762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2FF806-F464-36D2-E0F6-2EC582359059}"/>
                  </a:ext>
                </a:extLst>
              </p:cNvPr>
              <p:cNvSpPr/>
              <p:nvPr/>
            </p:nvSpPr>
            <p:spPr>
              <a:xfrm>
                <a:off x="9082087" y="2260430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C011130-5F71-0DA4-CFF8-77655BF03498}"/>
                  </a:ext>
                </a:extLst>
              </p:cNvPr>
              <p:cNvSpPr/>
              <p:nvPr/>
            </p:nvSpPr>
            <p:spPr>
              <a:xfrm>
                <a:off x="9084468" y="2364036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D8B96-F46C-E18F-6F2A-67E7AE563764}"/>
                  </a:ext>
                </a:extLst>
              </p:cNvPr>
              <p:cNvSpPr/>
              <p:nvPr/>
            </p:nvSpPr>
            <p:spPr>
              <a:xfrm>
                <a:off x="9084468" y="2475061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B8603A-68B5-877D-F7E9-87257B1F0F00}"/>
                  </a:ext>
                </a:extLst>
              </p:cNvPr>
              <p:cNvSpPr/>
              <p:nvPr/>
            </p:nvSpPr>
            <p:spPr>
              <a:xfrm>
                <a:off x="9084468" y="2579781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858D77-8293-9EB2-79BD-B8620A535A77}"/>
                  </a:ext>
                </a:extLst>
              </p:cNvPr>
              <p:cNvSpPr/>
              <p:nvPr/>
            </p:nvSpPr>
            <p:spPr>
              <a:xfrm>
                <a:off x="9306307" y="1852833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E35A2C-CEEA-4B49-23D7-CFAFDB1B52BD}"/>
                  </a:ext>
                </a:extLst>
              </p:cNvPr>
              <p:cNvSpPr/>
              <p:nvPr/>
            </p:nvSpPr>
            <p:spPr>
              <a:xfrm>
                <a:off x="9306307" y="1954303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573BBD-8106-650D-5CB3-794CE24C49D8}"/>
                  </a:ext>
                </a:extLst>
              </p:cNvPr>
              <p:cNvSpPr/>
              <p:nvPr/>
            </p:nvSpPr>
            <p:spPr>
              <a:xfrm>
                <a:off x="9306307" y="2058402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E7C0366-1B36-A742-1619-B666E29D109B}"/>
                  </a:ext>
                </a:extLst>
              </p:cNvPr>
              <p:cNvSpPr/>
              <p:nvPr/>
            </p:nvSpPr>
            <p:spPr>
              <a:xfrm>
                <a:off x="9309831" y="2157762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BFC454-243B-430D-B506-81A6A791345E}"/>
                  </a:ext>
                </a:extLst>
              </p:cNvPr>
              <p:cNvSpPr/>
              <p:nvPr/>
            </p:nvSpPr>
            <p:spPr>
              <a:xfrm>
                <a:off x="9309831" y="2265044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CB303A-0D6A-FB42-0861-B4646391485C}"/>
                  </a:ext>
                </a:extLst>
              </p:cNvPr>
              <p:cNvSpPr/>
              <p:nvPr/>
            </p:nvSpPr>
            <p:spPr>
              <a:xfrm>
                <a:off x="9306307" y="2364036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2424FD-7787-44B9-1BB3-D0513C0C807F}"/>
                  </a:ext>
                </a:extLst>
              </p:cNvPr>
              <p:cNvSpPr/>
              <p:nvPr/>
            </p:nvSpPr>
            <p:spPr>
              <a:xfrm>
                <a:off x="9312308" y="2482436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C775865-BA05-0C54-6C73-29640C29D206}"/>
                  </a:ext>
                </a:extLst>
              </p:cNvPr>
              <p:cNvSpPr/>
              <p:nvPr/>
            </p:nvSpPr>
            <p:spPr>
              <a:xfrm>
                <a:off x="9314230" y="2584748"/>
                <a:ext cx="111538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A99298-061C-2707-78EF-128761AB8B37}"/>
                  </a:ext>
                </a:extLst>
              </p:cNvPr>
              <p:cNvSpPr/>
              <p:nvPr/>
            </p:nvSpPr>
            <p:spPr>
              <a:xfrm>
                <a:off x="9114568" y="1827242"/>
                <a:ext cx="274320" cy="85516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Organigramme : Délai 25">
                <a:extLst>
                  <a:ext uri="{FF2B5EF4-FFF2-40B4-BE49-F238E27FC236}">
                    <a16:creationId xmlns:a16="http://schemas.microsoft.com/office/drawing/2014/main" id="{382FCBD8-96F3-3727-8120-50845F0A9A5F}"/>
                  </a:ext>
                </a:extLst>
              </p:cNvPr>
              <p:cNvSpPr/>
              <p:nvPr/>
            </p:nvSpPr>
            <p:spPr>
              <a:xfrm rot="5400000">
                <a:off x="9209676" y="1816500"/>
                <a:ext cx="78627" cy="105968"/>
              </a:xfrm>
              <a:prstGeom prst="flowChartDelay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57D7D90-EAC3-EBFE-E38B-5DBDEFC6AD7E}"/>
                  </a:ext>
                </a:extLst>
              </p:cNvPr>
              <p:cNvSpPr txBox="1"/>
              <p:nvPr/>
            </p:nvSpPr>
            <p:spPr>
              <a:xfrm rot="5400000">
                <a:off x="8879108" y="2205830"/>
                <a:ext cx="7377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SN74HC595N</a:t>
                </a: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F0122B5-157E-3DA9-E5A3-F53C7C803D0B}"/>
                </a:ext>
              </a:extLst>
            </p:cNvPr>
            <p:cNvGrpSpPr/>
            <p:nvPr/>
          </p:nvGrpSpPr>
          <p:grpSpPr>
            <a:xfrm>
              <a:off x="2873961" y="1133856"/>
              <a:ext cx="4505334" cy="2559544"/>
              <a:chOff x="1328625" y="612648"/>
              <a:chExt cx="4505334" cy="2559544"/>
            </a:xfrm>
            <a:solidFill>
              <a:srgbClr val="C00000"/>
            </a:solidFill>
          </p:grpSpPr>
          <p:cxnSp>
            <p:nvCxnSpPr>
              <p:cNvPr id="38" name="Connecteur : en angle 37">
                <a:extLst>
                  <a:ext uri="{FF2B5EF4-FFF2-40B4-BE49-F238E27FC236}">
                    <a16:creationId xmlns:a16="http://schemas.microsoft.com/office/drawing/2014/main" id="{CC523A8C-E296-0C4D-AB4F-D2D3BF1DFA59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rot="5400000" flipH="1" flipV="1">
                <a:off x="2297714" y="-320246"/>
                <a:ext cx="2483344" cy="4349132"/>
              </a:xfrm>
              <a:prstGeom prst="bentConnector2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BC685F6-1F0D-90C6-1BC0-8F2BC535211D}"/>
                  </a:ext>
                </a:extLst>
              </p:cNvPr>
              <p:cNvSpPr/>
              <p:nvPr/>
            </p:nvSpPr>
            <p:spPr>
              <a:xfrm>
                <a:off x="1328625" y="3095992"/>
                <a:ext cx="72390" cy="76200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 : en angle 44">
                <a:extLst>
                  <a:ext uri="{FF2B5EF4-FFF2-40B4-BE49-F238E27FC236}">
                    <a16:creationId xmlns:a16="http://schemas.microsoft.com/office/drawing/2014/main" id="{CE8CF8C5-9477-2C89-0C88-8267814D31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99861" y="1016329"/>
                <a:ext cx="900494" cy="93132"/>
              </a:xfrm>
              <a:prstGeom prst="bentConnector3">
                <a:avLst>
                  <a:gd name="adj1" fmla="val 21"/>
                </a:avLst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C05951-7CE0-8471-C9D5-C14778645095}"/>
                  </a:ext>
                </a:extLst>
              </p:cNvPr>
              <p:cNvSpPr/>
              <p:nvPr/>
            </p:nvSpPr>
            <p:spPr>
              <a:xfrm>
                <a:off x="5761569" y="1479804"/>
                <a:ext cx="72390" cy="76200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E9F087E7-E40A-5907-1707-A11880FE97FC}"/>
                </a:ext>
              </a:extLst>
            </p:cNvPr>
            <p:cNvGrpSpPr/>
            <p:nvPr/>
          </p:nvGrpSpPr>
          <p:grpSpPr>
            <a:xfrm>
              <a:off x="2871387" y="963166"/>
              <a:ext cx="4625105" cy="3013712"/>
              <a:chOff x="1483037" y="612646"/>
              <a:chExt cx="4318056" cy="2690624"/>
            </a:xfrm>
            <a:solidFill>
              <a:srgbClr val="0070C0"/>
            </a:solidFill>
          </p:grpSpPr>
          <p:cxnSp>
            <p:nvCxnSpPr>
              <p:cNvPr id="54" name="Connecteur : en angle 53">
                <a:extLst>
                  <a:ext uri="{FF2B5EF4-FFF2-40B4-BE49-F238E27FC236}">
                    <a16:creationId xmlns:a16="http://schemas.microsoft.com/office/drawing/2014/main" id="{EC780A45-2E44-9990-CC51-D43760E96554}"/>
                  </a:ext>
                </a:extLst>
              </p:cNvPr>
              <p:cNvCxnSpPr>
                <a:cxnSpLocks/>
                <a:stCxn id="55" idx="1"/>
              </p:cNvCxnSpPr>
              <p:nvPr/>
            </p:nvCxnSpPr>
            <p:spPr>
              <a:xfrm rot="10800000" flipH="1">
                <a:off x="1483037" y="612648"/>
                <a:ext cx="4230915" cy="2652522"/>
              </a:xfrm>
              <a:prstGeom prst="bentConnector3">
                <a:avLst>
                  <a:gd name="adj1" fmla="val -5044"/>
                </a:avLst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3BC9EA8-7A0B-FF7A-4B4C-C0386F320626}"/>
                  </a:ext>
                </a:extLst>
              </p:cNvPr>
              <p:cNvSpPr/>
              <p:nvPr/>
            </p:nvSpPr>
            <p:spPr>
              <a:xfrm>
                <a:off x="1483037" y="3227070"/>
                <a:ext cx="72390" cy="76200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6" name="Connecteur : en angle 55">
                <a:extLst>
                  <a:ext uri="{FF2B5EF4-FFF2-40B4-BE49-F238E27FC236}">
                    <a16:creationId xmlns:a16="http://schemas.microsoft.com/office/drawing/2014/main" id="{AB5AE0E4-470A-D750-47ED-744275546B2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rot="16200000" flipH="1">
                <a:off x="5270993" y="1045195"/>
                <a:ext cx="926582" cy="61484"/>
              </a:xfrm>
              <a:prstGeom prst="bentConnector3">
                <a:avLst>
                  <a:gd name="adj1" fmla="val 73"/>
                </a:avLst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3AB446C-1A6B-1C8C-2D14-A9B8D2D39CDB}"/>
                  </a:ext>
                </a:extLst>
              </p:cNvPr>
              <p:cNvSpPr/>
              <p:nvPr/>
            </p:nvSpPr>
            <p:spPr>
              <a:xfrm>
                <a:off x="5728958" y="1539229"/>
                <a:ext cx="72135" cy="68031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 : en angle 62">
              <a:extLst>
                <a:ext uri="{FF2B5EF4-FFF2-40B4-BE49-F238E27FC236}">
                  <a16:creationId xmlns:a16="http://schemas.microsoft.com/office/drawing/2014/main" id="{18E7C104-F70C-DE2F-E91D-5EDC9420DBF1}"/>
                </a:ext>
              </a:extLst>
            </p:cNvPr>
            <p:cNvCxnSpPr>
              <a:cxnSpLocks/>
              <a:stCxn id="1031" idx="2"/>
              <a:endCxn id="1024" idx="0"/>
            </p:cNvCxnSpPr>
            <p:nvPr/>
          </p:nvCxnSpPr>
          <p:spPr>
            <a:xfrm flipV="1">
              <a:off x="7495960" y="3363868"/>
              <a:ext cx="572069" cy="51307"/>
            </a:xfrm>
            <a:prstGeom prst="bentConnector3">
              <a:avLst>
                <a:gd name="adj1" fmla="val 50000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EFF2D36B-A5AF-EBE9-C0B8-C93FA7D19C3D}"/>
                </a:ext>
              </a:extLst>
            </p:cNvPr>
            <p:cNvSpPr/>
            <p:nvPr/>
          </p:nvSpPr>
          <p:spPr>
            <a:xfrm rot="16200000">
              <a:off x="8067497" y="3325768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BDE6FFDA-4C3D-A828-2C1E-C8C4C5C204EE}"/>
                </a:ext>
              </a:extLst>
            </p:cNvPr>
            <p:cNvSpPr/>
            <p:nvPr/>
          </p:nvSpPr>
          <p:spPr>
            <a:xfrm rot="16200000">
              <a:off x="7419228" y="3377075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33" name="Connecteur : en angle 1032">
              <a:extLst>
                <a:ext uri="{FF2B5EF4-FFF2-40B4-BE49-F238E27FC236}">
                  <a16:creationId xmlns:a16="http://schemas.microsoft.com/office/drawing/2014/main" id="{0C2246D3-2A75-62E0-FADF-511D1B6C8FE4}"/>
                </a:ext>
              </a:extLst>
            </p:cNvPr>
            <p:cNvCxnSpPr>
              <a:cxnSpLocks/>
              <a:endCxn id="1044" idx="0"/>
            </p:cNvCxnSpPr>
            <p:nvPr/>
          </p:nvCxnSpPr>
          <p:spPr>
            <a:xfrm>
              <a:off x="7342010" y="2253646"/>
              <a:ext cx="1625634" cy="321140"/>
            </a:xfrm>
            <a:prstGeom prst="bentConnector2">
              <a:avLst/>
            </a:prstGeom>
            <a:solidFill>
              <a:srgbClr val="0070C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D74EE8FF-E398-4425-DA7A-4D39F5C4D6BA}"/>
                </a:ext>
              </a:extLst>
            </p:cNvPr>
            <p:cNvSpPr/>
            <p:nvPr/>
          </p:nvSpPr>
          <p:spPr>
            <a:xfrm>
              <a:off x="7318379" y="2214332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04C17582-E095-0BE8-1B7F-582769AD981B}"/>
                </a:ext>
              </a:extLst>
            </p:cNvPr>
            <p:cNvSpPr/>
            <p:nvPr/>
          </p:nvSpPr>
          <p:spPr>
            <a:xfrm>
              <a:off x="8931449" y="2574786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4113051B-392F-3B6F-E43A-631E222B5E5F}"/>
                </a:ext>
              </a:extLst>
            </p:cNvPr>
            <p:cNvSpPr/>
            <p:nvPr/>
          </p:nvSpPr>
          <p:spPr>
            <a:xfrm>
              <a:off x="7335427" y="3579100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46" name="Connecteur : en angle 1045">
              <a:extLst>
                <a:ext uri="{FF2B5EF4-FFF2-40B4-BE49-F238E27FC236}">
                  <a16:creationId xmlns:a16="http://schemas.microsoft.com/office/drawing/2014/main" id="{41D5E5B7-F816-37BF-719D-3D3F52C20EC6}"/>
                </a:ext>
              </a:extLst>
            </p:cNvPr>
            <p:cNvCxnSpPr>
              <a:cxnSpLocks/>
              <a:stCxn id="1045" idx="3"/>
              <a:endCxn id="1051" idx="3"/>
            </p:cNvCxnSpPr>
            <p:nvPr/>
          </p:nvCxnSpPr>
          <p:spPr>
            <a:xfrm flipV="1">
              <a:off x="7407817" y="3247728"/>
              <a:ext cx="1596022" cy="369472"/>
            </a:xfrm>
            <a:prstGeom prst="bentConnector3">
              <a:avLst>
                <a:gd name="adj1" fmla="val 114323"/>
              </a:avLst>
            </a:prstGeom>
            <a:solidFill>
              <a:srgbClr val="0070C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42AE126D-2577-A0B7-2AD0-83177CA4AA75}"/>
                </a:ext>
              </a:extLst>
            </p:cNvPr>
            <p:cNvSpPr/>
            <p:nvPr/>
          </p:nvSpPr>
          <p:spPr>
            <a:xfrm>
              <a:off x="8931449" y="3209628"/>
              <a:ext cx="72390" cy="762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54" name="Connecteur : en angle 1053">
              <a:extLst>
                <a:ext uri="{FF2B5EF4-FFF2-40B4-BE49-F238E27FC236}">
                  <a16:creationId xmlns:a16="http://schemas.microsoft.com/office/drawing/2014/main" id="{C3F8DAB5-E854-9A3E-C302-DC1C0E019499}"/>
                </a:ext>
              </a:extLst>
            </p:cNvPr>
            <p:cNvCxnSpPr>
              <a:cxnSpLocks/>
              <a:stCxn id="1055" idx="2"/>
              <a:endCxn id="1060" idx="2"/>
            </p:cNvCxnSpPr>
            <p:nvPr/>
          </p:nvCxnSpPr>
          <p:spPr>
            <a:xfrm>
              <a:off x="7495960" y="2152451"/>
              <a:ext cx="1507879" cy="780300"/>
            </a:xfrm>
            <a:prstGeom prst="bentConnector3">
              <a:avLst>
                <a:gd name="adj1" fmla="val 115196"/>
              </a:avLst>
            </a:prstGeom>
            <a:solidFill>
              <a:srgbClr val="0070C0"/>
            </a:solidFill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D4841460-6EDF-A3F4-643F-82EAC425E95C}"/>
                </a:ext>
              </a:extLst>
            </p:cNvPr>
            <p:cNvSpPr/>
            <p:nvPr/>
          </p:nvSpPr>
          <p:spPr>
            <a:xfrm rot="16200000">
              <a:off x="7419228" y="2114351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067267C-9D4F-308E-8415-65EE0476869B}"/>
                </a:ext>
              </a:extLst>
            </p:cNvPr>
            <p:cNvSpPr/>
            <p:nvPr/>
          </p:nvSpPr>
          <p:spPr>
            <a:xfrm rot="16200000">
              <a:off x="8927107" y="2894651"/>
              <a:ext cx="77264" cy="7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8202A7D5-7B7B-4554-B9E7-D9B6257262E7}"/>
                </a:ext>
              </a:extLst>
            </p:cNvPr>
            <p:cNvSpPr/>
            <p:nvPr/>
          </p:nvSpPr>
          <p:spPr>
            <a:xfrm>
              <a:off x="5289501" y="3703300"/>
              <a:ext cx="72390" cy="76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4" name="Connecteur : en angle 1063">
              <a:extLst>
                <a:ext uri="{FF2B5EF4-FFF2-40B4-BE49-F238E27FC236}">
                  <a16:creationId xmlns:a16="http://schemas.microsoft.com/office/drawing/2014/main" id="{A596C4C6-BC72-BFE4-9451-2E61E0B5415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725115" y="1749068"/>
              <a:ext cx="554815" cy="3353650"/>
            </a:xfrm>
            <a:prstGeom prst="bentConnector4">
              <a:avLst>
                <a:gd name="adj1" fmla="val 245141"/>
                <a:gd name="adj2" fmla="val 106059"/>
              </a:avLst>
            </a:prstGeom>
            <a:solidFill>
              <a:srgbClr val="C0000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68CFA292-AF5E-8147-A2A3-7EE4D4103458}"/>
                </a:ext>
              </a:extLst>
            </p:cNvPr>
            <p:cNvSpPr/>
            <p:nvPr/>
          </p:nvSpPr>
          <p:spPr>
            <a:xfrm>
              <a:off x="8606956" y="3110385"/>
              <a:ext cx="72390" cy="76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FEC4270-AEE8-9686-7B40-6230E266E91D}"/>
                </a:ext>
              </a:extLst>
            </p:cNvPr>
            <p:cNvSpPr/>
            <p:nvPr/>
          </p:nvSpPr>
          <p:spPr>
            <a:xfrm>
              <a:off x="5289501" y="3958666"/>
              <a:ext cx="72390" cy="76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86C246E-AC44-B0C2-A597-9EB603339B60}"/>
                </a:ext>
              </a:extLst>
            </p:cNvPr>
            <p:cNvSpPr/>
            <p:nvPr/>
          </p:nvSpPr>
          <p:spPr>
            <a:xfrm>
              <a:off x="8608601" y="2791797"/>
              <a:ext cx="72390" cy="76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B5EEE9E7-4215-9261-7A5A-259F868BC793}"/>
                </a:ext>
              </a:extLst>
            </p:cNvPr>
            <p:cNvSpPr/>
            <p:nvPr/>
          </p:nvSpPr>
          <p:spPr>
            <a:xfrm>
              <a:off x="5289501" y="3827500"/>
              <a:ext cx="72390" cy="76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2" name="Connecteur : en angle 1111">
              <a:extLst>
                <a:ext uri="{FF2B5EF4-FFF2-40B4-BE49-F238E27FC236}">
                  <a16:creationId xmlns:a16="http://schemas.microsoft.com/office/drawing/2014/main" id="{14F9B78F-5FDA-F3C1-0B04-7C830A07976E}"/>
                </a:ext>
              </a:extLst>
            </p:cNvPr>
            <p:cNvCxnSpPr>
              <a:cxnSpLocks/>
              <a:stCxn id="1105" idx="3"/>
            </p:cNvCxnSpPr>
            <p:nvPr/>
          </p:nvCxnSpPr>
          <p:spPr>
            <a:xfrm flipV="1">
              <a:off x="5361891" y="2420613"/>
              <a:ext cx="3281260" cy="1444987"/>
            </a:xfrm>
            <a:prstGeom prst="bentConnector3">
              <a:avLst>
                <a:gd name="adj1" fmla="val 1697"/>
              </a:avLst>
            </a:prstGeom>
            <a:solidFill>
              <a:srgbClr val="C00000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cteur : en angle 1119">
              <a:extLst>
                <a:ext uri="{FF2B5EF4-FFF2-40B4-BE49-F238E27FC236}">
                  <a16:creationId xmlns:a16="http://schemas.microsoft.com/office/drawing/2014/main" id="{9542CE6A-6429-B461-E22E-0FF6FBBCCDF0}"/>
                </a:ext>
              </a:extLst>
            </p:cNvPr>
            <p:cNvCxnSpPr>
              <a:cxnSpLocks/>
              <a:endCxn id="1106" idx="3"/>
            </p:cNvCxnSpPr>
            <p:nvPr/>
          </p:nvCxnSpPr>
          <p:spPr>
            <a:xfrm rot="16200000" flipH="1">
              <a:off x="8346684" y="2712928"/>
              <a:ext cx="622456" cy="50540"/>
            </a:xfrm>
            <a:prstGeom prst="bentConnector4">
              <a:avLst>
                <a:gd name="adj1" fmla="val -879"/>
                <a:gd name="adj2" fmla="val 398716"/>
              </a:avLst>
            </a:prstGeom>
            <a:solidFill>
              <a:srgbClr val="C00000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0BB60234-7055-4467-28E7-11B4CAC44027}"/>
                </a:ext>
              </a:extLst>
            </p:cNvPr>
            <p:cNvSpPr/>
            <p:nvPr/>
          </p:nvSpPr>
          <p:spPr>
            <a:xfrm>
              <a:off x="8610792" y="3011326"/>
              <a:ext cx="72390" cy="76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8" name="Connecteur : en angle 1127">
              <a:extLst>
                <a:ext uri="{FF2B5EF4-FFF2-40B4-BE49-F238E27FC236}">
                  <a16:creationId xmlns:a16="http://schemas.microsoft.com/office/drawing/2014/main" id="{8398D604-7D1F-2130-DBF7-3AF74577D89B}"/>
                </a:ext>
              </a:extLst>
            </p:cNvPr>
            <p:cNvCxnSpPr>
              <a:cxnSpLocks/>
              <a:stCxn id="1083" idx="3"/>
            </p:cNvCxnSpPr>
            <p:nvPr/>
          </p:nvCxnSpPr>
          <p:spPr>
            <a:xfrm flipV="1">
              <a:off x="5361891" y="2507724"/>
              <a:ext cx="3393657" cy="1489042"/>
            </a:xfrm>
            <a:prstGeom prst="bentConnector3">
              <a:avLst>
                <a:gd name="adj1" fmla="val 4869"/>
              </a:avLst>
            </a:prstGeom>
            <a:solidFill>
              <a:srgbClr val="C00000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cteur : en angle 1133">
              <a:extLst>
                <a:ext uri="{FF2B5EF4-FFF2-40B4-BE49-F238E27FC236}">
                  <a16:creationId xmlns:a16="http://schemas.microsoft.com/office/drawing/2014/main" id="{FB731099-4461-E2F6-25A5-090A09FE77DB}"/>
                </a:ext>
              </a:extLst>
            </p:cNvPr>
            <p:cNvCxnSpPr>
              <a:cxnSpLocks/>
              <a:stCxn id="1095" idx="3"/>
            </p:cNvCxnSpPr>
            <p:nvPr/>
          </p:nvCxnSpPr>
          <p:spPr>
            <a:xfrm flipV="1">
              <a:off x="8680991" y="2488410"/>
              <a:ext cx="69017" cy="341487"/>
            </a:xfrm>
            <a:prstGeom prst="bentConnector2">
              <a:avLst/>
            </a:prstGeom>
            <a:solidFill>
              <a:srgbClr val="C00000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419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Amon BERBEROVIC</dc:creator>
  <cp:lastModifiedBy>Amon BERBEROVIC</cp:lastModifiedBy>
  <cp:revision>28</cp:revision>
  <dcterms:created xsi:type="dcterms:W3CDTF">2023-03-13T17:19:28Z</dcterms:created>
  <dcterms:modified xsi:type="dcterms:W3CDTF">2023-03-13T18:39:54Z</dcterms:modified>
</cp:coreProperties>
</file>