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8B55A-9D9B-26B5-AD29-43619831E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29D469-2FDE-0524-E0BD-7BEA43E3E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27CD7-2A5F-7167-BC86-4ADBF677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1CCD4-BAA4-A4B5-E191-689BD36E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AC5E8B-736D-BC9F-ACE9-449BB63D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8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403E3-84C3-2140-7109-6B55B6DA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40A2FE-45D2-ACCE-145B-0DC504CDA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1D1F51-E495-304D-CFF4-196D3DC7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227417-C1B6-EB0C-3086-EDFD6F4D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8B7A9-F79D-0EEA-9AF3-E2A41CBC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51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913686-D98D-F12F-40E6-EBBFB19A9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187D7-08E3-2B6E-6ABB-86B0AA570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9906AC-0C75-0270-D26B-F7894BDD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3F8AE-BEBA-4430-F2DD-D3EEC4DE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AB9B97-A6C8-255C-3016-97F70898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39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C0FA2-7641-0086-64EE-A3DA9256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08FD30-2231-D24A-BD41-24300F406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171451-3BDC-5C3F-F9B3-1DD8CE74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0365A-F4AA-52BD-B6DD-1114B3DA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2C9B8-5E1F-A371-C34B-A4A6DE9C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A75A5-279F-20BF-5D97-520332AA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22B61-7FD0-AE46-B45F-F8934E81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809A0-6306-B2D8-C7B8-B8CBA96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4F812-59EA-76B1-3D45-AC0D179C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904B8C-43EE-83D9-F06E-54F9C154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09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12D12-4500-5D8A-BC5A-1E751418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C8130-F3E8-A5E1-78C1-83158ADBF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82C7FB-C606-C1DB-2056-E71C3F599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4FBACF-BF7E-5348-CDF4-3C56601E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81BE9C-2DAF-5535-6DAF-F37674D0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F5D665-8DB6-2707-4611-13AB37F7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70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F1E41-7C1A-9C00-4D63-EEDCD870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2FA747-C893-B3BF-B100-FECB825A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BB42E-EADB-7877-5DE9-1DE2B1D8A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4D988D-718C-6C20-6702-16F14A670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9FC775-A191-6800-3B11-6ACD60EBF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88A076-682C-161E-8F6F-CD254FC3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D0EB4D-679D-CF8B-2CEC-D606ED6C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EEA4AC-0BF8-0C6A-5997-A4D3D9D5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57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40906-0864-DEAA-BC5C-6A97227B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622F71-0C9C-B739-850D-A582CE76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E16C70-7CF1-CA4C-B80C-8847BA5F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2E79E-DAF5-4610-3A8D-4A976CFF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5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2F61C1-F63D-1FCE-B8F1-4E44B469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9D74EE-021A-1615-D50F-3F4BD2F2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498397-71A5-68FF-E778-1B492AA8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4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A8D2D-1283-E58E-2E0E-5CC096EB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02BD1-76B9-3188-D22E-9208D5EE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D8FDCC-0EAA-0BCB-2A0E-8C5F5E21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D7BADE-F2D3-D1DA-8643-209AE8C3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266E8-9191-8619-5004-36B47E69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CF75D6-353C-6442-3C1C-F117CA41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56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CB889-8F34-8562-A514-9F74DEC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01FDC1-F204-6E6F-6661-58683BCE9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EF9CB3-DE47-5ED6-11EF-F8F36FEF9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52DEF-F448-36AF-8DAD-9B603BE7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195CC6-3994-7281-575E-6B73FB5C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CCD0C9-3EDF-839D-F392-63FAE6B5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9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F2493C-7C10-BAAA-CA29-8A7D8499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8E16CA-1539-6FEE-D11D-FD84AFFB4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8EFE2-C5BA-23E2-D3E2-C118BBC2E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3B0F-F527-4DE5-AC72-C2245DBFC0B0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CD7A2E-D12F-54AB-473E-CFF346413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F73041-D91B-88F2-795F-37BB68CA4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52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roupe 1106">
            <a:extLst>
              <a:ext uri="{FF2B5EF4-FFF2-40B4-BE49-F238E27FC236}">
                <a16:creationId xmlns:a16="http://schemas.microsoft.com/office/drawing/2014/main" id="{F68060C5-2B3D-D40E-1F45-40825AE03539}"/>
              </a:ext>
            </a:extLst>
          </p:cNvPr>
          <p:cNvGrpSpPr/>
          <p:nvPr/>
        </p:nvGrpSpPr>
        <p:grpSpPr>
          <a:xfrm>
            <a:off x="1652721" y="1013538"/>
            <a:ext cx="8886558" cy="4830924"/>
            <a:chOff x="528056" y="929719"/>
            <a:chExt cx="8886558" cy="483092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37689B7-2F82-C347-CA38-29FACD567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986" y="929719"/>
              <a:ext cx="4122388" cy="4830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7246B5AE-64BD-87D8-E7B9-7E57B43CCF4F}"/>
                </a:ext>
              </a:extLst>
            </p:cNvPr>
            <p:cNvGrpSpPr/>
            <p:nvPr/>
          </p:nvGrpSpPr>
          <p:grpSpPr>
            <a:xfrm rot="10800000">
              <a:off x="702576" y="1056740"/>
              <a:ext cx="3236241" cy="3570156"/>
              <a:chOff x="3774159" y="-927892"/>
              <a:chExt cx="3236241" cy="3570156"/>
            </a:xfrm>
          </p:grpSpPr>
          <p:cxnSp>
            <p:nvCxnSpPr>
              <p:cNvPr id="16" name="Connecteur : en angle 15">
                <a:extLst>
                  <a:ext uri="{FF2B5EF4-FFF2-40B4-BE49-F238E27FC236}">
                    <a16:creationId xmlns:a16="http://schemas.microsoft.com/office/drawing/2014/main" id="{A1B18E8F-C811-A7D4-4354-C15773E0AA94}"/>
                  </a:ext>
                </a:extLst>
              </p:cNvPr>
              <p:cNvCxnSpPr>
                <a:cxnSpLocks/>
                <a:stCxn id="13" idx="1"/>
                <a:endCxn id="26" idx="1"/>
              </p:cNvCxnSpPr>
              <p:nvPr/>
            </p:nvCxnSpPr>
            <p:spPr>
              <a:xfrm rot="10800000">
                <a:off x="3774159" y="-303370"/>
                <a:ext cx="2252255" cy="2320697"/>
              </a:xfrm>
              <a:prstGeom prst="bentConnector3">
                <a:avLst>
                  <a:gd name="adj1" fmla="val 92629"/>
                </a:avLst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 : en angle 17">
                <a:extLst>
                  <a:ext uri="{FF2B5EF4-FFF2-40B4-BE49-F238E27FC236}">
                    <a16:creationId xmlns:a16="http://schemas.microsoft.com/office/drawing/2014/main" id="{D5B751D5-47F4-1364-F958-A442E79DF01C}"/>
                  </a:ext>
                </a:extLst>
              </p:cNvPr>
              <p:cNvCxnSpPr>
                <a:cxnSpLocks/>
                <a:stCxn id="10" idx="1"/>
                <a:endCxn id="25" idx="1"/>
              </p:cNvCxnSpPr>
              <p:nvPr/>
            </p:nvCxnSpPr>
            <p:spPr>
              <a:xfrm rot="10800000">
                <a:off x="3774159" y="-173830"/>
                <a:ext cx="2252255" cy="2267357"/>
              </a:xfrm>
              <a:prstGeom prst="bentConnector3">
                <a:avLst>
                  <a:gd name="adj1" fmla="val 96013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 : en angle 21">
                <a:extLst>
                  <a:ext uri="{FF2B5EF4-FFF2-40B4-BE49-F238E27FC236}">
                    <a16:creationId xmlns:a16="http://schemas.microsoft.com/office/drawing/2014/main" id="{A33FFB11-CCC0-7E71-41B1-1BE39B17440F}"/>
                  </a:ext>
                </a:extLst>
              </p:cNvPr>
              <p:cNvCxnSpPr>
                <a:cxnSpLocks/>
                <a:stCxn id="5" idx="1"/>
                <a:endCxn id="44" idx="1"/>
              </p:cNvCxnSpPr>
              <p:nvPr/>
            </p:nvCxnSpPr>
            <p:spPr>
              <a:xfrm rot="10800000">
                <a:off x="4023826" y="-927892"/>
                <a:ext cx="2002588" cy="3164714"/>
              </a:xfrm>
              <a:prstGeom prst="bentConnector3">
                <a:avLst>
                  <a:gd name="adj1" fmla="val 44521"/>
                </a:avLst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 : en angle 19">
                <a:extLst>
                  <a:ext uri="{FF2B5EF4-FFF2-40B4-BE49-F238E27FC236}">
                    <a16:creationId xmlns:a16="http://schemas.microsoft.com/office/drawing/2014/main" id="{93CC888F-C6BC-D87E-6DA2-FF267C91107E}"/>
                  </a:ext>
                </a:extLst>
              </p:cNvPr>
              <p:cNvCxnSpPr>
                <a:cxnSpLocks/>
                <a:stCxn id="6" idx="1"/>
                <a:endCxn id="43" idx="1"/>
              </p:cNvCxnSpPr>
              <p:nvPr/>
            </p:nvCxnSpPr>
            <p:spPr>
              <a:xfrm rot="10800000">
                <a:off x="4025943" y="-800892"/>
                <a:ext cx="2000471" cy="2961514"/>
              </a:xfrm>
              <a:prstGeom prst="bentConnector3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0C7A4EA3-BADC-D556-75EE-0A94F2F1CD50}"/>
                  </a:ext>
                </a:extLst>
              </p:cNvPr>
              <p:cNvGrpSpPr/>
              <p:nvPr/>
            </p:nvGrpSpPr>
            <p:grpSpPr>
              <a:xfrm>
                <a:off x="6026414" y="1979227"/>
                <a:ext cx="157693" cy="295695"/>
                <a:chOff x="6057368" y="1941757"/>
                <a:chExt cx="77264" cy="295695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F62C4EC-58E9-B769-BBD9-AE2BDF29C3E4}"/>
                    </a:ext>
                  </a:extLst>
                </p:cNvPr>
                <p:cNvSpPr/>
                <p:nvPr/>
              </p:nvSpPr>
              <p:spPr>
                <a:xfrm>
                  <a:off x="6057368" y="2161252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823A554-41DF-B86A-7E2B-C0C7A57EBDE6}"/>
                    </a:ext>
                  </a:extLst>
                </p:cNvPr>
                <p:cNvSpPr/>
                <p:nvPr/>
              </p:nvSpPr>
              <p:spPr>
                <a:xfrm>
                  <a:off x="6057368" y="2085052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84ABD4E-1CF3-BB21-A1C8-DB41CC0821E3}"/>
                    </a:ext>
                  </a:extLst>
                </p:cNvPr>
                <p:cNvSpPr/>
                <p:nvPr/>
              </p:nvSpPr>
              <p:spPr>
                <a:xfrm>
                  <a:off x="6057368" y="2017957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A03134A-F3C8-79CD-096E-8541D61AB22A}"/>
                    </a:ext>
                  </a:extLst>
                </p:cNvPr>
                <p:cNvSpPr/>
                <p:nvPr/>
              </p:nvSpPr>
              <p:spPr>
                <a:xfrm>
                  <a:off x="6057368" y="1941757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48" name="Groupe 1047">
                <a:extLst>
                  <a:ext uri="{FF2B5EF4-FFF2-40B4-BE49-F238E27FC236}">
                    <a16:creationId xmlns:a16="http://schemas.microsoft.com/office/drawing/2014/main" id="{63F31956-BECA-7666-7FE1-1B8027D77E9F}"/>
                  </a:ext>
                </a:extLst>
              </p:cNvPr>
              <p:cNvGrpSpPr/>
              <p:nvPr/>
            </p:nvGrpSpPr>
            <p:grpSpPr>
              <a:xfrm>
                <a:off x="6096000" y="1611884"/>
                <a:ext cx="914400" cy="1030380"/>
                <a:chOff x="6069328" y="2672410"/>
                <a:chExt cx="914400" cy="1030380"/>
              </a:xfrm>
            </p:grpSpPr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8BB0457F-84F4-81F9-4FA0-9B3E2D01ABD8}"/>
                    </a:ext>
                  </a:extLst>
                </p:cNvPr>
                <p:cNvSpPr/>
                <p:nvPr/>
              </p:nvSpPr>
              <p:spPr>
                <a:xfrm>
                  <a:off x="6487896" y="2672410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A05AC9BA-EA70-2DA1-05A5-F1F35FAF2101}"/>
                    </a:ext>
                  </a:extLst>
                </p:cNvPr>
                <p:cNvSpPr/>
                <p:nvPr/>
              </p:nvSpPr>
              <p:spPr>
                <a:xfrm>
                  <a:off x="6487896" y="3626590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2" name="Ellipse 1051">
                  <a:extLst>
                    <a:ext uri="{FF2B5EF4-FFF2-40B4-BE49-F238E27FC236}">
                      <a16:creationId xmlns:a16="http://schemas.microsoft.com/office/drawing/2014/main" id="{CAF13702-FC50-EECE-B825-A206BB4F6DAE}"/>
                    </a:ext>
                  </a:extLst>
                </p:cNvPr>
                <p:cNvSpPr/>
                <p:nvPr/>
              </p:nvSpPr>
              <p:spPr>
                <a:xfrm rot="10800000">
                  <a:off x="6069328" y="2730400"/>
                  <a:ext cx="914400" cy="9144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M1</a:t>
                  </a:r>
                </a:p>
              </p:txBody>
            </p:sp>
          </p:grp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B1FD884-BC42-C7E9-770A-1754D525FCD0}"/>
                </a:ext>
              </a:extLst>
            </p:cNvPr>
            <p:cNvSpPr/>
            <p:nvPr/>
          </p:nvSpPr>
          <p:spPr>
            <a:xfrm>
              <a:off x="3938817" y="3834734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C5BAB2-BF4A-9974-47FA-285C7D12AFAA}"/>
                </a:ext>
              </a:extLst>
            </p:cNvPr>
            <p:cNvSpPr/>
            <p:nvPr/>
          </p:nvSpPr>
          <p:spPr>
            <a:xfrm>
              <a:off x="3938817" y="3964274"/>
              <a:ext cx="77264" cy="76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92AF69A7-CE1C-04DA-0DDB-71161BA885FD}"/>
                </a:ext>
              </a:extLst>
            </p:cNvPr>
            <p:cNvGrpSpPr/>
            <p:nvPr/>
          </p:nvGrpSpPr>
          <p:grpSpPr>
            <a:xfrm>
              <a:off x="3687033" y="1166487"/>
              <a:ext cx="5723346" cy="3944732"/>
              <a:chOff x="1287054" y="1611884"/>
              <a:chExt cx="5723346" cy="3944732"/>
            </a:xfrm>
          </p:grpSpPr>
          <p:cxnSp>
            <p:nvCxnSpPr>
              <p:cNvPr id="28" name="Connecteur : en angle 27">
                <a:extLst>
                  <a:ext uri="{FF2B5EF4-FFF2-40B4-BE49-F238E27FC236}">
                    <a16:creationId xmlns:a16="http://schemas.microsoft.com/office/drawing/2014/main" id="{93A40CD1-7595-2F9B-C1E7-6DDF239FC099}"/>
                  </a:ext>
                </a:extLst>
              </p:cNvPr>
              <p:cNvCxnSpPr>
                <a:cxnSpLocks/>
                <a:stCxn id="37" idx="1"/>
                <a:endCxn id="52" idx="1"/>
              </p:cNvCxnSpPr>
              <p:nvPr/>
            </p:nvCxnSpPr>
            <p:spPr>
              <a:xfrm rot="10800000" flipV="1">
                <a:off x="1289172" y="2236822"/>
                <a:ext cx="4737243" cy="3319794"/>
              </a:xfrm>
              <a:prstGeom prst="bentConnector3">
                <a:avLst>
                  <a:gd name="adj1" fmla="val 113319"/>
                </a:avLst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 : en angle 28">
                <a:extLst>
                  <a:ext uri="{FF2B5EF4-FFF2-40B4-BE49-F238E27FC236}">
                    <a16:creationId xmlns:a16="http://schemas.microsoft.com/office/drawing/2014/main" id="{66E3BD55-036D-FB69-2448-D1ED31A45CF8}"/>
                  </a:ext>
                </a:extLst>
              </p:cNvPr>
              <p:cNvCxnSpPr>
                <a:cxnSpLocks/>
                <a:stCxn id="38" idx="1"/>
                <a:endCxn id="51" idx="1"/>
              </p:cNvCxnSpPr>
              <p:nvPr/>
            </p:nvCxnSpPr>
            <p:spPr>
              <a:xfrm rot="10800000" flipV="1">
                <a:off x="1287054" y="2160622"/>
                <a:ext cx="4739360" cy="3268994"/>
              </a:xfrm>
              <a:prstGeom prst="bentConnector3">
                <a:avLst>
                  <a:gd name="adj1" fmla="val 116978"/>
                </a:avLst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 : en angle 29">
                <a:extLst>
                  <a:ext uri="{FF2B5EF4-FFF2-40B4-BE49-F238E27FC236}">
                    <a16:creationId xmlns:a16="http://schemas.microsoft.com/office/drawing/2014/main" id="{F7FE6DA0-0096-ED20-C4F2-CE854448463C}"/>
                  </a:ext>
                </a:extLst>
              </p:cNvPr>
              <p:cNvCxnSpPr>
                <a:cxnSpLocks/>
                <a:stCxn id="39" idx="1"/>
                <a:endCxn id="25" idx="1"/>
              </p:cNvCxnSpPr>
              <p:nvPr/>
            </p:nvCxnSpPr>
            <p:spPr>
              <a:xfrm rot="10800000" flipV="1">
                <a:off x="1538838" y="2093527"/>
                <a:ext cx="4487576" cy="2224704"/>
              </a:xfrm>
              <a:prstGeom prst="bentConnector3">
                <a:avLst>
                  <a:gd name="adj1" fmla="val 102038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 : en angle 30">
                <a:extLst>
                  <a:ext uri="{FF2B5EF4-FFF2-40B4-BE49-F238E27FC236}">
                    <a16:creationId xmlns:a16="http://schemas.microsoft.com/office/drawing/2014/main" id="{2E6B97CC-D0DD-B3F6-5143-B9B84C643C42}"/>
                  </a:ext>
                </a:extLst>
              </p:cNvPr>
              <p:cNvCxnSpPr>
                <a:cxnSpLocks/>
                <a:stCxn id="40" idx="1"/>
                <a:endCxn id="26" idx="1"/>
              </p:cNvCxnSpPr>
              <p:nvPr/>
            </p:nvCxnSpPr>
            <p:spPr>
              <a:xfrm rot="10800000" flipV="1">
                <a:off x="1538838" y="2017327"/>
                <a:ext cx="4487576" cy="2430444"/>
              </a:xfrm>
              <a:prstGeom prst="bentConnector3">
                <a:avLst>
                  <a:gd name="adj1" fmla="val 103871"/>
                </a:avLst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807FC076-1BF4-57FB-FF1F-0BC9201133A1}"/>
                  </a:ext>
                </a:extLst>
              </p:cNvPr>
              <p:cNvGrpSpPr/>
              <p:nvPr/>
            </p:nvGrpSpPr>
            <p:grpSpPr>
              <a:xfrm>
                <a:off x="6026414" y="1979227"/>
                <a:ext cx="157693" cy="295695"/>
                <a:chOff x="6057368" y="1941757"/>
                <a:chExt cx="77264" cy="295695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2F153B2-8E76-F33A-957A-586994894EA0}"/>
                    </a:ext>
                  </a:extLst>
                </p:cNvPr>
                <p:cNvSpPr/>
                <p:nvPr/>
              </p:nvSpPr>
              <p:spPr>
                <a:xfrm>
                  <a:off x="6057368" y="2161252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53D005F-29F7-3AB8-2600-370DCE0141C9}"/>
                    </a:ext>
                  </a:extLst>
                </p:cNvPr>
                <p:cNvSpPr/>
                <p:nvPr/>
              </p:nvSpPr>
              <p:spPr>
                <a:xfrm>
                  <a:off x="6057368" y="2085052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292F95C-8D07-81EA-9ECC-84B95EDADA8A}"/>
                    </a:ext>
                  </a:extLst>
                </p:cNvPr>
                <p:cNvSpPr/>
                <p:nvPr/>
              </p:nvSpPr>
              <p:spPr>
                <a:xfrm>
                  <a:off x="6057368" y="2017957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2CB914F-233A-4A99-9442-F3583AD27854}"/>
                    </a:ext>
                  </a:extLst>
                </p:cNvPr>
                <p:cNvSpPr/>
                <p:nvPr/>
              </p:nvSpPr>
              <p:spPr>
                <a:xfrm>
                  <a:off x="6057368" y="1941757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06B88BED-8E06-1AD4-52CF-5B11B60A5334}"/>
                  </a:ext>
                </a:extLst>
              </p:cNvPr>
              <p:cNvGrpSpPr/>
              <p:nvPr/>
            </p:nvGrpSpPr>
            <p:grpSpPr>
              <a:xfrm>
                <a:off x="6096000" y="1611884"/>
                <a:ext cx="914400" cy="1030380"/>
                <a:chOff x="6069328" y="2672410"/>
                <a:chExt cx="914400" cy="1030380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294989D-C521-E885-BBEA-44C0C51DBB5A}"/>
                    </a:ext>
                  </a:extLst>
                </p:cNvPr>
                <p:cNvSpPr/>
                <p:nvPr/>
              </p:nvSpPr>
              <p:spPr>
                <a:xfrm>
                  <a:off x="6487896" y="2672410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757C8AB-B898-BD80-6407-7B39B35094A6}"/>
                    </a:ext>
                  </a:extLst>
                </p:cNvPr>
                <p:cNvSpPr/>
                <p:nvPr/>
              </p:nvSpPr>
              <p:spPr>
                <a:xfrm>
                  <a:off x="6487896" y="3626590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1B98720E-9C0B-6B52-494A-7A3D0E6278C7}"/>
                    </a:ext>
                  </a:extLst>
                </p:cNvPr>
                <p:cNvSpPr/>
                <p:nvPr/>
              </p:nvSpPr>
              <p:spPr>
                <a:xfrm>
                  <a:off x="6069328" y="2730400"/>
                  <a:ext cx="914400" cy="9144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M2</a:t>
                  </a:r>
                </a:p>
              </p:txBody>
            </p:sp>
          </p:grp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03881B-D3A7-5E7C-2CB7-74B4AA90DFC4}"/>
                </a:ext>
              </a:extLst>
            </p:cNvPr>
            <p:cNvSpPr/>
            <p:nvPr/>
          </p:nvSpPr>
          <p:spPr>
            <a:xfrm>
              <a:off x="3687033" y="4461796"/>
              <a:ext cx="77264" cy="76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DF05F46-DA65-AD63-AD68-4D31E8974B71}"/>
                </a:ext>
              </a:extLst>
            </p:cNvPr>
            <p:cNvSpPr/>
            <p:nvPr/>
          </p:nvSpPr>
          <p:spPr>
            <a:xfrm>
              <a:off x="3689150" y="4588796"/>
              <a:ext cx="77264" cy="762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16F779F-1AF1-CCC5-6D59-26CD5ED05342}"/>
                </a:ext>
              </a:extLst>
            </p:cNvPr>
            <p:cNvSpPr/>
            <p:nvPr/>
          </p:nvSpPr>
          <p:spPr>
            <a:xfrm>
              <a:off x="3687033" y="4946119"/>
              <a:ext cx="77264" cy="76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0AD54D1-2948-4C7A-51B3-34863A0FD61D}"/>
                </a:ext>
              </a:extLst>
            </p:cNvPr>
            <p:cNvSpPr/>
            <p:nvPr/>
          </p:nvSpPr>
          <p:spPr>
            <a:xfrm>
              <a:off x="3689150" y="5073119"/>
              <a:ext cx="77264" cy="762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28E1828-B080-B43B-374F-A200D33E7AF7}"/>
                </a:ext>
              </a:extLst>
            </p:cNvPr>
            <p:cNvSpPr/>
            <p:nvPr/>
          </p:nvSpPr>
          <p:spPr>
            <a:xfrm>
              <a:off x="6735033" y="4096036"/>
              <a:ext cx="77264" cy="76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E8FF12C-4DBD-CFF7-3166-6BA609EA15BE}"/>
                </a:ext>
              </a:extLst>
            </p:cNvPr>
            <p:cNvSpPr/>
            <p:nvPr/>
          </p:nvSpPr>
          <p:spPr>
            <a:xfrm>
              <a:off x="6613325" y="4839439"/>
              <a:ext cx="77264" cy="762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3EC66BB-DC83-6B4B-AE56-40B8289C4935}"/>
                </a:ext>
              </a:extLst>
            </p:cNvPr>
            <p:cNvSpPr/>
            <p:nvPr/>
          </p:nvSpPr>
          <p:spPr>
            <a:xfrm>
              <a:off x="3564506" y="3584989"/>
              <a:ext cx="77264" cy="76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F3196B2-F3BE-3613-440D-208073639C29}"/>
                </a:ext>
              </a:extLst>
            </p:cNvPr>
            <p:cNvSpPr/>
            <p:nvPr/>
          </p:nvSpPr>
          <p:spPr>
            <a:xfrm>
              <a:off x="3566623" y="3711989"/>
              <a:ext cx="77264" cy="762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36" name="Groupe 1035">
              <a:extLst>
                <a:ext uri="{FF2B5EF4-FFF2-40B4-BE49-F238E27FC236}">
                  <a16:creationId xmlns:a16="http://schemas.microsoft.com/office/drawing/2014/main" id="{9CC6037A-5935-DB4F-1BF3-D6E0686FD100}"/>
                </a:ext>
              </a:extLst>
            </p:cNvPr>
            <p:cNvGrpSpPr/>
            <p:nvPr/>
          </p:nvGrpSpPr>
          <p:grpSpPr>
            <a:xfrm rot="10800000">
              <a:off x="528056" y="3623089"/>
              <a:ext cx="3410761" cy="1821846"/>
              <a:chOff x="3599639" y="1611884"/>
              <a:chExt cx="3410761" cy="1821846"/>
            </a:xfrm>
          </p:grpSpPr>
          <p:cxnSp>
            <p:nvCxnSpPr>
              <p:cNvPr id="1038" name="Connecteur : en angle 1037">
                <a:extLst>
                  <a:ext uri="{FF2B5EF4-FFF2-40B4-BE49-F238E27FC236}">
                    <a16:creationId xmlns:a16="http://schemas.microsoft.com/office/drawing/2014/main" id="{90135F80-5DE0-D538-5CB3-72DB95C51203}"/>
                  </a:ext>
                </a:extLst>
              </p:cNvPr>
              <p:cNvCxnSpPr>
                <a:cxnSpLocks/>
                <a:stCxn id="1050" idx="1"/>
                <a:endCxn id="25" idx="1"/>
              </p:cNvCxnSpPr>
              <p:nvPr/>
            </p:nvCxnSpPr>
            <p:spPr>
              <a:xfrm rot="10800000" flipV="1">
                <a:off x="3599639" y="2093527"/>
                <a:ext cx="2426775" cy="1090458"/>
              </a:xfrm>
              <a:prstGeom prst="bentConnector3">
                <a:avLst>
                  <a:gd name="adj1" fmla="val 34300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 : en angle 1036">
                <a:extLst>
                  <a:ext uri="{FF2B5EF4-FFF2-40B4-BE49-F238E27FC236}">
                    <a16:creationId xmlns:a16="http://schemas.microsoft.com/office/drawing/2014/main" id="{37AF486F-3C50-2992-D97A-679BDE01B379}"/>
                  </a:ext>
                </a:extLst>
              </p:cNvPr>
              <p:cNvCxnSpPr>
                <a:cxnSpLocks/>
                <a:stCxn id="1053" idx="1"/>
                <a:endCxn id="26" idx="1"/>
              </p:cNvCxnSpPr>
              <p:nvPr/>
            </p:nvCxnSpPr>
            <p:spPr>
              <a:xfrm rot="10800000" flipV="1">
                <a:off x="3599639" y="2017327"/>
                <a:ext cx="2426775" cy="1037118"/>
              </a:xfrm>
              <a:prstGeom prst="bentConnector3">
                <a:avLst>
                  <a:gd name="adj1" fmla="val 39795"/>
                </a:avLst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Connecteur : en angle 1038">
                <a:extLst>
                  <a:ext uri="{FF2B5EF4-FFF2-40B4-BE49-F238E27FC236}">
                    <a16:creationId xmlns:a16="http://schemas.microsoft.com/office/drawing/2014/main" id="{FAC348D6-1AA4-1281-8EC3-A546D6228F4C}"/>
                  </a:ext>
                </a:extLst>
              </p:cNvPr>
              <p:cNvCxnSpPr>
                <a:cxnSpLocks/>
                <a:stCxn id="1046" idx="1"/>
                <a:endCxn id="56" idx="1"/>
              </p:cNvCxnSpPr>
              <p:nvPr/>
            </p:nvCxnSpPr>
            <p:spPr>
              <a:xfrm rot="10800000" flipV="1">
                <a:off x="3971833" y="2236822"/>
                <a:ext cx="2054581" cy="1069908"/>
              </a:xfrm>
              <a:prstGeom prst="bentConnector3">
                <a:avLst>
                  <a:gd name="adj1" fmla="val 28192"/>
                </a:avLst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Connecteur : en angle 1039">
                <a:extLst>
                  <a:ext uri="{FF2B5EF4-FFF2-40B4-BE49-F238E27FC236}">
                    <a16:creationId xmlns:a16="http://schemas.microsoft.com/office/drawing/2014/main" id="{0128D819-3DCB-9AB8-9237-CB9F0734A70D}"/>
                  </a:ext>
                </a:extLst>
              </p:cNvPr>
              <p:cNvCxnSpPr>
                <a:cxnSpLocks/>
                <a:stCxn id="1047" idx="1"/>
                <a:endCxn id="55" idx="1"/>
              </p:cNvCxnSpPr>
              <p:nvPr/>
            </p:nvCxnSpPr>
            <p:spPr>
              <a:xfrm rot="10800000" flipV="1">
                <a:off x="3973950" y="2160622"/>
                <a:ext cx="2052464" cy="1273108"/>
              </a:xfrm>
              <a:prstGeom prst="bentConnector3">
                <a:avLst>
                  <a:gd name="adj1" fmla="val 33516"/>
                </a:avLst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1" name="Groupe 1040">
                <a:extLst>
                  <a:ext uri="{FF2B5EF4-FFF2-40B4-BE49-F238E27FC236}">
                    <a16:creationId xmlns:a16="http://schemas.microsoft.com/office/drawing/2014/main" id="{B735BBA2-52A8-F296-1853-F9147613A968}"/>
                  </a:ext>
                </a:extLst>
              </p:cNvPr>
              <p:cNvGrpSpPr/>
              <p:nvPr/>
            </p:nvGrpSpPr>
            <p:grpSpPr>
              <a:xfrm>
                <a:off x="6026414" y="1979227"/>
                <a:ext cx="157693" cy="295695"/>
                <a:chOff x="6057368" y="1941757"/>
                <a:chExt cx="77264" cy="295695"/>
              </a:xfrm>
            </p:grpSpPr>
            <p:sp>
              <p:nvSpPr>
                <p:cNvPr id="1046" name="Rectangle 1045">
                  <a:extLst>
                    <a:ext uri="{FF2B5EF4-FFF2-40B4-BE49-F238E27FC236}">
                      <a16:creationId xmlns:a16="http://schemas.microsoft.com/office/drawing/2014/main" id="{2CBF0EE3-2B81-8635-64C6-56CE64A92F47}"/>
                    </a:ext>
                  </a:extLst>
                </p:cNvPr>
                <p:cNvSpPr/>
                <p:nvPr/>
              </p:nvSpPr>
              <p:spPr>
                <a:xfrm>
                  <a:off x="6057368" y="2161252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7" name="Rectangle 1046">
                  <a:extLst>
                    <a:ext uri="{FF2B5EF4-FFF2-40B4-BE49-F238E27FC236}">
                      <a16:creationId xmlns:a16="http://schemas.microsoft.com/office/drawing/2014/main" id="{0478C9A6-6C70-3BD8-3BFD-FAE3AB57F731}"/>
                    </a:ext>
                  </a:extLst>
                </p:cNvPr>
                <p:cNvSpPr/>
                <p:nvPr/>
              </p:nvSpPr>
              <p:spPr>
                <a:xfrm>
                  <a:off x="6057368" y="2085052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84F54E72-3023-BCF2-AF67-289370376E61}"/>
                    </a:ext>
                  </a:extLst>
                </p:cNvPr>
                <p:cNvSpPr/>
                <p:nvPr/>
              </p:nvSpPr>
              <p:spPr>
                <a:xfrm>
                  <a:off x="6057368" y="2017957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3" name="Rectangle 1052">
                  <a:extLst>
                    <a:ext uri="{FF2B5EF4-FFF2-40B4-BE49-F238E27FC236}">
                      <a16:creationId xmlns:a16="http://schemas.microsoft.com/office/drawing/2014/main" id="{4E591489-1F0F-8BF0-7E08-B98E2BF76331}"/>
                    </a:ext>
                  </a:extLst>
                </p:cNvPr>
                <p:cNvSpPr/>
                <p:nvPr/>
              </p:nvSpPr>
              <p:spPr>
                <a:xfrm>
                  <a:off x="6057368" y="1941757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42" name="Groupe 1041">
                <a:extLst>
                  <a:ext uri="{FF2B5EF4-FFF2-40B4-BE49-F238E27FC236}">
                    <a16:creationId xmlns:a16="http://schemas.microsoft.com/office/drawing/2014/main" id="{AC2769EB-B83F-97B5-6560-B882E1934259}"/>
                  </a:ext>
                </a:extLst>
              </p:cNvPr>
              <p:cNvGrpSpPr/>
              <p:nvPr/>
            </p:nvGrpSpPr>
            <p:grpSpPr>
              <a:xfrm>
                <a:off x="6096000" y="1611884"/>
                <a:ext cx="914400" cy="1030380"/>
                <a:chOff x="6069328" y="2672410"/>
                <a:chExt cx="914400" cy="1030380"/>
              </a:xfrm>
            </p:grpSpPr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1160A295-A054-2643-308F-BBDCAC8A9845}"/>
                    </a:ext>
                  </a:extLst>
                </p:cNvPr>
                <p:cNvSpPr/>
                <p:nvPr/>
              </p:nvSpPr>
              <p:spPr>
                <a:xfrm>
                  <a:off x="6487896" y="2672410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44" name="Rectangle 1043">
                  <a:extLst>
                    <a:ext uri="{FF2B5EF4-FFF2-40B4-BE49-F238E27FC236}">
                      <a16:creationId xmlns:a16="http://schemas.microsoft.com/office/drawing/2014/main" id="{D1B3B5D6-A83F-A3E2-4B16-D96515CEA412}"/>
                    </a:ext>
                  </a:extLst>
                </p:cNvPr>
                <p:cNvSpPr/>
                <p:nvPr/>
              </p:nvSpPr>
              <p:spPr>
                <a:xfrm>
                  <a:off x="6487896" y="3626590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5" name="Ellipse 1044">
                  <a:extLst>
                    <a:ext uri="{FF2B5EF4-FFF2-40B4-BE49-F238E27FC236}">
                      <a16:creationId xmlns:a16="http://schemas.microsoft.com/office/drawing/2014/main" id="{A855194A-71A4-90DD-F0CD-CB91BB036DA0}"/>
                    </a:ext>
                  </a:extLst>
                </p:cNvPr>
                <p:cNvSpPr/>
                <p:nvPr/>
              </p:nvSpPr>
              <p:spPr>
                <a:xfrm rot="10800000">
                  <a:off x="6069328" y="2730400"/>
                  <a:ext cx="914400" cy="9144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M4</a:t>
                  </a:r>
                </a:p>
              </p:txBody>
            </p:sp>
          </p:grpSp>
        </p:grpSp>
        <p:grpSp>
          <p:nvGrpSpPr>
            <p:cNvPr id="1065" name="Groupe 1064">
              <a:extLst>
                <a:ext uri="{FF2B5EF4-FFF2-40B4-BE49-F238E27FC236}">
                  <a16:creationId xmlns:a16="http://schemas.microsoft.com/office/drawing/2014/main" id="{3D20B4CF-CE09-E2D6-1876-61065B04DDA1}"/>
                </a:ext>
              </a:extLst>
            </p:cNvPr>
            <p:cNvGrpSpPr/>
            <p:nvPr/>
          </p:nvGrpSpPr>
          <p:grpSpPr>
            <a:xfrm>
              <a:off x="3938818" y="3872835"/>
              <a:ext cx="5475796" cy="1426281"/>
              <a:chOff x="1534604" y="1215983"/>
              <a:chExt cx="5475796" cy="1426281"/>
            </a:xfrm>
          </p:grpSpPr>
          <p:cxnSp>
            <p:nvCxnSpPr>
              <p:cNvPr id="1066" name="Connecteur : en angle 1065">
                <a:extLst>
                  <a:ext uri="{FF2B5EF4-FFF2-40B4-BE49-F238E27FC236}">
                    <a16:creationId xmlns:a16="http://schemas.microsoft.com/office/drawing/2014/main" id="{B4840DD3-C633-1F5A-C133-C9576B08F916}"/>
                  </a:ext>
                </a:extLst>
              </p:cNvPr>
              <p:cNvCxnSpPr>
                <a:cxnSpLocks/>
                <a:stCxn id="1077" idx="1"/>
                <a:endCxn id="54" idx="3"/>
              </p:cNvCxnSpPr>
              <p:nvPr/>
            </p:nvCxnSpPr>
            <p:spPr>
              <a:xfrm rot="10800000">
                <a:off x="4286376" y="2220688"/>
                <a:ext cx="1740039" cy="16135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Connecteur : en angle 1066">
                <a:extLst>
                  <a:ext uri="{FF2B5EF4-FFF2-40B4-BE49-F238E27FC236}">
                    <a16:creationId xmlns:a16="http://schemas.microsoft.com/office/drawing/2014/main" id="{C2B96C99-83B4-4BC9-ABF0-C0E3A2F03AE5}"/>
                  </a:ext>
                </a:extLst>
              </p:cNvPr>
              <p:cNvCxnSpPr>
                <a:cxnSpLocks/>
                <a:stCxn id="1078" idx="1"/>
                <a:endCxn id="53" idx="3"/>
              </p:cNvCxnSpPr>
              <p:nvPr/>
            </p:nvCxnSpPr>
            <p:spPr>
              <a:xfrm rot="10800000">
                <a:off x="4408084" y="1477284"/>
                <a:ext cx="1618331" cy="68333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Connecteur : en angle 1067">
                <a:extLst>
                  <a:ext uri="{FF2B5EF4-FFF2-40B4-BE49-F238E27FC236}">
                    <a16:creationId xmlns:a16="http://schemas.microsoft.com/office/drawing/2014/main" id="{6470B434-4190-1D2E-33E8-9C03FBC8F4FF}"/>
                  </a:ext>
                </a:extLst>
              </p:cNvPr>
              <p:cNvCxnSpPr>
                <a:cxnSpLocks/>
                <a:stCxn id="1079" idx="1"/>
                <a:endCxn id="25" idx="1"/>
              </p:cNvCxnSpPr>
              <p:nvPr/>
            </p:nvCxnSpPr>
            <p:spPr>
              <a:xfrm rot="10800000">
                <a:off x="1534604" y="1215983"/>
                <a:ext cx="4491811" cy="877545"/>
              </a:xfrm>
              <a:prstGeom prst="bentConnector3">
                <a:avLst>
                  <a:gd name="adj1" fmla="val 102544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Connecteur : en angle 1068">
                <a:extLst>
                  <a:ext uri="{FF2B5EF4-FFF2-40B4-BE49-F238E27FC236}">
                    <a16:creationId xmlns:a16="http://schemas.microsoft.com/office/drawing/2014/main" id="{C0CA3032-FB21-0991-0C2C-501BA094537C}"/>
                  </a:ext>
                </a:extLst>
              </p:cNvPr>
              <p:cNvCxnSpPr>
                <a:cxnSpLocks/>
                <a:stCxn id="1080" idx="1"/>
                <a:endCxn id="26" idx="1"/>
              </p:cNvCxnSpPr>
              <p:nvPr/>
            </p:nvCxnSpPr>
            <p:spPr>
              <a:xfrm rot="10800000">
                <a:off x="1534604" y="1345523"/>
                <a:ext cx="4491811" cy="671805"/>
              </a:xfrm>
              <a:prstGeom prst="bentConnector3">
                <a:avLst>
                  <a:gd name="adj1" fmla="val 101166"/>
                </a:avLst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0" name="Groupe 1069">
                <a:extLst>
                  <a:ext uri="{FF2B5EF4-FFF2-40B4-BE49-F238E27FC236}">
                    <a16:creationId xmlns:a16="http://schemas.microsoft.com/office/drawing/2014/main" id="{4F38B390-A0C2-567E-BDA7-6B0776E75FD9}"/>
                  </a:ext>
                </a:extLst>
              </p:cNvPr>
              <p:cNvGrpSpPr/>
              <p:nvPr/>
            </p:nvGrpSpPr>
            <p:grpSpPr>
              <a:xfrm>
                <a:off x="6026414" y="1979227"/>
                <a:ext cx="157693" cy="295695"/>
                <a:chOff x="6057368" y="1941757"/>
                <a:chExt cx="77264" cy="295695"/>
              </a:xfrm>
            </p:grpSpPr>
            <p:sp>
              <p:nvSpPr>
                <p:cNvPr id="1077" name="Rectangle 1076">
                  <a:extLst>
                    <a:ext uri="{FF2B5EF4-FFF2-40B4-BE49-F238E27FC236}">
                      <a16:creationId xmlns:a16="http://schemas.microsoft.com/office/drawing/2014/main" id="{40F1003F-D3A8-A220-0DCF-F6AF3F3B43B8}"/>
                    </a:ext>
                  </a:extLst>
                </p:cNvPr>
                <p:cNvSpPr/>
                <p:nvPr/>
              </p:nvSpPr>
              <p:spPr>
                <a:xfrm>
                  <a:off x="6057368" y="2161252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8" name="Rectangle 1077">
                  <a:extLst>
                    <a:ext uri="{FF2B5EF4-FFF2-40B4-BE49-F238E27FC236}">
                      <a16:creationId xmlns:a16="http://schemas.microsoft.com/office/drawing/2014/main" id="{76D08A51-B9C4-3718-D771-97F3E834C99E}"/>
                    </a:ext>
                  </a:extLst>
                </p:cNvPr>
                <p:cNvSpPr/>
                <p:nvPr/>
              </p:nvSpPr>
              <p:spPr>
                <a:xfrm>
                  <a:off x="6057368" y="2085052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9" name="Rectangle 1078">
                  <a:extLst>
                    <a:ext uri="{FF2B5EF4-FFF2-40B4-BE49-F238E27FC236}">
                      <a16:creationId xmlns:a16="http://schemas.microsoft.com/office/drawing/2014/main" id="{066E48A3-8F3B-9962-CB5F-7178C30F18A7}"/>
                    </a:ext>
                  </a:extLst>
                </p:cNvPr>
                <p:cNvSpPr/>
                <p:nvPr/>
              </p:nvSpPr>
              <p:spPr>
                <a:xfrm>
                  <a:off x="6057368" y="2017957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0" name="Rectangle 1079">
                  <a:extLst>
                    <a:ext uri="{FF2B5EF4-FFF2-40B4-BE49-F238E27FC236}">
                      <a16:creationId xmlns:a16="http://schemas.microsoft.com/office/drawing/2014/main" id="{D01C7DEF-8F91-9B73-E4F0-EEC499DC428B}"/>
                    </a:ext>
                  </a:extLst>
                </p:cNvPr>
                <p:cNvSpPr/>
                <p:nvPr/>
              </p:nvSpPr>
              <p:spPr>
                <a:xfrm>
                  <a:off x="6057368" y="1941757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3" name="Groupe 1072">
                <a:extLst>
                  <a:ext uri="{FF2B5EF4-FFF2-40B4-BE49-F238E27FC236}">
                    <a16:creationId xmlns:a16="http://schemas.microsoft.com/office/drawing/2014/main" id="{78DF213D-B060-F7C9-33C8-CEE38ECE627A}"/>
                  </a:ext>
                </a:extLst>
              </p:cNvPr>
              <p:cNvGrpSpPr/>
              <p:nvPr/>
            </p:nvGrpSpPr>
            <p:grpSpPr>
              <a:xfrm>
                <a:off x="6096000" y="1611884"/>
                <a:ext cx="914400" cy="1030380"/>
                <a:chOff x="6069328" y="2672410"/>
                <a:chExt cx="914400" cy="1030380"/>
              </a:xfrm>
            </p:grpSpPr>
            <p:sp>
              <p:nvSpPr>
                <p:cNvPr id="1074" name="Rectangle 1073">
                  <a:extLst>
                    <a:ext uri="{FF2B5EF4-FFF2-40B4-BE49-F238E27FC236}">
                      <a16:creationId xmlns:a16="http://schemas.microsoft.com/office/drawing/2014/main" id="{FADF8177-FFA1-5E1D-B616-B346D14E8479}"/>
                    </a:ext>
                  </a:extLst>
                </p:cNvPr>
                <p:cNvSpPr/>
                <p:nvPr/>
              </p:nvSpPr>
              <p:spPr>
                <a:xfrm>
                  <a:off x="6487896" y="2672410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75" name="Rectangle 1074">
                  <a:extLst>
                    <a:ext uri="{FF2B5EF4-FFF2-40B4-BE49-F238E27FC236}">
                      <a16:creationId xmlns:a16="http://schemas.microsoft.com/office/drawing/2014/main" id="{3F2C4314-0453-1173-7199-90C122468BB7}"/>
                    </a:ext>
                  </a:extLst>
                </p:cNvPr>
                <p:cNvSpPr/>
                <p:nvPr/>
              </p:nvSpPr>
              <p:spPr>
                <a:xfrm>
                  <a:off x="6487896" y="3626590"/>
                  <a:ext cx="77264" cy="76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6" name="Ellipse 1075">
                  <a:extLst>
                    <a:ext uri="{FF2B5EF4-FFF2-40B4-BE49-F238E27FC236}">
                      <a16:creationId xmlns:a16="http://schemas.microsoft.com/office/drawing/2014/main" id="{A06BC0F7-7547-B638-FACD-C6CCC67FE263}"/>
                    </a:ext>
                  </a:extLst>
                </p:cNvPr>
                <p:cNvSpPr/>
                <p:nvPr/>
              </p:nvSpPr>
              <p:spPr>
                <a:xfrm>
                  <a:off x="6069328" y="2730400"/>
                  <a:ext cx="914400" cy="9144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M3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24193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Amon BERBEROVIC</dc:creator>
  <cp:lastModifiedBy>Amon BERBEROVIC</cp:lastModifiedBy>
  <cp:revision>88</cp:revision>
  <dcterms:created xsi:type="dcterms:W3CDTF">2023-03-13T17:19:28Z</dcterms:created>
  <dcterms:modified xsi:type="dcterms:W3CDTF">2023-03-28T13:19:18Z</dcterms:modified>
</cp:coreProperties>
</file>