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32FB9A3-7FBC-2356-A3A1-5B0636560E6B}"/>
              </a:ext>
            </a:extLst>
          </p:cNvPr>
          <p:cNvGrpSpPr/>
          <p:nvPr/>
        </p:nvGrpSpPr>
        <p:grpSpPr>
          <a:xfrm>
            <a:off x="464842" y="388467"/>
            <a:ext cx="11262316" cy="6081067"/>
            <a:chOff x="165724" y="388466"/>
            <a:chExt cx="11262316" cy="6081067"/>
          </a:xfrm>
        </p:grpSpPr>
        <p:grpSp>
          <p:nvGrpSpPr>
            <p:cNvPr id="1115" name="Groupe 1114">
              <a:extLst>
                <a:ext uri="{FF2B5EF4-FFF2-40B4-BE49-F238E27FC236}">
                  <a16:creationId xmlns:a16="http://schemas.microsoft.com/office/drawing/2014/main" id="{6EEB1405-CC00-FA00-1A41-F981E5D6C474}"/>
                </a:ext>
              </a:extLst>
            </p:cNvPr>
            <p:cNvGrpSpPr/>
            <p:nvPr/>
          </p:nvGrpSpPr>
          <p:grpSpPr>
            <a:xfrm>
              <a:off x="763960" y="388466"/>
              <a:ext cx="10664080" cy="6081067"/>
              <a:chOff x="711442" y="409303"/>
              <a:chExt cx="10664080" cy="608106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37689B7-2F82-C347-CA38-29FACD567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442" y="1659446"/>
                <a:ext cx="4122388" cy="4830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8" name="Connecteur : en angle 37">
                <a:extLst>
                  <a:ext uri="{FF2B5EF4-FFF2-40B4-BE49-F238E27FC236}">
                    <a16:creationId xmlns:a16="http://schemas.microsoft.com/office/drawing/2014/main" id="{CC523A8C-E296-0C4D-AB4F-D2D3BF1DFA59}"/>
                  </a:ext>
                </a:extLst>
              </p:cNvPr>
              <p:cNvCxnSpPr>
                <a:cxnSpLocks/>
                <a:stCxn id="41" idx="0"/>
                <a:endCxn id="40" idx="2"/>
              </p:cNvCxnSpPr>
              <p:nvPr/>
            </p:nvCxnSpPr>
            <p:spPr>
              <a:xfrm rot="5400000" flipH="1" flipV="1">
                <a:off x="4057708" y="798002"/>
                <a:ext cx="1261120" cy="6258763"/>
              </a:xfrm>
              <a:prstGeom prst="bentConnector3">
                <a:avLst>
                  <a:gd name="adj1" fmla="val 50000"/>
                </a:avLst>
              </a:prstGeom>
              <a:solidFill>
                <a:srgbClr val="C00000"/>
              </a:soli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BC685F6-1F0D-90C6-1BC0-8F2BC535211D}"/>
                  </a:ext>
                </a:extLst>
              </p:cNvPr>
              <p:cNvSpPr/>
              <p:nvPr/>
            </p:nvSpPr>
            <p:spPr>
              <a:xfrm>
                <a:off x="1522692" y="4557943"/>
                <a:ext cx="72390" cy="762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 : en angle 53">
                <a:extLst>
                  <a:ext uri="{FF2B5EF4-FFF2-40B4-BE49-F238E27FC236}">
                    <a16:creationId xmlns:a16="http://schemas.microsoft.com/office/drawing/2014/main" id="{EC780A45-2E44-9990-CC51-D43760E96554}"/>
                  </a:ext>
                </a:extLst>
              </p:cNvPr>
              <p:cNvCxnSpPr>
                <a:cxnSpLocks/>
                <a:stCxn id="55" idx="1"/>
                <a:endCxn id="42" idx="2"/>
              </p:cNvCxnSpPr>
              <p:nvPr/>
            </p:nvCxnSpPr>
            <p:spPr>
              <a:xfrm rot="10800000" flipH="1">
                <a:off x="1524309" y="3296824"/>
                <a:ext cx="6339059" cy="1430385"/>
              </a:xfrm>
              <a:prstGeom prst="bentConnector4">
                <a:avLst>
                  <a:gd name="adj1" fmla="val -3606"/>
                  <a:gd name="adj2" fmla="val 51492"/>
                </a:avLst>
              </a:prstGeom>
              <a:solidFill>
                <a:srgbClr val="0070C0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3BC9EA8-7A0B-FF7A-4B4C-C0386F320626}"/>
                  </a:ext>
                </a:extLst>
              </p:cNvPr>
              <p:cNvSpPr/>
              <p:nvPr/>
            </p:nvSpPr>
            <p:spPr>
              <a:xfrm>
                <a:off x="1524310" y="4684533"/>
                <a:ext cx="77538" cy="853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FEC4270-AEE8-9686-7B40-6230E266E91D}"/>
                  </a:ext>
                </a:extLst>
              </p:cNvPr>
              <p:cNvSpPr/>
              <p:nvPr/>
            </p:nvSpPr>
            <p:spPr>
              <a:xfrm>
                <a:off x="3942425" y="5457157"/>
                <a:ext cx="72390" cy="76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B5EEE9E7-4215-9261-7A5A-259F868BC793}"/>
                  </a:ext>
                </a:extLst>
              </p:cNvPr>
              <p:cNvSpPr/>
              <p:nvPr/>
            </p:nvSpPr>
            <p:spPr>
              <a:xfrm>
                <a:off x="3942424" y="4620505"/>
                <a:ext cx="72390" cy="76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2" name="Connecteur : en angle 1111">
                <a:extLst>
                  <a:ext uri="{FF2B5EF4-FFF2-40B4-BE49-F238E27FC236}">
                    <a16:creationId xmlns:a16="http://schemas.microsoft.com/office/drawing/2014/main" id="{14F9B78F-5FDA-F3C1-0B04-7C830A07976E}"/>
                  </a:ext>
                </a:extLst>
              </p:cNvPr>
              <p:cNvCxnSpPr>
                <a:cxnSpLocks/>
                <a:stCxn id="1105" idx="3"/>
                <a:endCxn id="39" idx="2"/>
              </p:cNvCxnSpPr>
              <p:nvPr/>
            </p:nvCxnSpPr>
            <p:spPr>
              <a:xfrm flipV="1">
                <a:off x="4014814" y="3296823"/>
                <a:ext cx="3759486" cy="1361782"/>
              </a:xfrm>
              <a:prstGeom prst="bentConnector2">
                <a:avLst/>
              </a:prstGeom>
              <a:solidFill>
                <a:srgbClr val="C00000"/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Connecteur : en angle 1127">
                <a:extLst>
                  <a:ext uri="{FF2B5EF4-FFF2-40B4-BE49-F238E27FC236}">
                    <a16:creationId xmlns:a16="http://schemas.microsoft.com/office/drawing/2014/main" id="{8398D604-7D1F-2130-DBF7-3AF74577D89B}"/>
                  </a:ext>
                </a:extLst>
              </p:cNvPr>
              <p:cNvCxnSpPr>
                <a:cxnSpLocks/>
                <a:stCxn id="1083" idx="3"/>
                <a:endCxn id="62" idx="2"/>
              </p:cNvCxnSpPr>
              <p:nvPr/>
            </p:nvCxnSpPr>
            <p:spPr>
              <a:xfrm flipV="1">
                <a:off x="4014815" y="3283115"/>
                <a:ext cx="4869935" cy="2212142"/>
              </a:xfrm>
              <a:prstGeom prst="bentConnector2">
                <a:avLst/>
              </a:prstGeom>
              <a:solidFill>
                <a:srgbClr val="C00000"/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5823D4E6-3537-EAA7-D772-4449FB701AAE}"/>
                  </a:ext>
                </a:extLst>
              </p:cNvPr>
              <p:cNvGrpSpPr/>
              <p:nvPr/>
            </p:nvGrpSpPr>
            <p:grpSpPr>
              <a:xfrm>
                <a:off x="7210975" y="1940629"/>
                <a:ext cx="719418" cy="1361041"/>
                <a:chOff x="5591462" y="720372"/>
                <a:chExt cx="719418" cy="1361041"/>
              </a:xfrm>
            </p:grpSpPr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1DE1BFF9-CC01-F939-CD7D-1303CB55FDBF}"/>
                    </a:ext>
                  </a:extLst>
                </p:cNvPr>
                <p:cNvGrpSpPr/>
                <p:nvPr/>
              </p:nvGrpSpPr>
              <p:grpSpPr>
                <a:xfrm>
                  <a:off x="5591462" y="720372"/>
                  <a:ext cx="719418" cy="1361041"/>
                  <a:chOff x="5610785" y="720372"/>
                  <a:chExt cx="719418" cy="1361041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A830080-12F1-23D4-366E-B7C1D313FE27}"/>
                      </a:ext>
                    </a:extLst>
                  </p:cNvPr>
                  <p:cNvSpPr/>
                  <p:nvPr/>
                </p:nvSpPr>
                <p:spPr>
                  <a:xfrm>
                    <a:off x="5701553" y="720372"/>
                    <a:ext cx="114300" cy="3132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AF9529E-995E-9FF7-D601-BF2546993D2D}"/>
                      </a:ext>
                    </a:extLst>
                  </p:cNvPr>
                  <p:cNvSpPr/>
                  <p:nvPr/>
                </p:nvSpPr>
                <p:spPr>
                  <a:xfrm>
                    <a:off x="6126791" y="720372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18CABE0-7651-AA27-F3E1-FB22E2EB65CF}"/>
                      </a:ext>
                    </a:extLst>
                  </p:cNvPr>
                  <p:cNvSpPr/>
                  <p:nvPr/>
                </p:nvSpPr>
                <p:spPr>
                  <a:xfrm>
                    <a:off x="5645918" y="1766509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42D18D9D-BF8A-DCC8-C4EC-01AEA13F890B}"/>
                      </a:ext>
                    </a:extLst>
                  </p:cNvPr>
                  <p:cNvSpPr/>
                  <p:nvPr/>
                </p:nvSpPr>
                <p:spPr>
                  <a:xfrm>
                    <a:off x="5795351" y="1768180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02D08DA-AA3F-B3A7-6037-BF6CEE811615}"/>
                      </a:ext>
                    </a:extLst>
                  </p:cNvPr>
                  <p:cNvSpPr/>
                  <p:nvPr/>
                </p:nvSpPr>
                <p:spPr>
                  <a:xfrm>
                    <a:off x="5944784" y="1766509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DD9AD90-D39C-7835-DE3C-F877CBE76BDA}"/>
                      </a:ext>
                    </a:extLst>
                  </p:cNvPr>
                  <p:cNvSpPr/>
                  <p:nvPr/>
                </p:nvSpPr>
                <p:spPr>
                  <a:xfrm>
                    <a:off x="6151250" y="1729866"/>
                    <a:ext cx="45719" cy="3467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46C4F1E-15B4-A04D-FC60-86F1760B509B}"/>
                      </a:ext>
                    </a:extLst>
                  </p:cNvPr>
                  <p:cNvSpPr/>
                  <p:nvPr/>
                </p:nvSpPr>
                <p:spPr>
                  <a:xfrm>
                    <a:off x="6194600" y="1729866"/>
                    <a:ext cx="45719" cy="3467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12A2A4D-CF33-73F1-5652-01D168FD82E4}"/>
                      </a:ext>
                    </a:extLst>
                  </p:cNvPr>
                  <p:cNvSpPr/>
                  <p:nvPr/>
                </p:nvSpPr>
                <p:spPr>
                  <a:xfrm>
                    <a:off x="6240319" y="1729866"/>
                    <a:ext cx="45719" cy="3467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C4FDB25-5B50-F81F-9317-2853E9A640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13294" y="1055594"/>
                    <a:ext cx="914400" cy="71941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5CCCBCD5-7FAA-1EF9-0A6C-48770C1926AB}"/>
                    </a:ext>
                  </a:extLst>
                </p:cNvPr>
                <p:cNvSpPr txBox="1"/>
                <p:nvPr/>
              </p:nvSpPr>
              <p:spPr>
                <a:xfrm>
                  <a:off x="5689241" y="1216226"/>
                  <a:ext cx="523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ESC</a:t>
                  </a:r>
                </a:p>
              </p:txBody>
            </p:sp>
          </p:grp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7C51AB70-3061-E2CF-2824-8EAEB27FDB60}"/>
                  </a:ext>
                </a:extLst>
              </p:cNvPr>
              <p:cNvGrpSpPr/>
              <p:nvPr/>
            </p:nvGrpSpPr>
            <p:grpSpPr>
              <a:xfrm>
                <a:off x="8321425" y="1926921"/>
                <a:ext cx="719418" cy="1361041"/>
                <a:chOff x="5591462" y="720372"/>
                <a:chExt cx="719418" cy="1361041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5D32D7B1-C656-8FE7-358C-2C2FB3A4D0D8}"/>
                    </a:ext>
                  </a:extLst>
                </p:cNvPr>
                <p:cNvGrpSpPr/>
                <p:nvPr/>
              </p:nvGrpSpPr>
              <p:grpSpPr>
                <a:xfrm>
                  <a:off x="5591462" y="720372"/>
                  <a:ext cx="719418" cy="1361041"/>
                  <a:chOff x="5610785" y="720372"/>
                  <a:chExt cx="719418" cy="1361041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54FB9F5-BF21-A92A-0B50-AAF3B1509E9E}"/>
                      </a:ext>
                    </a:extLst>
                  </p:cNvPr>
                  <p:cNvSpPr/>
                  <p:nvPr/>
                </p:nvSpPr>
                <p:spPr>
                  <a:xfrm>
                    <a:off x="5701553" y="720372"/>
                    <a:ext cx="114300" cy="3132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6CCF1D2-5730-6B2D-B4D5-326CB15108F9}"/>
                      </a:ext>
                    </a:extLst>
                  </p:cNvPr>
                  <p:cNvSpPr/>
                  <p:nvPr/>
                </p:nvSpPr>
                <p:spPr>
                  <a:xfrm>
                    <a:off x="6126791" y="720372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B3B6DC7-22B6-8D37-46E4-A42A9328C523}"/>
                      </a:ext>
                    </a:extLst>
                  </p:cNvPr>
                  <p:cNvSpPr/>
                  <p:nvPr/>
                </p:nvSpPr>
                <p:spPr>
                  <a:xfrm>
                    <a:off x="5645918" y="1766509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B739CC1E-2E98-27F5-C5A9-8072F23954A6}"/>
                      </a:ext>
                    </a:extLst>
                  </p:cNvPr>
                  <p:cNvSpPr/>
                  <p:nvPr/>
                </p:nvSpPr>
                <p:spPr>
                  <a:xfrm>
                    <a:off x="5795351" y="1768180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1F42C060-0DFC-E503-15A9-CD13EECB49C3}"/>
                      </a:ext>
                    </a:extLst>
                  </p:cNvPr>
                  <p:cNvSpPr/>
                  <p:nvPr/>
                </p:nvSpPr>
                <p:spPr>
                  <a:xfrm>
                    <a:off x="5944784" y="1766509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3D5A3E4-9178-099B-BE6F-98F2E025D290}"/>
                      </a:ext>
                    </a:extLst>
                  </p:cNvPr>
                  <p:cNvSpPr/>
                  <p:nvPr/>
                </p:nvSpPr>
                <p:spPr>
                  <a:xfrm>
                    <a:off x="6151250" y="1729866"/>
                    <a:ext cx="45719" cy="3467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8C2DA2F3-725B-EBD4-EC6D-75AFCADEF125}"/>
                      </a:ext>
                    </a:extLst>
                  </p:cNvPr>
                  <p:cNvSpPr/>
                  <p:nvPr/>
                </p:nvSpPr>
                <p:spPr>
                  <a:xfrm>
                    <a:off x="6194600" y="1729866"/>
                    <a:ext cx="45719" cy="3467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7A1E0D48-D55C-096A-7A23-071DE68CB418}"/>
                      </a:ext>
                    </a:extLst>
                  </p:cNvPr>
                  <p:cNvSpPr/>
                  <p:nvPr/>
                </p:nvSpPr>
                <p:spPr>
                  <a:xfrm>
                    <a:off x="6240319" y="1729866"/>
                    <a:ext cx="45719" cy="3467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FE6122DF-CECB-D4EC-B566-E85C6CEA3E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13294" y="1055594"/>
                    <a:ext cx="914400" cy="71941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CF6E8E19-DFA8-8546-4692-DDF181253828}"/>
                    </a:ext>
                  </a:extLst>
                </p:cNvPr>
                <p:cNvSpPr txBox="1"/>
                <p:nvPr/>
              </p:nvSpPr>
              <p:spPr>
                <a:xfrm>
                  <a:off x="5689241" y="1216226"/>
                  <a:ext cx="523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ESC</a:t>
                  </a:r>
                </a:p>
              </p:txBody>
            </p:sp>
          </p:grpSp>
          <p:cxnSp>
            <p:nvCxnSpPr>
              <p:cNvPr id="1034" name="Connecteur : en angle 1033">
                <a:extLst>
                  <a:ext uri="{FF2B5EF4-FFF2-40B4-BE49-F238E27FC236}">
                    <a16:creationId xmlns:a16="http://schemas.microsoft.com/office/drawing/2014/main" id="{CFEAC174-16EE-826D-3B6F-5A26048CABE2}"/>
                  </a:ext>
                </a:extLst>
              </p:cNvPr>
              <p:cNvCxnSpPr>
                <a:cxnSpLocks/>
                <a:stCxn id="41" idx="0"/>
                <a:endCxn id="1025" idx="2"/>
              </p:cNvCxnSpPr>
              <p:nvPr/>
            </p:nvCxnSpPr>
            <p:spPr>
              <a:xfrm rot="5400000" flipH="1" flipV="1">
                <a:off x="4606079" y="235923"/>
                <a:ext cx="1274828" cy="7369213"/>
              </a:xfrm>
              <a:prstGeom prst="bentConnector3">
                <a:avLst>
                  <a:gd name="adj1" fmla="val 50000"/>
                </a:avLst>
              </a:prstGeom>
              <a:solidFill>
                <a:srgbClr val="C00000"/>
              </a:soli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eur : en angle 1038">
                <a:extLst>
                  <a:ext uri="{FF2B5EF4-FFF2-40B4-BE49-F238E27FC236}">
                    <a16:creationId xmlns:a16="http://schemas.microsoft.com/office/drawing/2014/main" id="{F58542ED-91BD-9AC8-62F5-7A04459C37F8}"/>
                  </a:ext>
                </a:extLst>
              </p:cNvPr>
              <p:cNvCxnSpPr>
                <a:cxnSpLocks/>
                <a:stCxn id="55" idx="1"/>
                <a:endCxn id="1027" idx="2"/>
              </p:cNvCxnSpPr>
              <p:nvPr/>
            </p:nvCxnSpPr>
            <p:spPr>
              <a:xfrm rot="10800000" flipH="1">
                <a:off x="1524309" y="3283116"/>
                <a:ext cx="7449509" cy="1444093"/>
              </a:xfrm>
              <a:prstGeom prst="bentConnector4">
                <a:avLst>
                  <a:gd name="adj1" fmla="val -3069"/>
                  <a:gd name="adj2" fmla="val 51478"/>
                </a:avLst>
              </a:prstGeom>
              <a:solidFill>
                <a:srgbClr val="0070C0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4" name="Groupe 1073">
                <a:extLst>
                  <a:ext uri="{FF2B5EF4-FFF2-40B4-BE49-F238E27FC236}">
                    <a16:creationId xmlns:a16="http://schemas.microsoft.com/office/drawing/2014/main" id="{BB7BEFC3-44C8-ACF8-7148-463788595BC5}"/>
                  </a:ext>
                </a:extLst>
              </p:cNvPr>
              <p:cNvGrpSpPr/>
              <p:nvPr/>
            </p:nvGrpSpPr>
            <p:grpSpPr>
              <a:xfrm>
                <a:off x="5313974" y="2164652"/>
                <a:ext cx="914400" cy="1102203"/>
                <a:chOff x="4602532" y="1225578"/>
                <a:chExt cx="914400" cy="1102203"/>
              </a:xfrm>
            </p:grpSpPr>
            <p:grpSp>
              <p:nvGrpSpPr>
                <p:cNvPr id="1058" name="Groupe 1057">
                  <a:extLst>
                    <a:ext uri="{FF2B5EF4-FFF2-40B4-BE49-F238E27FC236}">
                      <a16:creationId xmlns:a16="http://schemas.microsoft.com/office/drawing/2014/main" id="{C8E05D07-64DA-5763-D139-1932F570F13D}"/>
                    </a:ext>
                  </a:extLst>
                </p:cNvPr>
                <p:cNvGrpSpPr/>
                <p:nvPr/>
              </p:nvGrpSpPr>
              <p:grpSpPr>
                <a:xfrm>
                  <a:off x="4853149" y="2012877"/>
                  <a:ext cx="413166" cy="314904"/>
                  <a:chOff x="4863546" y="2012877"/>
                  <a:chExt cx="413166" cy="314904"/>
                </a:xfrm>
              </p:grpSpPr>
              <p:sp>
                <p:nvSpPr>
                  <p:cNvPr id="1053" name="Rectangle 1052">
                    <a:extLst>
                      <a:ext uri="{FF2B5EF4-FFF2-40B4-BE49-F238E27FC236}">
                        <a16:creationId xmlns:a16="http://schemas.microsoft.com/office/drawing/2014/main" id="{04CB9F1E-B9ED-2BDD-F4D8-CCA6A6BFAA0A}"/>
                      </a:ext>
                    </a:extLst>
                  </p:cNvPr>
                  <p:cNvSpPr/>
                  <p:nvPr/>
                </p:nvSpPr>
                <p:spPr>
                  <a:xfrm>
                    <a:off x="4863546" y="2012877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56" name="Rectangle 1055">
                    <a:extLst>
                      <a:ext uri="{FF2B5EF4-FFF2-40B4-BE49-F238E27FC236}">
                        <a16:creationId xmlns:a16="http://schemas.microsoft.com/office/drawing/2014/main" id="{DB4C710A-5476-528A-EB71-812616130E7C}"/>
                      </a:ext>
                    </a:extLst>
                  </p:cNvPr>
                  <p:cNvSpPr/>
                  <p:nvPr/>
                </p:nvSpPr>
                <p:spPr>
                  <a:xfrm>
                    <a:off x="5012979" y="2014548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0077DB60-AC1D-0C89-3687-7D2255C79B60}"/>
                      </a:ext>
                    </a:extLst>
                  </p:cNvPr>
                  <p:cNvSpPr/>
                  <p:nvPr/>
                </p:nvSpPr>
                <p:spPr>
                  <a:xfrm>
                    <a:off x="5162412" y="2012877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0" name="Ellipse 1049">
                  <a:extLst>
                    <a:ext uri="{FF2B5EF4-FFF2-40B4-BE49-F238E27FC236}">
                      <a16:creationId xmlns:a16="http://schemas.microsoft.com/office/drawing/2014/main" id="{C5A5B82F-ADAA-9B2F-79F0-B0B16C14C56E}"/>
                    </a:ext>
                  </a:extLst>
                </p:cNvPr>
                <p:cNvSpPr/>
                <p:nvPr/>
              </p:nvSpPr>
              <p:spPr>
                <a:xfrm>
                  <a:off x="4602532" y="1225578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</a:t>
                  </a:r>
                </a:p>
              </p:txBody>
            </p:sp>
          </p:grpSp>
          <p:cxnSp>
            <p:nvCxnSpPr>
              <p:cNvPr id="1061" name="Connecteur : en angle 1060">
                <a:extLst>
                  <a:ext uri="{FF2B5EF4-FFF2-40B4-BE49-F238E27FC236}">
                    <a16:creationId xmlns:a16="http://schemas.microsoft.com/office/drawing/2014/main" id="{6EDDF8AB-4609-80DD-B9D1-ED11555498A8}"/>
                  </a:ext>
                </a:extLst>
              </p:cNvPr>
              <p:cNvCxnSpPr>
                <a:cxnSpLocks/>
                <a:stCxn id="1053" idx="2"/>
                <a:endCxn id="34" idx="2"/>
              </p:cNvCxnSpPr>
              <p:nvPr/>
            </p:nvCxnSpPr>
            <p:spPr>
              <a:xfrm rot="16200000" flipH="1">
                <a:off x="6445092" y="2441832"/>
                <a:ext cx="34815" cy="1681517"/>
              </a:xfrm>
              <a:prstGeom prst="bentConnector3">
                <a:avLst>
                  <a:gd name="adj1" fmla="val 7566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Connecteur : en angle 1064">
                <a:extLst>
                  <a:ext uri="{FF2B5EF4-FFF2-40B4-BE49-F238E27FC236}">
                    <a16:creationId xmlns:a16="http://schemas.microsoft.com/office/drawing/2014/main" id="{C451DC02-8F43-5E3F-9B96-848A99F79E5C}"/>
                  </a:ext>
                </a:extLst>
              </p:cNvPr>
              <p:cNvCxnSpPr>
                <a:cxnSpLocks/>
                <a:stCxn id="1056" idx="2"/>
                <a:endCxn id="35" idx="2"/>
              </p:cNvCxnSpPr>
              <p:nvPr/>
            </p:nvCxnSpPr>
            <p:spPr>
              <a:xfrm rot="16200000" flipH="1">
                <a:off x="6594525" y="2443503"/>
                <a:ext cx="34815" cy="1681517"/>
              </a:xfrm>
              <a:prstGeom prst="bentConnector3">
                <a:avLst>
                  <a:gd name="adj1" fmla="val 109790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Connecteur : en angle 1068">
                <a:extLst>
                  <a:ext uri="{FF2B5EF4-FFF2-40B4-BE49-F238E27FC236}">
                    <a16:creationId xmlns:a16="http://schemas.microsoft.com/office/drawing/2014/main" id="{764D6897-FCEE-C2C9-383F-C00EF508CD25}"/>
                  </a:ext>
                </a:extLst>
              </p:cNvPr>
              <p:cNvCxnSpPr>
                <a:cxnSpLocks/>
                <a:stCxn id="1057" idx="2"/>
                <a:endCxn id="37" idx="2"/>
              </p:cNvCxnSpPr>
              <p:nvPr/>
            </p:nvCxnSpPr>
            <p:spPr>
              <a:xfrm rot="16200000" flipH="1">
                <a:off x="6743958" y="2441832"/>
                <a:ext cx="34815" cy="1681517"/>
              </a:xfrm>
              <a:prstGeom prst="bentConnector3">
                <a:avLst>
                  <a:gd name="adj1" fmla="val 160242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5" name="Groupe 1074">
                <a:extLst>
                  <a:ext uri="{FF2B5EF4-FFF2-40B4-BE49-F238E27FC236}">
                    <a16:creationId xmlns:a16="http://schemas.microsoft.com/office/drawing/2014/main" id="{4B08999D-7463-D492-F19A-410F54C49BC8}"/>
                  </a:ext>
                </a:extLst>
              </p:cNvPr>
              <p:cNvGrpSpPr/>
              <p:nvPr/>
            </p:nvGrpSpPr>
            <p:grpSpPr>
              <a:xfrm>
                <a:off x="10461122" y="2048164"/>
                <a:ext cx="914400" cy="1102203"/>
                <a:chOff x="4602532" y="1225578"/>
                <a:chExt cx="914400" cy="1102203"/>
              </a:xfrm>
            </p:grpSpPr>
            <p:grpSp>
              <p:nvGrpSpPr>
                <p:cNvPr id="1076" name="Groupe 1075">
                  <a:extLst>
                    <a:ext uri="{FF2B5EF4-FFF2-40B4-BE49-F238E27FC236}">
                      <a16:creationId xmlns:a16="http://schemas.microsoft.com/office/drawing/2014/main" id="{2FEA5A8E-38F7-C959-FF09-58DB413C878D}"/>
                    </a:ext>
                  </a:extLst>
                </p:cNvPr>
                <p:cNvGrpSpPr/>
                <p:nvPr/>
              </p:nvGrpSpPr>
              <p:grpSpPr>
                <a:xfrm>
                  <a:off x="4853149" y="2012877"/>
                  <a:ext cx="413166" cy="314904"/>
                  <a:chOff x="4863546" y="2012877"/>
                  <a:chExt cx="413166" cy="314904"/>
                </a:xfrm>
              </p:grpSpPr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61725B4A-FDAD-A401-6122-2836AEEE7DE4}"/>
                      </a:ext>
                    </a:extLst>
                  </p:cNvPr>
                  <p:cNvSpPr/>
                  <p:nvPr/>
                </p:nvSpPr>
                <p:spPr>
                  <a:xfrm>
                    <a:off x="4863546" y="2012877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047ADA63-A8E1-B9BC-5F1F-8B2CEC532D99}"/>
                      </a:ext>
                    </a:extLst>
                  </p:cNvPr>
                  <p:cNvSpPr/>
                  <p:nvPr/>
                </p:nvSpPr>
                <p:spPr>
                  <a:xfrm>
                    <a:off x="5012979" y="2014548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E1453DD8-32B0-1CDD-3C38-CA2D3CBDAAF7}"/>
                      </a:ext>
                    </a:extLst>
                  </p:cNvPr>
                  <p:cNvSpPr/>
                  <p:nvPr/>
                </p:nvSpPr>
                <p:spPr>
                  <a:xfrm>
                    <a:off x="5162412" y="2012877"/>
                    <a:ext cx="114300" cy="31323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77" name="Ellipse 1076">
                  <a:extLst>
                    <a:ext uri="{FF2B5EF4-FFF2-40B4-BE49-F238E27FC236}">
                      <a16:creationId xmlns:a16="http://schemas.microsoft.com/office/drawing/2014/main" id="{DF49C439-E268-11D4-3B34-0C34CB592CDA}"/>
                    </a:ext>
                  </a:extLst>
                </p:cNvPr>
                <p:cNvSpPr/>
                <p:nvPr/>
              </p:nvSpPr>
              <p:spPr>
                <a:xfrm>
                  <a:off x="4602532" y="1225578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</a:t>
                  </a:r>
                </a:p>
              </p:txBody>
            </p:sp>
          </p:grpSp>
          <p:cxnSp>
            <p:nvCxnSpPr>
              <p:cNvPr id="1081" name="Connecteur : en angle 1080">
                <a:extLst>
                  <a:ext uri="{FF2B5EF4-FFF2-40B4-BE49-F238E27FC236}">
                    <a16:creationId xmlns:a16="http://schemas.microsoft.com/office/drawing/2014/main" id="{C53FC4EB-0374-0066-E905-83C9194250BD}"/>
                  </a:ext>
                </a:extLst>
              </p:cNvPr>
              <p:cNvCxnSpPr>
                <a:cxnSpLocks/>
                <a:stCxn id="1080" idx="2"/>
                <a:endCxn id="61" idx="2"/>
              </p:cNvCxnSpPr>
              <p:nvPr/>
            </p:nvCxnSpPr>
            <p:spPr>
              <a:xfrm rot="5400000">
                <a:off x="9821368" y="2039903"/>
                <a:ext cx="137595" cy="2355181"/>
              </a:xfrm>
              <a:prstGeom prst="bentConnector3">
                <a:avLst>
                  <a:gd name="adj1" fmla="val 26614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Connecteur : en angle 1084">
                <a:extLst>
                  <a:ext uri="{FF2B5EF4-FFF2-40B4-BE49-F238E27FC236}">
                    <a16:creationId xmlns:a16="http://schemas.microsoft.com/office/drawing/2014/main" id="{E656FB3B-4534-A6F6-641B-D9D95B712FD7}"/>
                  </a:ext>
                </a:extLst>
              </p:cNvPr>
              <p:cNvCxnSpPr>
                <a:cxnSpLocks/>
                <a:stCxn id="1079" idx="2"/>
                <a:endCxn id="60" idx="2"/>
              </p:cNvCxnSpPr>
              <p:nvPr/>
            </p:nvCxnSpPr>
            <p:spPr>
              <a:xfrm rot="5400000">
                <a:off x="9671935" y="2041574"/>
                <a:ext cx="137595" cy="2355181"/>
              </a:xfrm>
              <a:prstGeom prst="bentConnector3">
                <a:avLst>
                  <a:gd name="adj1" fmla="val 36000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Connecteur : en angle 1088">
                <a:extLst>
                  <a:ext uri="{FF2B5EF4-FFF2-40B4-BE49-F238E27FC236}">
                    <a16:creationId xmlns:a16="http://schemas.microsoft.com/office/drawing/2014/main" id="{5529BF33-B096-90D4-99E7-CF99EC48A8F8}"/>
                  </a:ext>
                </a:extLst>
              </p:cNvPr>
              <p:cNvCxnSpPr>
                <a:cxnSpLocks/>
                <a:stCxn id="1078" idx="2"/>
                <a:endCxn id="59" idx="2"/>
              </p:cNvCxnSpPr>
              <p:nvPr/>
            </p:nvCxnSpPr>
            <p:spPr>
              <a:xfrm rot="5400000">
                <a:off x="9522502" y="2039903"/>
                <a:ext cx="137595" cy="2355181"/>
              </a:xfrm>
              <a:prstGeom prst="bentConnector3">
                <a:avLst>
                  <a:gd name="adj1" fmla="val 457623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7" name="Groupe 1096">
                <a:extLst>
                  <a:ext uri="{FF2B5EF4-FFF2-40B4-BE49-F238E27FC236}">
                    <a16:creationId xmlns:a16="http://schemas.microsoft.com/office/drawing/2014/main" id="{F7A16602-8A54-1CF4-7FF9-DFA2A43982D3}"/>
                  </a:ext>
                </a:extLst>
              </p:cNvPr>
              <p:cNvGrpSpPr/>
              <p:nvPr/>
            </p:nvGrpSpPr>
            <p:grpSpPr>
              <a:xfrm>
                <a:off x="2978331" y="409303"/>
                <a:ext cx="1036482" cy="914400"/>
                <a:chOff x="2978331" y="409303"/>
                <a:chExt cx="1036482" cy="914400"/>
              </a:xfrm>
            </p:grpSpPr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BA97C196-A8D3-D026-6DC6-1EAF980A31B1}"/>
                    </a:ext>
                  </a:extLst>
                </p:cNvPr>
                <p:cNvSpPr/>
                <p:nvPr/>
              </p:nvSpPr>
              <p:spPr>
                <a:xfrm rot="5400000">
                  <a:off x="3801046" y="535850"/>
                  <a:ext cx="114300" cy="3132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Rectangle 1095">
                  <a:extLst>
                    <a:ext uri="{FF2B5EF4-FFF2-40B4-BE49-F238E27FC236}">
                      <a16:creationId xmlns:a16="http://schemas.microsoft.com/office/drawing/2014/main" id="{8916851E-44AA-A6EC-DF9D-E0351D864AB1}"/>
                    </a:ext>
                  </a:extLst>
                </p:cNvPr>
                <p:cNvSpPr/>
                <p:nvPr/>
              </p:nvSpPr>
              <p:spPr>
                <a:xfrm rot="5400000">
                  <a:off x="3801047" y="928743"/>
                  <a:ext cx="114300" cy="3132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Rectangle 1092">
                  <a:extLst>
                    <a:ext uri="{FF2B5EF4-FFF2-40B4-BE49-F238E27FC236}">
                      <a16:creationId xmlns:a16="http://schemas.microsoft.com/office/drawing/2014/main" id="{ECF978FF-4558-D052-4CC2-9E11993F5055}"/>
                    </a:ext>
                  </a:extLst>
                </p:cNvPr>
                <p:cNvSpPr/>
                <p:nvPr/>
              </p:nvSpPr>
              <p:spPr>
                <a:xfrm>
                  <a:off x="2978331" y="409303"/>
                  <a:ext cx="836024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15 V</a:t>
                  </a:r>
                </a:p>
              </p:txBody>
            </p:sp>
          </p:grpSp>
          <p:cxnSp>
            <p:nvCxnSpPr>
              <p:cNvPr id="1098" name="Connecteur : en angle 1097">
                <a:extLst>
                  <a:ext uri="{FF2B5EF4-FFF2-40B4-BE49-F238E27FC236}">
                    <a16:creationId xmlns:a16="http://schemas.microsoft.com/office/drawing/2014/main" id="{D1A0AAAB-F7B1-B7C6-9E1E-82FDC3CD8483}"/>
                  </a:ext>
                </a:extLst>
              </p:cNvPr>
              <p:cNvCxnSpPr>
                <a:cxnSpLocks/>
                <a:stCxn id="1096" idx="0"/>
                <a:endCxn id="33" idx="0"/>
              </p:cNvCxnSpPr>
              <p:nvPr/>
            </p:nvCxnSpPr>
            <p:spPr>
              <a:xfrm>
                <a:off x="4014814" y="1085360"/>
                <a:ext cx="3769317" cy="85526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Connecteur : en angle 1100">
                <a:extLst>
                  <a:ext uri="{FF2B5EF4-FFF2-40B4-BE49-F238E27FC236}">
                    <a16:creationId xmlns:a16="http://schemas.microsoft.com/office/drawing/2014/main" id="{BA8F52B8-8779-B59F-317A-D1C4A3054217}"/>
                  </a:ext>
                </a:extLst>
              </p:cNvPr>
              <p:cNvCxnSpPr>
                <a:cxnSpLocks/>
                <a:stCxn id="1096" idx="0"/>
                <a:endCxn id="58" idx="0"/>
              </p:cNvCxnSpPr>
              <p:nvPr/>
            </p:nvCxnSpPr>
            <p:spPr>
              <a:xfrm>
                <a:off x="4014814" y="1085360"/>
                <a:ext cx="4879767" cy="84156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Connecteur : en angle 1103">
                <a:extLst>
                  <a:ext uri="{FF2B5EF4-FFF2-40B4-BE49-F238E27FC236}">
                    <a16:creationId xmlns:a16="http://schemas.microsoft.com/office/drawing/2014/main" id="{CAEFC12E-EA26-5DBD-DAA5-9C342DD3A70E}"/>
                  </a:ext>
                </a:extLst>
              </p:cNvPr>
              <p:cNvCxnSpPr>
                <a:cxnSpLocks/>
                <a:stCxn id="1094" idx="0"/>
                <a:endCxn id="32" idx="0"/>
              </p:cNvCxnSpPr>
              <p:nvPr/>
            </p:nvCxnSpPr>
            <p:spPr>
              <a:xfrm>
                <a:off x="4014813" y="692467"/>
                <a:ext cx="3344080" cy="1248162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Connecteur : en angle 1106">
                <a:extLst>
                  <a:ext uri="{FF2B5EF4-FFF2-40B4-BE49-F238E27FC236}">
                    <a16:creationId xmlns:a16="http://schemas.microsoft.com/office/drawing/2014/main" id="{6C922DEF-5D61-60F5-A39A-AAF6E1A6E91C}"/>
                  </a:ext>
                </a:extLst>
              </p:cNvPr>
              <p:cNvCxnSpPr>
                <a:cxnSpLocks/>
                <a:stCxn id="1094" idx="0"/>
                <a:endCxn id="51" idx="0"/>
              </p:cNvCxnSpPr>
              <p:nvPr/>
            </p:nvCxnSpPr>
            <p:spPr>
              <a:xfrm>
                <a:off x="4014813" y="692467"/>
                <a:ext cx="4454530" cy="1234454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3" name="ZoneTexte 1112">
                <a:extLst>
                  <a:ext uri="{FF2B5EF4-FFF2-40B4-BE49-F238E27FC236}">
                    <a16:creationId xmlns:a16="http://schemas.microsoft.com/office/drawing/2014/main" id="{6767FB47-7740-54FC-6F3D-C09DCEB051BC}"/>
                  </a:ext>
                </a:extLst>
              </p:cNvPr>
              <p:cNvSpPr txBox="1"/>
              <p:nvPr/>
            </p:nvSpPr>
            <p:spPr>
              <a:xfrm>
                <a:off x="5376019" y="43750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PWM_PIN1</a:t>
                </a:r>
                <a:endParaRPr lang="fr-FR" sz="12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14" name="ZoneTexte 1113">
                <a:extLst>
                  <a:ext uri="{FF2B5EF4-FFF2-40B4-BE49-F238E27FC236}">
                    <a16:creationId xmlns:a16="http://schemas.microsoft.com/office/drawing/2014/main" id="{ECBBF84D-7A84-0882-8D6F-3F15ABB695EA}"/>
                  </a:ext>
                </a:extLst>
              </p:cNvPr>
              <p:cNvSpPr txBox="1"/>
              <p:nvPr/>
            </p:nvSpPr>
            <p:spPr>
              <a:xfrm>
                <a:off x="5396154" y="521325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</a:rPr>
                  <a:t>PWM_PIN2</a:t>
                </a:r>
              </a:p>
            </p:txBody>
          </p:sp>
        </p:grpSp>
        <p:cxnSp>
          <p:nvCxnSpPr>
            <p:cNvPr id="1123" name="Connecteur : en angle 1122">
              <a:extLst>
                <a:ext uri="{FF2B5EF4-FFF2-40B4-BE49-F238E27FC236}">
                  <a16:creationId xmlns:a16="http://schemas.microsoft.com/office/drawing/2014/main" id="{6A37E360-B432-AF31-6956-90B5B05A40B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56187" y="1638610"/>
              <a:ext cx="2092676" cy="281185"/>
            </a:xfrm>
            <a:prstGeom prst="bentConnector3">
              <a:avLst>
                <a:gd name="adj1" fmla="val -476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" name="ZoneTexte 1129">
              <a:extLst>
                <a:ext uri="{FF2B5EF4-FFF2-40B4-BE49-F238E27FC236}">
                  <a16:creationId xmlns:a16="http://schemas.microsoft.com/office/drawing/2014/main" id="{2C2EC46B-37C9-901A-13AE-05E6B1366C62}"/>
                </a:ext>
              </a:extLst>
            </p:cNvPr>
            <p:cNvSpPr txBox="1"/>
            <p:nvPr/>
          </p:nvSpPr>
          <p:spPr>
            <a:xfrm>
              <a:off x="1299036" y="1361609"/>
              <a:ext cx="14926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dirty="0" err="1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Serial</a:t>
              </a:r>
              <a:r>
                <a:rPr lang="fr-FR" sz="1200" b="0" dirty="0" err="1">
                  <a:solidFill>
                    <a:srgbClr val="4E5B61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1200" b="0" dirty="0" err="1">
                  <a:solidFill>
                    <a:srgbClr val="D35400"/>
                  </a:solidFill>
                  <a:effectLst/>
                  <a:latin typeface="Consolas" panose="020B0609020204030204" pitchFamily="49" charset="0"/>
                </a:rPr>
                <a:t>read</a:t>
              </a:r>
              <a:r>
                <a:rPr lang="fr-FR" sz="1200" b="0" dirty="0">
                  <a:solidFill>
                    <a:srgbClr val="434F5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fr-F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3C98AA0-0BF7-535A-137B-69D7C5A29355}"/>
                </a:ext>
              </a:extLst>
            </p:cNvPr>
            <p:cNvSpPr/>
            <p:nvPr/>
          </p:nvSpPr>
          <p:spPr>
            <a:xfrm>
              <a:off x="210795" y="1035487"/>
              <a:ext cx="1145390" cy="6893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ZoneTexte 1131">
              <a:extLst>
                <a:ext uri="{FF2B5EF4-FFF2-40B4-BE49-F238E27FC236}">
                  <a16:creationId xmlns:a16="http://schemas.microsoft.com/office/drawing/2014/main" id="{698CB027-62BA-563B-9E32-592A7C176D83}"/>
                </a:ext>
              </a:extLst>
            </p:cNvPr>
            <p:cNvSpPr txBox="1"/>
            <p:nvPr/>
          </p:nvSpPr>
          <p:spPr>
            <a:xfrm>
              <a:off x="165724" y="1226253"/>
              <a:ext cx="1235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Raspberry PI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51</cp:revision>
  <dcterms:created xsi:type="dcterms:W3CDTF">2023-03-13T17:19:28Z</dcterms:created>
  <dcterms:modified xsi:type="dcterms:W3CDTF">2023-03-28T13:24:00Z</dcterms:modified>
</cp:coreProperties>
</file>