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B3B08-5B45-479F-A24F-578F22ABCB2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74B6-B658-4F8B-A4A5-AA085A4D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8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F74B6-B658-4F8B-A4A5-AA085A4D62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e 1434">
            <a:extLst>
              <a:ext uri="{FF2B5EF4-FFF2-40B4-BE49-F238E27FC236}">
                <a16:creationId xmlns:a16="http://schemas.microsoft.com/office/drawing/2014/main" id="{12B377D5-A5BD-5FB2-32CB-23749D599530}"/>
              </a:ext>
            </a:extLst>
          </p:cNvPr>
          <p:cNvGrpSpPr/>
          <p:nvPr/>
        </p:nvGrpSpPr>
        <p:grpSpPr>
          <a:xfrm>
            <a:off x="2100420" y="924867"/>
            <a:ext cx="7991160" cy="5008265"/>
            <a:chOff x="1430662" y="1220784"/>
            <a:chExt cx="7991160" cy="5008265"/>
          </a:xfrm>
        </p:grpSpPr>
        <p:grpSp>
          <p:nvGrpSpPr>
            <p:cNvPr id="1434" name="Groupe 1433">
              <a:extLst>
                <a:ext uri="{FF2B5EF4-FFF2-40B4-BE49-F238E27FC236}">
                  <a16:creationId xmlns:a16="http://schemas.microsoft.com/office/drawing/2014/main" id="{56E7833E-4004-E925-F242-2528050DE67B}"/>
                </a:ext>
              </a:extLst>
            </p:cNvPr>
            <p:cNvGrpSpPr/>
            <p:nvPr/>
          </p:nvGrpSpPr>
          <p:grpSpPr>
            <a:xfrm>
              <a:off x="1430662" y="1311349"/>
              <a:ext cx="3033404" cy="4827134"/>
              <a:chOff x="1430662" y="1210479"/>
              <a:chExt cx="3033404" cy="4827134"/>
            </a:xfrm>
          </p:grpSpPr>
          <p:grpSp>
            <p:nvGrpSpPr>
              <p:cNvPr id="1432" name="Groupe 1431">
                <a:extLst>
                  <a:ext uri="{FF2B5EF4-FFF2-40B4-BE49-F238E27FC236}">
                    <a16:creationId xmlns:a16="http://schemas.microsoft.com/office/drawing/2014/main" id="{0F9CBD0D-F822-9291-74FC-2D2BEC46FD3A}"/>
                  </a:ext>
                </a:extLst>
              </p:cNvPr>
              <p:cNvGrpSpPr/>
              <p:nvPr/>
            </p:nvGrpSpPr>
            <p:grpSpPr>
              <a:xfrm>
                <a:off x="1430662" y="2010510"/>
                <a:ext cx="3033404" cy="4027103"/>
                <a:chOff x="1430662" y="2010510"/>
                <a:chExt cx="3033404" cy="4027103"/>
              </a:xfrm>
            </p:grpSpPr>
            <p:grpSp>
              <p:nvGrpSpPr>
                <p:cNvPr id="1431" name="Groupe 1430">
                  <a:extLst>
                    <a:ext uri="{FF2B5EF4-FFF2-40B4-BE49-F238E27FC236}">
                      <a16:creationId xmlns:a16="http://schemas.microsoft.com/office/drawing/2014/main" id="{65637D87-DC82-B670-2BFF-70A5A8F4E887}"/>
                    </a:ext>
                  </a:extLst>
                </p:cNvPr>
                <p:cNvGrpSpPr/>
                <p:nvPr/>
              </p:nvGrpSpPr>
              <p:grpSpPr>
                <a:xfrm>
                  <a:off x="1430662" y="2010510"/>
                  <a:ext cx="914400" cy="4027103"/>
                  <a:chOff x="1430662" y="2010510"/>
                  <a:chExt cx="914400" cy="4027103"/>
                </a:xfrm>
              </p:grpSpPr>
              <p:cxnSp>
                <p:nvCxnSpPr>
                  <p:cNvPr id="1217" name="Connecteur : en angle 1216">
                    <a:extLst>
                      <a:ext uri="{FF2B5EF4-FFF2-40B4-BE49-F238E27FC236}">
                        <a16:creationId xmlns:a16="http://schemas.microsoft.com/office/drawing/2014/main" id="{A54A5F01-5489-0A05-E12A-3419E76CD202}"/>
                      </a:ext>
                    </a:extLst>
                  </p:cNvPr>
                  <p:cNvCxnSpPr>
                    <a:cxnSpLocks/>
                    <a:stCxn id="1219" idx="3"/>
                    <a:endCxn id="1230" idx="2"/>
                  </p:cNvCxnSpPr>
                  <p:nvPr/>
                </p:nvCxnSpPr>
                <p:spPr>
                  <a:xfrm rot="5400000">
                    <a:off x="1811251" y="2352253"/>
                    <a:ext cx="153754" cy="532"/>
                  </a:xfrm>
                  <a:prstGeom prst="bentConnector3">
                    <a:avLst>
                      <a:gd name="adj1" fmla="val 50000"/>
                    </a:avLst>
                  </a:prstGeom>
                  <a:solidFill>
                    <a:srgbClr val="0070C0"/>
                  </a:solidFill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9" name="Groupe 1228">
                    <a:extLst>
                      <a:ext uri="{FF2B5EF4-FFF2-40B4-BE49-F238E27FC236}">
                        <a16:creationId xmlns:a16="http://schemas.microsoft.com/office/drawing/2014/main" id="{B1DD9A8E-85E6-B897-D6E0-B124FE3AB25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430662" y="2429396"/>
                    <a:ext cx="914400" cy="1030380"/>
                    <a:chOff x="6069328" y="2672410"/>
                    <a:chExt cx="914400" cy="1030380"/>
                  </a:xfrm>
                </p:grpSpPr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E5B9266E-FE54-4D9E-A9C5-57EDAFFF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362659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31" name="Rectangle 1230">
                      <a:extLst>
                        <a:ext uri="{FF2B5EF4-FFF2-40B4-BE49-F238E27FC236}">
                          <a16:creationId xmlns:a16="http://schemas.microsoft.com/office/drawing/2014/main" id="{24CECC55-B354-196A-C181-9C73CF9A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267241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32" name="Ellipse 1231">
                      <a:extLst>
                        <a:ext uri="{FF2B5EF4-FFF2-40B4-BE49-F238E27FC236}">
                          <a16:creationId xmlns:a16="http://schemas.microsoft.com/office/drawing/2014/main" id="{0A6F52EB-9370-B30B-534E-70780F64675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069328" y="273040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M1</a:t>
                      </a:r>
                    </a:p>
                  </p:txBody>
                </p:sp>
              </p:grpSp>
              <p:sp>
                <p:nvSpPr>
                  <p:cNvPr id="1219" name="Rectangle 1218">
                    <a:extLst>
                      <a:ext uri="{FF2B5EF4-FFF2-40B4-BE49-F238E27FC236}">
                        <a16:creationId xmlns:a16="http://schemas.microsoft.com/office/drawing/2014/main" id="{9E5E07C5-9073-86E7-D7C0-1A5F3E97E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49762" y="21989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220" name="Groupe 1219">
                    <a:extLst>
                      <a:ext uri="{FF2B5EF4-FFF2-40B4-BE49-F238E27FC236}">
                        <a16:creationId xmlns:a16="http://schemas.microsoft.com/office/drawing/2014/main" id="{3283D9E6-3C3B-C69C-82EA-66B447B577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849229" y="3459777"/>
                    <a:ext cx="76200" cy="231724"/>
                    <a:chOff x="893238" y="1656460"/>
                    <a:chExt cx="76200" cy="231724"/>
                  </a:xfrm>
                </p:grpSpPr>
                <p:cxnSp>
                  <p:nvCxnSpPr>
                    <p:cNvPr id="1226" name="Connecteur : en angle 1225">
                      <a:extLst>
                        <a:ext uri="{FF2B5EF4-FFF2-40B4-BE49-F238E27FC236}">
                          <a16:creationId xmlns:a16="http://schemas.microsoft.com/office/drawing/2014/main" id="{4FD63122-862D-2EDD-A08C-8D7DE7EC9DDD}"/>
                        </a:ext>
                      </a:extLst>
                    </p:cNvPr>
                    <p:cNvCxnSpPr>
                      <a:cxnSpLocks/>
                      <a:stCxn id="1227" idx="3"/>
                      <a:endCxn id="1231" idx="0"/>
                    </p:cNvCxnSpPr>
                    <p:nvPr/>
                  </p:nvCxnSpPr>
                  <p:spPr>
                    <a:xfrm rot="16200000" flipH="1" flipV="1">
                      <a:off x="853841" y="1810687"/>
                      <a:ext cx="154461" cy="53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rgbClr val="0070C0"/>
                    </a:solidFill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426FAE41-7EB3-A2C8-D85F-6AEE6155D7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92706" y="1656992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12" name="ZoneTexte 1211">
                    <a:extLst>
                      <a:ext uri="{FF2B5EF4-FFF2-40B4-BE49-F238E27FC236}">
                        <a16:creationId xmlns:a16="http://schemas.microsoft.com/office/drawing/2014/main" id="{D964420A-EC08-BF18-A196-290795FCA7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37483" y="2010510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M1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13" name="ZoneTexte 1212">
                    <a:extLst>
                      <a:ext uri="{FF2B5EF4-FFF2-40B4-BE49-F238E27FC236}">
                        <a16:creationId xmlns:a16="http://schemas.microsoft.com/office/drawing/2014/main" id="{B97C6D4D-FF6C-3FAC-33CD-82EF12725E16}"/>
                      </a:ext>
                    </a:extLst>
                  </p:cNvPr>
                  <p:cNvSpPr txBox="1"/>
                  <p:nvPr/>
                </p:nvSpPr>
                <p:spPr>
                  <a:xfrm>
                    <a:off x="1637483" y="3691501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M1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248" name="Connecteur : en angle 1247">
                    <a:extLst>
                      <a:ext uri="{FF2B5EF4-FFF2-40B4-BE49-F238E27FC236}">
                        <a16:creationId xmlns:a16="http://schemas.microsoft.com/office/drawing/2014/main" id="{530D9A93-8F94-7EE2-322F-F114745C28DE}"/>
                      </a:ext>
                    </a:extLst>
                  </p:cNvPr>
                  <p:cNvCxnSpPr>
                    <a:cxnSpLocks/>
                    <a:stCxn id="1250" idx="3"/>
                    <a:endCxn id="1261" idx="2"/>
                  </p:cNvCxnSpPr>
                  <p:nvPr/>
                </p:nvCxnSpPr>
                <p:spPr>
                  <a:xfrm rot="5400000">
                    <a:off x="1811251" y="4482921"/>
                    <a:ext cx="153754" cy="532"/>
                  </a:xfrm>
                  <a:prstGeom prst="bentConnector3">
                    <a:avLst>
                      <a:gd name="adj1" fmla="val 50000"/>
                    </a:avLst>
                  </a:prstGeom>
                  <a:solidFill>
                    <a:srgbClr val="0070C0"/>
                  </a:solidFill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60" name="Groupe 1259">
                    <a:extLst>
                      <a:ext uri="{FF2B5EF4-FFF2-40B4-BE49-F238E27FC236}">
                        <a16:creationId xmlns:a16="http://schemas.microsoft.com/office/drawing/2014/main" id="{B3BB03F3-0C5C-25B6-C05E-6E7B0FE4AB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430662" y="4560064"/>
                    <a:ext cx="914400" cy="1030380"/>
                    <a:chOff x="6069328" y="2672410"/>
                    <a:chExt cx="914400" cy="1030380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20960158-9666-FF42-A9A9-A2E696DF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362659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37216E25-FB3F-9B9E-FDFB-6B155E2A5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267241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63" name="Ellipse 1262">
                      <a:extLst>
                        <a:ext uri="{FF2B5EF4-FFF2-40B4-BE49-F238E27FC236}">
                          <a16:creationId xmlns:a16="http://schemas.microsoft.com/office/drawing/2014/main" id="{078A3841-7F26-E118-7F25-D0747DB8C45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069328" y="273040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M2</a:t>
                      </a:r>
                    </a:p>
                  </p:txBody>
                </p:sp>
              </p:grpSp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8108F71F-42E6-D01C-0571-78E6B2C780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49762" y="4329578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251" name="Groupe 1250">
                    <a:extLst>
                      <a:ext uri="{FF2B5EF4-FFF2-40B4-BE49-F238E27FC236}">
                        <a16:creationId xmlns:a16="http://schemas.microsoft.com/office/drawing/2014/main" id="{7D6AFDE4-A7FF-1119-958E-687B2E62403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849229" y="5590445"/>
                    <a:ext cx="76200" cy="231724"/>
                    <a:chOff x="893238" y="1656460"/>
                    <a:chExt cx="76200" cy="231724"/>
                  </a:xfrm>
                </p:grpSpPr>
                <p:cxnSp>
                  <p:nvCxnSpPr>
                    <p:cNvPr id="1257" name="Connecteur : en angle 1256">
                      <a:extLst>
                        <a:ext uri="{FF2B5EF4-FFF2-40B4-BE49-F238E27FC236}">
                          <a16:creationId xmlns:a16="http://schemas.microsoft.com/office/drawing/2014/main" id="{0B15738A-4EE6-640C-35AE-5A9EDEE84E79}"/>
                        </a:ext>
                      </a:extLst>
                    </p:cNvPr>
                    <p:cNvCxnSpPr>
                      <a:cxnSpLocks/>
                      <a:stCxn id="1258" idx="3"/>
                      <a:endCxn id="1262" idx="0"/>
                    </p:cNvCxnSpPr>
                    <p:nvPr/>
                  </p:nvCxnSpPr>
                  <p:spPr>
                    <a:xfrm rot="16200000" flipH="1" flipV="1">
                      <a:off x="853841" y="1810687"/>
                      <a:ext cx="154461" cy="53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rgbClr val="0070C0"/>
                    </a:solidFill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CC1D4864-8B01-37B2-44C0-1C2F2642BA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92706" y="1656992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43" name="ZoneTexte 1242">
                    <a:extLst>
                      <a:ext uri="{FF2B5EF4-FFF2-40B4-BE49-F238E27FC236}">
                        <a16:creationId xmlns:a16="http://schemas.microsoft.com/office/drawing/2014/main" id="{03B004A1-FE91-E038-7A3B-94428033F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7483" y="4141178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M2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44" name="ZoneTexte 1243">
                    <a:extLst>
                      <a:ext uri="{FF2B5EF4-FFF2-40B4-BE49-F238E27FC236}">
                        <a16:creationId xmlns:a16="http://schemas.microsoft.com/office/drawing/2014/main" id="{DCA9CED5-DAB8-287F-18F6-EAA66E6C38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7483" y="5822169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M2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430" name="Groupe 1429">
                  <a:extLst>
                    <a:ext uri="{FF2B5EF4-FFF2-40B4-BE49-F238E27FC236}">
                      <a16:creationId xmlns:a16="http://schemas.microsoft.com/office/drawing/2014/main" id="{C46A5368-6DC2-2F8E-0B7A-28EF66FA5D35}"/>
                    </a:ext>
                  </a:extLst>
                </p:cNvPr>
                <p:cNvGrpSpPr/>
                <p:nvPr/>
              </p:nvGrpSpPr>
              <p:grpSpPr>
                <a:xfrm>
                  <a:off x="3549666" y="2010510"/>
                  <a:ext cx="914400" cy="4027103"/>
                  <a:chOff x="3549666" y="2010510"/>
                  <a:chExt cx="914400" cy="4027103"/>
                </a:xfrm>
              </p:grpSpPr>
              <p:cxnSp>
                <p:nvCxnSpPr>
                  <p:cNvPr id="1279" name="Connecteur : en angle 1278">
                    <a:extLst>
                      <a:ext uri="{FF2B5EF4-FFF2-40B4-BE49-F238E27FC236}">
                        <a16:creationId xmlns:a16="http://schemas.microsoft.com/office/drawing/2014/main" id="{90FAB125-3860-8852-5A7C-52E35F6F9554}"/>
                      </a:ext>
                    </a:extLst>
                  </p:cNvPr>
                  <p:cNvCxnSpPr>
                    <a:cxnSpLocks/>
                    <a:stCxn id="1281" idx="3"/>
                    <a:endCxn id="1292" idx="2"/>
                  </p:cNvCxnSpPr>
                  <p:nvPr/>
                </p:nvCxnSpPr>
                <p:spPr>
                  <a:xfrm rot="5400000">
                    <a:off x="3930255" y="2352253"/>
                    <a:ext cx="153754" cy="532"/>
                  </a:xfrm>
                  <a:prstGeom prst="bentConnector3">
                    <a:avLst>
                      <a:gd name="adj1" fmla="val 50000"/>
                    </a:avLst>
                  </a:prstGeom>
                  <a:solidFill>
                    <a:srgbClr val="0070C0"/>
                  </a:solidFill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91" name="Groupe 1290">
                    <a:extLst>
                      <a:ext uri="{FF2B5EF4-FFF2-40B4-BE49-F238E27FC236}">
                        <a16:creationId xmlns:a16="http://schemas.microsoft.com/office/drawing/2014/main" id="{6E917122-1981-1DC0-7438-33FCD43178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549666" y="2429396"/>
                    <a:ext cx="914400" cy="1030380"/>
                    <a:chOff x="6069328" y="2672410"/>
                    <a:chExt cx="914400" cy="1030380"/>
                  </a:xfrm>
                </p:grpSpPr>
                <p:sp>
                  <p:nvSpPr>
                    <p:cNvPr id="1292" name="Rectangle 1291">
                      <a:extLst>
                        <a:ext uri="{FF2B5EF4-FFF2-40B4-BE49-F238E27FC236}">
                          <a16:creationId xmlns:a16="http://schemas.microsoft.com/office/drawing/2014/main" id="{A4B6A762-400E-DC1E-9E9B-18FD5C83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362659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3" name="Rectangle 1292">
                      <a:extLst>
                        <a:ext uri="{FF2B5EF4-FFF2-40B4-BE49-F238E27FC236}">
                          <a16:creationId xmlns:a16="http://schemas.microsoft.com/office/drawing/2014/main" id="{9928C5D6-4345-5BC4-3272-D95A48A5B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267241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94" name="Ellipse 1293">
                      <a:extLst>
                        <a:ext uri="{FF2B5EF4-FFF2-40B4-BE49-F238E27FC236}">
                          <a16:creationId xmlns:a16="http://schemas.microsoft.com/office/drawing/2014/main" id="{5B534913-74E7-C84F-5C56-253ADD198E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069328" y="273040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M3</a:t>
                      </a:r>
                    </a:p>
                  </p:txBody>
                </p:sp>
              </p:grpSp>
              <p:sp>
                <p:nvSpPr>
                  <p:cNvPr id="1281" name="Rectangle 1280">
                    <a:extLst>
                      <a:ext uri="{FF2B5EF4-FFF2-40B4-BE49-F238E27FC236}">
                        <a16:creationId xmlns:a16="http://schemas.microsoft.com/office/drawing/2014/main" id="{F66D9A65-4D5A-CFB1-D085-E9CE57698C5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68766" y="2198910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282" name="Groupe 1281">
                    <a:extLst>
                      <a:ext uri="{FF2B5EF4-FFF2-40B4-BE49-F238E27FC236}">
                        <a16:creationId xmlns:a16="http://schemas.microsoft.com/office/drawing/2014/main" id="{34E929AE-4834-4227-2EE4-7CBB2080831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68233" y="3459777"/>
                    <a:ext cx="76200" cy="231724"/>
                    <a:chOff x="893238" y="1656460"/>
                    <a:chExt cx="76200" cy="231724"/>
                  </a:xfrm>
                </p:grpSpPr>
                <p:cxnSp>
                  <p:nvCxnSpPr>
                    <p:cNvPr id="1288" name="Connecteur : en angle 1287">
                      <a:extLst>
                        <a:ext uri="{FF2B5EF4-FFF2-40B4-BE49-F238E27FC236}">
                          <a16:creationId xmlns:a16="http://schemas.microsoft.com/office/drawing/2014/main" id="{93FBA365-37BD-C6F6-4883-9CADA38ECCD3}"/>
                        </a:ext>
                      </a:extLst>
                    </p:cNvPr>
                    <p:cNvCxnSpPr>
                      <a:cxnSpLocks/>
                      <a:stCxn id="1289" idx="3"/>
                      <a:endCxn id="1293" idx="0"/>
                    </p:cNvCxnSpPr>
                    <p:nvPr/>
                  </p:nvCxnSpPr>
                  <p:spPr>
                    <a:xfrm rot="16200000" flipH="1" flipV="1">
                      <a:off x="853841" y="1810687"/>
                      <a:ext cx="154461" cy="53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rgbClr val="0070C0"/>
                    </a:solidFill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9EB9971D-D429-48AD-08C6-EDB63538DE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92706" y="1656992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74" name="ZoneTexte 1273">
                    <a:extLst>
                      <a:ext uri="{FF2B5EF4-FFF2-40B4-BE49-F238E27FC236}">
                        <a16:creationId xmlns:a16="http://schemas.microsoft.com/office/drawing/2014/main" id="{398C7591-9C8D-08FD-525E-B96C47E85536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487" y="2010510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M3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75" name="ZoneTexte 1274">
                    <a:extLst>
                      <a:ext uri="{FF2B5EF4-FFF2-40B4-BE49-F238E27FC236}">
                        <a16:creationId xmlns:a16="http://schemas.microsoft.com/office/drawing/2014/main" id="{2B305B1B-C56E-FDBB-0EAD-20C9B536610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487" y="3691501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M3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310" name="Connecteur : en angle 1309">
                    <a:extLst>
                      <a:ext uri="{FF2B5EF4-FFF2-40B4-BE49-F238E27FC236}">
                        <a16:creationId xmlns:a16="http://schemas.microsoft.com/office/drawing/2014/main" id="{C42DEF82-C169-2265-9DC1-52D56FC12F4F}"/>
                      </a:ext>
                    </a:extLst>
                  </p:cNvPr>
                  <p:cNvCxnSpPr>
                    <a:cxnSpLocks/>
                    <a:stCxn id="1312" idx="3"/>
                    <a:endCxn id="1323" idx="2"/>
                  </p:cNvCxnSpPr>
                  <p:nvPr/>
                </p:nvCxnSpPr>
                <p:spPr>
                  <a:xfrm rot="5400000">
                    <a:off x="3930255" y="4482921"/>
                    <a:ext cx="153754" cy="532"/>
                  </a:xfrm>
                  <a:prstGeom prst="bentConnector3">
                    <a:avLst>
                      <a:gd name="adj1" fmla="val 50000"/>
                    </a:avLst>
                  </a:prstGeom>
                  <a:solidFill>
                    <a:srgbClr val="0070C0"/>
                  </a:solidFill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2" name="Groupe 1321">
                    <a:extLst>
                      <a:ext uri="{FF2B5EF4-FFF2-40B4-BE49-F238E27FC236}">
                        <a16:creationId xmlns:a16="http://schemas.microsoft.com/office/drawing/2014/main" id="{5132EB58-C9ED-B1EF-4276-7F31E6E9B51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549666" y="4560064"/>
                    <a:ext cx="914400" cy="1030380"/>
                    <a:chOff x="6069328" y="2672410"/>
                    <a:chExt cx="914400" cy="1030380"/>
                  </a:xfrm>
                </p:grpSpPr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69C365C2-24F2-1AFB-58B7-DDBC1CECD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362659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4F92C07B-CE28-FA0D-21EB-68B329FC0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7896" y="2672410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25" name="Ellipse 1324">
                      <a:extLst>
                        <a:ext uri="{FF2B5EF4-FFF2-40B4-BE49-F238E27FC236}">
                          <a16:creationId xmlns:a16="http://schemas.microsoft.com/office/drawing/2014/main" id="{33558E45-AD4F-54CC-3D56-75BD6ED46FA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069328" y="273040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M4</a:t>
                      </a:r>
                    </a:p>
                  </p:txBody>
                </p:sp>
              </p:grpSp>
              <p:sp>
                <p:nvSpPr>
                  <p:cNvPr id="1312" name="Rectangle 1311">
                    <a:extLst>
                      <a:ext uri="{FF2B5EF4-FFF2-40B4-BE49-F238E27FC236}">
                        <a16:creationId xmlns:a16="http://schemas.microsoft.com/office/drawing/2014/main" id="{423E9BD3-91F3-97A9-0B90-EC7ECE989D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68766" y="4329578"/>
                    <a:ext cx="77264" cy="762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313" name="Groupe 1312">
                    <a:extLst>
                      <a:ext uri="{FF2B5EF4-FFF2-40B4-BE49-F238E27FC236}">
                        <a16:creationId xmlns:a16="http://schemas.microsoft.com/office/drawing/2014/main" id="{74AC2FD6-CEA4-6B12-CE0E-BE19C72D7C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68233" y="5590445"/>
                    <a:ext cx="76200" cy="231724"/>
                    <a:chOff x="893238" y="1656460"/>
                    <a:chExt cx="76200" cy="231724"/>
                  </a:xfrm>
                </p:grpSpPr>
                <p:cxnSp>
                  <p:nvCxnSpPr>
                    <p:cNvPr id="1319" name="Connecteur : en angle 1318">
                      <a:extLst>
                        <a:ext uri="{FF2B5EF4-FFF2-40B4-BE49-F238E27FC236}">
                          <a16:creationId xmlns:a16="http://schemas.microsoft.com/office/drawing/2014/main" id="{30A664EB-5B98-024F-0F8E-6CD6518951AD}"/>
                        </a:ext>
                      </a:extLst>
                    </p:cNvPr>
                    <p:cNvCxnSpPr>
                      <a:cxnSpLocks/>
                      <a:stCxn id="1320" idx="3"/>
                      <a:endCxn id="1324" idx="0"/>
                    </p:cNvCxnSpPr>
                    <p:nvPr/>
                  </p:nvCxnSpPr>
                  <p:spPr>
                    <a:xfrm rot="16200000" flipH="1" flipV="1">
                      <a:off x="853841" y="1810687"/>
                      <a:ext cx="154461" cy="53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rgbClr val="0070C0"/>
                    </a:solidFill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ABDB8BF8-B89F-CA52-AC83-E8A776FF82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92706" y="1656992"/>
                      <a:ext cx="77264" cy="762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305" name="ZoneTexte 1304">
                    <a:extLst>
                      <a:ext uri="{FF2B5EF4-FFF2-40B4-BE49-F238E27FC236}">
                        <a16:creationId xmlns:a16="http://schemas.microsoft.com/office/drawing/2014/main" id="{8FC3FC16-739E-7417-6F1E-56973F06A1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487" y="4141178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M4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306" name="ZoneTexte 1305">
                    <a:extLst>
                      <a:ext uri="{FF2B5EF4-FFF2-40B4-BE49-F238E27FC236}">
                        <a16:creationId xmlns:a16="http://schemas.microsoft.com/office/drawing/2014/main" id="{23718286-6CF5-1266-C0CC-C96DE7D045E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487" y="5822169"/>
                    <a:ext cx="519404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35400"/>
                        </a:solidFill>
                        <a:effectLst/>
                        <a:latin typeface="Consolas" panose="020B0609020204030204" pitchFamily="49" charset="0"/>
                      </a:rPr>
                      <a:t>M4</a:t>
                    </a:r>
                    <a:endParaRPr lang="fr-FR" sz="800" b="0" dirty="0">
                      <a:solidFill>
                        <a:srgbClr val="4E5B61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330" name="Groupe 1329">
                <a:extLst>
                  <a:ext uri="{FF2B5EF4-FFF2-40B4-BE49-F238E27FC236}">
                    <a16:creationId xmlns:a16="http://schemas.microsoft.com/office/drawing/2014/main" id="{AA4C4C71-205A-B7B8-9582-7019D8F45490}"/>
                  </a:ext>
                </a:extLst>
              </p:cNvPr>
              <p:cNvGrpSpPr/>
              <p:nvPr/>
            </p:nvGrpSpPr>
            <p:grpSpPr>
              <a:xfrm>
                <a:off x="1812068" y="1210479"/>
                <a:ext cx="2270593" cy="425396"/>
                <a:chOff x="1464485" y="582332"/>
                <a:chExt cx="2270593" cy="425396"/>
              </a:xfrm>
            </p:grpSpPr>
            <p:grpSp>
              <p:nvGrpSpPr>
                <p:cNvPr id="1331" name="Groupe 1330">
                  <a:extLst>
                    <a:ext uri="{FF2B5EF4-FFF2-40B4-BE49-F238E27FC236}">
                      <a16:creationId xmlns:a16="http://schemas.microsoft.com/office/drawing/2014/main" id="{63A75AB4-466E-0BC0-1E17-79B36D7E536F}"/>
                    </a:ext>
                  </a:extLst>
                </p:cNvPr>
                <p:cNvGrpSpPr/>
                <p:nvPr/>
              </p:nvGrpSpPr>
              <p:grpSpPr>
                <a:xfrm>
                  <a:off x="1805498" y="582332"/>
                  <a:ext cx="1410176" cy="425396"/>
                  <a:chOff x="3365670" y="250183"/>
                  <a:chExt cx="1410176" cy="425396"/>
                </a:xfrm>
              </p:grpSpPr>
              <p:grpSp>
                <p:nvGrpSpPr>
                  <p:cNvPr id="1334" name="Groupe 1333">
                    <a:extLst>
                      <a:ext uri="{FF2B5EF4-FFF2-40B4-BE49-F238E27FC236}">
                        <a16:creationId xmlns:a16="http://schemas.microsoft.com/office/drawing/2014/main" id="{5433B939-678F-DD95-847B-5BFA0E3BC52B}"/>
                      </a:ext>
                    </a:extLst>
                  </p:cNvPr>
                  <p:cNvGrpSpPr/>
                  <p:nvPr/>
                </p:nvGrpSpPr>
                <p:grpSpPr>
                  <a:xfrm>
                    <a:off x="3563503" y="250183"/>
                    <a:ext cx="1011150" cy="425396"/>
                    <a:chOff x="2855696" y="2913710"/>
                    <a:chExt cx="1011150" cy="425396"/>
                  </a:xfrm>
                </p:grpSpPr>
                <p:sp>
                  <p:nvSpPr>
                    <p:cNvPr id="1339" name="Rectangle 1338">
                      <a:extLst>
                        <a:ext uri="{FF2B5EF4-FFF2-40B4-BE49-F238E27FC236}">
                          <a16:creationId xmlns:a16="http://schemas.microsoft.com/office/drawing/2014/main" id="{0343B5A1-3955-58B1-1A8C-D516321A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696" y="3088308"/>
                      <a:ext cx="77264" cy="762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40" name="Rectangle 1339">
                      <a:extLst>
                        <a:ext uri="{FF2B5EF4-FFF2-40B4-BE49-F238E27FC236}">
                          <a16:creationId xmlns:a16="http://schemas.microsoft.com/office/drawing/2014/main" id="{F8BBAC2A-AC08-BB24-51A7-3CBBDCE7B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4456" y="3088308"/>
                      <a:ext cx="72390" cy="762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341" name="Rectangle 1340">
                      <a:extLst>
                        <a:ext uri="{FF2B5EF4-FFF2-40B4-BE49-F238E27FC236}">
                          <a16:creationId xmlns:a16="http://schemas.microsoft.com/office/drawing/2014/main" id="{DDB173D7-D924-437F-CF5B-C5AEEDCC9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3562" y="2913710"/>
                      <a:ext cx="914400" cy="425396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-  12v  +</a:t>
                      </a:r>
                    </a:p>
                  </p:txBody>
                </p:sp>
              </p:grpSp>
              <p:sp>
                <p:nvSpPr>
                  <p:cNvPr id="1335" name="Rectangle 1334">
                    <a:extLst>
                      <a:ext uri="{FF2B5EF4-FFF2-40B4-BE49-F238E27FC236}">
                        <a16:creationId xmlns:a16="http://schemas.microsoft.com/office/drawing/2014/main" id="{B0CC395F-5686-9EE2-8A93-D6E20147F045}"/>
                      </a:ext>
                    </a:extLst>
                  </p:cNvPr>
                  <p:cNvSpPr/>
                  <p:nvPr/>
                </p:nvSpPr>
                <p:spPr>
                  <a:xfrm>
                    <a:off x="4703456" y="426437"/>
                    <a:ext cx="72390" cy="762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1336" name="Connecteur droit 1335">
                    <a:extLst>
                      <a:ext uri="{FF2B5EF4-FFF2-40B4-BE49-F238E27FC236}">
                        <a16:creationId xmlns:a16="http://schemas.microsoft.com/office/drawing/2014/main" id="{2EBF252E-5637-92A9-6A6B-AA1B69CB5B76}"/>
                      </a:ext>
                    </a:extLst>
                  </p:cNvPr>
                  <p:cNvCxnSpPr>
                    <a:cxnSpLocks/>
                    <a:stCxn id="1335" idx="1"/>
                    <a:endCxn id="1340" idx="3"/>
                  </p:cNvCxnSpPr>
                  <p:nvPr/>
                </p:nvCxnSpPr>
                <p:spPr>
                  <a:xfrm flipH="1" flipV="1">
                    <a:off x="4574653" y="462881"/>
                    <a:ext cx="128803" cy="165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7" name="Rectangle 1336">
                    <a:extLst>
                      <a:ext uri="{FF2B5EF4-FFF2-40B4-BE49-F238E27FC236}">
                        <a16:creationId xmlns:a16="http://schemas.microsoft.com/office/drawing/2014/main" id="{37E06FEC-5AC2-5ADB-7062-A37B918A6A92}"/>
                      </a:ext>
                    </a:extLst>
                  </p:cNvPr>
                  <p:cNvSpPr/>
                  <p:nvPr/>
                </p:nvSpPr>
                <p:spPr>
                  <a:xfrm>
                    <a:off x="3365670" y="424781"/>
                    <a:ext cx="77264" cy="762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1338" name="Connecteur droit 1337">
                    <a:extLst>
                      <a:ext uri="{FF2B5EF4-FFF2-40B4-BE49-F238E27FC236}">
                        <a16:creationId xmlns:a16="http://schemas.microsoft.com/office/drawing/2014/main" id="{FC36333B-6B25-9D35-A445-3325D4F15925}"/>
                      </a:ext>
                    </a:extLst>
                  </p:cNvPr>
                  <p:cNvCxnSpPr>
                    <a:cxnSpLocks/>
                    <a:stCxn id="1337" idx="3"/>
                    <a:endCxn id="1339" idx="1"/>
                  </p:cNvCxnSpPr>
                  <p:nvPr/>
                </p:nvCxnSpPr>
                <p:spPr>
                  <a:xfrm>
                    <a:off x="3442934" y="462881"/>
                    <a:ext cx="120569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2" name="ZoneTexte 1331">
                  <a:extLst>
                    <a:ext uri="{FF2B5EF4-FFF2-40B4-BE49-F238E27FC236}">
                      <a16:creationId xmlns:a16="http://schemas.microsoft.com/office/drawing/2014/main" id="{8D6D5010-5600-2625-6F03-9DCDD7506D29}"/>
                    </a:ext>
                  </a:extLst>
                </p:cNvPr>
                <p:cNvSpPr txBox="1"/>
                <p:nvPr/>
              </p:nvSpPr>
              <p:spPr>
                <a:xfrm>
                  <a:off x="3215674" y="691934"/>
                  <a:ext cx="519404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800" b="0" dirty="0">
                      <a:solidFill>
                        <a:srgbClr val="D35400"/>
                      </a:solidFill>
                      <a:effectLst/>
                      <a:latin typeface="Consolas" panose="020B0609020204030204" pitchFamily="49" charset="0"/>
                    </a:rPr>
                    <a:t>V++</a:t>
                  </a:r>
                  <a:endParaRPr lang="fr-FR" sz="800" b="0" dirty="0">
                    <a:solidFill>
                      <a:srgbClr val="4E5B6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33" name="ZoneTexte 1332">
                  <a:extLst>
                    <a:ext uri="{FF2B5EF4-FFF2-40B4-BE49-F238E27FC236}">
                      <a16:creationId xmlns:a16="http://schemas.microsoft.com/office/drawing/2014/main" id="{5D880627-63C0-9E38-AD16-696E2C4CEDCD}"/>
                    </a:ext>
                  </a:extLst>
                </p:cNvPr>
                <p:cNvSpPr txBox="1"/>
                <p:nvPr/>
              </p:nvSpPr>
              <p:spPr>
                <a:xfrm>
                  <a:off x="1464485" y="691873"/>
                  <a:ext cx="519404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800" dirty="0">
                      <a:solidFill>
                        <a:srgbClr val="D35400"/>
                      </a:solidFill>
                      <a:latin typeface="Consolas" panose="020B0609020204030204" pitchFamily="49" charset="0"/>
                    </a:rPr>
                    <a:t>GND</a:t>
                  </a:r>
                  <a:endParaRPr lang="fr-FR" sz="800" b="0" dirty="0">
                    <a:solidFill>
                      <a:srgbClr val="4E5B6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433" name="Groupe 1432">
              <a:extLst>
                <a:ext uri="{FF2B5EF4-FFF2-40B4-BE49-F238E27FC236}">
                  <a16:creationId xmlns:a16="http://schemas.microsoft.com/office/drawing/2014/main" id="{539B9B6A-F8E8-3131-9AFA-B1480A1DDAD7}"/>
                </a:ext>
              </a:extLst>
            </p:cNvPr>
            <p:cNvGrpSpPr/>
            <p:nvPr/>
          </p:nvGrpSpPr>
          <p:grpSpPr>
            <a:xfrm>
              <a:off x="4976802" y="1220784"/>
              <a:ext cx="4445020" cy="5008265"/>
              <a:chOff x="4976802" y="1231088"/>
              <a:chExt cx="4445020" cy="5008265"/>
            </a:xfrm>
          </p:grpSpPr>
          <p:pic>
            <p:nvPicPr>
              <p:cNvPr id="1347" name="Picture 2">
                <a:extLst>
                  <a:ext uri="{FF2B5EF4-FFF2-40B4-BE49-F238E27FC236}">
                    <a16:creationId xmlns:a16="http://schemas.microsoft.com/office/drawing/2014/main" id="{1052645E-987D-FA2A-73F9-27D5656D4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9434" y="1276039"/>
                <a:ext cx="4122388" cy="4830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8" name="Picture 2" descr="Shield controle de moteurs L293D Arduino">
                <a:extLst>
                  <a:ext uri="{FF2B5EF4-FFF2-40B4-BE49-F238E27FC236}">
                    <a16:creationId xmlns:a16="http://schemas.microsoft.com/office/drawing/2014/main" id="{A7C6C84E-2741-09F0-9B41-89D97B1E9A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46" t="26446" r="19943" b="28820"/>
              <a:stretch/>
            </p:blipFill>
            <p:spPr bwMode="auto">
              <a:xfrm rot="5400000">
                <a:off x="5660095" y="2788627"/>
                <a:ext cx="3401064" cy="2552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9" name="Ellipse 1348">
                <a:extLst>
                  <a:ext uri="{FF2B5EF4-FFF2-40B4-BE49-F238E27FC236}">
                    <a16:creationId xmlns:a16="http://schemas.microsoft.com/office/drawing/2014/main" id="{95B19AAB-572E-9FCD-F066-02D63F6B833C}"/>
                  </a:ext>
                </a:extLst>
              </p:cNvPr>
              <p:cNvSpPr/>
              <p:nvPr/>
            </p:nvSpPr>
            <p:spPr>
              <a:xfrm>
                <a:off x="6217438" y="3069516"/>
                <a:ext cx="145604" cy="14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0" name="Ellipse 1349">
                <a:extLst>
                  <a:ext uri="{FF2B5EF4-FFF2-40B4-BE49-F238E27FC236}">
                    <a16:creationId xmlns:a16="http://schemas.microsoft.com/office/drawing/2014/main" id="{B9BCD1D0-AEDE-FB47-CD7F-A97B729B7E06}"/>
                  </a:ext>
                </a:extLst>
              </p:cNvPr>
              <p:cNvSpPr/>
              <p:nvPr/>
            </p:nvSpPr>
            <p:spPr>
              <a:xfrm>
                <a:off x="6202057" y="3324270"/>
                <a:ext cx="145604" cy="144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351" name="Groupe 1350">
                <a:extLst>
                  <a:ext uri="{FF2B5EF4-FFF2-40B4-BE49-F238E27FC236}">
                    <a16:creationId xmlns:a16="http://schemas.microsoft.com/office/drawing/2014/main" id="{FF925BF2-4FC1-9A89-782E-3C3FAC3619A2}"/>
                  </a:ext>
                </a:extLst>
              </p:cNvPr>
              <p:cNvGrpSpPr/>
              <p:nvPr/>
            </p:nvGrpSpPr>
            <p:grpSpPr>
              <a:xfrm>
                <a:off x="6482651" y="1433176"/>
                <a:ext cx="1158094" cy="1136816"/>
                <a:chOff x="4969855" y="1170675"/>
                <a:chExt cx="1158094" cy="1136816"/>
              </a:xfrm>
            </p:grpSpPr>
            <p:sp>
              <p:nvSpPr>
                <p:cNvPr id="1418" name="Ellipse 1417">
                  <a:extLst>
                    <a:ext uri="{FF2B5EF4-FFF2-40B4-BE49-F238E27FC236}">
                      <a16:creationId xmlns:a16="http://schemas.microsoft.com/office/drawing/2014/main" id="{4F2E14A8-0B4B-1CBB-07DE-74AC467308F1}"/>
                    </a:ext>
                  </a:extLst>
                </p:cNvPr>
                <p:cNvSpPr/>
                <p:nvPr/>
              </p:nvSpPr>
              <p:spPr>
                <a:xfrm>
                  <a:off x="5731163" y="2157704"/>
                  <a:ext cx="145604" cy="144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>
                  <a:extLst>
                    <a:ext uri="{FF2B5EF4-FFF2-40B4-BE49-F238E27FC236}">
                      <a16:creationId xmlns:a16="http://schemas.microsoft.com/office/drawing/2014/main" id="{36BF1F30-CD46-BCD3-93BA-6E18F8F6820C}"/>
                    </a:ext>
                  </a:extLst>
                </p:cNvPr>
                <p:cNvSpPr/>
                <p:nvPr/>
              </p:nvSpPr>
              <p:spPr>
                <a:xfrm>
                  <a:off x="5982345" y="2163491"/>
                  <a:ext cx="145604" cy="144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20" name="Connecteur : en angle 1419">
                  <a:extLst>
                    <a:ext uri="{FF2B5EF4-FFF2-40B4-BE49-F238E27FC236}">
                      <a16:creationId xmlns:a16="http://schemas.microsoft.com/office/drawing/2014/main" id="{D4033CE2-DF8A-5323-C491-5B2777FACC5A}"/>
                    </a:ext>
                  </a:extLst>
                </p:cNvPr>
                <p:cNvCxnSpPr>
                  <a:cxnSpLocks/>
                  <a:stCxn id="1422" idx="3"/>
                  <a:endCxn id="1418" idx="0"/>
                </p:cNvCxnSpPr>
                <p:nvPr/>
              </p:nvCxnSpPr>
              <p:spPr>
                <a:xfrm rot="5400000">
                  <a:off x="5354860" y="1702832"/>
                  <a:ext cx="903977" cy="5766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Connecteur : en angle 1420">
                  <a:extLst>
                    <a:ext uri="{FF2B5EF4-FFF2-40B4-BE49-F238E27FC236}">
                      <a16:creationId xmlns:a16="http://schemas.microsoft.com/office/drawing/2014/main" id="{457FC023-A2AF-6E6E-941D-5DBFF5B48894}"/>
                    </a:ext>
                  </a:extLst>
                </p:cNvPr>
                <p:cNvCxnSpPr>
                  <a:cxnSpLocks/>
                  <a:stCxn id="1423" idx="3"/>
                  <a:endCxn id="1419" idx="0"/>
                </p:cNvCxnSpPr>
                <p:nvPr/>
              </p:nvCxnSpPr>
              <p:spPr>
                <a:xfrm rot="16200000" flipH="1">
                  <a:off x="5595358" y="1703702"/>
                  <a:ext cx="915552" cy="4026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2" name="Rectangle 1421">
                  <a:extLst>
                    <a:ext uri="{FF2B5EF4-FFF2-40B4-BE49-F238E27FC236}">
                      <a16:creationId xmlns:a16="http://schemas.microsoft.com/office/drawing/2014/main" id="{506F9C04-D5C3-338F-965C-56C78E4E3184}"/>
                    </a:ext>
                  </a:extLst>
                </p:cNvPr>
                <p:cNvSpPr/>
                <p:nvPr/>
              </p:nvSpPr>
              <p:spPr>
                <a:xfrm rot="5400000">
                  <a:off x="5771099" y="1176995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Rectangle 1422">
                  <a:extLst>
                    <a:ext uri="{FF2B5EF4-FFF2-40B4-BE49-F238E27FC236}">
                      <a16:creationId xmlns:a16="http://schemas.microsoft.com/office/drawing/2014/main" id="{F406B635-096D-9CCF-EFD5-D8CBAF5B77C2}"/>
                    </a:ext>
                  </a:extLst>
                </p:cNvPr>
                <p:cNvSpPr/>
                <p:nvPr/>
              </p:nvSpPr>
              <p:spPr>
                <a:xfrm rot="5400000">
                  <a:off x="6012489" y="117120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>
                  <a:extLst>
                    <a:ext uri="{FF2B5EF4-FFF2-40B4-BE49-F238E27FC236}">
                      <a16:creationId xmlns:a16="http://schemas.microsoft.com/office/drawing/2014/main" id="{B20DE50E-45F6-ECC6-D227-8747C8583DF9}"/>
                    </a:ext>
                  </a:extLst>
                </p:cNvPr>
                <p:cNvSpPr/>
                <p:nvPr/>
              </p:nvSpPr>
              <p:spPr>
                <a:xfrm>
                  <a:off x="4969855" y="2151917"/>
                  <a:ext cx="145604" cy="144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>
                  <a:extLst>
                    <a:ext uri="{FF2B5EF4-FFF2-40B4-BE49-F238E27FC236}">
                      <a16:creationId xmlns:a16="http://schemas.microsoft.com/office/drawing/2014/main" id="{3AA1C26E-C161-117D-549B-4010E1F91170}"/>
                    </a:ext>
                  </a:extLst>
                </p:cNvPr>
                <p:cNvSpPr/>
                <p:nvPr/>
              </p:nvSpPr>
              <p:spPr>
                <a:xfrm>
                  <a:off x="5221037" y="2157704"/>
                  <a:ext cx="145604" cy="144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26" name="Connecteur : en angle 1425">
                  <a:extLst>
                    <a:ext uri="{FF2B5EF4-FFF2-40B4-BE49-F238E27FC236}">
                      <a16:creationId xmlns:a16="http://schemas.microsoft.com/office/drawing/2014/main" id="{1BDBF55B-9E2D-3532-A0B0-C8012EE8A559}"/>
                    </a:ext>
                  </a:extLst>
                </p:cNvPr>
                <p:cNvCxnSpPr>
                  <a:cxnSpLocks/>
                  <a:stCxn id="1428" idx="3"/>
                  <a:endCxn id="1424" idx="0"/>
                </p:cNvCxnSpPr>
                <p:nvPr/>
              </p:nvCxnSpPr>
              <p:spPr>
                <a:xfrm rot="5400000">
                  <a:off x="4593552" y="1697045"/>
                  <a:ext cx="903977" cy="5766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Connecteur : en angle 1426">
                  <a:extLst>
                    <a:ext uri="{FF2B5EF4-FFF2-40B4-BE49-F238E27FC236}">
                      <a16:creationId xmlns:a16="http://schemas.microsoft.com/office/drawing/2014/main" id="{9F9BB3DF-4309-A56A-9D30-61FC9D94F7BC}"/>
                    </a:ext>
                  </a:extLst>
                </p:cNvPr>
                <p:cNvCxnSpPr>
                  <a:cxnSpLocks/>
                  <a:stCxn id="1429" idx="3"/>
                  <a:endCxn id="1425" idx="0"/>
                </p:cNvCxnSpPr>
                <p:nvPr/>
              </p:nvCxnSpPr>
              <p:spPr>
                <a:xfrm rot="16200000" flipH="1">
                  <a:off x="4838857" y="1702722"/>
                  <a:ext cx="906788" cy="3175"/>
                </a:xfrm>
                <a:prstGeom prst="bentConnector3">
                  <a:avLst>
                    <a:gd name="adj1" fmla="val 50000"/>
                  </a:avLst>
                </a:prstGeom>
                <a:solidFill>
                  <a:srgbClr val="0070C0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8" name="Rectangle 1427">
                  <a:extLst>
                    <a:ext uri="{FF2B5EF4-FFF2-40B4-BE49-F238E27FC236}">
                      <a16:creationId xmlns:a16="http://schemas.microsoft.com/office/drawing/2014/main" id="{CE96BEFE-11C6-0167-3AAA-A61B5E049A41}"/>
                    </a:ext>
                  </a:extLst>
                </p:cNvPr>
                <p:cNvSpPr/>
                <p:nvPr/>
              </p:nvSpPr>
              <p:spPr>
                <a:xfrm rot="5400000">
                  <a:off x="5009791" y="1171208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Rectangle 1428">
                  <a:extLst>
                    <a:ext uri="{FF2B5EF4-FFF2-40B4-BE49-F238E27FC236}">
                      <a16:creationId xmlns:a16="http://schemas.microsoft.com/office/drawing/2014/main" id="{4FD85E8D-922B-7DF7-C128-0D06450E80F5}"/>
                    </a:ext>
                  </a:extLst>
                </p:cNvPr>
                <p:cNvSpPr/>
                <p:nvPr/>
              </p:nvSpPr>
              <p:spPr>
                <a:xfrm rot="5400000">
                  <a:off x="5252032" y="1174184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52" name="Ellipse 1351">
                <a:extLst>
                  <a:ext uri="{FF2B5EF4-FFF2-40B4-BE49-F238E27FC236}">
                    <a16:creationId xmlns:a16="http://schemas.microsoft.com/office/drawing/2014/main" id="{C0C0D6F8-9080-35C8-6793-5B5210B64686}"/>
                  </a:ext>
                </a:extLst>
              </p:cNvPr>
              <p:cNvSpPr/>
              <p:nvPr/>
            </p:nvSpPr>
            <p:spPr>
              <a:xfrm rot="10800000">
                <a:off x="7019940" y="5573963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3" name="Ellipse 1352">
                <a:extLst>
                  <a:ext uri="{FF2B5EF4-FFF2-40B4-BE49-F238E27FC236}">
                    <a16:creationId xmlns:a16="http://schemas.microsoft.com/office/drawing/2014/main" id="{16A093D5-0454-13CA-D64B-D129BC3A34D2}"/>
                  </a:ext>
                </a:extLst>
              </p:cNvPr>
              <p:cNvSpPr/>
              <p:nvPr/>
            </p:nvSpPr>
            <p:spPr>
              <a:xfrm rot="10800000">
                <a:off x="6768758" y="5568176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54" name="Connecteur : en angle 1353">
                <a:extLst>
                  <a:ext uri="{FF2B5EF4-FFF2-40B4-BE49-F238E27FC236}">
                    <a16:creationId xmlns:a16="http://schemas.microsoft.com/office/drawing/2014/main" id="{B80F2C77-96E4-E673-E6AD-A79BBAAB4C0B}"/>
                  </a:ext>
                </a:extLst>
              </p:cNvPr>
              <p:cNvCxnSpPr>
                <a:cxnSpLocks/>
                <a:stCxn id="1356" idx="3"/>
                <a:endCxn id="1352" idx="0"/>
              </p:cNvCxnSpPr>
              <p:nvPr/>
            </p:nvCxnSpPr>
            <p:spPr>
              <a:xfrm rot="5400000" flipH="1" flipV="1">
                <a:off x="6984057" y="5826648"/>
                <a:ext cx="217369" cy="1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Connecteur : en angle 1354">
                <a:extLst>
                  <a:ext uri="{FF2B5EF4-FFF2-40B4-BE49-F238E27FC236}">
                    <a16:creationId xmlns:a16="http://schemas.microsoft.com/office/drawing/2014/main" id="{509309AC-F18C-DFDC-0E66-E2CC5E46DB49}"/>
                  </a:ext>
                </a:extLst>
              </p:cNvPr>
              <p:cNvCxnSpPr>
                <a:cxnSpLocks/>
                <a:stCxn id="1357" idx="3"/>
                <a:endCxn id="1353" idx="0"/>
              </p:cNvCxnSpPr>
              <p:nvPr/>
            </p:nvCxnSpPr>
            <p:spPr>
              <a:xfrm rot="5400000" flipH="1" flipV="1">
                <a:off x="6729981" y="5823754"/>
                <a:ext cx="223156" cy="1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F3B53393-F042-E1AD-1ED6-2EC0ED66DBFE}"/>
                  </a:ext>
                </a:extLst>
              </p:cNvPr>
              <p:cNvSpPr/>
              <p:nvPr/>
            </p:nvSpPr>
            <p:spPr>
              <a:xfrm rot="16200000">
                <a:off x="7054109" y="5935864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247E4ACB-BEC1-F318-7120-AD82E4FD8810}"/>
                  </a:ext>
                </a:extLst>
              </p:cNvPr>
              <p:cNvSpPr/>
              <p:nvPr/>
            </p:nvSpPr>
            <p:spPr>
              <a:xfrm rot="16200000">
                <a:off x="6802927" y="5935864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8" name="Ellipse 1357">
                <a:extLst>
                  <a:ext uri="{FF2B5EF4-FFF2-40B4-BE49-F238E27FC236}">
                    <a16:creationId xmlns:a16="http://schemas.microsoft.com/office/drawing/2014/main" id="{66DA5C99-1C42-DE24-4959-58BD91BC6324}"/>
                  </a:ext>
                </a:extLst>
              </p:cNvPr>
              <p:cNvSpPr/>
              <p:nvPr/>
            </p:nvSpPr>
            <p:spPr>
              <a:xfrm rot="10800000">
                <a:off x="7818499" y="5573963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9" name="Ellipse 1358">
                <a:extLst>
                  <a:ext uri="{FF2B5EF4-FFF2-40B4-BE49-F238E27FC236}">
                    <a16:creationId xmlns:a16="http://schemas.microsoft.com/office/drawing/2014/main" id="{1C89AF8B-EFE3-DDAB-507E-1060D592FA9C}"/>
                  </a:ext>
                </a:extLst>
              </p:cNvPr>
              <p:cNvSpPr/>
              <p:nvPr/>
            </p:nvSpPr>
            <p:spPr>
              <a:xfrm rot="10800000">
                <a:off x="7567317" y="5568176"/>
                <a:ext cx="145604" cy="144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60" name="Connecteur : en angle 1359">
                <a:extLst>
                  <a:ext uri="{FF2B5EF4-FFF2-40B4-BE49-F238E27FC236}">
                    <a16:creationId xmlns:a16="http://schemas.microsoft.com/office/drawing/2014/main" id="{478F6C2E-443C-49B0-4ECC-17177E72E839}"/>
                  </a:ext>
                </a:extLst>
              </p:cNvPr>
              <p:cNvCxnSpPr>
                <a:cxnSpLocks/>
                <a:stCxn id="1361" idx="3"/>
                <a:endCxn id="1359" idx="0"/>
              </p:cNvCxnSpPr>
              <p:nvPr/>
            </p:nvCxnSpPr>
            <p:spPr>
              <a:xfrm rot="5400000" flipH="1" flipV="1">
                <a:off x="7528541" y="5823753"/>
                <a:ext cx="223155" cy="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A90778B5-021D-461C-5BC4-579BF7E5AF57}"/>
                  </a:ext>
                </a:extLst>
              </p:cNvPr>
              <p:cNvSpPr/>
              <p:nvPr/>
            </p:nvSpPr>
            <p:spPr>
              <a:xfrm rot="16200000">
                <a:off x="7601485" y="5935863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62" name="Connecteur : en angle 1361">
                <a:extLst>
                  <a:ext uri="{FF2B5EF4-FFF2-40B4-BE49-F238E27FC236}">
                    <a16:creationId xmlns:a16="http://schemas.microsoft.com/office/drawing/2014/main" id="{FEC31BAB-7AA7-5672-03B8-75A30EA8982C}"/>
                  </a:ext>
                </a:extLst>
              </p:cNvPr>
              <p:cNvCxnSpPr>
                <a:cxnSpLocks/>
                <a:stCxn id="1363" idx="3"/>
              </p:cNvCxnSpPr>
              <p:nvPr/>
            </p:nvCxnSpPr>
            <p:spPr>
              <a:xfrm rot="5400000" flipH="1" flipV="1">
                <a:off x="7788781" y="5823753"/>
                <a:ext cx="223155" cy="2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9A53921F-7C9E-4D48-7FB1-0E8308FB453C}"/>
                  </a:ext>
                </a:extLst>
              </p:cNvPr>
              <p:cNvSpPr/>
              <p:nvPr/>
            </p:nvSpPr>
            <p:spPr>
              <a:xfrm rot="16200000">
                <a:off x="7861725" y="5935863"/>
                <a:ext cx="77264" cy="76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235E4EE-8796-EB60-5142-40C541F6088F}"/>
                  </a:ext>
                </a:extLst>
              </p:cNvPr>
              <p:cNvSpPr/>
              <p:nvPr/>
            </p:nvSpPr>
            <p:spPr>
              <a:xfrm>
                <a:off x="5296203" y="3091270"/>
                <a:ext cx="72390" cy="762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62A75197-8533-163C-AEF3-7C5E65D3B964}"/>
                  </a:ext>
                </a:extLst>
              </p:cNvPr>
              <p:cNvSpPr/>
              <p:nvPr/>
            </p:nvSpPr>
            <p:spPr>
              <a:xfrm>
                <a:off x="5291329" y="3358170"/>
                <a:ext cx="77264" cy="76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86" name="Connecteur droit 1385">
                <a:extLst>
                  <a:ext uri="{FF2B5EF4-FFF2-40B4-BE49-F238E27FC236}">
                    <a16:creationId xmlns:a16="http://schemas.microsoft.com/office/drawing/2014/main" id="{119200C0-1154-665A-A397-4738969E9C75}"/>
                  </a:ext>
                </a:extLst>
              </p:cNvPr>
              <p:cNvCxnSpPr>
                <a:cxnSpLocks/>
                <a:stCxn id="1385" idx="3"/>
                <a:endCxn id="1350" idx="2"/>
              </p:cNvCxnSpPr>
              <p:nvPr/>
            </p:nvCxnSpPr>
            <p:spPr>
              <a:xfrm>
                <a:off x="5368593" y="3396270"/>
                <a:ext cx="8334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Connecteur droit 1386">
                <a:extLst>
                  <a:ext uri="{FF2B5EF4-FFF2-40B4-BE49-F238E27FC236}">
                    <a16:creationId xmlns:a16="http://schemas.microsoft.com/office/drawing/2014/main" id="{3BEF415A-D82C-ABE0-AD21-3FA752687E00}"/>
                  </a:ext>
                </a:extLst>
              </p:cNvPr>
              <p:cNvCxnSpPr>
                <a:cxnSpLocks/>
                <a:stCxn id="1384" idx="3"/>
                <a:endCxn id="1349" idx="2"/>
              </p:cNvCxnSpPr>
              <p:nvPr/>
            </p:nvCxnSpPr>
            <p:spPr>
              <a:xfrm>
                <a:off x="5368593" y="3129370"/>
                <a:ext cx="848845" cy="1214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8" name="ZoneTexte 1397">
                <a:extLst>
                  <a:ext uri="{FF2B5EF4-FFF2-40B4-BE49-F238E27FC236}">
                    <a16:creationId xmlns:a16="http://schemas.microsoft.com/office/drawing/2014/main" id="{19DA72D9-2B01-B06D-E70B-933F0286C200}"/>
                  </a:ext>
                </a:extLst>
              </p:cNvPr>
              <p:cNvSpPr txBox="1"/>
              <p:nvPr/>
            </p:nvSpPr>
            <p:spPr>
              <a:xfrm>
                <a:off x="4981428" y="3036117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V++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99" name="ZoneTexte 1398">
                <a:extLst>
                  <a:ext uri="{FF2B5EF4-FFF2-40B4-BE49-F238E27FC236}">
                    <a16:creationId xmlns:a16="http://schemas.microsoft.com/office/drawing/2014/main" id="{FE069195-6F8C-D8BD-177E-7352A20162DD}"/>
                  </a:ext>
                </a:extLst>
              </p:cNvPr>
              <p:cNvSpPr txBox="1"/>
              <p:nvPr/>
            </p:nvSpPr>
            <p:spPr>
              <a:xfrm>
                <a:off x="4976802" y="3299234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800" dirty="0">
                    <a:solidFill>
                      <a:srgbClr val="D35400"/>
                    </a:solidFill>
                    <a:latin typeface="Consolas" panose="020B0609020204030204" pitchFamily="49" charset="0"/>
                  </a:rPr>
                  <a:t>GND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0" name="ZoneTexte 1399">
                <a:extLst>
                  <a:ext uri="{FF2B5EF4-FFF2-40B4-BE49-F238E27FC236}">
                    <a16:creationId xmlns:a16="http://schemas.microsoft.com/office/drawing/2014/main" id="{4F937CAD-7604-A458-C6FB-26F62D086BB6}"/>
                  </a:ext>
                </a:extLst>
              </p:cNvPr>
              <p:cNvSpPr txBox="1"/>
              <p:nvPr/>
            </p:nvSpPr>
            <p:spPr>
              <a:xfrm>
                <a:off x="7314658" y="1238684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M1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1" name="ZoneTexte 1400">
                <a:extLst>
                  <a:ext uri="{FF2B5EF4-FFF2-40B4-BE49-F238E27FC236}">
                    <a16:creationId xmlns:a16="http://schemas.microsoft.com/office/drawing/2014/main" id="{0573FAF6-5D0B-D861-B205-AD1601CAF520}"/>
                  </a:ext>
                </a:extLst>
              </p:cNvPr>
              <p:cNvSpPr txBox="1"/>
              <p:nvPr/>
            </p:nvSpPr>
            <p:spPr>
              <a:xfrm>
                <a:off x="7065882" y="1236875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M1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2" name="ZoneTexte 1401">
                <a:extLst>
                  <a:ext uri="{FF2B5EF4-FFF2-40B4-BE49-F238E27FC236}">
                    <a16:creationId xmlns:a16="http://schemas.microsoft.com/office/drawing/2014/main" id="{77B87593-4DB7-A830-3B69-5E3290341A75}"/>
                  </a:ext>
                </a:extLst>
              </p:cNvPr>
              <p:cNvSpPr txBox="1"/>
              <p:nvPr/>
            </p:nvSpPr>
            <p:spPr>
              <a:xfrm>
                <a:off x="6558705" y="1232897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M2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3" name="ZoneTexte 1402">
                <a:extLst>
                  <a:ext uri="{FF2B5EF4-FFF2-40B4-BE49-F238E27FC236}">
                    <a16:creationId xmlns:a16="http://schemas.microsoft.com/office/drawing/2014/main" id="{73493247-F722-BDFA-26EE-FD35059D8F76}"/>
                  </a:ext>
                </a:extLst>
              </p:cNvPr>
              <p:cNvSpPr txBox="1"/>
              <p:nvPr/>
            </p:nvSpPr>
            <p:spPr>
              <a:xfrm>
                <a:off x="6309929" y="1231088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M2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4" name="ZoneTexte 1403">
                <a:extLst>
                  <a:ext uri="{FF2B5EF4-FFF2-40B4-BE49-F238E27FC236}">
                    <a16:creationId xmlns:a16="http://schemas.microsoft.com/office/drawing/2014/main" id="{B178EAB7-7F8D-68C6-2532-DC78F79CC759}"/>
                  </a:ext>
                </a:extLst>
              </p:cNvPr>
              <p:cNvSpPr txBox="1"/>
              <p:nvPr/>
            </p:nvSpPr>
            <p:spPr>
              <a:xfrm>
                <a:off x="7640655" y="6023909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M4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5" name="ZoneTexte 1404">
                <a:extLst>
                  <a:ext uri="{FF2B5EF4-FFF2-40B4-BE49-F238E27FC236}">
                    <a16:creationId xmlns:a16="http://schemas.microsoft.com/office/drawing/2014/main" id="{4BF3FF11-F22E-6B55-46EE-E1F6AFA3C629}"/>
                  </a:ext>
                </a:extLst>
              </p:cNvPr>
              <p:cNvSpPr txBox="1"/>
              <p:nvPr/>
            </p:nvSpPr>
            <p:spPr>
              <a:xfrm>
                <a:off x="7391879" y="6022100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M4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6" name="ZoneTexte 1405">
                <a:extLst>
                  <a:ext uri="{FF2B5EF4-FFF2-40B4-BE49-F238E27FC236}">
                    <a16:creationId xmlns:a16="http://schemas.microsoft.com/office/drawing/2014/main" id="{DD1A54C7-36E5-F3B6-1338-9D57DC87E830}"/>
                  </a:ext>
                </a:extLst>
              </p:cNvPr>
              <p:cNvSpPr txBox="1"/>
              <p:nvPr/>
            </p:nvSpPr>
            <p:spPr>
              <a:xfrm>
                <a:off x="6848095" y="6019216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M4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7" name="ZoneTexte 1406">
                <a:extLst>
                  <a:ext uri="{FF2B5EF4-FFF2-40B4-BE49-F238E27FC236}">
                    <a16:creationId xmlns:a16="http://schemas.microsoft.com/office/drawing/2014/main" id="{FA46B1B6-0B6B-6F53-6111-04F0F113A3B5}"/>
                  </a:ext>
                </a:extLst>
              </p:cNvPr>
              <p:cNvSpPr txBox="1"/>
              <p:nvPr/>
            </p:nvSpPr>
            <p:spPr>
              <a:xfrm>
                <a:off x="6599319" y="6017407"/>
                <a:ext cx="51940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M4</a:t>
                </a:r>
                <a:endParaRPr lang="fr-FR" sz="800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74</cp:revision>
  <dcterms:created xsi:type="dcterms:W3CDTF">2023-03-13T17:19:28Z</dcterms:created>
  <dcterms:modified xsi:type="dcterms:W3CDTF">2023-03-28T14:01:16Z</dcterms:modified>
</cp:coreProperties>
</file>