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525252"/>
    <a:srgbClr val="1F4E79"/>
    <a:srgbClr val="BF9000"/>
    <a:srgbClr val="FF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18B55A-9D9B-26B5-AD29-43619831E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D29D469-2FDE-0524-E0BD-7BEA43E3E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727CD7-2A5F-7167-BC86-4ADBF677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B1CCD4-BAA4-A4B5-E191-689BD36E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AC5E8B-736D-BC9F-ACE9-449BB63D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8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F403E3-84C3-2140-7109-6B55B6DA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40A2FE-45D2-ACCE-145B-0DC504CDA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1D1F51-E495-304D-CFF4-196D3DC7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227417-C1B6-EB0C-3086-EDFD6F4D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C8B7A9-F79D-0EEA-9AF3-E2A41CBC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51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E913686-D98D-F12F-40E6-EBBFB19A9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C187D7-08E3-2B6E-6ABB-86B0AA570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9906AC-0C75-0270-D26B-F7894BDD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23F8AE-BEBA-4430-F2DD-D3EEC4DE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AB9B97-A6C8-255C-3016-97F70898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39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EC0FA2-7641-0086-64EE-A3DA9256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08FD30-2231-D24A-BD41-24300F406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171451-3BDC-5C3F-F9B3-1DD8CE74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50365A-F4AA-52BD-B6DD-1114B3DA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C2C9B8-5E1F-A371-C34B-A4A6DE9C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6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A75A5-279F-20BF-5D97-520332AA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722B61-7FD0-AE46-B45F-F8934E81D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9809A0-6306-B2D8-C7B8-B8CBA96C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64F812-59EA-76B1-3D45-AC0D179CA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904B8C-43EE-83D9-F06E-54F9C154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09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C12D12-4500-5D8A-BC5A-1E751418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9C8130-F3E8-A5E1-78C1-83158ADBF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82C7FB-C606-C1DB-2056-E71C3F599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4FBACF-BF7E-5348-CDF4-3C56601E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81BE9C-2DAF-5535-6DAF-F37674D0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F5D665-8DB6-2707-4611-13AB37F7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70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F1E41-7C1A-9C00-4D63-EEDCD8704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2FA747-C893-B3BF-B100-FECB825A7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7BB42E-EADB-7877-5DE9-1DE2B1D8A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04D988D-718C-6C20-6702-16F14A670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9FC775-A191-6800-3B11-6ACD60EBF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88A076-682C-161E-8F6F-CD254FC3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ED0EB4D-679D-CF8B-2CEC-D606ED6CC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EEA4AC-0BF8-0C6A-5997-A4D3D9D5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57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440906-0864-DEAA-BC5C-6A97227B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622F71-0C9C-B739-850D-A582CE76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E16C70-7CF1-CA4C-B80C-8847BA5F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22E79E-DAF5-4610-3A8D-4A976CFF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5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D2F61C1-F63D-1FCE-B8F1-4E44B469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9D74EE-021A-1615-D50F-3F4BD2F2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498397-71A5-68FF-E778-1B492AA8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48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0A8D2D-1283-E58E-2E0E-5CC096EB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B02BD1-76B9-3188-D22E-9208D5EED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D8FDCC-0EAA-0BCB-2A0E-8C5F5E21B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D7BADE-F2D3-D1DA-8643-209AE8C3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A266E8-9191-8619-5004-36B47E69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CF75D6-353C-6442-3C1C-F117CA41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56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BCB889-8F34-8562-A514-9F74DEC5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D01FDC1-F204-6E6F-6661-58683BCE9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EF9CB3-DE47-5ED6-11EF-F8F36FEF9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852DEF-F448-36AF-8DAD-9B603BE7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195CC6-3994-7281-575E-6B73FB5C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CCD0C9-3EDF-839D-F392-63FAE6B5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79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1F2493C-7C10-BAAA-CA29-8A7D8499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8E16CA-1539-6FEE-D11D-FD84AFFB4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E8EFE2-C5BA-23E2-D3E2-C118BBC2E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CD7A2E-D12F-54AB-473E-CFF346413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F73041-D91B-88F2-795F-37BB68CA4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52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9" name="Groupe 1218">
            <a:extLst>
              <a:ext uri="{FF2B5EF4-FFF2-40B4-BE49-F238E27FC236}">
                <a16:creationId xmlns:a16="http://schemas.microsoft.com/office/drawing/2014/main" id="{8480A369-04E3-F765-B452-B438793D3E94}"/>
              </a:ext>
            </a:extLst>
          </p:cNvPr>
          <p:cNvGrpSpPr/>
          <p:nvPr/>
        </p:nvGrpSpPr>
        <p:grpSpPr>
          <a:xfrm>
            <a:off x="1430662" y="2010510"/>
            <a:ext cx="1830359" cy="1896435"/>
            <a:chOff x="473606" y="101087"/>
            <a:chExt cx="1830359" cy="1896435"/>
          </a:xfrm>
        </p:grpSpPr>
        <p:grpSp>
          <p:nvGrpSpPr>
            <p:cNvPr id="1207" name="Groupe 1206">
              <a:extLst>
                <a:ext uri="{FF2B5EF4-FFF2-40B4-BE49-F238E27FC236}">
                  <a16:creationId xmlns:a16="http://schemas.microsoft.com/office/drawing/2014/main" id="{832A15EA-3194-EF34-B1E1-95563CA6BBB7}"/>
                </a:ext>
              </a:extLst>
            </p:cNvPr>
            <p:cNvGrpSpPr/>
            <p:nvPr/>
          </p:nvGrpSpPr>
          <p:grpSpPr>
            <a:xfrm>
              <a:off x="473606" y="288955"/>
              <a:ext cx="1332444" cy="1493123"/>
              <a:chOff x="473606" y="288955"/>
              <a:chExt cx="1332444" cy="1493123"/>
            </a:xfrm>
          </p:grpSpPr>
          <p:cxnSp>
            <p:nvCxnSpPr>
              <p:cNvPr id="1188" name="Connecteur droit 1187">
                <a:extLst>
                  <a:ext uri="{FF2B5EF4-FFF2-40B4-BE49-F238E27FC236}">
                    <a16:creationId xmlns:a16="http://schemas.microsoft.com/office/drawing/2014/main" id="{D1A7E2E4-983E-FAC1-7C30-30F809C85841}"/>
                  </a:ext>
                </a:extLst>
              </p:cNvPr>
              <p:cNvCxnSpPr>
                <a:cxnSpLocks/>
                <a:stCxn id="1187" idx="1"/>
                <a:endCxn id="1124" idx="1"/>
              </p:cNvCxnSpPr>
              <p:nvPr/>
            </p:nvCxnSpPr>
            <p:spPr>
              <a:xfrm flipH="1" flipV="1">
                <a:off x="1457592" y="1144910"/>
                <a:ext cx="268256" cy="174036"/>
              </a:xfrm>
              <a:prstGeom prst="line">
                <a:avLst/>
              </a:prstGeom>
              <a:ln w="38100">
                <a:solidFill>
                  <a:srgbClr val="5252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4" name="Connecteur droit 1183">
                <a:extLst>
                  <a:ext uri="{FF2B5EF4-FFF2-40B4-BE49-F238E27FC236}">
                    <a16:creationId xmlns:a16="http://schemas.microsoft.com/office/drawing/2014/main" id="{260B1BC9-C6CB-A9D8-CCFD-6FE9B045C9CE}"/>
                  </a:ext>
                </a:extLst>
              </p:cNvPr>
              <p:cNvCxnSpPr>
                <a:cxnSpLocks/>
                <a:stCxn id="1122" idx="1"/>
                <a:endCxn id="1183" idx="1"/>
              </p:cNvCxnSpPr>
              <p:nvPr/>
            </p:nvCxnSpPr>
            <p:spPr>
              <a:xfrm flipV="1">
                <a:off x="1457592" y="957592"/>
                <a:ext cx="268257" cy="44023"/>
              </a:xfrm>
              <a:prstGeom prst="line">
                <a:avLst/>
              </a:prstGeom>
              <a:ln w="38100">
                <a:solidFill>
                  <a:srgbClr val="BF9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2" name="Connecteur droit 1181">
                <a:extLst>
                  <a:ext uri="{FF2B5EF4-FFF2-40B4-BE49-F238E27FC236}">
                    <a16:creationId xmlns:a16="http://schemas.microsoft.com/office/drawing/2014/main" id="{D97D0653-22B5-4837-F815-B7EB78A97919}"/>
                  </a:ext>
                </a:extLst>
              </p:cNvPr>
              <p:cNvCxnSpPr>
                <a:cxnSpLocks/>
                <a:stCxn id="1121" idx="1"/>
                <a:endCxn id="1181" idx="1"/>
              </p:cNvCxnSpPr>
              <p:nvPr/>
            </p:nvCxnSpPr>
            <p:spPr>
              <a:xfrm flipV="1">
                <a:off x="1457592" y="782554"/>
                <a:ext cx="271194" cy="142861"/>
              </a:xfrm>
              <a:prstGeom prst="line">
                <a:avLst/>
              </a:prstGeom>
              <a:ln w="38100">
                <a:solidFill>
                  <a:srgbClr val="AFABA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8" name="Connecteur : en angle 1157">
                <a:extLst>
                  <a:ext uri="{FF2B5EF4-FFF2-40B4-BE49-F238E27FC236}">
                    <a16:creationId xmlns:a16="http://schemas.microsoft.com/office/drawing/2014/main" id="{1F31C57E-9668-4F66-3A7B-25FBEF32E381}"/>
                  </a:ext>
                </a:extLst>
              </p:cNvPr>
              <p:cNvCxnSpPr>
                <a:cxnSpLocks/>
                <a:stCxn id="1157" idx="3"/>
                <a:endCxn id="1119" idx="2"/>
              </p:cNvCxnSpPr>
              <p:nvPr/>
            </p:nvCxnSpPr>
            <p:spPr>
              <a:xfrm rot="5400000">
                <a:off x="854195" y="442830"/>
                <a:ext cx="153754" cy="532"/>
              </a:xfrm>
              <a:prstGeom prst="bentConnector3">
                <a:avLst>
                  <a:gd name="adj1" fmla="val 50000"/>
                </a:avLst>
              </a:prstGeom>
              <a:solidFill>
                <a:srgbClr val="0070C0"/>
              </a:solidFill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15" name="Groupe 1114">
                <a:extLst>
                  <a:ext uri="{FF2B5EF4-FFF2-40B4-BE49-F238E27FC236}">
                    <a16:creationId xmlns:a16="http://schemas.microsoft.com/office/drawing/2014/main" id="{EDE068F6-C3C9-7C95-6BED-36827C9EB17A}"/>
                  </a:ext>
                </a:extLst>
              </p:cNvPr>
              <p:cNvGrpSpPr/>
              <p:nvPr/>
            </p:nvGrpSpPr>
            <p:grpSpPr>
              <a:xfrm>
                <a:off x="473606" y="519973"/>
                <a:ext cx="983986" cy="1030380"/>
                <a:chOff x="1827241" y="1140559"/>
                <a:chExt cx="983986" cy="1030380"/>
              </a:xfrm>
            </p:grpSpPr>
            <p:grpSp>
              <p:nvGrpSpPr>
                <p:cNvPr id="1116" name="Groupe 1115">
                  <a:extLst>
                    <a:ext uri="{FF2B5EF4-FFF2-40B4-BE49-F238E27FC236}">
                      <a16:creationId xmlns:a16="http://schemas.microsoft.com/office/drawing/2014/main" id="{A013D1DC-6A01-C5C0-FFAC-10A3EE1882D7}"/>
                    </a:ext>
                  </a:extLst>
                </p:cNvPr>
                <p:cNvGrpSpPr/>
                <p:nvPr/>
              </p:nvGrpSpPr>
              <p:grpSpPr>
                <a:xfrm rot="10800000">
                  <a:off x="2653534" y="1507901"/>
                  <a:ext cx="157693" cy="295695"/>
                  <a:chOff x="6057368" y="1941757"/>
                  <a:chExt cx="77264" cy="295695"/>
                </a:xfrm>
              </p:grpSpPr>
              <p:sp>
                <p:nvSpPr>
                  <p:cNvPr id="1121" name="Rectangle 1120">
                    <a:extLst>
                      <a:ext uri="{FF2B5EF4-FFF2-40B4-BE49-F238E27FC236}">
                        <a16:creationId xmlns:a16="http://schemas.microsoft.com/office/drawing/2014/main" id="{9CD85771-DA90-6E68-5678-4767F8721B35}"/>
                      </a:ext>
                    </a:extLst>
                  </p:cNvPr>
                  <p:cNvSpPr/>
                  <p:nvPr/>
                </p:nvSpPr>
                <p:spPr>
                  <a:xfrm>
                    <a:off x="6057368" y="2161252"/>
                    <a:ext cx="77264" cy="762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22" name="Rectangle 1121">
                    <a:extLst>
                      <a:ext uri="{FF2B5EF4-FFF2-40B4-BE49-F238E27FC236}">
                        <a16:creationId xmlns:a16="http://schemas.microsoft.com/office/drawing/2014/main" id="{53ADA63B-C08E-A419-1A9B-049EA95514C2}"/>
                      </a:ext>
                    </a:extLst>
                  </p:cNvPr>
                  <p:cNvSpPr/>
                  <p:nvPr/>
                </p:nvSpPr>
                <p:spPr>
                  <a:xfrm>
                    <a:off x="6057368" y="2085052"/>
                    <a:ext cx="77264" cy="762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23" name="Rectangle 1122">
                    <a:extLst>
                      <a:ext uri="{FF2B5EF4-FFF2-40B4-BE49-F238E27FC236}">
                        <a16:creationId xmlns:a16="http://schemas.microsoft.com/office/drawing/2014/main" id="{D65826A1-734A-6642-5110-8D08DF1375A5}"/>
                      </a:ext>
                    </a:extLst>
                  </p:cNvPr>
                  <p:cNvSpPr/>
                  <p:nvPr/>
                </p:nvSpPr>
                <p:spPr>
                  <a:xfrm>
                    <a:off x="6057368" y="2017957"/>
                    <a:ext cx="77264" cy="762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24" name="Rectangle 1123">
                    <a:extLst>
                      <a:ext uri="{FF2B5EF4-FFF2-40B4-BE49-F238E27FC236}">
                        <a16:creationId xmlns:a16="http://schemas.microsoft.com/office/drawing/2014/main" id="{0FDEC468-E505-2F61-5A52-9689E3848DEC}"/>
                      </a:ext>
                    </a:extLst>
                  </p:cNvPr>
                  <p:cNvSpPr/>
                  <p:nvPr/>
                </p:nvSpPr>
                <p:spPr>
                  <a:xfrm>
                    <a:off x="6057368" y="1941757"/>
                    <a:ext cx="77264" cy="762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117" name="Groupe 1116">
                  <a:extLst>
                    <a:ext uri="{FF2B5EF4-FFF2-40B4-BE49-F238E27FC236}">
                      <a16:creationId xmlns:a16="http://schemas.microsoft.com/office/drawing/2014/main" id="{E60F2B65-3704-32B2-7131-E851CE121E80}"/>
                    </a:ext>
                  </a:extLst>
                </p:cNvPr>
                <p:cNvGrpSpPr/>
                <p:nvPr/>
              </p:nvGrpSpPr>
              <p:grpSpPr>
                <a:xfrm rot="10800000">
                  <a:off x="1827241" y="1140559"/>
                  <a:ext cx="914400" cy="1030380"/>
                  <a:chOff x="6069328" y="2672410"/>
                  <a:chExt cx="914400" cy="1030380"/>
                </a:xfrm>
              </p:grpSpPr>
              <p:sp>
                <p:nvSpPr>
                  <p:cNvPr id="1119" name="Rectangle 1118">
                    <a:extLst>
                      <a:ext uri="{FF2B5EF4-FFF2-40B4-BE49-F238E27FC236}">
                        <a16:creationId xmlns:a16="http://schemas.microsoft.com/office/drawing/2014/main" id="{283BDF1D-28B7-BEEC-ACD3-F41B7BFF0BCF}"/>
                      </a:ext>
                    </a:extLst>
                  </p:cNvPr>
                  <p:cNvSpPr/>
                  <p:nvPr/>
                </p:nvSpPr>
                <p:spPr>
                  <a:xfrm>
                    <a:off x="6487896" y="3626590"/>
                    <a:ext cx="77264" cy="762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18" name="Rectangle 1117">
                    <a:extLst>
                      <a:ext uri="{FF2B5EF4-FFF2-40B4-BE49-F238E27FC236}">
                        <a16:creationId xmlns:a16="http://schemas.microsoft.com/office/drawing/2014/main" id="{51538199-3EA6-6CEC-C773-88CA6E2D8FA7}"/>
                      </a:ext>
                    </a:extLst>
                  </p:cNvPr>
                  <p:cNvSpPr/>
                  <p:nvPr/>
                </p:nvSpPr>
                <p:spPr>
                  <a:xfrm>
                    <a:off x="6487896" y="2672410"/>
                    <a:ext cx="77264" cy="762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1120" name="Ellipse 1119">
                    <a:extLst>
                      <a:ext uri="{FF2B5EF4-FFF2-40B4-BE49-F238E27FC236}">
                        <a16:creationId xmlns:a16="http://schemas.microsoft.com/office/drawing/2014/main" id="{5A9CD951-A662-152E-ABA1-81943F540AE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069328" y="2730400"/>
                    <a:ext cx="914400" cy="9144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/>
                      <a:t>M1</a:t>
                    </a:r>
                  </a:p>
                </p:txBody>
              </p:sp>
            </p:grpSp>
          </p:grpSp>
          <p:sp>
            <p:nvSpPr>
              <p:cNvPr id="1157" name="Rectangle 1156">
                <a:extLst>
                  <a:ext uri="{FF2B5EF4-FFF2-40B4-BE49-F238E27FC236}">
                    <a16:creationId xmlns:a16="http://schemas.microsoft.com/office/drawing/2014/main" id="{AB937FF2-FF09-3472-235A-B300D1CC36DF}"/>
                  </a:ext>
                </a:extLst>
              </p:cNvPr>
              <p:cNvSpPr/>
              <p:nvPr/>
            </p:nvSpPr>
            <p:spPr>
              <a:xfrm rot="5400000">
                <a:off x="892706" y="289487"/>
                <a:ext cx="77264" cy="762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163" name="Groupe 1162">
                <a:extLst>
                  <a:ext uri="{FF2B5EF4-FFF2-40B4-BE49-F238E27FC236}">
                    <a16:creationId xmlns:a16="http://schemas.microsoft.com/office/drawing/2014/main" id="{8F991475-6361-C45A-9EA1-52EBB5F66E63}"/>
                  </a:ext>
                </a:extLst>
              </p:cNvPr>
              <p:cNvGrpSpPr/>
              <p:nvPr/>
            </p:nvGrpSpPr>
            <p:grpSpPr>
              <a:xfrm rot="10800000">
                <a:off x="892173" y="1550354"/>
                <a:ext cx="76200" cy="231724"/>
                <a:chOff x="893238" y="1656460"/>
                <a:chExt cx="76200" cy="231724"/>
              </a:xfrm>
            </p:grpSpPr>
            <p:cxnSp>
              <p:nvCxnSpPr>
                <p:cNvPr id="1161" name="Connecteur : en angle 1160">
                  <a:extLst>
                    <a:ext uri="{FF2B5EF4-FFF2-40B4-BE49-F238E27FC236}">
                      <a16:creationId xmlns:a16="http://schemas.microsoft.com/office/drawing/2014/main" id="{1BA83ED0-CB6C-6629-6950-AE7F643E0228}"/>
                    </a:ext>
                  </a:extLst>
                </p:cNvPr>
                <p:cNvCxnSpPr>
                  <a:cxnSpLocks/>
                  <a:stCxn id="1162" idx="3"/>
                  <a:endCxn id="1118" idx="0"/>
                </p:cNvCxnSpPr>
                <p:nvPr/>
              </p:nvCxnSpPr>
              <p:spPr>
                <a:xfrm rot="16200000" flipH="1" flipV="1">
                  <a:off x="853841" y="1810687"/>
                  <a:ext cx="154461" cy="533"/>
                </a:xfrm>
                <a:prstGeom prst="bentConnector3">
                  <a:avLst>
                    <a:gd name="adj1" fmla="val 50000"/>
                  </a:avLst>
                </a:prstGeom>
                <a:solidFill>
                  <a:srgbClr val="0070C0"/>
                </a:solidFill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2" name="Rectangle 1161">
                  <a:extLst>
                    <a:ext uri="{FF2B5EF4-FFF2-40B4-BE49-F238E27FC236}">
                      <a16:creationId xmlns:a16="http://schemas.microsoft.com/office/drawing/2014/main" id="{DFD00EE1-DD2A-974F-2FB8-5E4F673AB1A1}"/>
                    </a:ext>
                  </a:extLst>
                </p:cNvPr>
                <p:cNvSpPr/>
                <p:nvPr/>
              </p:nvSpPr>
              <p:spPr>
                <a:xfrm rot="5400000">
                  <a:off x="892706" y="1656992"/>
                  <a:ext cx="77264" cy="762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181" name="Rectangle 1180">
                <a:extLst>
                  <a:ext uri="{FF2B5EF4-FFF2-40B4-BE49-F238E27FC236}">
                    <a16:creationId xmlns:a16="http://schemas.microsoft.com/office/drawing/2014/main" id="{2B312560-6B48-D74A-E072-8405DB09F4ED}"/>
                  </a:ext>
                </a:extLst>
              </p:cNvPr>
              <p:cNvSpPr/>
              <p:nvPr/>
            </p:nvSpPr>
            <p:spPr>
              <a:xfrm>
                <a:off x="1728786" y="744454"/>
                <a:ext cx="77264" cy="762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83" name="Rectangle 1182">
                <a:extLst>
                  <a:ext uri="{FF2B5EF4-FFF2-40B4-BE49-F238E27FC236}">
                    <a16:creationId xmlns:a16="http://schemas.microsoft.com/office/drawing/2014/main" id="{6625E0A9-0C75-11D2-6AF3-EE34AD9B1F8C}"/>
                  </a:ext>
                </a:extLst>
              </p:cNvPr>
              <p:cNvSpPr/>
              <p:nvPr/>
            </p:nvSpPr>
            <p:spPr>
              <a:xfrm>
                <a:off x="1725849" y="919492"/>
                <a:ext cx="77264" cy="762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85" name="Rectangle 1184">
                <a:extLst>
                  <a:ext uri="{FF2B5EF4-FFF2-40B4-BE49-F238E27FC236}">
                    <a16:creationId xmlns:a16="http://schemas.microsoft.com/office/drawing/2014/main" id="{820EB5C6-4718-F528-0C15-DC6D6F0BF638}"/>
                  </a:ext>
                </a:extLst>
              </p:cNvPr>
              <p:cNvSpPr/>
              <p:nvPr/>
            </p:nvSpPr>
            <p:spPr>
              <a:xfrm rot="10800000">
                <a:off x="1725849" y="1081620"/>
                <a:ext cx="77264" cy="76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186" name="Connecteur droit 1185">
                <a:extLst>
                  <a:ext uri="{FF2B5EF4-FFF2-40B4-BE49-F238E27FC236}">
                    <a16:creationId xmlns:a16="http://schemas.microsoft.com/office/drawing/2014/main" id="{69831311-733E-70DA-A36C-23F0171D7466}"/>
                  </a:ext>
                </a:extLst>
              </p:cNvPr>
              <p:cNvCxnSpPr>
                <a:cxnSpLocks/>
                <a:stCxn id="1185" idx="3"/>
                <a:endCxn id="1123" idx="1"/>
              </p:cNvCxnSpPr>
              <p:nvPr/>
            </p:nvCxnSpPr>
            <p:spPr>
              <a:xfrm flipH="1" flipV="1">
                <a:off x="1457592" y="1068710"/>
                <a:ext cx="268257" cy="51010"/>
              </a:xfrm>
              <a:prstGeom prst="line">
                <a:avLst/>
              </a:prstGeom>
              <a:ln w="38100">
                <a:solidFill>
                  <a:srgbClr val="1F4E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7" name="Rectangle 1186">
                <a:extLst>
                  <a:ext uri="{FF2B5EF4-FFF2-40B4-BE49-F238E27FC236}">
                    <a16:creationId xmlns:a16="http://schemas.microsoft.com/office/drawing/2014/main" id="{BD9C90FF-DD6F-3A8C-F02E-05B0EA8DDE0F}"/>
                  </a:ext>
                </a:extLst>
              </p:cNvPr>
              <p:cNvSpPr/>
              <p:nvPr/>
            </p:nvSpPr>
            <p:spPr>
              <a:xfrm>
                <a:off x="1725848" y="1280846"/>
                <a:ext cx="77264" cy="762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209" name="ZoneTexte 1208">
              <a:extLst>
                <a:ext uri="{FF2B5EF4-FFF2-40B4-BE49-F238E27FC236}">
                  <a16:creationId xmlns:a16="http://schemas.microsoft.com/office/drawing/2014/main" id="{1D448C6F-FCA8-F4AB-F333-A48B9557E9B8}"/>
                </a:ext>
              </a:extLst>
            </p:cNvPr>
            <p:cNvSpPr txBox="1"/>
            <p:nvPr/>
          </p:nvSpPr>
          <p:spPr>
            <a:xfrm>
              <a:off x="1784561" y="844870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M1ENCA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210" name="ZoneTexte 1209">
              <a:extLst>
                <a:ext uri="{FF2B5EF4-FFF2-40B4-BE49-F238E27FC236}">
                  <a16:creationId xmlns:a16="http://schemas.microsoft.com/office/drawing/2014/main" id="{1F5995C9-3DD4-C832-6475-404B56C9E74E}"/>
                </a:ext>
              </a:extLst>
            </p:cNvPr>
            <p:cNvSpPr txBox="1"/>
            <p:nvPr/>
          </p:nvSpPr>
          <p:spPr>
            <a:xfrm>
              <a:off x="1784561" y="666322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M1ENCB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211" name="ZoneTexte 1210">
              <a:extLst>
                <a:ext uri="{FF2B5EF4-FFF2-40B4-BE49-F238E27FC236}">
                  <a16:creationId xmlns:a16="http://schemas.microsoft.com/office/drawing/2014/main" id="{B4022A87-694C-D0F0-0F8D-05A4962D4DC1}"/>
                </a:ext>
              </a:extLst>
            </p:cNvPr>
            <p:cNvSpPr txBox="1"/>
            <p:nvPr/>
          </p:nvSpPr>
          <p:spPr>
            <a:xfrm>
              <a:off x="1784561" y="1023418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5V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212" name="ZoneTexte 1211">
              <a:extLst>
                <a:ext uri="{FF2B5EF4-FFF2-40B4-BE49-F238E27FC236}">
                  <a16:creationId xmlns:a16="http://schemas.microsoft.com/office/drawing/2014/main" id="{506E4032-CEAC-89D7-6FBC-82B433BAF4DD}"/>
                </a:ext>
              </a:extLst>
            </p:cNvPr>
            <p:cNvSpPr txBox="1"/>
            <p:nvPr/>
          </p:nvSpPr>
          <p:spPr>
            <a:xfrm>
              <a:off x="1784561" y="1201967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GND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215" name="ZoneTexte 1214">
              <a:extLst>
                <a:ext uri="{FF2B5EF4-FFF2-40B4-BE49-F238E27FC236}">
                  <a16:creationId xmlns:a16="http://schemas.microsoft.com/office/drawing/2014/main" id="{0F3D3DBE-A410-9D19-4294-E3BAB56BF6C7}"/>
                </a:ext>
              </a:extLst>
            </p:cNvPr>
            <p:cNvSpPr txBox="1"/>
            <p:nvPr/>
          </p:nvSpPr>
          <p:spPr>
            <a:xfrm>
              <a:off x="680427" y="101087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M1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218" name="ZoneTexte 1217">
              <a:extLst>
                <a:ext uri="{FF2B5EF4-FFF2-40B4-BE49-F238E27FC236}">
                  <a16:creationId xmlns:a16="http://schemas.microsoft.com/office/drawing/2014/main" id="{C375B364-FBB3-795A-0256-567F0315AAF2}"/>
                </a:ext>
              </a:extLst>
            </p:cNvPr>
            <p:cNvSpPr txBox="1"/>
            <p:nvPr/>
          </p:nvSpPr>
          <p:spPr>
            <a:xfrm>
              <a:off x="680427" y="1782078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M1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1220" name="Groupe 1219">
            <a:extLst>
              <a:ext uri="{FF2B5EF4-FFF2-40B4-BE49-F238E27FC236}">
                <a16:creationId xmlns:a16="http://schemas.microsoft.com/office/drawing/2014/main" id="{24636555-705D-E899-D8BF-325D3E7B0AA6}"/>
              </a:ext>
            </a:extLst>
          </p:cNvPr>
          <p:cNvGrpSpPr/>
          <p:nvPr/>
        </p:nvGrpSpPr>
        <p:grpSpPr>
          <a:xfrm>
            <a:off x="1430662" y="4141178"/>
            <a:ext cx="1830359" cy="1896435"/>
            <a:chOff x="473606" y="101087"/>
            <a:chExt cx="1830359" cy="1896435"/>
          </a:xfrm>
        </p:grpSpPr>
        <p:grpSp>
          <p:nvGrpSpPr>
            <p:cNvPr id="1221" name="Groupe 1220">
              <a:extLst>
                <a:ext uri="{FF2B5EF4-FFF2-40B4-BE49-F238E27FC236}">
                  <a16:creationId xmlns:a16="http://schemas.microsoft.com/office/drawing/2014/main" id="{E47C8950-711E-881D-F480-717680199550}"/>
                </a:ext>
              </a:extLst>
            </p:cNvPr>
            <p:cNvGrpSpPr/>
            <p:nvPr/>
          </p:nvGrpSpPr>
          <p:grpSpPr>
            <a:xfrm>
              <a:off x="473606" y="288955"/>
              <a:ext cx="1332444" cy="1493123"/>
              <a:chOff x="473606" y="288955"/>
              <a:chExt cx="1332444" cy="1493123"/>
            </a:xfrm>
          </p:grpSpPr>
          <p:cxnSp>
            <p:nvCxnSpPr>
              <p:cNvPr id="1228" name="Connecteur droit 1227">
                <a:extLst>
                  <a:ext uri="{FF2B5EF4-FFF2-40B4-BE49-F238E27FC236}">
                    <a16:creationId xmlns:a16="http://schemas.microsoft.com/office/drawing/2014/main" id="{6FDA578C-8C96-A610-1562-D0765E2DDE15}"/>
                  </a:ext>
                </a:extLst>
              </p:cNvPr>
              <p:cNvCxnSpPr>
                <a:cxnSpLocks/>
                <a:stCxn id="1239" idx="1"/>
                <a:endCxn id="1250" idx="1"/>
              </p:cNvCxnSpPr>
              <p:nvPr/>
            </p:nvCxnSpPr>
            <p:spPr>
              <a:xfrm flipH="1" flipV="1">
                <a:off x="1457592" y="1144910"/>
                <a:ext cx="268256" cy="174036"/>
              </a:xfrm>
              <a:prstGeom prst="line">
                <a:avLst/>
              </a:prstGeom>
              <a:ln w="38100">
                <a:solidFill>
                  <a:srgbClr val="5252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9" name="Connecteur droit 1228">
                <a:extLst>
                  <a:ext uri="{FF2B5EF4-FFF2-40B4-BE49-F238E27FC236}">
                    <a16:creationId xmlns:a16="http://schemas.microsoft.com/office/drawing/2014/main" id="{CB28C922-835D-7AD6-E982-71F129C65AF4}"/>
                  </a:ext>
                </a:extLst>
              </p:cNvPr>
              <p:cNvCxnSpPr>
                <a:cxnSpLocks/>
                <a:stCxn id="1248" idx="1"/>
                <a:endCxn id="1236" idx="1"/>
              </p:cNvCxnSpPr>
              <p:nvPr/>
            </p:nvCxnSpPr>
            <p:spPr>
              <a:xfrm flipV="1">
                <a:off x="1457592" y="957592"/>
                <a:ext cx="268257" cy="44023"/>
              </a:xfrm>
              <a:prstGeom prst="line">
                <a:avLst/>
              </a:prstGeom>
              <a:ln w="38100">
                <a:solidFill>
                  <a:srgbClr val="BF9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0" name="Connecteur droit 1229">
                <a:extLst>
                  <a:ext uri="{FF2B5EF4-FFF2-40B4-BE49-F238E27FC236}">
                    <a16:creationId xmlns:a16="http://schemas.microsoft.com/office/drawing/2014/main" id="{E3F5D80E-00D2-6EA2-89C5-0DE04B2D8E9D}"/>
                  </a:ext>
                </a:extLst>
              </p:cNvPr>
              <p:cNvCxnSpPr>
                <a:cxnSpLocks/>
                <a:stCxn id="1247" idx="1"/>
                <a:endCxn id="1235" idx="1"/>
              </p:cNvCxnSpPr>
              <p:nvPr/>
            </p:nvCxnSpPr>
            <p:spPr>
              <a:xfrm flipV="1">
                <a:off x="1457592" y="782554"/>
                <a:ext cx="271194" cy="142861"/>
              </a:xfrm>
              <a:prstGeom prst="line">
                <a:avLst/>
              </a:prstGeom>
              <a:ln w="38100">
                <a:solidFill>
                  <a:srgbClr val="AFABA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1" name="Connecteur : en angle 1230">
                <a:extLst>
                  <a:ext uri="{FF2B5EF4-FFF2-40B4-BE49-F238E27FC236}">
                    <a16:creationId xmlns:a16="http://schemas.microsoft.com/office/drawing/2014/main" id="{CB9CC8AC-3E7E-B280-170B-FE6359855571}"/>
                  </a:ext>
                </a:extLst>
              </p:cNvPr>
              <p:cNvCxnSpPr>
                <a:cxnSpLocks/>
                <a:stCxn id="1233" idx="3"/>
                <a:endCxn id="1244" idx="2"/>
              </p:cNvCxnSpPr>
              <p:nvPr/>
            </p:nvCxnSpPr>
            <p:spPr>
              <a:xfrm rot="5400000">
                <a:off x="854195" y="442830"/>
                <a:ext cx="153754" cy="532"/>
              </a:xfrm>
              <a:prstGeom prst="bentConnector3">
                <a:avLst>
                  <a:gd name="adj1" fmla="val 50000"/>
                </a:avLst>
              </a:prstGeom>
              <a:solidFill>
                <a:srgbClr val="0070C0"/>
              </a:solidFill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2" name="Groupe 1231">
                <a:extLst>
                  <a:ext uri="{FF2B5EF4-FFF2-40B4-BE49-F238E27FC236}">
                    <a16:creationId xmlns:a16="http://schemas.microsoft.com/office/drawing/2014/main" id="{0F716747-C63D-357E-E94F-6229E38D8B92}"/>
                  </a:ext>
                </a:extLst>
              </p:cNvPr>
              <p:cNvGrpSpPr/>
              <p:nvPr/>
            </p:nvGrpSpPr>
            <p:grpSpPr>
              <a:xfrm>
                <a:off x="473606" y="519973"/>
                <a:ext cx="983986" cy="1030380"/>
                <a:chOff x="1827241" y="1140559"/>
                <a:chExt cx="983986" cy="1030380"/>
              </a:xfrm>
            </p:grpSpPr>
            <p:grpSp>
              <p:nvGrpSpPr>
                <p:cNvPr id="1242" name="Groupe 1241">
                  <a:extLst>
                    <a:ext uri="{FF2B5EF4-FFF2-40B4-BE49-F238E27FC236}">
                      <a16:creationId xmlns:a16="http://schemas.microsoft.com/office/drawing/2014/main" id="{E7EDED32-E8C3-7A08-3093-B2B94DA087A9}"/>
                    </a:ext>
                  </a:extLst>
                </p:cNvPr>
                <p:cNvGrpSpPr/>
                <p:nvPr/>
              </p:nvGrpSpPr>
              <p:grpSpPr>
                <a:xfrm rot="10800000">
                  <a:off x="2653534" y="1507901"/>
                  <a:ext cx="157693" cy="295695"/>
                  <a:chOff x="6057368" y="1941757"/>
                  <a:chExt cx="77264" cy="295695"/>
                </a:xfrm>
              </p:grpSpPr>
              <p:sp>
                <p:nvSpPr>
                  <p:cNvPr id="1247" name="Rectangle 1246">
                    <a:extLst>
                      <a:ext uri="{FF2B5EF4-FFF2-40B4-BE49-F238E27FC236}">
                        <a16:creationId xmlns:a16="http://schemas.microsoft.com/office/drawing/2014/main" id="{462E9942-F3EB-EE27-2869-7804AC258A29}"/>
                      </a:ext>
                    </a:extLst>
                  </p:cNvPr>
                  <p:cNvSpPr/>
                  <p:nvPr/>
                </p:nvSpPr>
                <p:spPr>
                  <a:xfrm>
                    <a:off x="6057368" y="2161252"/>
                    <a:ext cx="77264" cy="762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48" name="Rectangle 1247">
                    <a:extLst>
                      <a:ext uri="{FF2B5EF4-FFF2-40B4-BE49-F238E27FC236}">
                        <a16:creationId xmlns:a16="http://schemas.microsoft.com/office/drawing/2014/main" id="{955C12B2-59F5-5F9F-428E-FD41B7D54750}"/>
                      </a:ext>
                    </a:extLst>
                  </p:cNvPr>
                  <p:cNvSpPr/>
                  <p:nvPr/>
                </p:nvSpPr>
                <p:spPr>
                  <a:xfrm>
                    <a:off x="6057368" y="2085052"/>
                    <a:ext cx="77264" cy="762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49" name="Rectangle 1248">
                    <a:extLst>
                      <a:ext uri="{FF2B5EF4-FFF2-40B4-BE49-F238E27FC236}">
                        <a16:creationId xmlns:a16="http://schemas.microsoft.com/office/drawing/2014/main" id="{49C7C2D9-15FF-199F-717C-5DF682DDF07A}"/>
                      </a:ext>
                    </a:extLst>
                  </p:cNvPr>
                  <p:cNvSpPr/>
                  <p:nvPr/>
                </p:nvSpPr>
                <p:spPr>
                  <a:xfrm>
                    <a:off x="6057368" y="2017957"/>
                    <a:ext cx="77264" cy="762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50" name="Rectangle 1249">
                    <a:extLst>
                      <a:ext uri="{FF2B5EF4-FFF2-40B4-BE49-F238E27FC236}">
                        <a16:creationId xmlns:a16="http://schemas.microsoft.com/office/drawing/2014/main" id="{0CCE16C7-7C04-28E2-8272-791632AC2AD0}"/>
                      </a:ext>
                    </a:extLst>
                  </p:cNvPr>
                  <p:cNvSpPr/>
                  <p:nvPr/>
                </p:nvSpPr>
                <p:spPr>
                  <a:xfrm>
                    <a:off x="6057368" y="1941757"/>
                    <a:ext cx="77264" cy="762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243" name="Groupe 1242">
                  <a:extLst>
                    <a:ext uri="{FF2B5EF4-FFF2-40B4-BE49-F238E27FC236}">
                      <a16:creationId xmlns:a16="http://schemas.microsoft.com/office/drawing/2014/main" id="{C27FF4D7-4C09-51A6-4DAC-AC32DB66CA0C}"/>
                    </a:ext>
                  </a:extLst>
                </p:cNvPr>
                <p:cNvGrpSpPr/>
                <p:nvPr/>
              </p:nvGrpSpPr>
              <p:grpSpPr>
                <a:xfrm rot="10800000">
                  <a:off x="1827241" y="1140559"/>
                  <a:ext cx="914400" cy="1030380"/>
                  <a:chOff x="6069328" y="2672410"/>
                  <a:chExt cx="914400" cy="1030380"/>
                </a:xfrm>
              </p:grpSpPr>
              <p:sp>
                <p:nvSpPr>
                  <p:cNvPr id="1244" name="Rectangle 1243">
                    <a:extLst>
                      <a:ext uri="{FF2B5EF4-FFF2-40B4-BE49-F238E27FC236}">
                        <a16:creationId xmlns:a16="http://schemas.microsoft.com/office/drawing/2014/main" id="{6B7E04E6-20F8-75A1-56D5-8455B5F1A3EC}"/>
                      </a:ext>
                    </a:extLst>
                  </p:cNvPr>
                  <p:cNvSpPr/>
                  <p:nvPr/>
                </p:nvSpPr>
                <p:spPr>
                  <a:xfrm>
                    <a:off x="6487896" y="3626590"/>
                    <a:ext cx="77264" cy="762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45" name="Rectangle 1244">
                    <a:extLst>
                      <a:ext uri="{FF2B5EF4-FFF2-40B4-BE49-F238E27FC236}">
                        <a16:creationId xmlns:a16="http://schemas.microsoft.com/office/drawing/2014/main" id="{442D05BD-5F7D-2C45-D40C-D5E549F97C31}"/>
                      </a:ext>
                    </a:extLst>
                  </p:cNvPr>
                  <p:cNvSpPr/>
                  <p:nvPr/>
                </p:nvSpPr>
                <p:spPr>
                  <a:xfrm>
                    <a:off x="6487896" y="2672410"/>
                    <a:ext cx="77264" cy="762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1246" name="Ellipse 1245">
                    <a:extLst>
                      <a:ext uri="{FF2B5EF4-FFF2-40B4-BE49-F238E27FC236}">
                        <a16:creationId xmlns:a16="http://schemas.microsoft.com/office/drawing/2014/main" id="{A1C3F80E-3E11-DD0B-03AE-30D6B482956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069328" y="2730400"/>
                    <a:ext cx="914400" cy="9144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/>
                      <a:t>M2</a:t>
                    </a:r>
                  </a:p>
                </p:txBody>
              </p:sp>
            </p:grpSp>
          </p:grpSp>
          <p:sp>
            <p:nvSpPr>
              <p:cNvPr id="1233" name="Rectangle 1232">
                <a:extLst>
                  <a:ext uri="{FF2B5EF4-FFF2-40B4-BE49-F238E27FC236}">
                    <a16:creationId xmlns:a16="http://schemas.microsoft.com/office/drawing/2014/main" id="{16DB24F8-88A0-45A4-814E-A07750F8A396}"/>
                  </a:ext>
                </a:extLst>
              </p:cNvPr>
              <p:cNvSpPr/>
              <p:nvPr/>
            </p:nvSpPr>
            <p:spPr>
              <a:xfrm rot="5400000">
                <a:off x="892706" y="289487"/>
                <a:ext cx="77264" cy="762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234" name="Groupe 1233">
                <a:extLst>
                  <a:ext uri="{FF2B5EF4-FFF2-40B4-BE49-F238E27FC236}">
                    <a16:creationId xmlns:a16="http://schemas.microsoft.com/office/drawing/2014/main" id="{BA37B418-0E34-D156-95C1-6B83D93F1424}"/>
                  </a:ext>
                </a:extLst>
              </p:cNvPr>
              <p:cNvGrpSpPr/>
              <p:nvPr/>
            </p:nvGrpSpPr>
            <p:grpSpPr>
              <a:xfrm rot="10800000">
                <a:off x="892173" y="1550354"/>
                <a:ext cx="76200" cy="231724"/>
                <a:chOff x="893238" y="1656460"/>
                <a:chExt cx="76200" cy="231724"/>
              </a:xfrm>
            </p:grpSpPr>
            <p:cxnSp>
              <p:nvCxnSpPr>
                <p:cNvPr id="1240" name="Connecteur : en angle 1239">
                  <a:extLst>
                    <a:ext uri="{FF2B5EF4-FFF2-40B4-BE49-F238E27FC236}">
                      <a16:creationId xmlns:a16="http://schemas.microsoft.com/office/drawing/2014/main" id="{3C026567-5723-6E65-88F8-CBB24CC3DC8E}"/>
                    </a:ext>
                  </a:extLst>
                </p:cNvPr>
                <p:cNvCxnSpPr>
                  <a:cxnSpLocks/>
                  <a:stCxn id="1241" idx="3"/>
                  <a:endCxn id="1245" idx="0"/>
                </p:cNvCxnSpPr>
                <p:nvPr/>
              </p:nvCxnSpPr>
              <p:spPr>
                <a:xfrm rot="16200000" flipH="1" flipV="1">
                  <a:off x="853841" y="1810687"/>
                  <a:ext cx="154461" cy="533"/>
                </a:xfrm>
                <a:prstGeom prst="bentConnector3">
                  <a:avLst>
                    <a:gd name="adj1" fmla="val 50000"/>
                  </a:avLst>
                </a:prstGeom>
                <a:solidFill>
                  <a:srgbClr val="0070C0"/>
                </a:solidFill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1" name="Rectangle 1240">
                  <a:extLst>
                    <a:ext uri="{FF2B5EF4-FFF2-40B4-BE49-F238E27FC236}">
                      <a16:creationId xmlns:a16="http://schemas.microsoft.com/office/drawing/2014/main" id="{21251195-A253-01EB-3229-6CDD28556B3E}"/>
                    </a:ext>
                  </a:extLst>
                </p:cNvPr>
                <p:cNvSpPr/>
                <p:nvPr/>
              </p:nvSpPr>
              <p:spPr>
                <a:xfrm rot="5400000">
                  <a:off x="892706" y="1656992"/>
                  <a:ext cx="77264" cy="762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235" name="Rectangle 1234">
                <a:extLst>
                  <a:ext uri="{FF2B5EF4-FFF2-40B4-BE49-F238E27FC236}">
                    <a16:creationId xmlns:a16="http://schemas.microsoft.com/office/drawing/2014/main" id="{F5D87734-09CB-F2DB-A5CB-0F68E831C6C6}"/>
                  </a:ext>
                </a:extLst>
              </p:cNvPr>
              <p:cNvSpPr/>
              <p:nvPr/>
            </p:nvSpPr>
            <p:spPr>
              <a:xfrm>
                <a:off x="1728786" y="744454"/>
                <a:ext cx="77264" cy="762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6" name="Rectangle 1235">
                <a:extLst>
                  <a:ext uri="{FF2B5EF4-FFF2-40B4-BE49-F238E27FC236}">
                    <a16:creationId xmlns:a16="http://schemas.microsoft.com/office/drawing/2014/main" id="{05272BC6-E76B-E742-EA9F-E6722371C104}"/>
                  </a:ext>
                </a:extLst>
              </p:cNvPr>
              <p:cNvSpPr/>
              <p:nvPr/>
            </p:nvSpPr>
            <p:spPr>
              <a:xfrm>
                <a:off x="1725849" y="919492"/>
                <a:ext cx="77264" cy="762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7" name="Rectangle 1236">
                <a:extLst>
                  <a:ext uri="{FF2B5EF4-FFF2-40B4-BE49-F238E27FC236}">
                    <a16:creationId xmlns:a16="http://schemas.microsoft.com/office/drawing/2014/main" id="{1B6576E4-CB46-2F40-0BB5-7AA0FA65925B}"/>
                  </a:ext>
                </a:extLst>
              </p:cNvPr>
              <p:cNvSpPr/>
              <p:nvPr/>
            </p:nvSpPr>
            <p:spPr>
              <a:xfrm rot="10800000">
                <a:off x="1725849" y="1081620"/>
                <a:ext cx="77264" cy="76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38" name="Connecteur droit 1237">
                <a:extLst>
                  <a:ext uri="{FF2B5EF4-FFF2-40B4-BE49-F238E27FC236}">
                    <a16:creationId xmlns:a16="http://schemas.microsoft.com/office/drawing/2014/main" id="{0DDEA63B-2A91-98F3-2064-CC0F4B61A022}"/>
                  </a:ext>
                </a:extLst>
              </p:cNvPr>
              <p:cNvCxnSpPr>
                <a:cxnSpLocks/>
                <a:stCxn id="1237" idx="3"/>
                <a:endCxn id="1249" idx="1"/>
              </p:cNvCxnSpPr>
              <p:nvPr/>
            </p:nvCxnSpPr>
            <p:spPr>
              <a:xfrm flipH="1" flipV="1">
                <a:off x="1457592" y="1068710"/>
                <a:ext cx="268257" cy="51010"/>
              </a:xfrm>
              <a:prstGeom prst="line">
                <a:avLst/>
              </a:prstGeom>
              <a:ln w="38100">
                <a:solidFill>
                  <a:srgbClr val="1F4E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9" name="Rectangle 1238">
                <a:extLst>
                  <a:ext uri="{FF2B5EF4-FFF2-40B4-BE49-F238E27FC236}">
                    <a16:creationId xmlns:a16="http://schemas.microsoft.com/office/drawing/2014/main" id="{61F1FD88-AF5B-8177-0FDC-5692B97E5A4F}"/>
                  </a:ext>
                </a:extLst>
              </p:cNvPr>
              <p:cNvSpPr/>
              <p:nvPr/>
            </p:nvSpPr>
            <p:spPr>
              <a:xfrm>
                <a:off x="1725848" y="1280846"/>
                <a:ext cx="77264" cy="762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222" name="ZoneTexte 1221">
              <a:extLst>
                <a:ext uri="{FF2B5EF4-FFF2-40B4-BE49-F238E27FC236}">
                  <a16:creationId xmlns:a16="http://schemas.microsoft.com/office/drawing/2014/main" id="{13D5A6BD-A2AE-2A6D-F624-1694B58A2D51}"/>
                </a:ext>
              </a:extLst>
            </p:cNvPr>
            <p:cNvSpPr txBox="1"/>
            <p:nvPr/>
          </p:nvSpPr>
          <p:spPr>
            <a:xfrm>
              <a:off x="1784561" y="844870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M2ENCA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223" name="ZoneTexte 1222">
              <a:extLst>
                <a:ext uri="{FF2B5EF4-FFF2-40B4-BE49-F238E27FC236}">
                  <a16:creationId xmlns:a16="http://schemas.microsoft.com/office/drawing/2014/main" id="{714C2F00-9DFC-B55D-C61E-3475183F2D5F}"/>
                </a:ext>
              </a:extLst>
            </p:cNvPr>
            <p:cNvSpPr txBox="1"/>
            <p:nvPr/>
          </p:nvSpPr>
          <p:spPr>
            <a:xfrm>
              <a:off x="1784561" y="666322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M2ENCB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224" name="ZoneTexte 1223">
              <a:extLst>
                <a:ext uri="{FF2B5EF4-FFF2-40B4-BE49-F238E27FC236}">
                  <a16:creationId xmlns:a16="http://schemas.microsoft.com/office/drawing/2014/main" id="{7BA8FC7C-7BFF-D175-6B89-039455AF7187}"/>
                </a:ext>
              </a:extLst>
            </p:cNvPr>
            <p:cNvSpPr txBox="1"/>
            <p:nvPr/>
          </p:nvSpPr>
          <p:spPr>
            <a:xfrm>
              <a:off x="1784561" y="1023418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5V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225" name="ZoneTexte 1224">
              <a:extLst>
                <a:ext uri="{FF2B5EF4-FFF2-40B4-BE49-F238E27FC236}">
                  <a16:creationId xmlns:a16="http://schemas.microsoft.com/office/drawing/2014/main" id="{3FA2E0B1-1285-A98E-6F14-4B3012259DEA}"/>
                </a:ext>
              </a:extLst>
            </p:cNvPr>
            <p:cNvSpPr txBox="1"/>
            <p:nvPr/>
          </p:nvSpPr>
          <p:spPr>
            <a:xfrm>
              <a:off x="1784561" y="1201967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GND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226" name="ZoneTexte 1225">
              <a:extLst>
                <a:ext uri="{FF2B5EF4-FFF2-40B4-BE49-F238E27FC236}">
                  <a16:creationId xmlns:a16="http://schemas.microsoft.com/office/drawing/2014/main" id="{0E26ED4E-9CE3-C79D-508D-04006D2DBBBE}"/>
                </a:ext>
              </a:extLst>
            </p:cNvPr>
            <p:cNvSpPr txBox="1"/>
            <p:nvPr/>
          </p:nvSpPr>
          <p:spPr>
            <a:xfrm>
              <a:off x="680427" y="101087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M2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227" name="ZoneTexte 1226">
              <a:extLst>
                <a:ext uri="{FF2B5EF4-FFF2-40B4-BE49-F238E27FC236}">
                  <a16:creationId xmlns:a16="http://schemas.microsoft.com/office/drawing/2014/main" id="{63D08981-A233-6C7A-9F1E-F0D69CB11AFC}"/>
                </a:ext>
              </a:extLst>
            </p:cNvPr>
            <p:cNvSpPr txBox="1"/>
            <p:nvPr/>
          </p:nvSpPr>
          <p:spPr>
            <a:xfrm>
              <a:off x="680427" y="1782078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M2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1314" name="Groupe 1313">
            <a:extLst>
              <a:ext uri="{FF2B5EF4-FFF2-40B4-BE49-F238E27FC236}">
                <a16:creationId xmlns:a16="http://schemas.microsoft.com/office/drawing/2014/main" id="{4577BEEA-1832-C918-C276-D5B70AD88BAD}"/>
              </a:ext>
            </a:extLst>
          </p:cNvPr>
          <p:cNvGrpSpPr/>
          <p:nvPr/>
        </p:nvGrpSpPr>
        <p:grpSpPr>
          <a:xfrm>
            <a:off x="3549666" y="2010510"/>
            <a:ext cx="1830359" cy="1896435"/>
            <a:chOff x="473606" y="101087"/>
            <a:chExt cx="1830359" cy="1896435"/>
          </a:xfrm>
        </p:grpSpPr>
        <p:grpSp>
          <p:nvGrpSpPr>
            <p:cNvPr id="1315" name="Groupe 1314">
              <a:extLst>
                <a:ext uri="{FF2B5EF4-FFF2-40B4-BE49-F238E27FC236}">
                  <a16:creationId xmlns:a16="http://schemas.microsoft.com/office/drawing/2014/main" id="{C75F8C91-06C8-6734-5BC4-A46CE9DE7404}"/>
                </a:ext>
              </a:extLst>
            </p:cNvPr>
            <p:cNvGrpSpPr/>
            <p:nvPr/>
          </p:nvGrpSpPr>
          <p:grpSpPr>
            <a:xfrm>
              <a:off x="473606" y="288955"/>
              <a:ext cx="1332444" cy="1493123"/>
              <a:chOff x="473606" y="288955"/>
              <a:chExt cx="1332444" cy="1493123"/>
            </a:xfrm>
          </p:grpSpPr>
          <p:cxnSp>
            <p:nvCxnSpPr>
              <p:cNvPr id="1322" name="Connecteur droit 1321">
                <a:extLst>
                  <a:ext uri="{FF2B5EF4-FFF2-40B4-BE49-F238E27FC236}">
                    <a16:creationId xmlns:a16="http://schemas.microsoft.com/office/drawing/2014/main" id="{B93F0B8A-1451-0B1D-6C7D-2E28BC0A3923}"/>
                  </a:ext>
                </a:extLst>
              </p:cNvPr>
              <p:cNvCxnSpPr>
                <a:cxnSpLocks/>
                <a:stCxn id="1333" idx="1"/>
                <a:endCxn id="1344" idx="1"/>
              </p:cNvCxnSpPr>
              <p:nvPr/>
            </p:nvCxnSpPr>
            <p:spPr>
              <a:xfrm flipH="1" flipV="1">
                <a:off x="1457592" y="1144910"/>
                <a:ext cx="268256" cy="174036"/>
              </a:xfrm>
              <a:prstGeom prst="line">
                <a:avLst/>
              </a:prstGeom>
              <a:ln w="38100">
                <a:solidFill>
                  <a:srgbClr val="5252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3" name="Connecteur droit 1322">
                <a:extLst>
                  <a:ext uri="{FF2B5EF4-FFF2-40B4-BE49-F238E27FC236}">
                    <a16:creationId xmlns:a16="http://schemas.microsoft.com/office/drawing/2014/main" id="{89579C8B-6B96-BA4D-0975-F52ED308AFFD}"/>
                  </a:ext>
                </a:extLst>
              </p:cNvPr>
              <p:cNvCxnSpPr>
                <a:cxnSpLocks/>
                <a:stCxn id="1342" idx="1"/>
                <a:endCxn id="1330" idx="1"/>
              </p:cNvCxnSpPr>
              <p:nvPr/>
            </p:nvCxnSpPr>
            <p:spPr>
              <a:xfrm flipV="1">
                <a:off x="1457592" y="957592"/>
                <a:ext cx="268257" cy="44023"/>
              </a:xfrm>
              <a:prstGeom prst="line">
                <a:avLst/>
              </a:prstGeom>
              <a:ln w="38100">
                <a:solidFill>
                  <a:srgbClr val="BF9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4" name="Connecteur droit 1323">
                <a:extLst>
                  <a:ext uri="{FF2B5EF4-FFF2-40B4-BE49-F238E27FC236}">
                    <a16:creationId xmlns:a16="http://schemas.microsoft.com/office/drawing/2014/main" id="{D46B8B68-4E80-1895-5C83-0C1C6E870723}"/>
                  </a:ext>
                </a:extLst>
              </p:cNvPr>
              <p:cNvCxnSpPr>
                <a:cxnSpLocks/>
                <a:stCxn id="1341" idx="1"/>
                <a:endCxn id="1329" idx="1"/>
              </p:cNvCxnSpPr>
              <p:nvPr/>
            </p:nvCxnSpPr>
            <p:spPr>
              <a:xfrm flipV="1">
                <a:off x="1457592" y="782554"/>
                <a:ext cx="271194" cy="142861"/>
              </a:xfrm>
              <a:prstGeom prst="line">
                <a:avLst/>
              </a:prstGeom>
              <a:ln w="38100">
                <a:solidFill>
                  <a:srgbClr val="AFABA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5" name="Connecteur : en angle 1324">
                <a:extLst>
                  <a:ext uri="{FF2B5EF4-FFF2-40B4-BE49-F238E27FC236}">
                    <a16:creationId xmlns:a16="http://schemas.microsoft.com/office/drawing/2014/main" id="{E1C03864-C509-E6EC-9586-4026FF465878}"/>
                  </a:ext>
                </a:extLst>
              </p:cNvPr>
              <p:cNvCxnSpPr>
                <a:cxnSpLocks/>
                <a:stCxn id="1327" idx="3"/>
                <a:endCxn id="1338" idx="2"/>
              </p:cNvCxnSpPr>
              <p:nvPr/>
            </p:nvCxnSpPr>
            <p:spPr>
              <a:xfrm rot="5400000">
                <a:off x="854195" y="442830"/>
                <a:ext cx="153754" cy="532"/>
              </a:xfrm>
              <a:prstGeom prst="bentConnector3">
                <a:avLst>
                  <a:gd name="adj1" fmla="val 50000"/>
                </a:avLst>
              </a:prstGeom>
              <a:solidFill>
                <a:srgbClr val="0070C0"/>
              </a:solidFill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26" name="Groupe 1325">
                <a:extLst>
                  <a:ext uri="{FF2B5EF4-FFF2-40B4-BE49-F238E27FC236}">
                    <a16:creationId xmlns:a16="http://schemas.microsoft.com/office/drawing/2014/main" id="{46FB37A4-68F1-42CA-8F67-74D5A5C3F638}"/>
                  </a:ext>
                </a:extLst>
              </p:cNvPr>
              <p:cNvGrpSpPr/>
              <p:nvPr/>
            </p:nvGrpSpPr>
            <p:grpSpPr>
              <a:xfrm>
                <a:off x="473606" y="519973"/>
                <a:ext cx="983986" cy="1030380"/>
                <a:chOff x="1827241" y="1140559"/>
                <a:chExt cx="983986" cy="1030380"/>
              </a:xfrm>
            </p:grpSpPr>
            <p:grpSp>
              <p:nvGrpSpPr>
                <p:cNvPr id="1336" name="Groupe 1335">
                  <a:extLst>
                    <a:ext uri="{FF2B5EF4-FFF2-40B4-BE49-F238E27FC236}">
                      <a16:creationId xmlns:a16="http://schemas.microsoft.com/office/drawing/2014/main" id="{D5865C0C-9A8F-24B1-CF5A-96D80D3537C3}"/>
                    </a:ext>
                  </a:extLst>
                </p:cNvPr>
                <p:cNvGrpSpPr/>
                <p:nvPr/>
              </p:nvGrpSpPr>
              <p:grpSpPr>
                <a:xfrm rot="10800000">
                  <a:off x="2653534" y="1507901"/>
                  <a:ext cx="157693" cy="295695"/>
                  <a:chOff x="6057368" y="1941757"/>
                  <a:chExt cx="77264" cy="295695"/>
                </a:xfrm>
              </p:grpSpPr>
              <p:sp>
                <p:nvSpPr>
                  <p:cNvPr id="1341" name="Rectangle 1340">
                    <a:extLst>
                      <a:ext uri="{FF2B5EF4-FFF2-40B4-BE49-F238E27FC236}">
                        <a16:creationId xmlns:a16="http://schemas.microsoft.com/office/drawing/2014/main" id="{8F3A3732-1DC6-0EE4-E309-EDCBFD6256EB}"/>
                      </a:ext>
                    </a:extLst>
                  </p:cNvPr>
                  <p:cNvSpPr/>
                  <p:nvPr/>
                </p:nvSpPr>
                <p:spPr>
                  <a:xfrm>
                    <a:off x="6057368" y="2161252"/>
                    <a:ext cx="77264" cy="762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42" name="Rectangle 1341">
                    <a:extLst>
                      <a:ext uri="{FF2B5EF4-FFF2-40B4-BE49-F238E27FC236}">
                        <a16:creationId xmlns:a16="http://schemas.microsoft.com/office/drawing/2014/main" id="{1CAFC972-F6F7-7063-502C-8DAFCC151563}"/>
                      </a:ext>
                    </a:extLst>
                  </p:cNvPr>
                  <p:cNvSpPr/>
                  <p:nvPr/>
                </p:nvSpPr>
                <p:spPr>
                  <a:xfrm>
                    <a:off x="6057368" y="2085052"/>
                    <a:ext cx="77264" cy="762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43" name="Rectangle 1342">
                    <a:extLst>
                      <a:ext uri="{FF2B5EF4-FFF2-40B4-BE49-F238E27FC236}">
                        <a16:creationId xmlns:a16="http://schemas.microsoft.com/office/drawing/2014/main" id="{9ECDAC47-5873-67CA-82AF-2B50E7E53838}"/>
                      </a:ext>
                    </a:extLst>
                  </p:cNvPr>
                  <p:cNvSpPr/>
                  <p:nvPr/>
                </p:nvSpPr>
                <p:spPr>
                  <a:xfrm>
                    <a:off x="6057368" y="2017957"/>
                    <a:ext cx="77264" cy="762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44" name="Rectangle 1343">
                    <a:extLst>
                      <a:ext uri="{FF2B5EF4-FFF2-40B4-BE49-F238E27FC236}">
                        <a16:creationId xmlns:a16="http://schemas.microsoft.com/office/drawing/2014/main" id="{1356CE53-9A67-71C1-AE35-A69BACB82B40}"/>
                      </a:ext>
                    </a:extLst>
                  </p:cNvPr>
                  <p:cNvSpPr/>
                  <p:nvPr/>
                </p:nvSpPr>
                <p:spPr>
                  <a:xfrm>
                    <a:off x="6057368" y="1941757"/>
                    <a:ext cx="77264" cy="762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337" name="Groupe 1336">
                  <a:extLst>
                    <a:ext uri="{FF2B5EF4-FFF2-40B4-BE49-F238E27FC236}">
                      <a16:creationId xmlns:a16="http://schemas.microsoft.com/office/drawing/2014/main" id="{BD7C0448-C263-F17D-6B2D-38EED8681C7A}"/>
                    </a:ext>
                  </a:extLst>
                </p:cNvPr>
                <p:cNvGrpSpPr/>
                <p:nvPr/>
              </p:nvGrpSpPr>
              <p:grpSpPr>
                <a:xfrm rot="10800000">
                  <a:off x="1827241" y="1140559"/>
                  <a:ext cx="914400" cy="1030380"/>
                  <a:chOff x="6069328" y="2672410"/>
                  <a:chExt cx="914400" cy="1030380"/>
                </a:xfrm>
              </p:grpSpPr>
              <p:sp>
                <p:nvSpPr>
                  <p:cNvPr id="1338" name="Rectangle 1337">
                    <a:extLst>
                      <a:ext uri="{FF2B5EF4-FFF2-40B4-BE49-F238E27FC236}">
                        <a16:creationId xmlns:a16="http://schemas.microsoft.com/office/drawing/2014/main" id="{9C976ADD-B589-5A42-903E-B17A0870D6CF}"/>
                      </a:ext>
                    </a:extLst>
                  </p:cNvPr>
                  <p:cNvSpPr/>
                  <p:nvPr/>
                </p:nvSpPr>
                <p:spPr>
                  <a:xfrm>
                    <a:off x="6487896" y="3626590"/>
                    <a:ext cx="77264" cy="762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39" name="Rectangle 1338">
                    <a:extLst>
                      <a:ext uri="{FF2B5EF4-FFF2-40B4-BE49-F238E27FC236}">
                        <a16:creationId xmlns:a16="http://schemas.microsoft.com/office/drawing/2014/main" id="{94178668-1826-41E7-84F0-D42CF1F69BB1}"/>
                      </a:ext>
                    </a:extLst>
                  </p:cNvPr>
                  <p:cNvSpPr/>
                  <p:nvPr/>
                </p:nvSpPr>
                <p:spPr>
                  <a:xfrm>
                    <a:off x="6487896" y="2672410"/>
                    <a:ext cx="77264" cy="762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1340" name="Ellipse 1339">
                    <a:extLst>
                      <a:ext uri="{FF2B5EF4-FFF2-40B4-BE49-F238E27FC236}">
                        <a16:creationId xmlns:a16="http://schemas.microsoft.com/office/drawing/2014/main" id="{5E1E4E23-5D72-504E-62E3-F4E1D3D460D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069328" y="2730400"/>
                    <a:ext cx="914400" cy="9144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/>
                      <a:t>M3</a:t>
                    </a:r>
                  </a:p>
                </p:txBody>
              </p:sp>
            </p:grpSp>
          </p:grpSp>
          <p:sp>
            <p:nvSpPr>
              <p:cNvPr id="1327" name="Rectangle 1326">
                <a:extLst>
                  <a:ext uri="{FF2B5EF4-FFF2-40B4-BE49-F238E27FC236}">
                    <a16:creationId xmlns:a16="http://schemas.microsoft.com/office/drawing/2014/main" id="{9F9B0CCF-0291-0C53-EBD1-C8C70069DD0A}"/>
                  </a:ext>
                </a:extLst>
              </p:cNvPr>
              <p:cNvSpPr/>
              <p:nvPr/>
            </p:nvSpPr>
            <p:spPr>
              <a:xfrm rot="5400000">
                <a:off x="892706" y="289487"/>
                <a:ext cx="77264" cy="762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328" name="Groupe 1327">
                <a:extLst>
                  <a:ext uri="{FF2B5EF4-FFF2-40B4-BE49-F238E27FC236}">
                    <a16:creationId xmlns:a16="http://schemas.microsoft.com/office/drawing/2014/main" id="{61DDE0B3-A6EB-FB08-F6DD-B3289E9DD627}"/>
                  </a:ext>
                </a:extLst>
              </p:cNvPr>
              <p:cNvGrpSpPr/>
              <p:nvPr/>
            </p:nvGrpSpPr>
            <p:grpSpPr>
              <a:xfrm rot="10800000">
                <a:off x="892173" y="1550354"/>
                <a:ext cx="76200" cy="231724"/>
                <a:chOff x="893238" y="1656460"/>
                <a:chExt cx="76200" cy="231724"/>
              </a:xfrm>
            </p:grpSpPr>
            <p:cxnSp>
              <p:nvCxnSpPr>
                <p:cNvPr id="1334" name="Connecteur : en angle 1333">
                  <a:extLst>
                    <a:ext uri="{FF2B5EF4-FFF2-40B4-BE49-F238E27FC236}">
                      <a16:creationId xmlns:a16="http://schemas.microsoft.com/office/drawing/2014/main" id="{C4B13F8A-6ECE-8869-1FD9-86920B5FB4AA}"/>
                    </a:ext>
                  </a:extLst>
                </p:cNvPr>
                <p:cNvCxnSpPr>
                  <a:cxnSpLocks/>
                  <a:stCxn id="1335" idx="3"/>
                  <a:endCxn id="1339" idx="0"/>
                </p:cNvCxnSpPr>
                <p:nvPr/>
              </p:nvCxnSpPr>
              <p:spPr>
                <a:xfrm rot="16200000" flipH="1" flipV="1">
                  <a:off x="853841" y="1810687"/>
                  <a:ext cx="154461" cy="533"/>
                </a:xfrm>
                <a:prstGeom prst="bentConnector3">
                  <a:avLst>
                    <a:gd name="adj1" fmla="val 50000"/>
                  </a:avLst>
                </a:prstGeom>
                <a:solidFill>
                  <a:srgbClr val="0070C0"/>
                </a:solidFill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5" name="Rectangle 1334">
                  <a:extLst>
                    <a:ext uri="{FF2B5EF4-FFF2-40B4-BE49-F238E27FC236}">
                      <a16:creationId xmlns:a16="http://schemas.microsoft.com/office/drawing/2014/main" id="{79C20A0E-50C6-C541-6E2D-30174CE810A5}"/>
                    </a:ext>
                  </a:extLst>
                </p:cNvPr>
                <p:cNvSpPr/>
                <p:nvPr/>
              </p:nvSpPr>
              <p:spPr>
                <a:xfrm rot="5400000">
                  <a:off x="892706" y="1656992"/>
                  <a:ext cx="77264" cy="762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329" name="Rectangle 1328">
                <a:extLst>
                  <a:ext uri="{FF2B5EF4-FFF2-40B4-BE49-F238E27FC236}">
                    <a16:creationId xmlns:a16="http://schemas.microsoft.com/office/drawing/2014/main" id="{938542F3-6F09-7717-3B50-24B631428CDF}"/>
                  </a:ext>
                </a:extLst>
              </p:cNvPr>
              <p:cNvSpPr/>
              <p:nvPr/>
            </p:nvSpPr>
            <p:spPr>
              <a:xfrm>
                <a:off x="1728786" y="744454"/>
                <a:ext cx="77264" cy="762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30" name="Rectangle 1329">
                <a:extLst>
                  <a:ext uri="{FF2B5EF4-FFF2-40B4-BE49-F238E27FC236}">
                    <a16:creationId xmlns:a16="http://schemas.microsoft.com/office/drawing/2014/main" id="{1CE00962-E633-29E8-2FC7-88C688151872}"/>
                  </a:ext>
                </a:extLst>
              </p:cNvPr>
              <p:cNvSpPr/>
              <p:nvPr/>
            </p:nvSpPr>
            <p:spPr>
              <a:xfrm>
                <a:off x="1725849" y="919492"/>
                <a:ext cx="77264" cy="762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31" name="Rectangle 1330">
                <a:extLst>
                  <a:ext uri="{FF2B5EF4-FFF2-40B4-BE49-F238E27FC236}">
                    <a16:creationId xmlns:a16="http://schemas.microsoft.com/office/drawing/2014/main" id="{95F72BC1-1031-A29B-FBBB-3D266BB2C551}"/>
                  </a:ext>
                </a:extLst>
              </p:cNvPr>
              <p:cNvSpPr/>
              <p:nvPr/>
            </p:nvSpPr>
            <p:spPr>
              <a:xfrm rot="10800000">
                <a:off x="1725849" y="1081620"/>
                <a:ext cx="77264" cy="76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332" name="Connecteur droit 1331">
                <a:extLst>
                  <a:ext uri="{FF2B5EF4-FFF2-40B4-BE49-F238E27FC236}">
                    <a16:creationId xmlns:a16="http://schemas.microsoft.com/office/drawing/2014/main" id="{B064DF34-964A-FEA0-3451-BB19CA988F02}"/>
                  </a:ext>
                </a:extLst>
              </p:cNvPr>
              <p:cNvCxnSpPr>
                <a:cxnSpLocks/>
                <a:stCxn id="1331" idx="3"/>
                <a:endCxn id="1343" idx="1"/>
              </p:cNvCxnSpPr>
              <p:nvPr/>
            </p:nvCxnSpPr>
            <p:spPr>
              <a:xfrm flipH="1" flipV="1">
                <a:off x="1457592" y="1068710"/>
                <a:ext cx="268257" cy="51010"/>
              </a:xfrm>
              <a:prstGeom prst="line">
                <a:avLst/>
              </a:prstGeom>
              <a:ln w="38100">
                <a:solidFill>
                  <a:srgbClr val="1F4E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3" name="Rectangle 1332">
                <a:extLst>
                  <a:ext uri="{FF2B5EF4-FFF2-40B4-BE49-F238E27FC236}">
                    <a16:creationId xmlns:a16="http://schemas.microsoft.com/office/drawing/2014/main" id="{BE9764AA-688E-BA70-D810-48A78AA071CC}"/>
                  </a:ext>
                </a:extLst>
              </p:cNvPr>
              <p:cNvSpPr/>
              <p:nvPr/>
            </p:nvSpPr>
            <p:spPr>
              <a:xfrm>
                <a:off x="1725848" y="1280846"/>
                <a:ext cx="77264" cy="762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316" name="ZoneTexte 1315">
              <a:extLst>
                <a:ext uri="{FF2B5EF4-FFF2-40B4-BE49-F238E27FC236}">
                  <a16:creationId xmlns:a16="http://schemas.microsoft.com/office/drawing/2014/main" id="{0B47A109-2D17-37D2-4DD5-D0F06484BFDB}"/>
                </a:ext>
              </a:extLst>
            </p:cNvPr>
            <p:cNvSpPr txBox="1"/>
            <p:nvPr/>
          </p:nvSpPr>
          <p:spPr>
            <a:xfrm>
              <a:off x="1784561" y="844870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M3ENCA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17" name="ZoneTexte 1316">
              <a:extLst>
                <a:ext uri="{FF2B5EF4-FFF2-40B4-BE49-F238E27FC236}">
                  <a16:creationId xmlns:a16="http://schemas.microsoft.com/office/drawing/2014/main" id="{E13725C2-7FEA-CEAE-27FA-CC1C0AFF061A}"/>
                </a:ext>
              </a:extLst>
            </p:cNvPr>
            <p:cNvSpPr txBox="1"/>
            <p:nvPr/>
          </p:nvSpPr>
          <p:spPr>
            <a:xfrm>
              <a:off x="1784561" y="666322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M3ENCB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18" name="ZoneTexte 1317">
              <a:extLst>
                <a:ext uri="{FF2B5EF4-FFF2-40B4-BE49-F238E27FC236}">
                  <a16:creationId xmlns:a16="http://schemas.microsoft.com/office/drawing/2014/main" id="{F16A3058-F2E4-0312-91A0-B1BB1C797E9B}"/>
                </a:ext>
              </a:extLst>
            </p:cNvPr>
            <p:cNvSpPr txBox="1"/>
            <p:nvPr/>
          </p:nvSpPr>
          <p:spPr>
            <a:xfrm>
              <a:off x="1784561" y="1023418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5V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19" name="ZoneTexte 1318">
              <a:extLst>
                <a:ext uri="{FF2B5EF4-FFF2-40B4-BE49-F238E27FC236}">
                  <a16:creationId xmlns:a16="http://schemas.microsoft.com/office/drawing/2014/main" id="{5F123DF8-6C05-E139-3223-1EA29D9B41A2}"/>
                </a:ext>
              </a:extLst>
            </p:cNvPr>
            <p:cNvSpPr txBox="1"/>
            <p:nvPr/>
          </p:nvSpPr>
          <p:spPr>
            <a:xfrm>
              <a:off x="1784561" y="1201967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GND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20" name="ZoneTexte 1319">
              <a:extLst>
                <a:ext uri="{FF2B5EF4-FFF2-40B4-BE49-F238E27FC236}">
                  <a16:creationId xmlns:a16="http://schemas.microsoft.com/office/drawing/2014/main" id="{DFAEB617-EE2B-0710-A793-02F8C57CDE39}"/>
                </a:ext>
              </a:extLst>
            </p:cNvPr>
            <p:cNvSpPr txBox="1"/>
            <p:nvPr/>
          </p:nvSpPr>
          <p:spPr>
            <a:xfrm>
              <a:off x="680427" y="101087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M3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21" name="ZoneTexte 1320">
              <a:extLst>
                <a:ext uri="{FF2B5EF4-FFF2-40B4-BE49-F238E27FC236}">
                  <a16:creationId xmlns:a16="http://schemas.microsoft.com/office/drawing/2014/main" id="{0F25B774-1907-BF31-C16C-809B7D27C747}"/>
                </a:ext>
              </a:extLst>
            </p:cNvPr>
            <p:cNvSpPr txBox="1"/>
            <p:nvPr/>
          </p:nvSpPr>
          <p:spPr>
            <a:xfrm>
              <a:off x="680427" y="1782078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M3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1345" name="Groupe 1344">
            <a:extLst>
              <a:ext uri="{FF2B5EF4-FFF2-40B4-BE49-F238E27FC236}">
                <a16:creationId xmlns:a16="http://schemas.microsoft.com/office/drawing/2014/main" id="{AEFDC827-B7E4-3041-36E1-1E88722F1D93}"/>
              </a:ext>
            </a:extLst>
          </p:cNvPr>
          <p:cNvGrpSpPr/>
          <p:nvPr/>
        </p:nvGrpSpPr>
        <p:grpSpPr>
          <a:xfrm>
            <a:off x="3549666" y="4141178"/>
            <a:ext cx="1830359" cy="1896435"/>
            <a:chOff x="473606" y="101087"/>
            <a:chExt cx="1830359" cy="1896435"/>
          </a:xfrm>
        </p:grpSpPr>
        <p:grpSp>
          <p:nvGrpSpPr>
            <p:cNvPr id="1346" name="Groupe 1345">
              <a:extLst>
                <a:ext uri="{FF2B5EF4-FFF2-40B4-BE49-F238E27FC236}">
                  <a16:creationId xmlns:a16="http://schemas.microsoft.com/office/drawing/2014/main" id="{DAD53C44-2BBC-F03A-C27B-68CA4638ADE8}"/>
                </a:ext>
              </a:extLst>
            </p:cNvPr>
            <p:cNvGrpSpPr/>
            <p:nvPr/>
          </p:nvGrpSpPr>
          <p:grpSpPr>
            <a:xfrm>
              <a:off x="473606" y="288955"/>
              <a:ext cx="1332444" cy="1493123"/>
              <a:chOff x="473606" y="288955"/>
              <a:chExt cx="1332444" cy="1493123"/>
            </a:xfrm>
          </p:grpSpPr>
          <p:cxnSp>
            <p:nvCxnSpPr>
              <p:cNvPr id="1353" name="Connecteur droit 1352">
                <a:extLst>
                  <a:ext uri="{FF2B5EF4-FFF2-40B4-BE49-F238E27FC236}">
                    <a16:creationId xmlns:a16="http://schemas.microsoft.com/office/drawing/2014/main" id="{EC29BBF2-8063-26A8-60AA-07409FF4F8FA}"/>
                  </a:ext>
                </a:extLst>
              </p:cNvPr>
              <p:cNvCxnSpPr>
                <a:cxnSpLocks/>
                <a:stCxn id="1364" idx="1"/>
                <a:endCxn id="1375" idx="1"/>
              </p:cNvCxnSpPr>
              <p:nvPr/>
            </p:nvCxnSpPr>
            <p:spPr>
              <a:xfrm flipH="1" flipV="1">
                <a:off x="1457592" y="1144910"/>
                <a:ext cx="268256" cy="174036"/>
              </a:xfrm>
              <a:prstGeom prst="line">
                <a:avLst/>
              </a:prstGeom>
              <a:ln w="38100">
                <a:solidFill>
                  <a:srgbClr val="5252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4" name="Connecteur droit 1353">
                <a:extLst>
                  <a:ext uri="{FF2B5EF4-FFF2-40B4-BE49-F238E27FC236}">
                    <a16:creationId xmlns:a16="http://schemas.microsoft.com/office/drawing/2014/main" id="{99C51E53-ACA6-87D4-2E28-340897245BCD}"/>
                  </a:ext>
                </a:extLst>
              </p:cNvPr>
              <p:cNvCxnSpPr>
                <a:cxnSpLocks/>
                <a:stCxn id="1373" idx="1"/>
                <a:endCxn id="1361" idx="1"/>
              </p:cNvCxnSpPr>
              <p:nvPr/>
            </p:nvCxnSpPr>
            <p:spPr>
              <a:xfrm flipV="1">
                <a:off x="1457592" y="957592"/>
                <a:ext cx="268257" cy="44023"/>
              </a:xfrm>
              <a:prstGeom prst="line">
                <a:avLst/>
              </a:prstGeom>
              <a:ln w="38100">
                <a:solidFill>
                  <a:srgbClr val="BF9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5" name="Connecteur droit 1354">
                <a:extLst>
                  <a:ext uri="{FF2B5EF4-FFF2-40B4-BE49-F238E27FC236}">
                    <a16:creationId xmlns:a16="http://schemas.microsoft.com/office/drawing/2014/main" id="{DF2799E1-E527-05F2-DBF4-71AEB540D8EA}"/>
                  </a:ext>
                </a:extLst>
              </p:cNvPr>
              <p:cNvCxnSpPr>
                <a:cxnSpLocks/>
                <a:stCxn id="1372" idx="1"/>
                <a:endCxn id="1360" idx="1"/>
              </p:cNvCxnSpPr>
              <p:nvPr/>
            </p:nvCxnSpPr>
            <p:spPr>
              <a:xfrm flipV="1">
                <a:off x="1457592" y="782554"/>
                <a:ext cx="271194" cy="142861"/>
              </a:xfrm>
              <a:prstGeom prst="line">
                <a:avLst/>
              </a:prstGeom>
              <a:ln w="38100">
                <a:solidFill>
                  <a:srgbClr val="AFABA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6" name="Connecteur : en angle 1355">
                <a:extLst>
                  <a:ext uri="{FF2B5EF4-FFF2-40B4-BE49-F238E27FC236}">
                    <a16:creationId xmlns:a16="http://schemas.microsoft.com/office/drawing/2014/main" id="{57699D05-0DC4-E9B6-0941-2B2EE2DF99C5}"/>
                  </a:ext>
                </a:extLst>
              </p:cNvPr>
              <p:cNvCxnSpPr>
                <a:cxnSpLocks/>
                <a:stCxn id="1358" idx="3"/>
                <a:endCxn id="1369" idx="2"/>
              </p:cNvCxnSpPr>
              <p:nvPr/>
            </p:nvCxnSpPr>
            <p:spPr>
              <a:xfrm rot="5400000">
                <a:off x="854195" y="442830"/>
                <a:ext cx="153754" cy="532"/>
              </a:xfrm>
              <a:prstGeom prst="bentConnector3">
                <a:avLst>
                  <a:gd name="adj1" fmla="val 50000"/>
                </a:avLst>
              </a:prstGeom>
              <a:solidFill>
                <a:srgbClr val="0070C0"/>
              </a:solidFill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57" name="Groupe 1356">
                <a:extLst>
                  <a:ext uri="{FF2B5EF4-FFF2-40B4-BE49-F238E27FC236}">
                    <a16:creationId xmlns:a16="http://schemas.microsoft.com/office/drawing/2014/main" id="{93C04A20-C320-A83D-9958-0A6010B5ABEE}"/>
                  </a:ext>
                </a:extLst>
              </p:cNvPr>
              <p:cNvGrpSpPr/>
              <p:nvPr/>
            </p:nvGrpSpPr>
            <p:grpSpPr>
              <a:xfrm>
                <a:off x="473606" y="519973"/>
                <a:ext cx="983986" cy="1030380"/>
                <a:chOff x="1827241" y="1140559"/>
                <a:chExt cx="983986" cy="1030380"/>
              </a:xfrm>
            </p:grpSpPr>
            <p:grpSp>
              <p:nvGrpSpPr>
                <p:cNvPr id="1367" name="Groupe 1366">
                  <a:extLst>
                    <a:ext uri="{FF2B5EF4-FFF2-40B4-BE49-F238E27FC236}">
                      <a16:creationId xmlns:a16="http://schemas.microsoft.com/office/drawing/2014/main" id="{28BD2CF3-540D-D530-EC20-A0323BB1A9E3}"/>
                    </a:ext>
                  </a:extLst>
                </p:cNvPr>
                <p:cNvGrpSpPr/>
                <p:nvPr/>
              </p:nvGrpSpPr>
              <p:grpSpPr>
                <a:xfrm rot="10800000">
                  <a:off x="2653534" y="1507901"/>
                  <a:ext cx="157693" cy="295695"/>
                  <a:chOff x="6057368" y="1941757"/>
                  <a:chExt cx="77264" cy="295695"/>
                </a:xfrm>
              </p:grpSpPr>
              <p:sp>
                <p:nvSpPr>
                  <p:cNvPr id="1372" name="Rectangle 1371">
                    <a:extLst>
                      <a:ext uri="{FF2B5EF4-FFF2-40B4-BE49-F238E27FC236}">
                        <a16:creationId xmlns:a16="http://schemas.microsoft.com/office/drawing/2014/main" id="{77D23E76-F606-8C56-729B-2C933184DE5B}"/>
                      </a:ext>
                    </a:extLst>
                  </p:cNvPr>
                  <p:cNvSpPr/>
                  <p:nvPr/>
                </p:nvSpPr>
                <p:spPr>
                  <a:xfrm>
                    <a:off x="6057368" y="2161252"/>
                    <a:ext cx="77264" cy="762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73" name="Rectangle 1372">
                    <a:extLst>
                      <a:ext uri="{FF2B5EF4-FFF2-40B4-BE49-F238E27FC236}">
                        <a16:creationId xmlns:a16="http://schemas.microsoft.com/office/drawing/2014/main" id="{3CC59B73-CF40-FB1C-CAF5-1E6DADA78381}"/>
                      </a:ext>
                    </a:extLst>
                  </p:cNvPr>
                  <p:cNvSpPr/>
                  <p:nvPr/>
                </p:nvSpPr>
                <p:spPr>
                  <a:xfrm>
                    <a:off x="6057368" y="2085052"/>
                    <a:ext cx="77264" cy="762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74" name="Rectangle 1373">
                    <a:extLst>
                      <a:ext uri="{FF2B5EF4-FFF2-40B4-BE49-F238E27FC236}">
                        <a16:creationId xmlns:a16="http://schemas.microsoft.com/office/drawing/2014/main" id="{A2E53936-74A6-1CBF-5B7F-097DEF95C73E}"/>
                      </a:ext>
                    </a:extLst>
                  </p:cNvPr>
                  <p:cNvSpPr/>
                  <p:nvPr/>
                </p:nvSpPr>
                <p:spPr>
                  <a:xfrm>
                    <a:off x="6057368" y="2017957"/>
                    <a:ext cx="77264" cy="762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75" name="Rectangle 1374">
                    <a:extLst>
                      <a:ext uri="{FF2B5EF4-FFF2-40B4-BE49-F238E27FC236}">
                        <a16:creationId xmlns:a16="http://schemas.microsoft.com/office/drawing/2014/main" id="{86B87574-805F-7F30-CF02-4F9549E003F1}"/>
                      </a:ext>
                    </a:extLst>
                  </p:cNvPr>
                  <p:cNvSpPr/>
                  <p:nvPr/>
                </p:nvSpPr>
                <p:spPr>
                  <a:xfrm>
                    <a:off x="6057368" y="1941757"/>
                    <a:ext cx="77264" cy="762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368" name="Groupe 1367">
                  <a:extLst>
                    <a:ext uri="{FF2B5EF4-FFF2-40B4-BE49-F238E27FC236}">
                      <a16:creationId xmlns:a16="http://schemas.microsoft.com/office/drawing/2014/main" id="{3267BB1A-C1A4-A006-F093-B825C3AEC765}"/>
                    </a:ext>
                  </a:extLst>
                </p:cNvPr>
                <p:cNvGrpSpPr/>
                <p:nvPr/>
              </p:nvGrpSpPr>
              <p:grpSpPr>
                <a:xfrm rot="10800000">
                  <a:off x="1827241" y="1140559"/>
                  <a:ext cx="914400" cy="1030380"/>
                  <a:chOff x="6069328" y="2672410"/>
                  <a:chExt cx="914400" cy="1030380"/>
                </a:xfrm>
              </p:grpSpPr>
              <p:sp>
                <p:nvSpPr>
                  <p:cNvPr id="1369" name="Rectangle 1368">
                    <a:extLst>
                      <a:ext uri="{FF2B5EF4-FFF2-40B4-BE49-F238E27FC236}">
                        <a16:creationId xmlns:a16="http://schemas.microsoft.com/office/drawing/2014/main" id="{1B6F06CE-3336-516C-F904-C8F05215DF9D}"/>
                      </a:ext>
                    </a:extLst>
                  </p:cNvPr>
                  <p:cNvSpPr/>
                  <p:nvPr/>
                </p:nvSpPr>
                <p:spPr>
                  <a:xfrm>
                    <a:off x="6487896" y="3626590"/>
                    <a:ext cx="77264" cy="762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70" name="Rectangle 1369">
                    <a:extLst>
                      <a:ext uri="{FF2B5EF4-FFF2-40B4-BE49-F238E27FC236}">
                        <a16:creationId xmlns:a16="http://schemas.microsoft.com/office/drawing/2014/main" id="{3FC78FE6-B2F4-4A53-1B13-E1F9B150C265}"/>
                      </a:ext>
                    </a:extLst>
                  </p:cNvPr>
                  <p:cNvSpPr/>
                  <p:nvPr/>
                </p:nvSpPr>
                <p:spPr>
                  <a:xfrm>
                    <a:off x="6487896" y="2672410"/>
                    <a:ext cx="77264" cy="762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1371" name="Ellipse 1370">
                    <a:extLst>
                      <a:ext uri="{FF2B5EF4-FFF2-40B4-BE49-F238E27FC236}">
                        <a16:creationId xmlns:a16="http://schemas.microsoft.com/office/drawing/2014/main" id="{6C03F7C4-1943-37AD-E0D0-7AFF9186999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069328" y="2730400"/>
                    <a:ext cx="914400" cy="9144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/>
                      <a:t>M4</a:t>
                    </a:r>
                  </a:p>
                </p:txBody>
              </p:sp>
            </p:grpSp>
          </p:grpSp>
          <p:sp>
            <p:nvSpPr>
              <p:cNvPr id="1358" name="Rectangle 1357">
                <a:extLst>
                  <a:ext uri="{FF2B5EF4-FFF2-40B4-BE49-F238E27FC236}">
                    <a16:creationId xmlns:a16="http://schemas.microsoft.com/office/drawing/2014/main" id="{2B4D3516-2995-9BD3-B8A0-B869E2DFEF25}"/>
                  </a:ext>
                </a:extLst>
              </p:cNvPr>
              <p:cNvSpPr/>
              <p:nvPr/>
            </p:nvSpPr>
            <p:spPr>
              <a:xfrm rot="5400000">
                <a:off x="892706" y="289487"/>
                <a:ext cx="77264" cy="762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359" name="Groupe 1358">
                <a:extLst>
                  <a:ext uri="{FF2B5EF4-FFF2-40B4-BE49-F238E27FC236}">
                    <a16:creationId xmlns:a16="http://schemas.microsoft.com/office/drawing/2014/main" id="{AC8DF4A9-D53E-2DE9-59F7-9DBFED82798B}"/>
                  </a:ext>
                </a:extLst>
              </p:cNvPr>
              <p:cNvGrpSpPr/>
              <p:nvPr/>
            </p:nvGrpSpPr>
            <p:grpSpPr>
              <a:xfrm rot="10800000">
                <a:off x="892173" y="1550354"/>
                <a:ext cx="76200" cy="231724"/>
                <a:chOff x="893238" y="1656460"/>
                <a:chExt cx="76200" cy="231724"/>
              </a:xfrm>
            </p:grpSpPr>
            <p:cxnSp>
              <p:nvCxnSpPr>
                <p:cNvPr id="1365" name="Connecteur : en angle 1364">
                  <a:extLst>
                    <a:ext uri="{FF2B5EF4-FFF2-40B4-BE49-F238E27FC236}">
                      <a16:creationId xmlns:a16="http://schemas.microsoft.com/office/drawing/2014/main" id="{C53442F9-21FB-D3A3-A3B2-A86E0FA88C59}"/>
                    </a:ext>
                  </a:extLst>
                </p:cNvPr>
                <p:cNvCxnSpPr>
                  <a:cxnSpLocks/>
                  <a:stCxn id="1366" idx="3"/>
                  <a:endCxn id="1370" idx="0"/>
                </p:cNvCxnSpPr>
                <p:nvPr/>
              </p:nvCxnSpPr>
              <p:spPr>
                <a:xfrm rot="16200000" flipH="1" flipV="1">
                  <a:off x="853841" y="1810687"/>
                  <a:ext cx="154461" cy="533"/>
                </a:xfrm>
                <a:prstGeom prst="bentConnector3">
                  <a:avLst>
                    <a:gd name="adj1" fmla="val 50000"/>
                  </a:avLst>
                </a:prstGeom>
                <a:solidFill>
                  <a:srgbClr val="0070C0"/>
                </a:solidFill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6" name="Rectangle 1365">
                  <a:extLst>
                    <a:ext uri="{FF2B5EF4-FFF2-40B4-BE49-F238E27FC236}">
                      <a16:creationId xmlns:a16="http://schemas.microsoft.com/office/drawing/2014/main" id="{67BA6849-6882-A920-F517-02A0BA301553}"/>
                    </a:ext>
                  </a:extLst>
                </p:cNvPr>
                <p:cNvSpPr/>
                <p:nvPr/>
              </p:nvSpPr>
              <p:spPr>
                <a:xfrm rot="5400000">
                  <a:off x="892706" y="1656992"/>
                  <a:ext cx="77264" cy="762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360" name="Rectangle 1359">
                <a:extLst>
                  <a:ext uri="{FF2B5EF4-FFF2-40B4-BE49-F238E27FC236}">
                    <a16:creationId xmlns:a16="http://schemas.microsoft.com/office/drawing/2014/main" id="{7E7E98B9-4C58-C6DE-BC6B-7138232F59D7}"/>
                  </a:ext>
                </a:extLst>
              </p:cNvPr>
              <p:cNvSpPr/>
              <p:nvPr/>
            </p:nvSpPr>
            <p:spPr>
              <a:xfrm>
                <a:off x="1728786" y="744454"/>
                <a:ext cx="77264" cy="762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61" name="Rectangle 1360">
                <a:extLst>
                  <a:ext uri="{FF2B5EF4-FFF2-40B4-BE49-F238E27FC236}">
                    <a16:creationId xmlns:a16="http://schemas.microsoft.com/office/drawing/2014/main" id="{07EEB96E-88D2-5434-978F-C6CF70321F2C}"/>
                  </a:ext>
                </a:extLst>
              </p:cNvPr>
              <p:cNvSpPr/>
              <p:nvPr/>
            </p:nvSpPr>
            <p:spPr>
              <a:xfrm>
                <a:off x="1725849" y="919492"/>
                <a:ext cx="77264" cy="762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62" name="Rectangle 1361">
                <a:extLst>
                  <a:ext uri="{FF2B5EF4-FFF2-40B4-BE49-F238E27FC236}">
                    <a16:creationId xmlns:a16="http://schemas.microsoft.com/office/drawing/2014/main" id="{B3466B83-C455-F9F7-769E-F79798C5A8A8}"/>
                  </a:ext>
                </a:extLst>
              </p:cNvPr>
              <p:cNvSpPr/>
              <p:nvPr/>
            </p:nvSpPr>
            <p:spPr>
              <a:xfrm rot="10800000">
                <a:off x="1725849" y="1081620"/>
                <a:ext cx="77264" cy="76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363" name="Connecteur droit 1362">
                <a:extLst>
                  <a:ext uri="{FF2B5EF4-FFF2-40B4-BE49-F238E27FC236}">
                    <a16:creationId xmlns:a16="http://schemas.microsoft.com/office/drawing/2014/main" id="{4A1063D3-8987-C96F-6BA9-CE69A49FEBC3}"/>
                  </a:ext>
                </a:extLst>
              </p:cNvPr>
              <p:cNvCxnSpPr>
                <a:cxnSpLocks/>
                <a:stCxn id="1362" idx="3"/>
                <a:endCxn id="1374" idx="1"/>
              </p:cNvCxnSpPr>
              <p:nvPr/>
            </p:nvCxnSpPr>
            <p:spPr>
              <a:xfrm flipH="1" flipV="1">
                <a:off x="1457592" y="1068710"/>
                <a:ext cx="268257" cy="51010"/>
              </a:xfrm>
              <a:prstGeom prst="line">
                <a:avLst/>
              </a:prstGeom>
              <a:ln w="38100">
                <a:solidFill>
                  <a:srgbClr val="1F4E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4" name="Rectangle 1363">
                <a:extLst>
                  <a:ext uri="{FF2B5EF4-FFF2-40B4-BE49-F238E27FC236}">
                    <a16:creationId xmlns:a16="http://schemas.microsoft.com/office/drawing/2014/main" id="{40E375EB-9572-5BB1-E5E4-2E7B217B0F52}"/>
                  </a:ext>
                </a:extLst>
              </p:cNvPr>
              <p:cNvSpPr/>
              <p:nvPr/>
            </p:nvSpPr>
            <p:spPr>
              <a:xfrm>
                <a:off x="1725848" y="1280846"/>
                <a:ext cx="77264" cy="762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347" name="ZoneTexte 1346">
              <a:extLst>
                <a:ext uri="{FF2B5EF4-FFF2-40B4-BE49-F238E27FC236}">
                  <a16:creationId xmlns:a16="http://schemas.microsoft.com/office/drawing/2014/main" id="{2AD1DB3D-9B3B-4C1B-71A2-1DC0120DF6C1}"/>
                </a:ext>
              </a:extLst>
            </p:cNvPr>
            <p:cNvSpPr txBox="1"/>
            <p:nvPr/>
          </p:nvSpPr>
          <p:spPr>
            <a:xfrm>
              <a:off x="1784561" y="844870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M4ENCA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48" name="ZoneTexte 1347">
              <a:extLst>
                <a:ext uri="{FF2B5EF4-FFF2-40B4-BE49-F238E27FC236}">
                  <a16:creationId xmlns:a16="http://schemas.microsoft.com/office/drawing/2014/main" id="{19BE1A05-C390-808F-FD31-A84B38FE9B6B}"/>
                </a:ext>
              </a:extLst>
            </p:cNvPr>
            <p:cNvSpPr txBox="1"/>
            <p:nvPr/>
          </p:nvSpPr>
          <p:spPr>
            <a:xfrm>
              <a:off x="1784561" y="666322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M4ENCB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49" name="ZoneTexte 1348">
              <a:extLst>
                <a:ext uri="{FF2B5EF4-FFF2-40B4-BE49-F238E27FC236}">
                  <a16:creationId xmlns:a16="http://schemas.microsoft.com/office/drawing/2014/main" id="{CDE1B489-401A-B9C2-99EB-F76B62A867C1}"/>
                </a:ext>
              </a:extLst>
            </p:cNvPr>
            <p:cNvSpPr txBox="1"/>
            <p:nvPr/>
          </p:nvSpPr>
          <p:spPr>
            <a:xfrm>
              <a:off x="1784561" y="1023418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5V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50" name="ZoneTexte 1349">
              <a:extLst>
                <a:ext uri="{FF2B5EF4-FFF2-40B4-BE49-F238E27FC236}">
                  <a16:creationId xmlns:a16="http://schemas.microsoft.com/office/drawing/2014/main" id="{1CC524C3-2E72-3A3E-0310-EEAB75F914D6}"/>
                </a:ext>
              </a:extLst>
            </p:cNvPr>
            <p:cNvSpPr txBox="1"/>
            <p:nvPr/>
          </p:nvSpPr>
          <p:spPr>
            <a:xfrm>
              <a:off x="1784561" y="1201967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GND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51" name="ZoneTexte 1350">
              <a:extLst>
                <a:ext uri="{FF2B5EF4-FFF2-40B4-BE49-F238E27FC236}">
                  <a16:creationId xmlns:a16="http://schemas.microsoft.com/office/drawing/2014/main" id="{3D64EA4E-5914-4512-B5B5-CBADA95D78D8}"/>
                </a:ext>
              </a:extLst>
            </p:cNvPr>
            <p:cNvSpPr txBox="1"/>
            <p:nvPr/>
          </p:nvSpPr>
          <p:spPr>
            <a:xfrm>
              <a:off x="680427" y="101087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M4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52" name="ZoneTexte 1351">
              <a:extLst>
                <a:ext uri="{FF2B5EF4-FFF2-40B4-BE49-F238E27FC236}">
                  <a16:creationId xmlns:a16="http://schemas.microsoft.com/office/drawing/2014/main" id="{A75C8DEE-2298-6D8A-414B-CA158B8D42F9}"/>
                </a:ext>
              </a:extLst>
            </p:cNvPr>
            <p:cNvSpPr txBox="1"/>
            <p:nvPr/>
          </p:nvSpPr>
          <p:spPr>
            <a:xfrm>
              <a:off x="680427" y="1782078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M4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1381" name="Groupe 1380">
            <a:extLst>
              <a:ext uri="{FF2B5EF4-FFF2-40B4-BE49-F238E27FC236}">
                <a16:creationId xmlns:a16="http://schemas.microsoft.com/office/drawing/2014/main" id="{A096FCA6-A1EB-4683-C8B3-3A68FC3EF030}"/>
              </a:ext>
            </a:extLst>
          </p:cNvPr>
          <p:cNvGrpSpPr/>
          <p:nvPr/>
        </p:nvGrpSpPr>
        <p:grpSpPr>
          <a:xfrm>
            <a:off x="2021035" y="1210479"/>
            <a:ext cx="2270593" cy="425396"/>
            <a:chOff x="1464485" y="582332"/>
            <a:chExt cx="2270593" cy="425396"/>
          </a:xfrm>
        </p:grpSpPr>
        <p:grpSp>
          <p:nvGrpSpPr>
            <p:cNvPr id="1313" name="Groupe 1312">
              <a:extLst>
                <a:ext uri="{FF2B5EF4-FFF2-40B4-BE49-F238E27FC236}">
                  <a16:creationId xmlns:a16="http://schemas.microsoft.com/office/drawing/2014/main" id="{C74FC345-9390-A555-D9AB-DFE8E40AEFAD}"/>
                </a:ext>
              </a:extLst>
            </p:cNvPr>
            <p:cNvGrpSpPr/>
            <p:nvPr/>
          </p:nvGrpSpPr>
          <p:grpSpPr>
            <a:xfrm>
              <a:off x="1805498" y="582332"/>
              <a:ext cx="1410176" cy="425396"/>
              <a:chOff x="3365670" y="250183"/>
              <a:chExt cx="1410176" cy="425396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08BF6975-9DD7-E4F0-7C5D-8C1E3B943C20}"/>
                  </a:ext>
                </a:extLst>
              </p:cNvPr>
              <p:cNvGrpSpPr/>
              <p:nvPr/>
            </p:nvGrpSpPr>
            <p:grpSpPr>
              <a:xfrm>
                <a:off x="3563503" y="250183"/>
                <a:ext cx="1011150" cy="425396"/>
                <a:chOff x="2855696" y="2913710"/>
                <a:chExt cx="1011150" cy="425396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D6CAB7C-B8DC-168F-F44B-F53F1E31D2DE}"/>
                    </a:ext>
                  </a:extLst>
                </p:cNvPr>
                <p:cNvSpPr/>
                <p:nvPr/>
              </p:nvSpPr>
              <p:spPr>
                <a:xfrm>
                  <a:off x="2855696" y="3088308"/>
                  <a:ext cx="77264" cy="762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44A8C03-BA0A-D5D6-7E77-AB9D6A1B515C}"/>
                    </a:ext>
                  </a:extLst>
                </p:cNvPr>
                <p:cNvSpPr/>
                <p:nvPr/>
              </p:nvSpPr>
              <p:spPr>
                <a:xfrm>
                  <a:off x="3794456" y="3088308"/>
                  <a:ext cx="72390" cy="762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D6A11ED7-61B4-0427-B72C-4CD8B71D6AB7}"/>
                    </a:ext>
                  </a:extLst>
                </p:cNvPr>
                <p:cNvSpPr/>
                <p:nvPr/>
              </p:nvSpPr>
              <p:spPr>
                <a:xfrm>
                  <a:off x="2913562" y="2913710"/>
                  <a:ext cx="914400" cy="425396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-  12v  +</a:t>
                  </a:r>
                </a:p>
              </p:txBody>
            </p:sp>
          </p:grpSp>
          <p:sp>
            <p:nvSpPr>
              <p:cNvPr id="1199" name="Rectangle 1198">
                <a:extLst>
                  <a:ext uri="{FF2B5EF4-FFF2-40B4-BE49-F238E27FC236}">
                    <a16:creationId xmlns:a16="http://schemas.microsoft.com/office/drawing/2014/main" id="{BFA709BA-26DF-7042-F2A5-C895F76D7655}"/>
                  </a:ext>
                </a:extLst>
              </p:cNvPr>
              <p:cNvSpPr/>
              <p:nvPr/>
            </p:nvSpPr>
            <p:spPr>
              <a:xfrm>
                <a:off x="4703456" y="426437"/>
                <a:ext cx="72390" cy="7620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00" name="Connecteur droit 1199">
                <a:extLst>
                  <a:ext uri="{FF2B5EF4-FFF2-40B4-BE49-F238E27FC236}">
                    <a16:creationId xmlns:a16="http://schemas.microsoft.com/office/drawing/2014/main" id="{FF4DACB7-A8C3-1D82-A1D8-AC26CA982778}"/>
                  </a:ext>
                </a:extLst>
              </p:cNvPr>
              <p:cNvCxnSpPr>
                <a:cxnSpLocks/>
                <a:stCxn id="1199" idx="1"/>
                <a:endCxn id="8" idx="3"/>
              </p:cNvCxnSpPr>
              <p:nvPr/>
            </p:nvCxnSpPr>
            <p:spPr>
              <a:xfrm flipH="1" flipV="1">
                <a:off x="4574653" y="462881"/>
                <a:ext cx="128803" cy="165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1" name="Rectangle 1200">
                <a:extLst>
                  <a:ext uri="{FF2B5EF4-FFF2-40B4-BE49-F238E27FC236}">
                    <a16:creationId xmlns:a16="http://schemas.microsoft.com/office/drawing/2014/main" id="{7116B6B8-6CE8-AA6B-3CF6-4B5327967B21}"/>
                  </a:ext>
                </a:extLst>
              </p:cNvPr>
              <p:cNvSpPr/>
              <p:nvPr/>
            </p:nvSpPr>
            <p:spPr>
              <a:xfrm>
                <a:off x="3365670" y="424781"/>
                <a:ext cx="77264" cy="76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02" name="Connecteur droit 1201">
                <a:extLst>
                  <a:ext uri="{FF2B5EF4-FFF2-40B4-BE49-F238E27FC236}">
                    <a16:creationId xmlns:a16="http://schemas.microsoft.com/office/drawing/2014/main" id="{81B2B39E-33E4-9311-6169-8A1CDF2F2E45}"/>
                  </a:ext>
                </a:extLst>
              </p:cNvPr>
              <p:cNvCxnSpPr>
                <a:cxnSpLocks/>
                <a:stCxn id="1201" idx="3"/>
                <a:endCxn id="7" idx="1"/>
              </p:cNvCxnSpPr>
              <p:nvPr/>
            </p:nvCxnSpPr>
            <p:spPr>
              <a:xfrm>
                <a:off x="3442934" y="462881"/>
                <a:ext cx="120569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9" name="ZoneTexte 1378">
              <a:extLst>
                <a:ext uri="{FF2B5EF4-FFF2-40B4-BE49-F238E27FC236}">
                  <a16:creationId xmlns:a16="http://schemas.microsoft.com/office/drawing/2014/main" id="{60114D75-B2B1-9C95-5246-A5D8AB3A79BC}"/>
                </a:ext>
              </a:extLst>
            </p:cNvPr>
            <p:cNvSpPr txBox="1"/>
            <p:nvPr/>
          </p:nvSpPr>
          <p:spPr>
            <a:xfrm>
              <a:off x="3215674" y="691934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V++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80" name="ZoneTexte 1379">
              <a:extLst>
                <a:ext uri="{FF2B5EF4-FFF2-40B4-BE49-F238E27FC236}">
                  <a16:creationId xmlns:a16="http://schemas.microsoft.com/office/drawing/2014/main" id="{2B38ABFC-16C9-A877-7547-5F4D7DCC9E50}"/>
                </a:ext>
              </a:extLst>
            </p:cNvPr>
            <p:cNvSpPr txBox="1"/>
            <p:nvPr/>
          </p:nvSpPr>
          <p:spPr>
            <a:xfrm>
              <a:off x="1464485" y="691873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dirty="0">
                  <a:solidFill>
                    <a:srgbClr val="D35400"/>
                  </a:solidFill>
                  <a:latin typeface="Consolas" panose="020B0609020204030204" pitchFamily="49" charset="0"/>
                </a:rPr>
                <a:t>GND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cxnSp>
        <p:nvCxnSpPr>
          <p:cNvPr id="1409" name="Connecteur : en angle 1408">
            <a:extLst>
              <a:ext uri="{FF2B5EF4-FFF2-40B4-BE49-F238E27FC236}">
                <a16:creationId xmlns:a16="http://schemas.microsoft.com/office/drawing/2014/main" id="{24EA6E44-0347-3376-7B42-A49B6D7F9252}"/>
              </a:ext>
            </a:extLst>
          </p:cNvPr>
          <p:cNvCxnSpPr>
            <a:cxnSpLocks/>
          </p:cNvCxnSpPr>
          <p:nvPr/>
        </p:nvCxnSpPr>
        <p:spPr>
          <a:xfrm rot="10800000">
            <a:off x="7221860" y="902394"/>
            <a:ext cx="2251160" cy="914935"/>
          </a:xfrm>
          <a:prstGeom prst="bentConnector3">
            <a:avLst>
              <a:gd name="adj1" fmla="val -774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0" name="ZoneTexte 1409">
            <a:extLst>
              <a:ext uri="{FF2B5EF4-FFF2-40B4-BE49-F238E27FC236}">
                <a16:creationId xmlns:a16="http://schemas.microsoft.com/office/drawing/2014/main" id="{4C95C1C7-857E-68E4-4BFC-DD41FE466E1B}"/>
              </a:ext>
            </a:extLst>
          </p:cNvPr>
          <p:cNvSpPr txBox="1"/>
          <p:nvPr/>
        </p:nvSpPr>
        <p:spPr>
          <a:xfrm>
            <a:off x="7164709" y="625391"/>
            <a:ext cx="14926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fr-FR" sz="12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fr-FR" sz="12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endParaRPr lang="fr-FR" sz="12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11" name="Rectangle 1410">
            <a:extLst>
              <a:ext uri="{FF2B5EF4-FFF2-40B4-BE49-F238E27FC236}">
                <a16:creationId xmlns:a16="http://schemas.microsoft.com/office/drawing/2014/main" id="{D4463E78-6F98-DC35-B215-61CDBC864E7C}"/>
              </a:ext>
            </a:extLst>
          </p:cNvPr>
          <p:cNvSpPr/>
          <p:nvPr/>
        </p:nvSpPr>
        <p:spPr>
          <a:xfrm>
            <a:off x="6076468" y="299269"/>
            <a:ext cx="1145390" cy="6893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2" name="ZoneTexte 1411">
            <a:extLst>
              <a:ext uri="{FF2B5EF4-FFF2-40B4-BE49-F238E27FC236}">
                <a16:creationId xmlns:a16="http://schemas.microsoft.com/office/drawing/2014/main" id="{44D409AC-01CE-2D5C-2893-76C1E35B3820}"/>
              </a:ext>
            </a:extLst>
          </p:cNvPr>
          <p:cNvSpPr txBox="1"/>
          <p:nvPr/>
        </p:nvSpPr>
        <p:spPr>
          <a:xfrm>
            <a:off x="6031397" y="490035"/>
            <a:ext cx="1235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Raspberry PI 3</a:t>
            </a:r>
          </a:p>
        </p:txBody>
      </p:sp>
      <p:grpSp>
        <p:nvGrpSpPr>
          <p:cNvPr id="1405" name="Groupe 1404">
            <a:extLst>
              <a:ext uri="{FF2B5EF4-FFF2-40B4-BE49-F238E27FC236}">
                <a16:creationId xmlns:a16="http://schemas.microsoft.com/office/drawing/2014/main" id="{5202895A-3086-0FDC-C704-8A8060658E3C}"/>
              </a:ext>
            </a:extLst>
          </p:cNvPr>
          <p:cNvGrpSpPr/>
          <p:nvPr/>
        </p:nvGrpSpPr>
        <p:grpSpPr>
          <a:xfrm>
            <a:off x="6461544" y="1503191"/>
            <a:ext cx="4774919" cy="5008265"/>
            <a:chOff x="5488617" y="788179"/>
            <a:chExt cx="4774919" cy="500826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37689B7-2F82-C347-CA38-29FACD5673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5424" y="833130"/>
              <a:ext cx="4122388" cy="4830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Shield controle de moteurs L293D Arduino">
              <a:extLst>
                <a:ext uri="{FF2B5EF4-FFF2-40B4-BE49-F238E27FC236}">
                  <a16:creationId xmlns:a16="http://schemas.microsoft.com/office/drawing/2014/main" id="{1BE1ACD2-7ADC-2A94-4852-F5AD216CBB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46" t="26446" r="19943" b="28820"/>
            <a:stretch/>
          </p:blipFill>
          <p:spPr bwMode="auto">
            <a:xfrm rot="5400000">
              <a:off x="6196085" y="2345718"/>
              <a:ext cx="3401064" cy="2552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5" name="Ellipse 1094">
              <a:extLst>
                <a:ext uri="{FF2B5EF4-FFF2-40B4-BE49-F238E27FC236}">
                  <a16:creationId xmlns:a16="http://schemas.microsoft.com/office/drawing/2014/main" id="{944CE40B-4AF1-9930-A38F-3C78BAB0EB97}"/>
                </a:ext>
              </a:extLst>
            </p:cNvPr>
            <p:cNvSpPr/>
            <p:nvPr/>
          </p:nvSpPr>
          <p:spPr>
            <a:xfrm>
              <a:off x="6753428" y="2626607"/>
              <a:ext cx="145604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9" name="Ellipse 1098">
              <a:extLst>
                <a:ext uri="{FF2B5EF4-FFF2-40B4-BE49-F238E27FC236}">
                  <a16:creationId xmlns:a16="http://schemas.microsoft.com/office/drawing/2014/main" id="{4D65F2A0-CDFE-AA19-2CD3-8DDF2A91D69E}"/>
                </a:ext>
              </a:extLst>
            </p:cNvPr>
            <p:cNvSpPr/>
            <p:nvPr/>
          </p:nvSpPr>
          <p:spPr>
            <a:xfrm>
              <a:off x="6738047" y="2881361"/>
              <a:ext cx="145604" cy="144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E5FADA39-4ECE-25F9-C396-C4E0F57F7257}"/>
                </a:ext>
              </a:extLst>
            </p:cNvPr>
            <p:cNvGrpSpPr/>
            <p:nvPr/>
          </p:nvGrpSpPr>
          <p:grpSpPr>
            <a:xfrm>
              <a:off x="7018641" y="990267"/>
              <a:ext cx="1158094" cy="1136816"/>
              <a:chOff x="4969855" y="1170675"/>
              <a:chExt cx="1158094" cy="1136816"/>
            </a:xfrm>
          </p:grpSpPr>
          <p:sp>
            <p:nvSpPr>
              <p:cNvPr id="1071" name="Ellipse 1070">
                <a:extLst>
                  <a:ext uri="{FF2B5EF4-FFF2-40B4-BE49-F238E27FC236}">
                    <a16:creationId xmlns:a16="http://schemas.microsoft.com/office/drawing/2014/main" id="{911BBEA6-FE84-B14B-5C88-A3259E786E97}"/>
                  </a:ext>
                </a:extLst>
              </p:cNvPr>
              <p:cNvSpPr/>
              <p:nvPr/>
            </p:nvSpPr>
            <p:spPr>
              <a:xfrm>
                <a:off x="5731163" y="2157704"/>
                <a:ext cx="145604" cy="144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72" name="Ellipse 1071">
                <a:extLst>
                  <a:ext uri="{FF2B5EF4-FFF2-40B4-BE49-F238E27FC236}">
                    <a16:creationId xmlns:a16="http://schemas.microsoft.com/office/drawing/2014/main" id="{0DCC8165-5F39-2A59-2BC9-0E1EEA1CD9B3}"/>
                  </a:ext>
                </a:extLst>
              </p:cNvPr>
              <p:cNvSpPr/>
              <p:nvPr/>
            </p:nvSpPr>
            <p:spPr>
              <a:xfrm>
                <a:off x="5982345" y="2163491"/>
                <a:ext cx="145604" cy="144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54" name="Connecteur : en angle 1053">
                <a:extLst>
                  <a:ext uri="{FF2B5EF4-FFF2-40B4-BE49-F238E27FC236}">
                    <a16:creationId xmlns:a16="http://schemas.microsoft.com/office/drawing/2014/main" id="{036AA84A-DDBB-7624-AC9E-EDE047473B62}"/>
                  </a:ext>
                </a:extLst>
              </p:cNvPr>
              <p:cNvCxnSpPr>
                <a:cxnSpLocks/>
                <a:stCxn id="17" idx="3"/>
                <a:endCxn id="1071" idx="0"/>
              </p:cNvCxnSpPr>
              <p:nvPr/>
            </p:nvCxnSpPr>
            <p:spPr>
              <a:xfrm rot="5400000">
                <a:off x="5354860" y="1702832"/>
                <a:ext cx="903977" cy="5766"/>
              </a:xfrm>
              <a:prstGeom prst="bentConnector3">
                <a:avLst>
                  <a:gd name="adj1" fmla="val 50000"/>
                </a:avLst>
              </a:prstGeom>
              <a:solidFill>
                <a:srgbClr val="0070C0"/>
              </a:solidFill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0" name="Connecteur : en angle 1059">
                <a:extLst>
                  <a:ext uri="{FF2B5EF4-FFF2-40B4-BE49-F238E27FC236}">
                    <a16:creationId xmlns:a16="http://schemas.microsoft.com/office/drawing/2014/main" id="{2069740E-5F6C-7346-23EB-15EB6BBADB4F}"/>
                  </a:ext>
                </a:extLst>
              </p:cNvPr>
              <p:cNvCxnSpPr>
                <a:cxnSpLocks/>
                <a:stCxn id="18" idx="3"/>
                <a:endCxn id="1072" idx="0"/>
              </p:cNvCxnSpPr>
              <p:nvPr/>
            </p:nvCxnSpPr>
            <p:spPr>
              <a:xfrm rot="16200000" flipH="1">
                <a:off x="5595358" y="1703702"/>
                <a:ext cx="915552" cy="4026"/>
              </a:xfrm>
              <a:prstGeom prst="bentConnector3">
                <a:avLst>
                  <a:gd name="adj1" fmla="val 50000"/>
                </a:avLst>
              </a:prstGeom>
              <a:solidFill>
                <a:srgbClr val="0070C0"/>
              </a:solidFill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A3BF61-41C3-FAE2-B4F5-F1A8E50339BF}"/>
                  </a:ext>
                </a:extLst>
              </p:cNvPr>
              <p:cNvSpPr/>
              <p:nvPr/>
            </p:nvSpPr>
            <p:spPr>
              <a:xfrm rot="5400000">
                <a:off x="5771099" y="1176995"/>
                <a:ext cx="77264" cy="762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F5196E3-7680-EFBF-A74B-D62F9F9C9B2E}"/>
                  </a:ext>
                </a:extLst>
              </p:cNvPr>
              <p:cNvSpPr/>
              <p:nvPr/>
            </p:nvSpPr>
            <p:spPr>
              <a:xfrm rot="5400000">
                <a:off x="6012489" y="1171207"/>
                <a:ext cx="77264" cy="762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E7EBD1D6-DEE2-A85E-AF4B-FF1750ABA8D3}"/>
                  </a:ext>
                </a:extLst>
              </p:cNvPr>
              <p:cNvSpPr/>
              <p:nvPr/>
            </p:nvSpPr>
            <p:spPr>
              <a:xfrm>
                <a:off x="4969855" y="2151917"/>
                <a:ext cx="145604" cy="144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B508FE04-555B-24AF-42BD-8349B603ECA2}"/>
                  </a:ext>
                </a:extLst>
              </p:cNvPr>
              <p:cNvSpPr/>
              <p:nvPr/>
            </p:nvSpPr>
            <p:spPr>
              <a:xfrm>
                <a:off x="5221037" y="2157704"/>
                <a:ext cx="145604" cy="144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2" name="Connecteur : en angle 31">
                <a:extLst>
                  <a:ext uri="{FF2B5EF4-FFF2-40B4-BE49-F238E27FC236}">
                    <a16:creationId xmlns:a16="http://schemas.microsoft.com/office/drawing/2014/main" id="{8F56C899-AB45-28FC-0DBF-DBEA760830C7}"/>
                  </a:ext>
                </a:extLst>
              </p:cNvPr>
              <p:cNvCxnSpPr>
                <a:cxnSpLocks/>
                <a:stCxn id="34" idx="3"/>
                <a:endCxn id="30" idx="0"/>
              </p:cNvCxnSpPr>
              <p:nvPr/>
            </p:nvCxnSpPr>
            <p:spPr>
              <a:xfrm rot="5400000">
                <a:off x="4593552" y="1697045"/>
                <a:ext cx="903977" cy="5766"/>
              </a:xfrm>
              <a:prstGeom prst="bentConnector3">
                <a:avLst>
                  <a:gd name="adj1" fmla="val 50000"/>
                </a:avLst>
              </a:prstGeom>
              <a:solidFill>
                <a:srgbClr val="0070C0"/>
              </a:solidFill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 : en angle 32">
                <a:extLst>
                  <a:ext uri="{FF2B5EF4-FFF2-40B4-BE49-F238E27FC236}">
                    <a16:creationId xmlns:a16="http://schemas.microsoft.com/office/drawing/2014/main" id="{C0D07DE5-8FFC-C86C-EF83-DAC5B2573B52}"/>
                  </a:ext>
                </a:extLst>
              </p:cNvPr>
              <p:cNvCxnSpPr>
                <a:cxnSpLocks/>
                <a:stCxn id="35" idx="3"/>
                <a:endCxn id="31" idx="0"/>
              </p:cNvCxnSpPr>
              <p:nvPr/>
            </p:nvCxnSpPr>
            <p:spPr>
              <a:xfrm rot="16200000" flipH="1">
                <a:off x="4838857" y="1702722"/>
                <a:ext cx="906788" cy="3175"/>
              </a:xfrm>
              <a:prstGeom prst="bentConnector3">
                <a:avLst>
                  <a:gd name="adj1" fmla="val 50000"/>
                </a:avLst>
              </a:prstGeom>
              <a:solidFill>
                <a:srgbClr val="0070C0"/>
              </a:solidFill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CA9F3B1-7BA1-9DCE-4530-F1956607616D}"/>
                  </a:ext>
                </a:extLst>
              </p:cNvPr>
              <p:cNvSpPr/>
              <p:nvPr/>
            </p:nvSpPr>
            <p:spPr>
              <a:xfrm rot="5400000">
                <a:off x="5009791" y="1171208"/>
                <a:ext cx="77264" cy="762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A8D84DD-B259-1A36-083A-883A1DF0E9D0}"/>
                  </a:ext>
                </a:extLst>
              </p:cNvPr>
              <p:cNvSpPr/>
              <p:nvPr/>
            </p:nvSpPr>
            <p:spPr>
              <a:xfrm rot="5400000">
                <a:off x="5252032" y="1174184"/>
                <a:ext cx="77264" cy="762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6E45DD00-A54F-F0BE-DA7B-1478B567C8C9}"/>
                </a:ext>
              </a:extLst>
            </p:cNvPr>
            <p:cNvSpPr/>
            <p:nvPr/>
          </p:nvSpPr>
          <p:spPr>
            <a:xfrm rot="10800000">
              <a:off x="7555930" y="5131054"/>
              <a:ext cx="145604" cy="144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96B0CADD-8F86-7AAD-070E-3A17750E72D6}"/>
                </a:ext>
              </a:extLst>
            </p:cNvPr>
            <p:cNvSpPr/>
            <p:nvPr/>
          </p:nvSpPr>
          <p:spPr>
            <a:xfrm rot="10800000">
              <a:off x="7304748" y="5125267"/>
              <a:ext cx="145604" cy="144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8" name="Connecteur : en angle 37">
              <a:extLst>
                <a:ext uri="{FF2B5EF4-FFF2-40B4-BE49-F238E27FC236}">
                  <a16:creationId xmlns:a16="http://schemas.microsoft.com/office/drawing/2014/main" id="{867DADE6-954F-71F5-E442-4208B56A2D44}"/>
                </a:ext>
              </a:extLst>
            </p:cNvPr>
            <p:cNvCxnSpPr>
              <a:cxnSpLocks/>
              <a:stCxn id="40" idx="3"/>
              <a:endCxn id="36" idx="0"/>
            </p:cNvCxnSpPr>
            <p:nvPr/>
          </p:nvCxnSpPr>
          <p:spPr>
            <a:xfrm rot="5400000" flipH="1" flipV="1">
              <a:off x="7520047" y="5383739"/>
              <a:ext cx="217369" cy="1"/>
            </a:xfrm>
            <a:prstGeom prst="bentConnector3">
              <a:avLst>
                <a:gd name="adj1" fmla="val 50000"/>
              </a:avLst>
            </a:prstGeom>
            <a:solidFill>
              <a:srgbClr val="0070C0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 : en angle 38">
              <a:extLst>
                <a:ext uri="{FF2B5EF4-FFF2-40B4-BE49-F238E27FC236}">
                  <a16:creationId xmlns:a16="http://schemas.microsoft.com/office/drawing/2014/main" id="{3CB00325-1C13-187B-51C8-B578F92B3469}"/>
                </a:ext>
              </a:extLst>
            </p:cNvPr>
            <p:cNvCxnSpPr>
              <a:cxnSpLocks/>
              <a:stCxn id="41" idx="3"/>
              <a:endCxn id="37" idx="0"/>
            </p:cNvCxnSpPr>
            <p:nvPr/>
          </p:nvCxnSpPr>
          <p:spPr>
            <a:xfrm rot="5400000" flipH="1" flipV="1">
              <a:off x="7265971" y="5380845"/>
              <a:ext cx="223156" cy="1"/>
            </a:xfrm>
            <a:prstGeom prst="bentConnector3">
              <a:avLst>
                <a:gd name="adj1" fmla="val 50000"/>
              </a:avLst>
            </a:prstGeom>
            <a:solidFill>
              <a:srgbClr val="0070C0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F0F514F-D70A-D7D2-745D-C09AE12CC9B6}"/>
                </a:ext>
              </a:extLst>
            </p:cNvPr>
            <p:cNvSpPr/>
            <p:nvPr/>
          </p:nvSpPr>
          <p:spPr>
            <a:xfrm rot="16200000">
              <a:off x="7590099" y="5492955"/>
              <a:ext cx="77264" cy="76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D4D9A5D-89AB-1AEE-53A0-5933D6D848EB}"/>
                </a:ext>
              </a:extLst>
            </p:cNvPr>
            <p:cNvSpPr/>
            <p:nvPr/>
          </p:nvSpPr>
          <p:spPr>
            <a:xfrm rot="16200000">
              <a:off x="7338917" y="5492955"/>
              <a:ext cx="77264" cy="76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AA48E8AF-C0AD-0FF3-71D5-227D96ED2648}"/>
                </a:ext>
              </a:extLst>
            </p:cNvPr>
            <p:cNvSpPr/>
            <p:nvPr/>
          </p:nvSpPr>
          <p:spPr>
            <a:xfrm rot="10800000">
              <a:off x="8354489" y="5131054"/>
              <a:ext cx="145604" cy="144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583BEEB6-E99C-C02F-4316-EFE61A9FDE1B}"/>
                </a:ext>
              </a:extLst>
            </p:cNvPr>
            <p:cNvSpPr/>
            <p:nvPr/>
          </p:nvSpPr>
          <p:spPr>
            <a:xfrm rot="10800000">
              <a:off x="8103307" y="5125267"/>
              <a:ext cx="145604" cy="144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6" name="Connecteur : en angle 55">
              <a:extLst>
                <a:ext uri="{FF2B5EF4-FFF2-40B4-BE49-F238E27FC236}">
                  <a16:creationId xmlns:a16="http://schemas.microsoft.com/office/drawing/2014/main" id="{EDAFBFAF-BD0D-CA97-7CA3-4590FD3CA0AF}"/>
                </a:ext>
              </a:extLst>
            </p:cNvPr>
            <p:cNvCxnSpPr>
              <a:cxnSpLocks/>
              <a:stCxn id="57" idx="3"/>
              <a:endCxn id="43" idx="0"/>
            </p:cNvCxnSpPr>
            <p:nvPr/>
          </p:nvCxnSpPr>
          <p:spPr>
            <a:xfrm rot="5400000" flipH="1" flipV="1">
              <a:off x="8064531" y="5380844"/>
              <a:ext cx="223155" cy="2"/>
            </a:xfrm>
            <a:prstGeom prst="bentConnector3">
              <a:avLst>
                <a:gd name="adj1" fmla="val 50000"/>
              </a:avLst>
            </a:prstGeom>
            <a:solidFill>
              <a:srgbClr val="0070C0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0A404C6-2302-1E23-EE40-7F687F4AC684}"/>
                </a:ext>
              </a:extLst>
            </p:cNvPr>
            <p:cNvSpPr/>
            <p:nvPr/>
          </p:nvSpPr>
          <p:spPr>
            <a:xfrm rot="16200000">
              <a:off x="8137475" y="5492954"/>
              <a:ext cx="77264" cy="76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1" name="Connecteur : en angle 60">
              <a:extLst>
                <a:ext uri="{FF2B5EF4-FFF2-40B4-BE49-F238E27FC236}">
                  <a16:creationId xmlns:a16="http://schemas.microsoft.com/office/drawing/2014/main" id="{B2291942-11B4-8ECC-2ED2-3B7FCF049AC9}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 rot="5400000" flipH="1" flipV="1">
              <a:off x="8324771" y="5380844"/>
              <a:ext cx="223155" cy="2"/>
            </a:xfrm>
            <a:prstGeom prst="bentConnector3">
              <a:avLst>
                <a:gd name="adj1" fmla="val 50000"/>
              </a:avLst>
            </a:prstGeom>
            <a:solidFill>
              <a:srgbClr val="0070C0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968E0B4-1099-7289-E733-76883FF5BC42}"/>
                </a:ext>
              </a:extLst>
            </p:cNvPr>
            <p:cNvSpPr/>
            <p:nvPr/>
          </p:nvSpPr>
          <p:spPr>
            <a:xfrm rot="16200000">
              <a:off x="8397715" y="5492954"/>
              <a:ext cx="77264" cy="76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58A61E5-449B-41B1-67A0-37F801C04F3B}"/>
                </a:ext>
              </a:extLst>
            </p:cNvPr>
            <p:cNvSpPr/>
            <p:nvPr/>
          </p:nvSpPr>
          <p:spPr>
            <a:xfrm>
              <a:off x="6410151" y="3728229"/>
              <a:ext cx="77264" cy="762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15147B3F-01F8-E893-405E-77AE29BB7973}"/>
                </a:ext>
              </a:extLst>
            </p:cNvPr>
            <p:cNvSpPr/>
            <p:nvPr/>
          </p:nvSpPr>
          <p:spPr>
            <a:xfrm>
              <a:off x="6410151" y="3857769"/>
              <a:ext cx="77264" cy="76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265D49C0-94A2-2248-5F6B-BAFBDFFE7D32}"/>
                </a:ext>
              </a:extLst>
            </p:cNvPr>
            <p:cNvSpPr/>
            <p:nvPr/>
          </p:nvSpPr>
          <p:spPr>
            <a:xfrm>
              <a:off x="6410151" y="4385400"/>
              <a:ext cx="77264" cy="76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B7CF9249-9B46-00E2-8D68-A35E5803D41A}"/>
                </a:ext>
              </a:extLst>
            </p:cNvPr>
            <p:cNvSpPr/>
            <p:nvPr/>
          </p:nvSpPr>
          <p:spPr>
            <a:xfrm>
              <a:off x="6412268" y="4512400"/>
              <a:ext cx="77264" cy="762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2510ED9C-5E3B-F1F6-CEAF-DC200ADBDB1C}"/>
                </a:ext>
              </a:extLst>
            </p:cNvPr>
            <p:cNvSpPr/>
            <p:nvPr/>
          </p:nvSpPr>
          <p:spPr>
            <a:xfrm>
              <a:off x="6402613" y="4859627"/>
              <a:ext cx="77264" cy="76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F499A4E9-8290-5D58-7960-490472FEF4B3}"/>
                </a:ext>
              </a:extLst>
            </p:cNvPr>
            <p:cNvSpPr/>
            <p:nvPr/>
          </p:nvSpPr>
          <p:spPr>
            <a:xfrm>
              <a:off x="6404730" y="4986627"/>
              <a:ext cx="77264" cy="762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DEC63A56-4BEF-D5D4-BE8A-A9E8F8164239}"/>
                </a:ext>
              </a:extLst>
            </p:cNvPr>
            <p:cNvSpPr/>
            <p:nvPr/>
          </p:nvSpPr>
          <p:spPr>
            <a:xfrm>
              <a:off x="6268574" y="3480018"/>
              <a:ext cx="77264" cy="76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31" name="Rectangle 1030">
              <a:extLst>
                <a:ext uri="{FF2B5EF4-FFF2-40B4-BE49-F238E27FC236}">
                  <a16:creationId xmlns:a16="http://schemas.microsoft.com/office/drawing/2014/main" id="{E749AADD-6E2F-94C8-3C02-BE6F7C37AE78}"/>
                </a:ext>
              </a:extLst>
            </p:cNvPr>
            <p:cNvSpPr/>
            <p:nvPr/>
          </p:nvSpPr>
          <p:spPr>
            <a:xfrm>
              <a:off x="6270691" y="3607018"/>
              <a:ext cx="77264" cy="762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CD86A18B-B90F-A0BB-BFCD-D3953BA73F57}"/>
                </a:ext>
              </a:extLst>
            </p:cNvPr>
            <p:cNvSpPr/>
            <p:nvPr/>
          </p:nvSpPr>
          <p:spPr>
            <a:xfrm>
              <a:off x="9432948" y="4001750"/>
              <a:ext cx="77264" cy="76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E45B25B6-A435-8DE1-FC8E-3E3503C2DC5B}"/>
                </a:ext>
              </a:extLst>
            </p:cNvPr>
            <p:cNvSpPr/>
            <p:nvPr/>
          </p:nvSpPr>
          <p:spPr>
            <a:xfrm>
              <a:off x="9311240" y="4745153"/>
              <a:ext cx="77264" cy="762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id="{30FC2A3A-BF26-9B04-57FF-067135B486ED}"/>
                </a:ext>
              </a:extLst>
            </p:cNvPr>
            <p:cNvSpPr/>
            <p:nvPr/>
          </p:nvSpPr>
          <p:spPr>
            <a:xfrm>
              <a:off x="5972079" y="3604356"/>
              <a:ext cx="77264" cy="762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47" name="Rectangle 1046">
              <a:extLst>
                <a:ext uri="{FF2B5EF4-FFF2-40B4-BE49-F238E27FC236}">
                  <a16:creationId xmlns:a16="http://schemas.microsoft.com/office/drawing/2014/main" id="{BECA577C-8737-D933-D645-3DCE5ADA3D4C}"/>
                </a:ext>
              </a:extLst>
            </p:cNvPr>
            <p:cNvSpPr/>
            <p:nvPr/>
          </p:nvSpPr>
          <p:spPr>
            <a:xfrm>
              <a:off x="5969962" y="3480018"/>
              <a:ext cx="77264" cy="76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88594CE1-2699-B2B5-CE84-7F9AE809EFF2}"/>
                </a:ext>
              </a:extLst>
            </p:cNvPr>
            <p:cNvSpPr/>
            <p:nvPr/>
          </p:nvSpPr>
          <p:spPr>
            <a:xfrm>
              <a:off x="5973000" y="3728229"/>
              <a:ext cx="77264" cy="762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3EFA73CB-1850-BC2B-2201-8C0E958ACD3F}"/>
                </a:ext>
              </a:extLst>
            </p:cNvPr>
            <p:cNvSpPr/>
            <p:nvPr/>
          </p:nvSpPr>
          <p:spPr>
            <a:xfrm>
              <a:off x="5974724" y="3857769"/>
              <a:ext cx="77264" cy="76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0A140065-4F68-CD32-5FE9-74BE17726ED6}"/>
                </a:ext>
              </a:extLst>
            </p:cNvPr>
            <p:cNvSpPr/>
            <p:nvPr/>
          </p:nvSpPr>
          <p:spPr>
            <a:xfrm>
              <a:off x="5979098" y="4383160"/>
              <a:ext cx="77264" cy="76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BC1A42A5-3C71-6C79-5F62-536C91B39F59}"/>
                </a:ext>
              </a:extLst>
            </p:cNvPr>
            <p:cNvSpPr/>
            <p:nvPr/>
          </p:nvSpPr>
          <p:spPr>
            <a:xfrm>
              <a:off x="5976635" y="4509085"/>
              <a:ext cx="77264" cy="762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3D6A80F9-9C0D-708A-3843-228E43A3C997}"/>
                </a:ext>
              </a:extLst>
            </p:cNvPr>
            <p:cNvSpPr/>
            <p:nvPr/>
          </p:nvSpPr>
          <p:spPr>
            <a:xfrm>
              <a:off x="5976709" y="4859627"/>
              <a:ext cx="77264" cy="76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00270F00-3BC9-12DF-FC37-A0B0C6E12737}"/>
                </a:ext>
              </a:extLst>
            </p:cNvPr>
            <p:cNvSpPr/>
            <p:nvPr/>
          </p:nvSpPr>
          <p:spPr>
            <a:xfrm>
              <a:off x="5976635" y="4985507"/>
              <a:ext cx="77264" cy="762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3116A8B8-BF2B-A3E4-B3F6-2A52E08719D5}"/>
                </a:ext>
              </a:extLst>
            </p:cNvPr>
            <p:cNvSpPr/>
            <p:nvPr/>
          </p:nvSpPr>
          <p:spPr>
            <a:xfrm>
              <a:off x="9692928" y="4001750"/>
              <a:ext cx="77264" cy="76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A31402C3-DD37-55F8-3082-7307F8A3165E}"/>
                </a:ext>
              </a:extLst>
            </p:cNvPr>
            <p:cNvSpPr/>
            <p:nvPr/>
          </p:nvSpPr>
          <p:spPr>
            <a:xfrm>
              <a:off x="9692928" y="4745153"/>
              <a:ext cx="77264" cy="762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34C27449-B69B-4C90-C772-516D919D98CD}"/>
                </a:ext>
              </a:extLst>
            </p:cNvPr>
            <p:cNvSpPr/>
            <p:nvPr/>
          </p:nvSpPr>
          <p:spPr>
            <a:xfrm>
              <a:off x="5832193" y="2648361"/>
              <a:ext cx="72390" cy="762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91C079C1-1106-0DA2-D7E1-EAE733B1FC36}"/>
                </a:ext>
              </a:extLst>
            </p:cNvPr>
            <p:cNvSpPr/>
            <p:nvPr/>
          </p:nvSpPr>
          <p:spPr>
            <a:xfrm>
              <a:off x="5827319" y="2915261"/>
              <a:ext cx="77264" cy="762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067" name="Connecteur droit 1066">
              <a:extLst>
                <a:ext uri="{FF2B5EF4-FFF2-40B4-BE49-F238E27FC236}">
                  <a16:creationId xmlns:a16="http://schemas.microsoft.com/office/drawing/2014/main" id="{15B22ACE-E3F7-BE63-6638-4034EB8E98F4}"/>
                </a:ext>
              </a:extLst>
            </p:cNvPr>
            <p:cNvCxnSpPr>
              <a:cxnSpLocks/>
              <a:stCxn id="1065" idx="3"/>
              <a:endCxn id="1099" idx="2"/>
            </p:cNvCxnSpPr>
            <p:nvPr/>
          </p:nvCxnSpPr>
          <p:spPr>
            <a:xfrm>
              <a:off x="5904583" y="2953361"/>
              <a:ext cx="833464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Connecteur droit 1069">
              <a:extLst>
                <a:ext uri="{FF2B5EF4-FFF2-40B4-BE49-F238E27FC236}">
                  <a16:creationId xmlns:a16="http://schemas.microsoft.com/office/drawing/2014/main" id="{DE590296-A54A-4A32-5348-EC2EB3D3BEF8}"/>
                </a:ext>
              </a:extLst>
            </p:cNvPr>
            <p:cNvCxnSpPr>
              <a:cxnSpLocks/>
              <a:stCxn id="1063" idx="3"/>
              <a:endCxn id="1095" idx="2"/>
            </p:cNvCxnSpPr>
            <p:nvPr/>
          </p:nvCxnSpPr>
          <p:spPr>
            <a:xfrm>
              <a:off x="5904583" y="2686461"/>
              <a:ext cx="848845" cy="121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Connecteur droit 1074">
              <a:extLst>
                <a:ext uri="{FF2B5EF4-FFF2-40B4-BE49-F238E27FC236}">
                  <a16:creationId xmlns:a16="http://schemas.microsoft.com/office/drawing/2014/main" id="{3490A51B-7D46-6BDB-9CD2-28618235BEF7}"/>
                </a:ext>
              </a:extLst>
            </p:cNvPr>
            <p:cNvCxnSpPr>
              <a:cxnSpLocks/>
              <a:stCxn id="1047" idx="3"/>
              <a:endCxn id="1030" idx="1"/>
            </p:cNvCxnSpPr>
            <p:nvPr/>
          </p:nvCxnSpPr>
          <p:spPr>
            <a:xfrm>
              <a:off x="6047226" y="3518118"/>
              <a:ext cx="221348" cy="0"/>
            </a:xfrm>
            <a:prstGeom prst="line">
              <a:avLst/>
            </a:prstGeom>
            <a:ln w="38100">
              <a:solidFill>
                <a:srgbClr val="BF9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Connecteur droit 1077">
              <a:extLst>
                <a:ext uri="{FF2B5EF4-FFF2-40B4-BE49-F238E27FC236}">
                  <a16:creationId xmlns:a16="http://schemas.microsoft.com/office/drawing/2014/main" id="{93CE6B23-EC9E-21AD-8B49-476B58715C89}"/>
                </a:ext>
              </a:extLst>
            </p:cNvPr>
            <p:cNvCxnSpPr>
              <a:cxnSpLocks/>
              <a:stCxn id="1046" idx="3"/>
              <a:endCxn id="1031" idx="1"/>
            </p:cNvCxnSpPr>
            <p:nvPr/>
          </p:nvCxnSpPr>
          <p:spPr>
            <a:xfrm>
              <a:off x="6049343" y="3642456"/>
              <a:ext cx="221348" cy="2662"/>
            </a:xfrm>
            <a:prstGeom prst="line">
              <a:avLst/>
            </a:prstGeom>
            <a:ln w="38100">
              <a:solidFill>
                <a:srgbClr val="AFAB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Connecteur droit 1080">
              <a:extLst>
                <a:ext uri="{FF2B5EF4-FFF2-40B4-BE49-F238E27FC236}">
                  <a16:creationId xmlns:a16="http://schemas.microsoft.com/office/drawing/2014/main" id="{94417ACB-C211-12AA-08F5-E3C9825A0FBC}"/>
                </a:ext>
              </a:extLst>
            </p:cNvPr>
            <p:cNvCxnSpPr>
              <a:cxnSpLocks/>
              <a:stCxn id="1050" idx="3"/>
              <a:endCxn id="63" idx="1"/>
            </p:cNvCxnSpPr>
            <p:nvPr/>
          </p:nvCxnSpPr>
          <p:spPr>
            <a:xfrm>
              <a:off x="6050264" y="3766329"/>
              <a:ext cx="359887" cy="0"/>
            </a:xfrm>
            <a:prstGeom prst="line">
              <a:avLst/>
            </a:prstGeom>
            <a:ln w="38100">
              <a:solidFill>
                <a:srgbClr val="1F4E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Connecteur droit 1083">
              <a:extLst>
                <a:ext uri="{FF2B5EF4-FFF2-40B4-BE49-F238E27FC236}">
                  <a16:creationId xmlns:a16="http://schemas.microsoft.com/office/drawing/2014/main" id="{7F25AF61-6298-E717-BBDC-14F0BFF8FCB9}"/>
                </a:ext>
              </a:extLst>
            </p:cNvPr>
            <p:cNvCxnSpPr>
              <a:cxnSpLocks/>
              <a:stCxn id="1053" idx="3"/>
              <a:endCxn id="1024" idx="1"/>
            </p:cNvCxnSpPr>
            <p:nvPr/>
          </p:nvCxnSpPr>
          <p:spPr>
            <a:xfrm>
              <a:off x="6051988" y="3895869"/>
              <a:ext cx="358163" cy="0"/>
            </a:xfrm>
            <a:prstGeom prst="line">
              <a:avLst/>
            </a:prstGeom>
            <a:ln w="38100"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Connecteur droit 1086">
              <a:extLst>
                <a:ext uri="{FF2B5EF4-FFF2-40B4-BE49-F238E27FC236}">
                  <a16:creationId xmlns:a16="http://schemas.microsoft.com/office/drawing/2014/main" id="{DA0AC79A-48D6-1866-24F4-1B3ED741693C}"/>
                </a:ext>
              </a:extLst>
            </p:cNvPr>
            <p:cNvCxnSpPr>
              <a:cxnSpLocks/>
              <a:stCxn id="1055" idx="3"/>
              <a:endCxn id="1025" idx="1"/>
            </p:cNvCxnSpPr>
            <p:nvPr/>
          </p:nvCxnSpPr>
          <p:spPr>
            <a:xfrm>
              <a:off x="6056362" y="4421260"/>
              <a:ext cx="353789" cy="2240"/>
            </a:xfrm>
            <a:prstGeom prst="line">
              <a:avLst/>
            </a:prstGeom>
            <a:ln w="38100">
              <a:solidFill>
                <a:srgbClr val="BF9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Connecteur droit 1089">
              <a:extLst>
                <a:ext uri="{FF2B5EF4-FFF2-40B4-BE49-F238E27FC236}">
                  <a16:creationId xmlns:a16="http://schemas.microsoft.com/office/drawing/2014/main" id="{423BAEE2-03B2-A3AD-930A-52BCFA2A3427}"/>
                </a:ext>
              </a:extLst>
            </p:cNvPr>
            <p:cNvCxnSpPr>
              <a:cxnSpLocks/>
              <a:stCxn id="1057" idx="3"/>
              <a:endCxn id="1028" idx="1"/>
            </p:cNvCxnSpPr>
            <p:nvPr/>
          </p:nvCxnSpPr>
          <p:spPr>
            <a:xfrm>
              <a:off x="6053973" y="4897727"/>
              <a:ext cx="348640" cy="0"/>
            </a:xfrm>
            <a:prstGeom prst="line">
              <a:avLst/>
            </a:prstGeom>
            <a:ln w="38100">
              <a:solidFill>
                <a:srgbClr val="BF9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Connecteur droit 1092">
              <a:extLst>
                <a:ext uri="{FF2B5EF4-FFF2-40B4-BE49-F238E27FC236}">
                  <a16:creationId xmlns:a16="http://schemas.microsoft.com/office/drawing/2014/main" id="{B11105ED-EF37-ADCC-02A8-A0B3D3891568}"/>
                </a:ext>
              </a:extLst>
            </p:cNvPr>
            <p:cNvCxnSpPr>
              <a:cxnSpLocks/>
              <a:stCxn id="1032" idx="3"/>
              <a:endCxn id="1059" idx="1"/>
            </p:cNvCxnSpPr>
            <p:nvPr/>
          </p:nvCxnSpPr>
          <p:spPr>
            <a:xfrm>
              <a:off x="9510212" y="4039850"/>
              <a:ext cx="182716" cy="0"/>
            </a:xfrm>
            <a:prstGeom prst="line">
              <a:avLst/>
            </a:prstGeom>
            <a:ln w="38100">
              <a:solidFill>
                <a:srgbClr val="BF9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Connecteur droit 1096">
              <a:extLst>
                <a:ext uri="{FF2B5EF4-FFF2-40B4-BE49-F238E27FC236}">
                  <a16:creationId xmlns:a16="http://schemas.microsoft.com/office/drawing/2014/main" id="{2931A1DA-8708-033D-371B-CC11CC80EC06}"/>
                </a:ext>
              </a:extLst>
            </p:cNvPr>
            <p:cNvCxnSpPr>
              <a:cxnSpLocks/>
              <a:stCxn id="1056" idx="3"/>
              <a:endCxn id="1027" idx="1"/>
            </p:cNvCxnSpPr>
            <p:nvPr/>
          </p:nvCxnSpPr>
          <p:spPr>
            <a:xfrm>
              <a:off x="6053899" y="4547185"/>
              <a:ext cx="358369" cy="3315"/>
            </a:xfrm>
            <a:prstGeom prst="line">
              <a:avLst/>
            </a:prstGeom>
            <a:ln w="38100">
              <a:solidFill>
                <a:srgbClr val="AFAB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Connecteur droit 1101">
              <a:extLst>
                <a:ext uri="{FF2B5EF4-FFF2-40B4-BE49-F238E27FC236}">
                  <a16:creationId xmlns:a16="http://schemas.microsoft.com/office/drawing/2014/main" id="{10970FDF-FFF0-312D-97F9-3399ED019B1C}"/>
                </a:ext>
              </a:extLst>
            </p:cNvPr>
            <p:cNvCxnSpPr>
              <a:cxnSpLocks/>
              <a:stCxn id="1058" idx="3"/>
              <a:endCxn id="1029" idx="1"/>
            </p:cNvCxnSpPr>
            <p:nvPr/>
          </p:nvCxnSpPr>
          <p:spPr>
            <a:xfrm>
              <a:off x="6053899" y="5023607"/>
              <a:ext cx="350831" cy="1120"/>
            </a:xfrm>
            <a:prstGeom prst="line">
              <a:avLst/>
            </a:prstGeom>
            <a:ln w="38100">
              <a:solidFill>
                <a:srgbClr val="AFAB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Connecteur droit 1104">
              <a:extLst>
                <a:ext uri="{FF2B5EF4-FFF2-40B4-BE49-F238E27FC236}">
                  <a16:creationId xmlns:a16="http://schemas.microsoft.com/office/drawing/2014/main" id="{47CE519E-691B-F09C-061E-AF03B33B48D5}"/>
                </a:ext>
              </a:extLst>
            </p:cNvPr>
            <p:cNvCxnSpPr>
              <a:cxnSpLocks/>
              <a:stCxn id="1033" idx="3"/>
              <a:endCxn id="1062" idx="1"/>
            </p:cNvCxnSpPr>
            <p:nvPr/>
          </p:nvCxnSpPr>
          <p:spPr>
            <a:xfrm>
              <a:off x="9388504" y="4783253"/>
              <a:ext cx="304424" cy="0"/>
            </a:xfrm>
            <a:prstGeom prst="line">
              <a:avLst/>
            </a:prstGeom>
            <a:ln w="38100">
              <a:solidFill>
                <a:srgbClr val="AFAB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2" name="ZoneTexte 1381">
              <a:extLst>
                <a:ext uri="{FF2B5EF4-FFF2-40B4-BE49-F238E27FC236}">
                  <a16:creationId xmlns:a16="http://schemas.microsoft.com/office/drawing/2014/main" id="{C691657C-9524-E2C8-4A80-47275C0205C1}"/>
                </a:ext>
              </a:extLst>
            </p:cNvPr>
            <p:cNvSpPr txBox="1"/>
            <p:nvPr/>
          </p:nvSpPr>
          <p:spPr>
            <a:xfrm>
              <a:off x="5517418" y="2593208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V++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83" name="ZoneTexte 1382">
              <a:extLst>
                <a:ext uri="{FF2B5EF4-FFF2-40B4-BE49-F238E27FC236}">
                  <a16:creationId xmlns:a16="http://schemas.microsoft.com/office/drawing/2014/main" id="{716AFF7A-3BA7-6AF8-64C6-444B3F2FECC9}"/>
                </a:ext>
              </a:extLst>
            </p:cNvPr>
            <p:cNvSpPr txBox="1"/>
            <p:nvPr/>
          </p:nvSpPr>
          <p:spPr>
            <a:xfrm>
              <a:off x="5512792" y="2856325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dirty="0">
                  <a:solidFill>
                    <a:srgbClr val="D35400"/>
                  </a:solidFill>
                  <a:latin typeface="Consolas" panose="020B0609020204030204" pitchFamily="49" charset="0"/>
                </a:rPr>
                <a:t>GND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85" name="ZoneTexte 1384">
              <a:extLst>
                <a:ext uri="{FF2B5EF4-FFF2-40B4-BE49-F238E27FC236}">
                  <a16:creationId xmlns:a16="http://schemas.microsoft.com/office/drawing/2014/main" id="{D932F6E2-7D1C-E92F-3CB2-440BB7E734B3}"/>
                </a:ext>
              </a:extLst>
            </p:cNvPr>
            <p:cNvSpPr txBox="1"/>
            <p:nvPr/>
          </p:nvSpPr>
          <p:spPr>
            <a:xfrm>
              <a:off x="7850648" y="795775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M1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86" name="ZoneTexte 1385">
              <a:extLst>
                <a:ext uri="{FF2B5EF4-FFF2-40B4-BE49-F238E27FC236}">
                  <a16:creationId xmlns:a16="http://schemas.microsoft.com/office/drawing/2014/main" id="{D16558C2-5AD0-CE83-D004-4FEEE15E5AFC}"/>
                </a:ext>
              </a:extLst>
            </p:cNvPr>
            <p:cNvSpPr txBox="1"/>
            <p:nvPr/>
          </p:nvSpPr>
          <p:spPr>
            <a:xfrm>
              <a:off x="7601872" y="793966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M1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88" name="ZoneTexte 1387">
              <a:extLst>
                <a:ext uri="{FF2B5EF4-FFF2-40B4-BE49-F238E27FC236}">
                  <a16:creationId xmlns:a16="http://schemas.microsoft.com/office/drawing/2014/main" id="{269F3CAB-F084-65FC-137F-1EA333833A39}"/>
                </a:ext>
              </a:extLst>
            </p:cNvPr>
            <p:cNvSpPr txBox="1"/>
            <p:nvPr/>
          </p:nvSpPr>
          <p:spPr>
            <a:xfrm>
              <a:off x="7094695" y="789988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M2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89" name="ZoneTexte 1388">
              <a:extLst>
                <a:ext uri="{FF2B5EF4-FFF2-40B4-BE49-F238E27FC236}">
                  <a16:creationId xmlns:a16="http://schemas.microsoft.com/office/drawing/2014/main" id="{9C2C09C4-AEBB-5B0C-B10A-CFC7C26F57BC}"/>
                </a:ext>
              </a:extLst>
            </p:cNvPr>
            <p:cNvSpPr txBox="1"/>
            <p:nvPr/>
          </p:nvSpPr>
          <p:spPr>
            <a:xfrm>
              <a:off x="6845919" y="788179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M2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90" name="ZoneTexte 1389">
              <a:extLst>
                <a:ext uri="{FF2B5EF4-FFF2-40B4-BE49-F238E27FC236}">
                  <a16:creationId xmlns:a16="http://schemas.microsoft.com/office/drawing/2014/main" id="{99D7C9F7-7437-DFBA-DCFB-27C71C7228A3}"/>
                </a:ext>
              </a:extLst>
            </p:cNvPr>
            <p:cNvSpPr txBox="1"/>
            <p:nvPr/>
          </p:nvSpPr>
          <p:spPr>
            <a:xfrm>
              <a:off x="8176645" y="5581000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M4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91" name="ZoneTexte 1390">
              <a:extLst>
                <a:ext uri="{FF2B5EF4-FFF2-40B4-BE49-F238E27FC236}">
                  <a16:creationId xmlns:a16="http://schemas.microsoft.com/office/drawing/2014/main" id="{773B86B7-0FAB-098D-E57C-B359BA31E417}"/>
                </a:ext>
              </a:extLst>
            </p:cNvPr>
            <p:cNvSpPr txBox="1"/>
            <p:nvPr/>
          </p:nvSpPr>
          <p:spPr>
            <a:xfrm>
              <a:off x="7927869" y="5579191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M4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92" name="ZoneTexte 1391">
              <a:extLst>
                <a:ext uri="{FF2B5EF4-FFF2-40B4-BE49-F238E27FC236}">
                  <a16:creationId xmlns:a16="http://schemas.microsoft.com/office/drawing/2014/main" id="{A83D3E38-E98D-21B6-93F6-AF77F98D4060}"/>
                </a:ext>
              </a:extLst>
            </p:cNvPr>
            <p:cNvSpPr txBox="1"/>
            <p:nvPr/>
          </p:nvSpPr>
          <p:spPr>
            <a:xfrm>
              <a:off x="7384085" y="5576307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M4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93" name="ZoneTexte 1392">
              <a:extLst>
                <a:ext uri="{FF2B5EF4-FFF2-40B4-BE49-F238E27FC236}">
                  <a16:creationId xmlns:a16="http://schemas.microsoft.com/office/drawing/2014/main" id="{9CF62E94-BA04-323B-9CAE-CFE514D4AE44}"/>
                </a:ext>
              </a:extLst>
            </p:cNvPr>
            <p:cNvSpPr txBox="1"/>
            <p:nvPr/>
          </p:nvSpPr>
          <p:spPr>
            <a:xfrm>
              <a:off x="7135309" y="5574498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M4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94" name="ZoneTexte 1393">
              <a:extLst>
                <a:ext uri="{FF2B5EF4-FFF2-40B4-BE49-F238E27FC236}">
                  <a16:creationId xmlns:a16="http://schemas.microsoft.com/office/drawing/2014/main" id="{7EAD16C8-D523-CA6C-E446-6F8DF1E44482}"/>
                </a:ext>
              </a:extLst>
            </p:cNvPr>
            <p:cNvSpPr txBox="1"/>
            <p:nvPr/>
          </p:nvSpPr>
          <p:spPr>
            <a:xfrm>
              <a:off x="5705281" y="3657782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5V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95" name="ZoneTexte 1394">
              <a:extLst>
                <a:ext uri="{FF2B5EF4-FFF2-40B4-BE49-F238E27FC236}">
                  <a16:creationId xmlns:a16="http://schemas.microsoft.com/office/drawing/2014/main" id="{A86291B0-274F-24E2-3B45-AD5E84D007A5}"/>
                </a:ext>
              </a:extLst>
            </p:cNvPr>
            <p:cNvSpPr txBox="1"/>
            <p:nvPr/>
          </p:nvSpPr>
          <p:spPr>
            <a:xfrm>
              <a:off x="5676236" y="3791382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GND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96" name="ZoneTexte 1395">
              <a:extLst>
                <a:ext uri="{FF2B5EF4-FFF2-40B4-BE49-F238E27FC236}">
                  <a16:creationId xmlns:a16="http://schemas.microsoft.com/office/drawing/2014/main" id="{4F76E64C-6D13-4FFF-6C68-86A4B2D9E8C6}"/>
                </a:ext>
              </a:extLst>
            </p:cNvPr>
            <p:cNvSpPr txBox="1"/>
            <p:nvPr/>
          </p:nvSpPr>
          <p:spPr>
            <a:xfrm>
              <a:off x="5508822" y="4309877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M1ENCA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97" name="ZoneTexte 1396">
              <a:extLst>
                <a:ext uri="{FF2B5EF4-FFF2-40B4-BE49-F238E27FC236}">
                  <a16:creationId xmlns:a16="http://schemas.microsoft.com/office/drawing/2014/main" id="{79F3C2A3-5428-33FE-86C1-BA5D6971DEC3}"/>
                </a:ext>
              </a:extLst>
            </p:cNvPr>
            <p:cNvSpPr txBox="1"/>
            <p:nvPr/>
          </p:nvSpPr>
          <p:spPr>
            <a:xfrm>
              <a:off x="5508822" y="4432248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M1ENCB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98" name="ZoneTexte 1397">
              <a:extLst>
                <a:ext uri="{FF2B5EF4-FFF2-40B4-BE49-F238E27FC236}">
                  <a16:creationId xmlns:a16="http://schemas.microsoft.com/office/drawing/2014/main" id="{CE5C997A-FBCF-7460-8BD4-16C3808A98EE}"/>
                </a:ext>
              </a:extLst>
            </p:cNvPr>
            <p:cNvSpPr txBox="1"/>
            <p:nvPr/>
          </p:nvSpPr>
          <p:spPr>
            <a:xfrm>
              <a:off x="5508822" y="4792377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M2ENCA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99" name="ZoneTexte 1398">
              <a:extLst>
                <a:ext uri="{FF2B5EF4-FFF2-40B4-BE49-F238E27FC236}">
                  <a16:creationId xmlns:a16="http://schemas.microsoft.com/office/drawing/2014/main" id="{5A365CD4-70E0-92A1-454F-DF161EC21686}"/>
                </a:ext>
              </a:extLst>
            </p:cNvPr>
            <p:cNvSpPr txBox="1"/>
            <p:nvPr/>
          </p:nvSpPr>
          <p:spPr>
            <a:xfrm>
              <a:off x="5508822" y="4914748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M2ENCB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400" name="ZoneTexte 1399">
              <a:extLst>
                <a:ext uri="{FF2B5EF4-FFF2-40B4-BE49-F238E27FC236}">
                  <a16:creationId xmlns:a16="http://schemas.microsoft.com/office/drawing/2014/main" id="{DC0E8026-77DD-F279-F8FD-12CDA54E0C1C}"/>
                </a:ext>
              </a:extLst>
            </p:cNvPr>
            <p:cNvSpPr txBox="1"/>
            <p:nvPr/>
          </p:nvSpPr>
          <p:spPr>
            <a:xfrm>
              <a:off x="9734180" y="3937288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M3ENCA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402" name="ZoneTexte 1401">
              <a:extLst>
                <a:ext uri="{FF2B5EF4-FFF2-40B4-BE49-F238E27FC236}">
                  <a16:creationId xmlns:a16="http://schemas.microsoft.com/office/drawing/2014/main" id="{24539847-4F35-54E8-4CE7-E4FAB90017A7}"/>
                </a:ext>
              </a:extLst>
            </p:cNvPr>
            <p:cNvSpPr txBox="1"/>
            <p:nvPr/>
          </p:nvSpPr>
          <p:spPr>
            <a:xfrm>
              <a:off x="9744132" y="4660475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M3ENCB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403" name="ZoneTexte 1402">
              <a:extLst>
                <a:ext uri="{FF2B5EF4-FFF2-40B4-BE49-F238E27FC236}">
                  <a16:creationId xmlns:a16="http://schemas.microsoft.com/office/drawing/2014/main" id="{43A1BA3A-DA03-A5A8-822A-364F55D8AEF6}"/>
                </a:ext>
              </a:extLst>
            </p:cNvPr>
            <p:cNvSpPr txBox="1"/>
            <p:nvPr/>
          </p:nvSpPr>
          <p:spPr>
            <a:xfrm>
              <a:off x="5492228" y="3412889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M4ENCA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404" name="ZoneTexte 1403">
              <a:extLst>
                <a:ext uri="{FF2B5EF4-FFF2-40B4-BE49-F238E27FC236}">
                  <a16:creationId xmlns:a16="http://schemas.microsoft.com/office/drawing/2014/main" id="{6BA8035E-19DD-16ED-0D8E-BC6742F4976D}"/>
                </a:ext>
              </a:extLst>
            </p:cNvPr>
            <p:cNvSpPr txBox="1"/>
            <p:nvPr/>
          </p:nvSpPr>
          <p:spPr>
            <a:xfrm>
              <a:off x="5488617" y="3530085"/>
              <a:ext cx="5194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b="0" dirty="0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M4ENCB</a:t>
              </a:r>
              <a:endParaRPr lang="fr-FR" sz="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24193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62</Words>
  <Application>Microsoft Office PowerPoint</Application>
  <PresentationFormat>Grand écran</PresentationFormat>
  <Paragraphs>53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Amon BERBEROVIC</dc:creator>
  <cp:lastModifiedBy>Amon BERBEROVIC</cp:lastModifiedBy>
  <cp:revision>112</cp:revision>
  <dcterms:created xsi:type="dcterms:W3CDTF">2023-03-13T17:19:28Z</dcterms:created>
  <dcterms:modified xsi:type="dcterms:W3CDTF">2023-03-28T13:54:29Z</dcterms:modified>
</cp:coreProperties>
</file>