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8B55A-9D9B-26B5-AD29-43619831E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29D469-2FDE-0524-E0BD-7BEA43E3E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727CD7-2A5F-7167-BC86-4ADBF677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1CCD4-BAA4-A4B5-E191-689BD36E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AC5E8B-736D-BC9F-ACE9-449BB63D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8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403E3-84C3-2140-7109-6B55B6DA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40A2FE-45D2-ACCE-145B-0DC504CDA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1D1F51-E495-304D-CFF4-196D3DC7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227417-C1B6-EB0C-3086-EDFD6F4D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C8B7A9-F79D-0EEA-9AF3-E2A41CBC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51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913686-D98D-F12F-40E6-EBBFB19A9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C187D7-08E3-2B6E-6ABB-86B0AA570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9906AC-0C75-0270-D26B-F7894BDD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3F8AE-BEBA-4430-F2DD-D3EEC4DE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AB9B97-A6C8-255C-3016-97F70898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39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C0FA2-7641-0086-64EE-A3DA9256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08FD30-2231-D24A-BD41-24300F406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171451-3BDC-5C3F-F9B3-1DD8CE74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0365A-F4AA-52BD-B6DD-1114B3DA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C2C9B8-5E1F-A371-C34B-A4A6DE9C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A75A5-279F-20BF-5D97-520332AA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22B61-7FD0-AE46-B45F-F8934E81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9809A0-6306-B2D8-C7B8-B8CBA96C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4F812-59EA-76B1-3D45-AC0D179C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904B8C-43EE-83D9-F06E-54F9C154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09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12D12-4500-5D8A-BC5A-1E751418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C8130-F3E8-A5E1-78C1-83158ADBF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82C7FB-C606-C1DB-2056-E71C3F599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4FBACF-BF7E-5348-CDF4-3C56601E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81BE9C-2DAF-5535-6DAF-F37674D0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F5D665-8DB6-2707-4611-13AB37F7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70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F1E41-7C1A-9C00-4D63-EEDCD870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2FA747-C893-B3BF-B100-FECB825A7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7BB42E-EADB-7877-5DE9-1DE2B1D8A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4D988D-718C-6C20-6702-16F14A670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9FC775-A191-6800-3B11-6ACD60EBF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88A076-682C-161E-8F6F-CD254FC3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D0EB4D-679D-CF8B-2CEC-D606ED6C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EEA4AC-0BF8-0C6A-5997-A4D3D9D5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57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40906-0864-DEAA-BC5C-6A97227B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622F71-0C9C-B739-850D-A582CE76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E16C70-7CF1-CA4C-B80C-8847BA5F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2E79E-DAF5-4610-3A8D-4A976CFF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5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2F61C1-F63D-1FCE-B8F1-4E44B469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9D74EE-021A-1615-D50F-3F4BD2F2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498397-71A5-68FF-E778-1B492AA8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48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A8D2D-1283-E58E-2E0E-5CC096EB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02BD1-76B9-3188-D22E-9208D5EE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D8FDCC-0EAA-0BCB-2A0E-8C5F5E21B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D7BADE-F2D3-D1DA-8643-209AE8C3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A266E8-9191-8619-5004-36B47E69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CF75D6-353C-6442-3C1C-F117CA41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56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CB889-8F34-8562-A514-9F74DEC5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01FDC1-F204-6E6F-6661-58683BCE9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EF9CB3-DE47-5ED6-11EF-F8F36FEF9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52DEF-F448-36AF-8DAD-9B603BE7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195CC6-3994-7281-575E-6B73FB5C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CCD0C9-3EDF-839D-F392-63FAE6B5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79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F2493C-7C10-BAAA-CA29-8A7D8499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8E16CA-1539-6FEE-D11D-FD84AFFB4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E8EFE2-C5BA-23E2-D3E2-C118BBC2E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CD7A2E-D12F-54AB-473E-CFF346413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F73041-D91B-88F2-795F-37BB68CA4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52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roupe 1087">
            <a:extLst>
              <a:ext uri="{FF2B5EF4-FFF2-40B4-BE49-F238E27FC236}">
                <a16:creationId xmlns:a16="http://schemas.microsoft.com/office/drawing/2014/main" id="{85D1BEC3-6CA2-AF46-4E3F-A9D5499DB0C0}"/>
              </a:ext>
            </a:extLst>
          </p:cNvPr>
          <p:cNvGrpSpPr/>
          <p:nvPr/>
        </p:nvGrpSpPr>
        <p:grpSpPr>
          <a:xfrm>
            <a:off x="2333423" y="1013538"/>
            <a:ext cx="7525155" cy="4830924"/>
            <a:chOff x="2058519" y="1013538"/>
            <a:chExt cx="7525155" cy="483092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37689B7-2F82-C347-CA38-29FACD567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519" y="1013538"/>
              <a:ext cx="4122388" cy="4830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CODUINO - Les indispensables du prototypage">
              <a:extLst>
                <a:ext uri="{FF2B5EF4-FFF2-40B4-BE49-F238E27FC236}">
                  <a16:creationId xmlns:a16="http://schemas.microsoft.com/office/drawing/2014/main" id="{D26D168A-AE68-12BE-D247-1F6A7BE55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374" y="1895475"/>
              <a:ext cx="2400300" cy="3524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2148A696-EC8C-D495-CCF6-8BCF1AE13959}"/>
                </a:ext>
              </a:extLst>
            </p:cNvPr>
            <p:cNvGrpSpPr/>
            <p:nvPr/>
          </p:nvGrpSpPr>
          <p:grpSpPr>
            <a:xfrm>
              <a:off x="8191881" y="2724147"/>
              <a:ext cx="348443" cy="855161"/>
              <a:chOff x="9077325" y="1827242"/>
              <a:chExt cx="348443" cy="85516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4933CAE-7998-4F3E-8EB6-BCB5628CEF94}"/>
                  </a:ext>
                </a:extLst>
              </p:cNvPr>
              <p:cNvSpPr/>
              <p:nvPr/>
            </p:nvSpPr>
            <p:spPr>
              <a:xfrm>
                <a:off x="9077688" y="1852037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F28D400-E44F-E834-4F04-15968F267B82}"/>
                  </a:ext>
                </a:extLst>
              </p:cNvPr>
              <p:cNvSpPr/>
              <p:nvPr/>
            </p:nvSpPr>
            <p:spPr>
              <a:xfrm>
                <a:off x="9077704" y="1952974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888039B-7319-8191-AF1B-D1D17B9B1B78}"/>
                  </a:ext>
                </a:extLst>
              </p:cNvPr>
              <p:cNvSpPr/>
              <p:nvPr/>
            </p:nvSpPr>
            <p:spPr>
              <a:xfrm>
                <a:off x="9077688" y="2062412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3667B1-2121-E179-7CF4-981F3D9026DB}"/>
                  </a:ext>
                </a:extLst>
              </p:cNvPr>
              <p:cNvSpPr/>
              <p:nvPr/>
            </p:nvSpPr>
            <p:spPr>
              <a:xfrm>
                <a:off x="9077688" y="2161471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2FF806-F464-36D2-E0F6-2EC582359059}"/>
                  </a:ext>
                </a:extLst>
              </p:cNvPr>
              <p:cNvSpPr/>
              <p:nvPr/>
            </p:nvSpPr>
            <p:spPr>
              <a:xfrm>
                <a:off x="9077325" y="2260430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C011130-5F71-0DA4-CFF8-77655BF03498}"/>
                  </a:ext>
                </a:extLst>
              </p:cNvPr>
              <p:cNvSpPr/>
              <p:nvPr/>
            </p:nvSpPr>
            <p:spPr>
              <a:xfrm>
                <a:off x="9079706" y="2364036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E0D8B96-F46C-E18F-6F2A-67E7AE563764}"/>
                  </a:ext>
                </a:extLst>
              </p:cNvPr>
              <p:cNvSpPr/>
              <p:nvPr/>
            </p:nvSpPr>
            <p:spPr>
              <a:xfrm>
                <a:off x="9079706" y="2475061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B8603A-68B5-877D-F7E9-87257B1F0F00}"/>
                  </a:ext>
                </a:extLst>
              </p:cNvPr>
              <p:cNvSpPr/>
              <p:nvPr/>
            </p:nvSpPr>
            <p:spPr>
              <a:xfrm>
                <a:off x="9082087" y="2579781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858D77-8293-9EB2-79BD-B8620A535A77}"/>
                  </a:ext>
                </a:extLst>
              </p:cNvPr>
              <p:cNvSpPr/>
              <p:nvPr/>
            </p:nvSpPr>
            <p:spPr>
              <a:xfrm>
                <a:off x="9306307" y="1852833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E35A2C-CEEA-4B49-23D7-CFAFDB1B52BD}"/>
                  </a:ext>
                </a:extLst>
              </p:cNvPr>
              <p:cNvSpPr/>
              <p:nvPr/>
            </p:nvSpPr>
            <p:spPr>
              <a:xfrm>
                <a:off x="9306307" y="1954303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E573BBD-8106-650D-5CB3-794CE24C49D8}"/>
                  </a:ext>
                </a:extLst>
              </p:cNvPr>
              <p:cNvSpPr/>
              <p:nvPr/>
            </p:nvSpPr>
            <p:spPr>
              <a:xfrm>
                <a:off x="9306307" y="2058402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E7C0366-1B36-A742-1619-B666E29D109B}"/>
                  </a:ext>
                </a:extLst>
              </p:cNvPr>
              <p:cNvSpPr/>
              <p:nvPr/>
            </p:nvSpPr>
            <p:spPr>
              <a:xfrm>
                <a:off x="9309831" y="2157762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6BFC454-243B-430D-B506-81A6A791345E}"/>
                  </a:ext>
                </a:extLst>
              </p:cNvPr>
              <p:cNvSpPr/>
              <p:nvPr/>
            </p:nvSpPr>
            <p:spPr>
              <a:xfrm>
                <a:off x="9309831" y="2265044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BCB303A-0D6A-FB42-0861-B4646391485C}"/>
                  </a:ext>
                </a:extLst>
              </p:cNvPr>
              <p:cNvSpPr/>
              <p:nvPr/>
            </p:nvSpPr>
            <p:spPr>
              <a:xfrm>
                <a:off x="9306307" y="2364036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62424FD-7787-44B9-1BB3-D0513C0C807F}"/>
                  </a:ext>
                </a:extLst>
              </p:cNvPr>
              <p:cNvSpPr/>
              <p:nvPr/>
            </p:nvSpPr>
            <p:spPr>
              <a:xfrm>
                <a:off x="9312308" y="2482436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C775865-BA05-0C54-6C73-29640C29D206}"/>
                  </a:ext>
                </a:extLst>
              </p:cNvPr>
              <p:cNvSpPr/>
              <p:nvPr/>
            </p:nvSpPr>
            <p:spPr>
              <a:xfrm>
                <a:off x="9314230" y="2584748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A99298-061C-2707-78EF-128761AB8B37}"/>
                  </a:ext>
                </a:extLst>
              </p:cNvPr>
              <p:cNvSpPr/>
              <p:nvPr/>
            </p:nvSpPr>
            <p:spPr>
              <a:xfrm>
                <a:off x="9114568" y="1827242"/>
                <a:ext cx="274320" cy="85516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Organigramme : Délai 25">
                <a:extLst>
                  <a:ext uri="{FF2B5EF4-FFF2-40B4-BE49-F238E27FC236}">
                    <a16:creationId xmlns:a16="http://schemas.microsoft.com/office/drawing/2014/main" id="{382FCBD8-96F3-3727-8120-50845F0A9A5F}"/>
                  </a:ext>
                </a:extLst>
              </p:cNvPr>
              <p:cNvSpPr/>
              <p:nvPr/>
            </p:nvSpPr>
            <p:spPr>
              <a:xfrm rot="5400000">
                <a:off x="9209676" y="1816500"/>
                <a:ext cx="78627" cy="105968"/>
              </a:xfrm>
              <a:prstGeom prst="flowChartDelay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57D7D90-EAC3-EBFE-E38B-5DBDEFC6AD7E}"/>
                  </a:ext>
                </a:extLst>
              </p:cNvPr>
              <p:cNvSpPr txBox="1"/>
              <p:nvPr/>
            </p:nvSpPr>
            <p:spPr>
              <a:xfrm rot="5400000">
                <a:off x="9026813" y="2157322"/>
                <a:ext cx="44435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chemeClr val="bg1"/>
                    </a:solidFill>
                  </a:rPr>
                  <a:t>L293D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BC685F6-1F0D-90C6-1BC0-8F2BC535211D}"/>
                </a:ext>
              </a:extLst>
            </p:cNvPr>
            <p:cNvSpPr/>
            <p:nvPr/>
          </p:nvSpPr>
          <p:spPr>
            <a:xfrm>
              <a:off x="2876535" y="3919751"/>
              <a:ext cx="72390" cy="762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 : en angle 44">
              <a:extLst>
                <a:ext uri="{FF2B5EF4-FFF2-40B4-BE49-F238E27FC236}">
                  <a16:creationId xmlns:a16="http://schemas.microsoft.com/office/drawing/2014/main" id="{CE8CF8C5-9477-2C89-0C88-8267814D3121}"/>
                </a:ext>
              </a:extLst>
            </p:cNvPr>
            <p:cNvCxnSpPr>
              <a:cxnSpLocks/>
              <a:stCxn id="41" idx="0"/>
              <a:endCxn id="47" idx="3"/>
            </p:cNvCxnSpPr>
            <p:nvPr/>
          </p:nvCxnSpPr>
          <p:spPr>
            <a:xfrm rot="5400000" flipH="1" flipV="1">
              <a:off x="5211257" y="473738"/>
              <a:ext cx="1147487" cy="5744541"/>
            </a:xfrm>
            <a:prstGeom prst="bentConnector4">
              <a:avLst>
                <a:gd name="adj1" fmla="val 236933"/>
                <a:gd name="adj2" fmla="val 105040"/>
              </a:avLst>
            </a:prstGeom>
            <a:solidFill>
              <a:srgbClr val="C00000"/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4C05951-7CE0-8471-C9D5-C14778645095}"/>
                </a:ext>
              </a:extLst>
            </p:cNvPr>
            <p:cNvSpPr/>
            <p:nvPr/>
          </p:nvSpPr>
          <p:spPr>
            <a:xfrm>
              <a:off x="8584881" y="2734164"/>
              <a:ext cx="72390" cy="762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4" name="Connecteur : en angle 53">
              <a:extLst>
                <a:ext uri="{FF2B5EF4-FFF2-40B4-BE49-F238E27FC236}">
                  <a16:creationId xmlns:a16="http://schemas.microsoft.com/office/drawing/2014/main" id="{EC780A45-2E44-9990-CC51-D43760E96554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 rot="10800000" flipH="1">
              <a:off x="2871387" y="1110265"/>
              <a:ext cx="4531768" cy="2971035"/>
            </a:xfrm>
            <a:prstGeom prst="bentConnector3">
              <a:avLst>
                <a:gd name="adj1" fmla="val -5044"/>
              </a:avLst>
            </a:prstGeom>
            <a:solidFill>
              <a:srgbClr val="0070C0"/>
            </a:solidFill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3BC9EA8-7A0B-FF7A-4B4C-C0386F320626}"/>
                </a:ext>
              </a:extLst>
            </p:cNvPr>
            <p:cNvSpPr/>
            <p:nvPr/>
          </p:nvSpPr>
          <p:spPr>
            <a:xfrm>
              <a:off x="2871387" y="4038625"/>
              <a:ext cx="77538" cy="8535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 : en angle 55">
              <a:extLst>
                <a:ext uri="{FF2B5EF4-FFF2-40B4-BE49-F238E27FC236}">
                  <a16:creationId xmlns:a16="http://schemas.microsoft.com/office/drawing/2014/main" id="{AB5AE0E4-470A-D750-47ED-744275546B22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16200000" flipH="1">
              <a:off x="6906010" y="1596258"/>
              <a:ext cx="1037845" cy="65856"/>
            </a:xfrm>
            <a:prstGeom prst="bentConnector3">
              <a:avLst>
                <a:gd name="adj1" fmla="val 73"/>
              </a:avLst>
            </a:prstGeom>
            <a:solidFill>
              <a:srgbClr val="0070C0"/>
            </a:solidFill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AB446C-1A6B-1C8C-2D14-A9B8D2D39CDB}"/>
                </a:ext>
              </a:extLst>
            </p:cNvPr>
            <p:cNvSpPr/>
            <p:nvPr/>
          </p:nvSpPr>
          <p:spPr>
            <a:xfrm>
              <a:off x="7419228" y="2148109"/>
              <a:ext cx="77264" cy="76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8202A7D5-7B7B-4554-B9E7-D9B6257262E7}"/>
                </a:ext>
              </a:extLst>
            </p:cNvPr>
            <p:cNvSpPr/>
            <p:nvPr/>
          </p:nvSpPr>
          <p:spPr>
            <a:xfrm>
              <a:off x="5299027" y="4800546"/>
              <a:ext cx="72390" cy="76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CFEC4270-AEE8-9686-7B40-6230E266E91D}"/>
                </a:ext>
              </a:extLst>
            </p:cNvPr>
            <p:cNvSpPr/>
            <p:nvPr/>
          </p:nvSpPr>
          <p:spPr>
            <a:xfrm>
              <a:off x="5302630" y="4301607"/>
              <a:ext cx="72390" cy="76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B5EEE9E7-4215-9261-7A5A-259F868BC793}"/>
                </a:ext>
              </a:extLst>
            </p:cNvPr>
            <p:cNvSpPr/>
            <p:nvPr/>
          </p:nvSpPr>
          <p:spPr>
            <a:xfrm>
              <a:off x="5299027" y="4674313"/>
              <a:ext cx="72390" cy="76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5B6CA03-639D-9244-D13A-AE5215BEAC66}"/>
                </a:ext>
              </a:extLst>
            </p:cNvPr>
            <p:cNvSpPr/>
            <p:nvPr/>
          </p:nvSpPr>
          <p:spPr>
            <a:xfrm>
              <a:off x="7436192" y="3099232"/>
              <a:ext cx="77264" cy="76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799969-39A9-7189-C599-047BD960DD88}"/>
                </a:ext>
              </a:extLst>
            </p:cNvPr>
            <p:cNvSpPr/>
            <p:nvPr/>
          </p:nvSpPr>
          <p:spPr>
            <a:xfrm>
              <a:off x="7436192" y="3196768"/>
              <a:ext cx="77264" cy="76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1101906-380F-98D6-3AD4-E5D434022270}"/>
                </a:ext>
              </a:extLst>
            </p:cNvPr>
            <p:cNvSpPr/>
            <p:nvPr/>
          </p:nvSpPr>
          <p:spPr>
            <a:xfrm>
              <a:off x="7738875" y="3151727"/>
              <a:ext cx="77264" cy="76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937D735-17DF-0D1E-03A5-86D8367099E6}"/>
                </a:ext>
              </a:extLst>
            </p:cNvPr>
            <p:cNvSpPr/>
            <p:nvPr/>
          </p:nvSpPr>
          <p:spPr>
            <a:xfrm>
              <a:off x="7738875" y="3051468"/>
              <a:ext cx="77264" cy="76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 : en angle 38">
              <a:extLst>
                <a:ext uri="{FF2B5EF4-FFF2-40B4-BE49-F238E27FC236}">
                  <a16:creationId xmlns:a16="http://schemas.microsoft.com/office/drawing/2014/main" id="{E43E1B2C-A7DA-1C57-0B1C-6E5353EB133C}"/>
                </a:ext>
              </a:extLst>
            </p:cNvPr>
            <p:cNvCxnSpPr>
              <a:cxnSpLocks/>
              <a:stCxn id="37" idx="1"/>
              <a:endCxn id="33" idx="3"/>
            </p:cNvCxnSpPr>
            <p:nvPr/>
          </p:nvCxnSpPr>
          <p:spPr>
            <a:xfrm rot="10800000" flipV="1">
              <a:off x="7513457" y="3089568"/>
              <a:ext cx="225419" cy="47764"/>
            </a:xfrm>
            <a:prstGeom prst="bentConnector3">
              <a:avLst>
                <a:gd name="adj1" fmla="val 50000"/>
              </a:avLst>
            </a:prstGeom>
            <a:solidFill>
              <a:srgbClr val="0070C0"/>
            </a:solidFill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 : en angle 45">
              <a:extLst>
                <a:ext uri="{FF2B5EF4-FFF2-40B4-BE49-F238E27FC236}">
                  <a16:creationId xmlns:a16="http://schemas.microsoft.com/office/drawing/2014/main" id="{3D93F7AB-0A75-3EC8-E1E3-F0E63A4EA5B3}"/>
                </a:ext>
              </a:extLst>
            </p:cNvPr>
            <p:cNvCxnSpPr>
              <a:cxnSpLocks/>
              <a:stCxn id="35" idx="1"/>
              <a:endCxn id="34" idx="3"/>
            </p:cNvCxnSpPr>
            <p:nvPr/>
          </p:nvCxnSpPr>
          <p:spPr>
            <a:xfrm rot="10800000" flipV="1">
              <a:off x="7513457" y="3189826"/>
              <a:ext cx="225419" cy="45041"/>
            </a:xfrm>
            <a:prstGeom prst="bentConnector3">
              <a:avLst>
                <a:gd name="adj1" fmla="val 50000"/>
              </a:avLst>
            </a:prstGeom>
            <a:solidFill>
              <a:srgbClr val="0070C0"/>
            </a:solidFill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02945EBC-E065-1B96-98E5-A7953CB47132}"/>
                </a:ext>
              </a:extLst>
            </p:cNvPr>
            <p:cNvGrpSpPr/>
            <p:nvPr/>
          </p:nvGrpSpPr>
          <p:grpSpPr>
            <a:xfrm>
              <a:off x="6069328" y="2672410"/>
              <a:ext cx="914400" cy="1030380"/>
              <a:chOff x="6069328" y="2672410"/>
              <a:chExt cx="914400" cy="10303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A778F85-763D-9D02-0014-8602C9B6842F}"/>
                  </a:ext>
                </a:extLst>
              </p:cNvPr>
              <p:cNvSpPr/>
              <p:nvPr/>
            </p:nvSpPr>
            <p:spPr>
              <a:xfrm>
                <a:off x="6487896" y="2672410"/>
                <a:ext cx="77264" cy="762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9B1F871-8738-8C00-51F9-DCAF7C1C3270}"/>
                  </a:ext>
                </a:extLst>
              </p:cNvPr>
              <p:cNvSpPr/>
              <p:nvPr/>
            </p:nvSpPr>
            <p:spPr>
              <a:xfrm>
                <a:off x="6487896" y="3626590"/>
                <a:ext cx="77264" cy="762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4B742C50-B03B-A892-ADAB-2DA636EB5D3C}"/>
                  </a:ext>
                </a:extLst>
              </p:cNvPr>
              <p:cNvSpPr/>
              <p:nvPr/>
            </p:nvSpPr>
            <p:spPr>
              <a:xfrm>
                <a:off x="6069328" y="2730400"/>
                <a:ext cx="914400" cy="9144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M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96C9639-1307-763C-7512-5D1453DDF1E2}"/>
                </a:ext>
              </a:extLst>
            </p:cNvPr>
            <p:cNvSpPr/>
            <p:nvPr/>
          </p:nvSpPr>
          <p:spPr>
            <a:xfrm>
              <a:off x="7740609" y="3260941"/>
              <a:ext cx="77264" cy="76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7E9D8FE-8731-3394-FFCB-BAFD1058240A}"/>
                </a:ext>
              </a:extLst>
            </p:cNvPr>
            <p:cNvSpPr/>
            <p:nvPr/>
          </p:nvSpPr>
          <p:spPr>
            <a:xfrm>
              <a:off x="7740609" y="2951209"/>
              <a:ext cx="77264" cy="76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 : en angle 61">
              <a:extLst>
                <a:ext uri="{FF2B5EF4-FFF2-40B4-BE49-F238E27FC236}">
                  <a16:creationId xmlns:a16="http://schemas.microsoft.com/office/drawing/2014/main" id="{BC845932-DEA8-A2A2-A2DC-6F5E4D2BC98F}"/>
                </a:ext>
              </a:extLst>
            </p:cNvPr>
            <p:cNvCxnSpPr>
              <a:cxnSpLocks/>
              <a:stCxn id="61" idx="1"/>
              <a:endCxn id="51" idx="0"/>
            </p:cNvCxnSpPr>
            <p:nvPr/>
          </p:nvCxnSpPr>
          <p:spPr>
            <a:xfrm rot="10800000">
              <a:off x="6526529" y="2672411"/>
              <a:ext cx="1214081" cy="316899"/>
            </a:xfrm>
            <a:prstGeom prst="bentConnector4">
              <a:avLst>
                <a:gd name="adj1" fmla="val 48409"/>
                <a:gd name="adj2" fmla="val 172137"/>
              </a:avLst>
            </a:prstGeom>
            <a:solidFill>
              <a:srgbClr val="0070C0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Connecteur : en angle 1028">
              <a:extLst>
                <a:ext uri="{FF2B5EF4-FFF2-40B4-BE49-F238E27FC236}">
                  <a16:creationId xmlns:a16="http://schemas.microsoft.com/office/drawing/2014/main" id="{0F2C8E48-DE10-B89D-B551-5D98549F47E7}"/>
                </a:ext>
              </a:extLst>
            </p:cNvPr>
            <p:cNvCxnSpPr>
              <a:cxnSpLocks/>
              <a:stCxn id="60" idx="1"/>
              <a:endCxn id="58" idx="2"/>
            </p:cNvCxnSpPr>
            <p:nvPr/>
          </p:nvCxnSpPr>
          <p:spPr>
            <a:xfrm rot="10800000" flipV="1">
              <a:off x="6526529" y="3299040"/>
              <a:ext cx="1214081" cy="403749"/>
            </a:xfrm>
            <a:prstGeom prst="bentConnector4">
              <a:avLst>
                <a:gd name="adj1" fmla="val 48409"/>
                <a:gd name="adj2" fmla="val 156619"/>
              </a:avLst>
            </a:prstGeom>
            <a:solidFill>
              <a:srgbClr val="0070C0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2E02B36D-DF49-D9FC-9DAF-062BC1D62A1A}"/>
                </a:ext>
              </a:extLst>
            </p:cNvPr>
            <p:cNvSpPr/>
            <p:nvPr/>
          </p:nvSpPr>
          <p:spPr>
            <a:xfrm>
              <a:off x="7443948" y="5003806"/>
              <a:ext cx="77264" cy="76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886FDB4A-AA0E-1739-C044-3A3D6058647A}"/>
                </a:ext>
              </a:extLst>
            </p:cNvPr>
            <p:cNvSpPr/>
            <p:nvPr/>
          </p:nvSpPr>
          <p:spPr>
            <a:xfrm>
              <a:off x="7443948" y="5101342"/>
              <a:ext cx="77264" cy="76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38" name="Connecteur : en angle 1037">
              <a:extLst>
                <a:ext uri="{FF2B5EF4-FFF2-40B4-BE49-F238E27FC236}">
                  <a16:creationId xmlns:a16="http://schemas.microsoft.com/office/drawing/2014/main" id="{7ACFFA40-CD50-5BBC-BC18-402E6E9458B7}"/>
                </a:ext>
              </a:extLst>
            </p:cNvPr>
            <p:cNvCxnSpPr>
              <a:cxnSpLocks/>
              <a:stCxn id="1037" idx="1"/>
              <a:endCxn id="1035" idx="3"/>
            </p:cNvCxnSpPr>
            <p:nvPr/>
          </p:nvCxnSpPr>
          <p:spPr>
            <a:xfrm rot="10800000" flipV="1">
              <a:off x="7521212" y="3075350"/>
              <a:ext cx="1073274" cy="2064092"/>
            </a:xfrm>
            <a:prstGeom prst="bentConnector3">
              <a:avLst>
                <a:gd name="adj1" fmla="val -35789"/>
              </a:avLst>
            </a:prstGeom>
            <a:solidFill>
              <a:srgbClr val="0070C0"/>
            </a:solidFill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Connecteur : en angle 1046">
              <a:extLst>
                <a:ext uri="{FF2B5EF4-FFF2-40B4-BE49-F238E27FC236}">
                  <a16:creationId xmlns:a16="http://schemas.microsoft.com/office/drawing/2014/main" id="{0EDC42EE-FF78-886A-F631-69AA3B081778}"/>
                </a:ext>
              </a:extLst>
            </p:cNvPr>
            <p:cNvCxnSpPr>
              <a:cxnSpLocks/>
              <a:stCxn id="1049" idx="3"/>
              <a:endCxn id="1034" idx="3"/>
            </p:cNvCxnSpPr>
            <p:nvPr/>
          </p:nvCxnSpPr>
          <p:spPr>
            <a:xfrm flipH="1">
              <a:off x="7521212" y="3184730"/>
              <a:ext cx="1151225" cy="1857176"/>
            </a:xfrm>
            <a:prstGeom prst="bentConnector3">
              <a:avLst>
                <a:gd name="adj1" fmla="val -19857"/>
              </a:avLst>
            </a:prstGeom>
            <a:solidFill>
              <a:srgbClr val="0070C0"/>
            </a:solidFill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FB35182F-33F0-DC95-9A9D-4C5DC8AA5F2E}"/>
                </a:ext>
              </a:extLst>
            </p:cNvPr>
            <p:cNvSpPr/>
            <p:nvPr/>
          </p:nvSpPr>
          <p:spPr>
            <a:xfrm>
              <a:off x="8594486" y="3037250"/>
              <a:ext cx="77264" cy="76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3C9EBD47-ECC0-E8F1-9883-4367F4B49324}"/>
                </a:ext>
              </a:extLst>
            </p:cNvPr>
            <p:cNvSpPr/>
            <p:nvPr/>
          </p:nvSpPr>
          <p:spPr>
            <a:xfrm>
              <a:off x="8595173" y="3146630"/>
              <a:ext cx="77264" cy="76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6" name="Connecteur : en angle 1055">
              <a:extLst>
                <a:ext uri="{FF2B5EF4-FFF2-40B4-BE49-F238E27FC236}">
                  <a16:creationId xmlns:a16="http://schemas.microsoft.com/office/drawing/2014/main" id="{C2054802-EBBD-DB0E-DC9C-4426B648F323}"/>
                </a:ext>
              </a:extLst>
            </p:cNvPr>
            <p:cNvCxnSpPr>
              <a:cxnSpLocks/>
              <a:stCxn id="1058" idx="1"/>
              <a:endCxn id="1083" idx="3"/>
            </p:cNvCxnSpPr>
            <p:nvPr/>
          </p:nvCxnSpPr>
          <p:spPr>
            <a:xfrm rot="10800000" flipV="1">
              <a:off x="5375021" y="3413161"/>
              <a:ext cx="2373345" cy="926545"/>
            </a:xfrm>
            <a:prstGeom prst="bentConnector3">
              <a:avLst>
                <a:gd name="adj1" fmla="val 20034"/>
              </a:avLst>
            </a:prstGeom>
            <a:solidFill>
              <a:srgbClr val="0070C0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E3AF4B0E-64FD-72E0-F1D9-9277BF64B033}"/>
                </a:ext>
              </a:extLst>
            </p:cNvPr>
            <p:cNvSpPr/>
            <p:nvPr/>
          </p:nvSpPr>
          <p:spPr>
            <a:xfrm>
              <a:off x="7748365" y="3375062"/>
              <a:ext cx="72390" cy="76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2" name="Connecteur : en angle 1061">
              <a:extLst>
                <a:ext uri="{FF2B5EF4-FFF2-40B4-BE49-F238E27FC236}">
                  <a16:creationId xmlns:a16="http://schemas.microsoft.com/office/drawing/2014/main" id="{1C1CAF08-92EC-28FA-512A-EAA05E316351}"/>
                </a:ext>
              </a:extLst>
            </p:cNvPr>
            <p:cNvCxnSpPr>
              <a:cxnSpLocks/>
              <a:stCxn id="1067" idx="2"/>
              <a:endCxn id="1105" idx="3"/>
            </p:cNvCxnSpPr>
            <p:nvPr/>
          </p:nvCxnSpPr>
          <p:spPr>
            <a:xfrm rot="5400000">
              <a:off x="5735088" y="2559344"/>
              <a:ext cx="1789398" cy="2516740"/>
            </a:xfrm>
            <a:prstGeom prst="bentConnector2">
              <a:avLst/>
            </a:prstGeom>
            <a:solidFill>
              <a:srgbClr val="0070C0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91D77642-A39D-37A0-0A54-F2C37ADFBBA1}"/>
                </a:ext>
              </a:extLst>
            </p:cNvPr>
            <p:cNvSpPr/>
            <p:nvPr/>
          </p:nvSpPr>
          <p:spPr>
            <a:xfrm>
              <a:off x="7851962" y="2846815"/>
              <a:ext cx="72390" cy="76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A1A9CA19-D5BD-51DF-B84F-AC2C68448586}"/>
                </a:ext>
              </a:extLst>
            </p:cNvPr>
            <p:cNvSpPr/>
            <p:nvPr/>
          </p:nvSpPr>
          <p:spPr>
            <a:xfrm>
              <a:off x="7948672" y="2734166"/>
              <a:ext cx="72390" cy="76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70" name="Connecteur : en angle 1069">
              <a:extLst>
                <a:ext uri="{FF2B5EF4-FFF2-40B4-BE49-F238E27FC236}">
                  <a16:creationId xmlns:a16="http://schemas.microsoft.com/office/drawing/2014/main" id="{C9639913-3D8B-20BB-0360-2EC55624C2DB}"/>
                </a:ext>
              </a:extLst>
            </p:cNvPr>
            <p:cNvCxnSpPr>
              <a:cxnSpLocks/>
              <a:stCxn id="1069" idx="2"/>
              <a:endCxn id="1063" idx="3"/>
            </p:cNvCxnSpPr>
            <p:nvPr/>
          </p:nvCxnSpPr>
          <p:spPr>
            <a:xfrm rot="5400000">
              <a:off x="5664002" y="2517781"/>
              <a:ext cx="2028280" cy="2613450"/>
            </a:xfrm>
            <a:prstGeom prst="bentConnector2">
              <a:avLst/>
            </a:prstGeom>
            <a:solidFill>
              <a:srgbClr val="0070C0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013B42A2-B478-C055-8579-46229EC79983}"/>
                </a:ext>
              </a:extLst>
            </p:cNvPr>
            <p:cNvSpPr/>
            <p:nvPr/>
          </p:nvSpPr>
          <p:spPr>
            <a:xfrm>
              <a:off x="5972830" y="5540348"/>
              <a:ext cx="77264" cy="76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A99EE1CD-C213-F7DE-FCDE-F81722865BC7}"/>
                </a:ext>
              </a:extLst>
            </p:cNvPr>
            <p:cNvSpPr/>
            <p:nvPr/>
          </p:nvSpPr>
          <p:spPr>
            <a:xfrm>
              <a:off x="6911590" y="5540348"/>
              <a:ext cx="72390" cy="762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20506FEB-B55A-EBBD-6960-357CD8F195D9}"/>
                </a:ext>
              </a:extLst>
            </p:cNvPr>
            <p:cNvSpPr/>
            <p:nvPr/>
          </p:nvSpPr>
          <p:spPr>
            <a:xfrm>
              <a:off x="6030696" y="5365750"/>
              <a:ext cx="914400" cy="42539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-  12v  +</a:t>
              </a:r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4D0B21F1-ECC8-707B-D477-DEBB3B84D598}"/>
                </a:ext>
              </a:extLst>
            </p:cNvPr>
            <p:cNvSpPr/>
            <p:nvPr/>
          </p:nvSpPr>
          <p:spPr>
            <a:xfrm>
              <a:off x="7443948" y="4896456"/>
              <a:ext cx="77264" cy="76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78" name="Connecteur : en angle 1077">
              <a:extLst>
                <a:ext uri="{FF2B5EF4-FFF2-40B4-BE49-F238E27FC236}">
                  <a16:creationId xmlns:a16="http://schemas.microsoft.com/office/drawing/2014/main" id="{A5080453-EE02-4DE9-7AE2-02D96A165993}"/>
                </a:ext>
              </a:extLst>
            </p:cNvPr>
            <p:cNvCxnSpPr>
              <a:cxnSpLocks/>
              <a:stCxn id="1077" idx="1"/>
              <a:endCxn id="1075" idx="1"/>
            </p:cNvCxnSpPr>
            <p:nvPr/>
          </p:nvCxnSpPr>
          <p:spPr>
            <a:xfrm rot="10800000" flipV="1">
              <a:off x="5972830" y="4934556"/>
              <a:ext cx="1471118" cy="643892"/>
            </a:xfrm>
            <a:prstGeom prst="bentConnector3">
              <a:avLst>
                <a:gd name="adj1" fmla="val 108201"/>
              </a:avLst>
            </a:prstGeom>
            <a:solidFill>
              <a:srgbClr val="0070C0"/>
            </a:solidFill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Connecteur : en angle 1081">
              <a:extLst>
                <a:ext uri="{FF2B5EF4-FFF2-40B4-BE49-F238E27FC236}">
                  <a16:creationId xmlns:a16="http://schemas.microsoft.com/office/drawing/2014/main" id="{B8CE7440-CA4F-26B2-BCC1-BC4D603316D6}"/>
                </a:ext>
              </a:extLst>
            </p:cNvPr>
            <p:cNvCxnSpPr>
              <a:cxnSpLocks/>
              <a:stCxn id="1076" idx="3"/>
              <a:endCxn id="1086" idx="2"/>
            </p:cNvCxnSpPr>
            <p:nvPr/>
          </p:nvCxnSpPr>
          <p:spPr>
            <a:xfrm flipV="1">
              <a:off x="6983980" y="3555820"/>
              <a:ext cx="1123015" cy="2022628"/>
            </a:xfrm>
            <a:prstGeom prst="bentConnector2">
              <a:avLst/>
            </a:prstGeom>
            <a:solidFill>
              <a:srgbClr val="C00000"/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6F67B2E7-409A-9924-9B4A-92F4D49621B2}"/>
                </a:ext>
              </a:extLst>
            </p:cNvPr>
            <p:cNvSpPr/>
            <p:nvPr/>
          </p:nvSpPr>
          <p:spPr>
            <a:xfrm>
              <a:off x="8070800" y="3479620"/>
              <a:ext cx="72390" cy="762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824193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Amon BERBEROVIC</dc:creator>
  <cp:lastModifiedBy>Amon BERBEROVIC</cp:lastModifiedBy>
  <cp:revision>57</cp:revision>
  <dcterms:created xsi:type="dcterms:W3CDTF">2023-03-13T17:19:28Z</dcterms:created>
  <dcterms:modified xsi:type="dcterms:W3CDTF">2023-03-13T19:32:35Z</dcterms:modified>
</cp:coreProperties>
</file>