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8F119-FB61-04CF-F245-1FA719D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5AE9D-CC30-88B2-13F1-00C33100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BCCBC-7148-7731-33C2-59ECE520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D8C15-6A13-7154-4360-711B352D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7E933-2089-BBB9-EB04-D93F833E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00211-E09B-01D8-EDAE-5A4F053F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15BAB-0609-1356-9471-A9D7EF60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33D27-67F1-875A-EB40-0DC96E85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7E28C-8BEB-608F-4C48-57339950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60A78-733F-13A1-865A-01B78A0F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84CCE-28CA-CADF-29FF-BF4FA40AB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4B2D40-1322-A5C0-1BFD-29EF27F8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FEE9E-5E94-B4FA-23B3-6BF68AE2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EA460-A6A7-61E5-BCD8-287A369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225BA-79B3-B48C-EE3F-B18EC203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7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F268A-B337-CF66-CE36-0724852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C96B-AB9C-B676-929E-3D9725D0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28927-1A12-9D62-05E1-734E4CCB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B0F8E-CD48-F101-294A-E1DB39D7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20206-0848-099A-BE3B-03106BEB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CC99C-8CD5-5065-CD59-0DC9BBD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23DA8-2128-7908-DBFA-0EF6928B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A192B-8868-9216-28EC-27E338EC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968C4-0C54-2BEA-5E51-BE18AEF2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FFAE6-E919-FFBF-450D-B1C95878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28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0C317-E432-8D08-3752-5A95548D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14DB-847A-0709-F809-D267E7B80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E54E65-4909-3041-9BDB-EAB34D411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4FD8E-357C-2A0A-0755-DF1D2737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7413E-57C3-B05B-26A6-700C36E1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0A551-8AB3-89FD-05E0-4DD718E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11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8D35C-DBAB-9419-3C6E-17780138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AE70C-8F47-0AEE-67C9-84685412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1D83D8-3410-9542-4A47-4B5B5B9B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8CA06-7033-27E3-1F34-5F22BD842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5EFD13-E243-3CF7-4E3E-3FC520374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BC61AA-2084-295F-01C9-605C94CD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8A56E2-F890-DE74-42B3-88BF6AB0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2A2B7B-FEC8-4C27-8FDA-FF0B81B4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8E99E-2C54-9893-968E-E68D1B96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17F4E-5E76-511E-68AA-CA7B720D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A61043-22C1-7695-6CA5-48336FD1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A0785B-75E7-0250-0F94-C59347F6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11BB67-6912-C213-8EE2-2EC6C27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C9B619-95F8-DA67-8AF9-AFAFCF12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E43A7-0E06-060D-3583-CAD92D3A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5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36FF-BA36-526D-C700-CEE63B0F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7DD6B-A276-3672-AE09-1261A1D3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C0C09-0E03-7AAF-337B-ECB86470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43D45-51A7-BF98-11C5-C445624F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2B5E3-4D11-9814-AB19-3AAE057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D36A5-92E2-744A-DD85-7F25587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B461F-377E-F8BC-38E0-4899B509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3052E7-D046-9801-FC8D-A82275097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8355BC-1403-00C7-D581-4A1965B4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1FA9C5-B07F-FC7F-7674-93CF108C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FB9F9-DF64-E4D8-6A6D-D41F80A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C581A6-235A-D012-C7D5-5BB3E7F0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3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BEDD60-E11A-6321-1683-DE46596B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3A6B3-E50A-7FAE-205C-70655F06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8CA94-A7CB-D98A-B8D0-495E04EF4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A167-F2EE-4072-8591-AA3B58B40704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EA61B-E8EA-1293-B70E-D0707F0E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861FE-87D6-12B7-FC4C-3DC91C4BC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C0E9-8079-4508-B4FC-DC6202D6E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1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834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1</cp:revision>
  <dcterms:created xsi:type="dcterms:W3CDTF">2023-03-06T14:51:32Z</dcterms:created>
  <dcterms:modified xsi:type="dcterms:W3CDTF">2023-03-06T14:52:14Z</dcterms:modified>
</cp:coreProperties>
</file>