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315638-C53B-189D-042D-4A9401398A75}"/>
              </a:ext>
            </a:extLst>
          </p:cNvPr>
          <p:cNvCxnSpPr/>
          <p:nvPr/>
        </p:nvCxnSpPr>
        <p:spPr>
          <a:xfrm>
            <a:off x="8380520" y="5442013"/>
            <a:ext cx="22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FD407DA-5E2B-F249-7D61-48766C69CF13}"/>
              </a:ext>
            </a:extLst>
          </p:cNvPr>
          <p:cNvCxnSpPr>
            <a:cxnSpLocks/>
          </p:cNvCxnSpPr>
          <p:nvPr/>
        </p:nvCxnSpPr>
        <p:spPr>
          <a:xfrm flipV="1">
            <a:off x="8536360" y="5349535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326224-3E9E-D96D-8C36-7FE847FD59DB}"/>
              </a:ext>
            </a:extLst>
          </p:cNvPr>
          <p:cNvCxnSpPr>
            <a:cxnSpLocks/>
          </p:cNvCxnSpPr>
          <p:nvPr/>
        </p:nvCxnSpPr>
        <p:spPr>
          <a:xfrm flipV="1">
            <a:off x="10227918" y="5349534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A6ACDD7-67AF-A821-94D2-6675B02B4DAF}"/>
              </a:ext>
            </a:extLst>
          </p:cNvPr>
          <p:cNvCxnSpPr>
            <a:cxnSpLocks/>
          </p:cNvCxnSpPr>
          <p:nvPr/>
        </p:nvCxnSpPr>
        <p:spPr>
          <a:xfrm flipV="1">
            <a:off x="9481351" y="3733725"/>
            <a:ext cx="0" cy="170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E704F61-4FD3-204B-72E2-ED0F099FF9BE}"/>
              </a:ext>
            </a:extLst>
          </p:cNvPr>
          <p:cNvCxnSpPr>
            <a:cxnSpLocks/>
          </p:cNvCxnSpPr>
          <p:nvPr/>
        </p:nvCxnSpPr>
        <p:spPr>
          <a:xfrm flipH="1" flipV="1">
            <a:off x="9251338" y="3424067"/>
            <a:ext cx="1087551" cy="14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09A0F03-B55C-B35E-1218-71821EA7EE3E}"/>
              </a:ext>
            </a:extLst>
          </p:cNvPr>
          <p:cNvSpPr/>
          <p:nvPr/>
        </p:nvSpPr>
        <p:spPr>
          <a:xfrm>
            <a:off x="10227919" y="4832222"/>
            <a:ext cx="221940" cy="181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BF931D2-94F2-C53D-961F-134298236955}"/>
              </a:ext>
            </a:extLst>
          </p:cNvPr>
          <p:cNvCxnSpPr>
            <a:cxnSpLocks/>
          </p:cNvCxnSpPr>
          <p:nvPr/>
        </p:nvCxnSpPr>
        <p:spPr>
          <a:xfrm flipV="1">
            <a:off x="10116947" y="4932375"/>
            <a:ext cx="221942" cy="184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921E5A-35E2-3BA2-7F98-10BA888BD28A}"/>
              </a:ext>
            </a:extLst>
          </p:cNvPr>
          <p:cNvCxnSpPr>
            <a:cxnSpLocks/>
          </p:cNvCxnSpPr>
          <p:nvPr/>
        </p:nvCxnSpPr>
        <p:spPr>
          <a:xfrm flipH="1" flipV="1">
            <a:off x="10186489" y="4767535"/>
            <a:ext cx="152400" cy="163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8D73BD-6F81-B22C-5E9F-A5D9C814E580}"/>
              </a:ext>
            </a:extLst>
          </p:cNvPr>
          <p:cNvCxnSpPr>
            <a:cxnSpLocks/>
          </p:cNvCxnSpPr>
          <p:nvPr/>
        </p:nvCxnSpPr>
        <p:spPr>
          <a:xfrm>
            <a:off x="10338889" y="4942416"/>
            <a:ext cx="284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4EB6AF38-EE8B-A307-5173-FB95C8F9F98F}"/>
              </a:ext>
            </a:extLst>
          </p:cNvPr>
          <p:cNvSpPr/>
          <p:nvPr/>
        </p:nvSpPr>
        <p:spPr>
          <a:xfrm>
            <a:off x="10733945" y="4718565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17DA9A-0BEB-A86A-2369-BF334C90D834}"/>
              </a:ext>
            </a:extLst>
          </p:cNvPr>
          <p:cNvSpPr/>
          <p:nvPr/>
        </p:nvSpPr>
        <p:spPr>
          <a:xfrm>
            <a:off x="8941948" y="4561006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7AE6AFD-3C50-2FA1-3320-2DC253F87BDF}"/>
              </a:ext>
            </a:extLst>
          </p:cNvPr>
          <p:cNvSpPr/>
          <p:nvPr/>
        </p:nvSpPr>
        <p:spPr>
          <a:xfrm>
            <a:off x="10041083" y="3963309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9080C-9E89-F995-CD6F-E0DFF491C62C}"/>
              </a:ext>
            </a:extLst>
          </p:cNvPr>
          <p:cNvSpPr/>
          <p:nvPr/>
        </p:nvSpPr>
        <p:spPr>
          <a:xfrm>
            <a:off x="9735207" y="4180580"/>
            <a:ext cx="230013" cy="18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89335B6-8803-1F37-6F83-380ACE60C0B0}"/>
              </a:ext>
            </a:extLst>
          </p:cNvPr>
          <p:cNvSpPr/>
          <p:nvPr/>
        </p:nvSpPr>
        <p:spPr>
          <a:xfrm>
            <a:off x="9395215" y="4675057"/>
            <a:ext cx="172271" cy="18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04D7B3-1FE7-D2D5-2CD2-3238241A9862}"/>
              </a:ext>
            </a:extLst>
          </p:cNvPr>
          <p:cNvSpPr/>
          <p:nvPr/>
        </p:nvSpPr>
        <p:spPr>
          <a:xfrm>
            <a:off x="9409693" y="4158119"/>
            <a:ext cx="165681" cy="2295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9283C81-2BDE-14B9-98E0-776ED9843CE6}"/>
              </a:ext>
            </a:extLst>
          </p:cNvPr>
          <p:cNvSpPr/>
          <p:nvPr/>
        </p:nvSpPr>
        <p:spPr>
          <a:xfrm>
            <a:off x="9031819" y="3751186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5555A817-80AD-9107-D7B1-6366DF351FE8}"/>
              </a:ext>
            </a:extLst>
          </p:cNvPr>
          <p:cNvSpPr/>
          <p:nvPr/>
        </p:nvSpPr>
        <p:spPr>
          <a:xfrm>
            <a:off x="8131860" y="3204474"/>
            <a:ext cx="626442" cy="36930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26DC7D41-9B2F-A8BA-7DB2-9388726EA07E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8554836" y="3464028"/>
            <a:ext cx="651026" cy="8705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09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</a:t>
            </a:r>
            <a:r>
              <a:rPr lang="fr-FR"/>
              <a:t>des graphiques.</a:t>
            </a:r>
            <a:endParaRPr lang="fr-FR" dirty="0"/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177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Bras à 1 degré de liberté (1 degree of freedom Drone Bench)</vt:lpstr>
      <vt:lpstr>Mise en contexte</vt:lpstr>
      <vt:lpstr>Présentation PowerPoint</vt:lpstr>
      <vt:lpstr>L’Interface Homme Machine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10</cp:revision>
  <dcterms:created xsi:type="dcterms:W3CDTF">2023-03-03T13:24:06Z</dcterms:created>
  <dcterms:modified xsi:type="dcterms:W3CDTF">2023-03-06T17:57:24Z</dcterms:modified>
</cp:coreProperties>
</file>