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A0286-9D82-0DF1-31F2-EAB96A22A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2F7815-2E04-35D0-4123-0EFCC59F1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AEF02-057A-DE7D-7A31-47E8F6AA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B8EBC-6703-C834-A4CA-12117649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DB285-9B65-AC4D-163B-3A3338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C2042-CDC8-60C9-874B-6EA2BAD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E6FE1D-C177-1387-D768-2294454D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0D469-7F3A-10D2-72AD-238094FC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025BA-D7DB-956E-E502-62F3597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506AE-565A-AE5C-368C-681CE5A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1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F8B272-0DF6-E30D-425C-F70C6972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029AE-C939-DEE4-5E9A-4DA99A7F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84EC0-65F0-7D61-93F9-04EFBE0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65ABB-68D6-BCF4-D709-52A04760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8351C-4C0D-EAA4-8A9D-5E529239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F74C-E410-EFE7-4DD7-FBD2F338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35C9C-C984-E162-0D2C-2F31FB6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27100-FDDB-F5A1-C2D4-2662FCE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0B67B-C734-867A-8940-184043A2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64D40-2947-0A22-112D-CF60DE9E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64BB-68A8-58A8-CAD0-B17DF3CA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FA656-4EE1-FF19-EF90-4E52035B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40FBF-673A-AAEB-22B7-3EF6909D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96083-B05B-9381-6E46-A00D3454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D76EA-8E61-49F3-2FBA-9C625F74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1B1FC-04D7-6539-702E-3932E660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10E74-61AF-72E7-A952-73B1DE153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B9FA44-9006-51E6-68B2-0E757D00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69F24-C8C4-81B3-8AAF-8BE78081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FFCA-71EF-8725-22A1-7D7F3A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4B972D-C816-454E-7D34-9521843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0DF79-B640-7AC9-B830-123643B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4CDBD4-5031-1FAE-7ECE-84DD91A9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CDB55-182F-3911-734C-A18C1F08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60FD02-37B4-7E36-74A7-28BE565F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CB5F0-F056-1CC1-546F-103AFC5D0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018487-F663-68CB-89F2-DB6EA7A0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CAD157-B64C-BD72-C32F-3E45A7A8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E8FC5B-60FB-3F69-F850-27344B7A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77DD0-CB6A-5DAC-5D6B-D4D888E3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3B0B5C-D276-5C27-9C12-8EBEF4A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25789E-FF3F-128C-D120-13F4D392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147D7-FA6D-1D5F-D37D-E7F0598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861BC-BC34-065B-AF6E-8D8E74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09C9F-104F-7F06-AB27-6A900B5D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A0FE7-4337-F655-512A-26D1DF0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544-BDF7-1931-EABF-41B7AC8A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496F1-EC68-DE79-F769-9D90068F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D82AC-6762-2FBB-F1D7-D66BB207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ECD024-5C2D-A4DB-A4B5-711390C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FCAE3-4545-B1A8-EA15-03165DAE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A112C-2212-A75E-D695-060EEB6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2272-BEBA-8C67-D035-AAF4525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673F56-72DD-730F-A456-BEFDD5E34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FC788C-D8CF-BDD4-0716-D497AFFC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C9FE1-7FA9-0A15-191E-19A6CEB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7CA83-7895-60D2-A41A-4FD4D44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B1D055-8403-94BD-A5CB-AA0FCE1F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3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6C6DE8-A280-D86E-1120-DA7A8CFB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26A5F-A379-AB14-C847-CA8B043A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3D04C-1166-3F7C-8BFF-056CC480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A03-C257-4CA5-9616-85CF8D5B1383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F5CA8-BE16-4CAD-4122-81FC8B7B4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D9FA8-1126-0B1D-E30F-970CC6E4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66169" y="120498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43250" y="206676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43833" y="179197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9995" y="170224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64693" y="206897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47272" y="206676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43833" y="458409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30519" y="225143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9076" y="225143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44920" y="169743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30995" y="225143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35623" y="243609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43833" y="152871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9611" y="138965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35622" y="139928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28849" y="221852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401731" y="221852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43833" y="346503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76163" y="243609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30996" y="338749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70984" y="464667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25598" y="221852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315638-C53B-189D-042D-4A9401398A75}"/>
              </a:ext>
            </a:extLst>
          </p:cNvPr>
          <p:cNvCxnSpPr/>
          <p:nvPr/>
        </p:nvCxnSpPr>
        <p:spPr>
          <a:xfrm>
            <a:off x="8389398" y="5095783"/>
            <a:ext cx="22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FD407DA-5E2B-F249-7D61-48766C69CF13}"/>
              </a:ext>
            </a:extLst>
          </p:cNvPr>
          <p:cNvCxnSpPr>
            <a:cxnSpLocks/>
          </p:cNvCxnSpPr>
          <p:nvPr/>
        </p:nvCxnSpPr>
        <p:spPr>
          <a:xfrm flipV="1">
            <a:off x="8545238" y="5003305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326224-3E9E-D96D-8C36-7FE847FD59DB}"/>
              </a:ext>
            </a:extLst>
          </p:cNvPr>
          <p:cNvCxnSpPr>
            <a:cxnSpLocks/>
          </p:cNvCxnSpPr>
          <p:nvPr/>
        </p:nvCxnSpPr>
        <p:spPr>
          <a:xfrm flipV="1">
            <a:off x="10236796" y="5003304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A6ACDD7-67AF-A821-94D2-6675B02B4DAF}"/>
              </a:ext>
            </a:extLst>
          </p:cNvPr>
          <p:cNvCxnSpPr>
            <a:cxnSpLocks/>
          </p:cNvCxnSpPr>
          <p:nvPr/>
        </p:nvCxnSpPr>
        <p:spPr>
          <a:xfrm flipV="1">
            <a:off x="9490229" y="3387495"/>
            <a:ext cx="0" cy="170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E704F61-4FD3-204B-72E2-ED0F099FF9BE}"/>
              </a:ext>
            </a:extLst>
          </p:cNvPr>
          <p:cNvCxnSpPr>
            <a:cxnSpLocks/>
          </p:cNvCxnSpPr>
          <p:nvPr/>
        </p:nvCxnSpPr>
        <p:spPr>
          <a:xfrm flipH="1" flipV="1">
            <a:off x="9260216" y="3077837"/>
            <a:ext cx="1087551" cy="14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09A0F03-B55C-B35E-1218-71821EA7EE3E}"/>
              </a:ext>
            </a:extLst>
          </p:cNvPr>
          <p:cNvSpPr/>
          <p:nvPr/>
        </p:nvSpPr>
        <p:spPr>
          <a:xfrm>
            <a:off x="10236797" y="4485992"/>
            <a:ext cx="221940" cy="181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BF931D2-94F2-C53D-961F-134298236955}"/>
              </a:ext>
            </a:extLst>
          </p:cNvPr>
          <p:cNvCxnSpPr>
            <a:cxnSpLocks/>
          </p:cNvCxnSpPr>
          <p:nvPr/>
        </p:nvCxnSpPr>
        <p:spPr>
          <a:xfrm flipV="1">
            <a:off x="10125825" y="4586145"/>
            <a:ext cx="221942" cy="1849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921E5A-35E2-3BA2-7F98-10BA888BD28A}"/>
              </a:ext>
            </a:extLst>
          </p:cNvPr>
          <p:cNvCxnSpPr>
            <a:cxnSpLocks/>
          </p:cNvCxnSpPr>
          <p:nvPr/>
        </p:nvCxnSpPr>
        <p:spPr>
          <a:xfrm flipH="1" flipV="1">
            <a:off x="10195367" y="4421305"/>
            <a:ext cx="152400" cy="163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8D73BD-6F81-B22C-5E9F-A5D9C814E580}"/>
              </a:ext>
            </a:extLst>
          </p:cNvPr>
          <p:cNvCxnSpPr>
            <a:cxnSpLocks/>
          </p:cNvCxnSpPr>
          <p:nvPr/>
        </p:nvCxnSpPr>
        <p:spPr>
          <a:xfrm>
            <a:off x="10347767" y="4596186"/>
            <a:ext cx="284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4EB6AF38-EE8B-A307-5173-FB95C8F9F98F}"/>
              </a:ext>
            </a:extLst>
          </p:cNvPr>
          <p:cNvSpPr/>
          <p:nvPr/>
        </p:nvSpPr>
        <p:spPr>
          <a:xfrm>
            <a:off x="10742823" y="4372335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37858" y="206676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37858" y="346503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17DA9A-0BEB-A86A-2369-BF334C90D834}"/>
              </a:ext>
            </a:extLst>
          </p:cNvPr>
          <p:cNvSpPr/>
          <p:nvPr/>
        </p:nvSpPr>
        <p:spPr>
          <a:xfrm>
            <a:off x="8950826" y="4214776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37858" y="471982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7AE6AFD-3C50-2FA1-3320-2DC253F87BDF}"/>
              </a:ext>
            </a:extLst>
          </p:cNvPr>
          <p:cNvSpPr/>
          <p:nvPr/>
        </p:nvSpPr>
        <p:spPr>
          <a:xfrm>
            <a:off x="10049961" y="3617079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99080C-9E89-F995-CD6F-E0DFF491C62C}"/>
              </a:ext>
            </a:extLst>
          </p:cNvPr>
          <p:cNvSpPr/>
          <p:nvPr/>
        </p:nvSpPr>
        <p:spPr>
          <a:xfrm>
            <a:off x="9744085" y="3834350"/>
            <a:ext cx="230013" cy="18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89335B6-8803-1F37-6F83-380ACE60C0B0}"/>
              </a:ext>
            </a:extLst>
          </p:cNvPr>
          <p:cNvSpPr/>
          <p:nvPr/>
        </p:nvSpPr>
        <p:spPr>
          <a:xfrm>
            <a:off x="9404093" y="4328827"/>
            <a:ext cx="172271" cy="18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04D7B3-1FE7-D2D5-2CD2-3238241A9862}"/>
              </a:ext>
            </a:extLst>
          </p:cNvPr>
          <p:cNvSpPr/>
          <p:nvPr/>
        </p:nvSpPr>
        <p:spPr>
          <a:xfrm>
            <a:off x="9418571" y="3811889"/>
            <a:ext cx="165681" cy="2295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9283C81-2BDE-14B9-98E0-776ED9843CE6}"/>
              </a:ext>
            </a:extLst>
          </p:cNvPr>
          <p:cNvSpPr/>
          <p:nvPr/>
        </p:nvSpPr>
        <p:spPr>
          <a:xfrm>
            <a:off x="9040697" y="3404956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43701" y="246899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5555A817-80AD-9107-D7B1-6366DF351FE8}"/>
              </a:ext>
            </a:extLst>
          </p:cNvPr>
          <p:cNvSpPr/>
          <p:nvPr/>
        </p:nvSpPr>
        <p:spPr>
          <a:xfrm>
            <a:off x="8140738" y="2858244"/>
            <a:ext cx="626442" cy="36930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26DC7D41-9B2F-A8BA-7DB2-9388726EA07E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8563714" y="3117798"/>
            <a:ext cx="651026" cy="8705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28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6</cp:revision>
  <dcterms:created xsi:type="dcterms:W3CDTF">2023-01-27T10:09:33Z</dcterms:created>
  <dcterms:modified xsi:type="dcterms:W3CDTF">2023-03-06T14:42:08Z</dcterms:modified>
</cp:coreProperties>
</file>