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2" r:id="rId7"/>
    <p:sldId id="258" r:id="rId8"/>
    <p:sldId id="271" r:id="rId9"/>
    <p:sldId id="272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FA31AE4-8C91-AE6E-EF68-DE55FD50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D3603825-1A6F-E219-4635-028A2B200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48D6101-F13A-80D7-C2AB-B3857FA6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1CC0B959-36F1-C032-5A4F-8A76ED267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2254044-4234-5CCF-1A1A-8029C066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Apports Matériels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F16E1CC-6FB8-1747-FFAD-5376E993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Rapporteur en plexiglas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Conception sur SolidWorks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Fabrication via la découpeuse laser</a:t>
            </a:r>
          </a:p>
          <a:p>
            <a:r>
              <a:rPr lang="fr-FR" u="sng" dirty="0"/>
              <a:t>Nouveau Carter: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Modification de l’ancien modèle sur SolidWorks</a:t>
            </a:r>
          </a:p>
          <a:p>
            <a:endParaRPr lang="fr-FR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5FC30A-D886-932D-32F6-CED48738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59" y="2450585"/>
            <a:ext cx="3236324" cy="1741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702BD-A20D-431C-8AEC-35696A747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023" y="2427571"/>
            <a:ext cx="2049910" cy="17642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BF10E2-5D66-613A-4D77-1302E0A0F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548" y="4326713"/>
            <a:ext cx="2545469" cy="19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9B7AE89-BE0E-23F5-07B2-C33B0BCF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428F884D-1D1B-8DB2-11A1-B345DDD5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554C49-B371-CEDF-EF4B-DF05A1D6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DB4A52-45D1-F796-7D5F-92AD55FC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Intérêt pour l’entreprise: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Déploiement possible du projet pour des premiers cours/TP.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Projet « vitrine » pour l’I’Lab.</a:t>
            </a:r>
          </a:p>
          <a:p>
            <a:r>
              <a:rPr lang="fr-FR" u="sng" dirty="0"/>
              <a:t>Apport personnel: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 Skills </a:t>
            </a:r>
            <a:r>
              <a:rPr lang="fr-FR" dirty="0"/>
              <a:t>: Python, C, STM32, SolidWorks.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 Skills </a:t>
            </a:r>
            <a:r>
              <a:rPr lang="fr-FR" dirty="0"/>
              <a:t>: Adaptation, Prise de décisions, Aisance à l’oral.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A92412-771A-CA57-1445-1AE8526D64A7}"/>
              </a:ext>
            </a:extLst>
          </p:cNvPr>
          <p:cNvGrpSpPr/>
          <p:nvPr/>
        </p:nvGrpSpPr>
        <p:grpSpPr>
          <a:xfrm>
            <a:off x="7427288" y="4314161"/>
            <a:ext cx="1976282" cy="602822"/>
            <a:chOff x="7238510" y="4409808"/>
            <a:chExt cx="1976282" cy="602822"/>
          </a:xfrm>
        </p:grpSpPr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0A96FA2F-FD2F-C159-A1BC-3317853D7EE2}"/>
                </a:ext>
              </a:extLst>
            </p:cNvPr>
            <p:cNvSpPr/>
            <p:nvPr/>
          </p:nvSpPr>
          <p:spPr>
            <a:xfrm rot="10800000">
              <a:off x="8790039" y="4409808"/>
              <a:ext cx="424753" cy="48771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6856DC8-B27D-5816-192E-8F0CC7A38098}"/>
                </a:ext>
              </a:extLst>
            </p:cNvPr>
            <p:cNvSpPr txBox="1"/>
            <p:nvPr/>
          </p:nvSpPr>
          <p:spPr>
            <a:xfrm>
              <a:off x="7238510" y="4489410"/>
              <a:ext cx="155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1">
                      <a:lumMod val="75000"/>
                    </a:schemeClr>
                  </a:solidFill>
                </a:rPr>
                <a:t>LEVEL UP</a:t>
              </a:r>
              <a:endParaRPr lang="fr-F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612B18D-1C14-C5C6-6913-A07C2BDC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246666-B427-4261-9122-BF5A5B2B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FFA7688-F2FE-90EE-57FC-596B1EF4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7B7C3F8-9544-E992-8F53-BD610DDF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Place du stage dans mon projet professionnel: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expérience professionnelle en robotique &amp; drone (CV).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Vient valider mon envie de travailler dans ce domaine.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2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61F71289-4CCB-BB70-3960-9F6C19607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FCE57007-405B-A60B-E0E4-26B303B2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F735DCF-040A-8158-A870-212A467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E48219-74F9-A2F4-213C-1F8136B1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Idées de développements ultérieurs: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Nouvel organe pour la liaison pivot.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Miniaturisation du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Impressions et tests de l’impact des hélices.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Butée mécanique, protections et bouton d’arrêt d’urgence.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Ajout d’un nouvel axe de rotation.</a:t>
            </a:r>
          </a:p>
        </p:txBody>
      </p:sp>
    </p:spTree>
    <p:extLst>
      <p:ext uri="{BB962C8B-B14F-4D97-AF65-F5344CB8AC3E}">
        <p14:creationId xmlns:p14="http://schemas.microsoft.com/office/powerpoint/2010/main" val="238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FB4B4E88-0449-92A3-B4B2-7446CC3A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87D1FAB3-3E58-0222-C2DA-8BA168F7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D16AFE-997C-A398-46A4-1F3CF1C5D318}"/>
              </a:ext>
            </a:extLst>
          </p:cNvPr>
          <p:cNvSpPr txBox="1"/>
          <p:nvPr/>
        </p:nvSpPr>
        <p:spPr>
          <a:xfrm>
            <a:off x="1064833" y="3044279"/>
            <a:ext cx="1006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JE VOUS REMERCIE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55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45D33CD-7C64-869A-00D9-CC1EFE4E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A166CD8-277A-72C3-D363-30970CC7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35A0483-D8FC-C638-2047-F1B67F40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BF9C1-7683-5B90-88B5-D73F3828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school Efrei Paris 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Originally named “French school of radio electricity, electronics and informatics” (1936).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Delivers Engineer Titles since 1957.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of the university Paris-Panthéon-</a:t>
            </a:r>
            <a:r>
              <a:rPr lang="en-US" dirty="0" err="1"/>
              <a:t>Assas</a:t>
            </a:r>
            <a:r>
              <a:rPr lang="en-US" dirty="0"/>
              <a:t> since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Campuses in the Parisian area &amp; Bordeaux.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211B682-6888-3ADD-C5CA-4453E62F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761D0F1D-BD65-E94E-9F96-3B15A518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00252BB-A0EA-11F6-E277-2AAC303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32033E-9C2C-04FF-22A5-11D6AAE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Innovation’Lab: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Entity of Efrei Paris since 2021 (from the building’s construction).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Workspace delivering tools for school or personal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: 3D Printers &amp; Laser-cutting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Opportunities to make your projects from scratch.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E2DBADC1-B2B7-AC43-7AB5-40232BE1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B190067-BBEF-183B-E628-C4998661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7D11905-50B7-F882-61A3-E71B2F07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770754-E866-C262-C27E-B42456CD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Members of the Drone Bench project: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GRIOT, manager of the I’Lab.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Mrs. CONTEVILLE, teacher-researcher and head teacher of </a:t>
            </a:r>
            <a:r>
              <a:rPr lang="en-US" dirty="0" err="1"/>
              <a:t>Efrei’s</a:t>
            </a:r>
            <a:r>
              <a:rPr lang="en-US" dirty="0"/>
              <a:t> major Robotics Systems &amp; Drones.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N’DO, former intern who worked on this project during his M1 internship during 2021/2022.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: Julien PANNIER, M1 intern who continued working on the Drone Bench (2022/2023).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DBEA4F8-A3DB-628A-B749-2F5565AB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6" y="1062684"/>
            <a:ext cx="4456283" cy="5342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CF6DA22-8259-39AF-AC64-9C19D970A5E2}"/>
              </a:ext>
            </a:extLst>
          </p:cNvPr>
          <p:cNvSpPr/>
          <p:nvPr/>
        </p:nvSpPr>
        <p:spPr>
          <a:xfrm>
            <a:off x="9817454" y="2815162"/>
            <a:ext cx="488719" cy="445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974702-361D-5715-0C8F-BA2A3A4EFC0C}"/>
              </a:ext>
            </a:extLst>
          </p:cNvPr>
          <p:cNvSpPr txBox="1"/>
          <p:nvPr/>
        </p:nvSpPr>
        <p:spPr>
          <a:xfrm>
            <a:off x="8676723" y="219542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D9B4EEA-195B-4BE7-F732-D397F39CBC41}"/>
              </a:ext>
            </a:extLst>
          </p:cNvPr>
          <p:cNvSpPr/>
          <p:nvPr/>
        </p:nvSpPr>
        <p:spPr>
          <a:xfrm>
            <a:off x="10094006" y="4813267"/>
            <a:ext cx="684115" cy="6221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13FCD3-2406-EE5E-51F0-A2C5A233DDCA}"/>
              </a:ext>
            </a:extLst>
          </p:cNvPr>
          <p:cNvSpPr/>
          <p:nvPr/>
        </p:nvSpPr>
        <p:spPr>
          <a:xfrm>
            <a:off x="10061813" y="3288872"/>
            <a:ext cx="342058" cy="2783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E209BFD-B2E8-6E1B-FABD-9A8B02DB6E88}"/>
              </a:ext>
            </a:extLst>
          </p:cNvPr>
          <p:cNvSpPr/>
          <p:nvPr/>
        </p:nvSpPr>
        <p:spPr>
          <a:xfrm>
            <a:off x="10356727" y="3526507"/>
            <a:ext cx="272311" cy="2783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351E12-F211-C6EB-401E-CBAA5E9302DE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10629038" y="3597733"/>
            <a:ext cx="626931" cy="679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1BD4E8A-A488-CB99-3ADE-554E5EA4EFBD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9755957" y="3526487"/>
            <a:ext cx="355949" cy="5464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5617584-B141-E017-7043-77D166935073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10677935" y="4606111"/>
            <a:ext cx="325353" cy="298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724885-C21E-30CD-E9A4-362D79A212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27063" y="2412994"/>
            <a:ext cx="961962" cy="46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F217EE3-20EB-E652-F4B4-C1F269A99C9F}"/>
              </a:ext>
            </a:extLst>
          </p:cNvPr>
          <p:cNvSpPr txBox="1"/>
          <p:nvPr/>
        </p:nvSpPr>
        <p:spPr>
          <a:xfrm>
            <a:off x="9540896" y="401790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27CF52-1D9E-8252-B525-ECE9811F1799}"/>
              </a:ext>
            </a:extLst>
          </p:cNvPr>
          <p:cNvSpPr txBox="1"/>
          <p:nvPr/>
        </p:nvSpPr>
        <p:spPr>
          <a:xfrm>
            <a:off x="11230627" y="332039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7C502E-6F2A-9515-37EF-8049D064A0DF}"/>
              </a:ext>
            </a:extLst>
          </p:cNvPr>
          <p:cNvSpPr txBox="1"/>
          <p:nvPr/>
        </p:nvSpPr>
        <p:spPr>
          <a:xfrm>
            <a:off x="10919997" y="428070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1477DEA-3A70-817C-E033-1E4D7A52C88E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10615684" y="4118784"/>
            <a:ext cx="522781" cy="332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560EE50-3426-D4F9-6DC2-94901787395B}"/>
              </a:ext>
            </a:extLst>
          </p:cNvPr>
          <p:cNvSpPr txBox="1"/>
          <p:nvPr/>
        </p:nvSpPr>
        <p:spPr>
          <a:xfrm>
            <a:off x="11118109" y="396593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8CDC7BE-A27F-C41F-A3F6-433F5EB34960}"/>
              </a:ext>
            </a:extLst>
          </p:cNvPr>
          <p:cNvSpPr/>
          <p:nvPr/>
        </p:nvSpPr>
        <p:spPr>
          <a:xfrm>
            <a:off x="10214984" y="3843877"/>
            <a:ext cx="400700" cy="5498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AE3166-E8AD-AEB2-549F-1ADDEC089C08}"/>
              </a:ext>
            </a:extLst>
          </p:cNvPr>
          <p:cNvSpPr/>
          <p:nvPr/>
        </p:nvSpPr>
        <p:spPr>
          <a:xfrm>
            <a:off x="4143420" y="280896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7EB59D8-E077-BAB4-D7DA-D27317A1BC1E}"/>
              </a:ext>
            </a:extLst>
          </p:cNvPr>
          <p:cNvSpPr txBox="1"/>
          <p:nvPr/>
        </p:nvSpPr>
        <p:spPr>
          <a:xfrm>
            <a:off x="546705" y="5786957"/>
            <a:ext cx="342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IHM : Interface Homme Machine</a:t>
            </a:r>
          </a:p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µC : Microcontrôleur</a:t>
            </a:r>
          </a:p>
          <a:p>
            <a:r>
              <a:rPr lang="fr-FR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ESC : Electronic Speed 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54" grpId="0" animBg="1"/>
      <p:bldP spid="35" grpId="0" animBg="1"/>
      <p:bldP spid="36" grpId="0"/>
      <p:bldP spid="37" grpId="0" animBg="1"/>
      <p:bldP spid="38" grpId="0" animBg="1"/>
      <p:bldP spid="39" grpId="0" animBg="1"/>
      <p:bldP spid="56" grpId="0"/>
      <p:bldP spid="57" grpId="0"/>
      <p:bldP spid="58" grpId="0"/>
      <p:bldP spid="61" grpId="0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des graphiques.</a:t>
            </a:r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FA31AE4-8C91-AE6E-EF68-DE55FD50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D3603825-1A6F-E219-4635-028A2B20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0CEC4F-5593-9464-9D40-6AB50A38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11" y="144551"/>
            <a:ext cx="1124121" cy="7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03B4A10-AA2D-7DED-A2BF-8B0882A6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62" y="213474"/>
            <a:ext cx="2678307" cy="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D808D8-2ED4-8A0E-0DA1-6FFB113E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00" y="1761034"/>
            <a:ext cx="651634" cy="3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F314983-F6E9-90C4-30EB-D31919D9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11" y="1867629"/>
            <a:ext cx="194408" cy="5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AE19A7-E194-CE73-167B-E8D8E1A1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36" y="2307880"/>
            <a:ext cx="1258028" cy="5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6E527E-E148-28C6-23CE-BCA42533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276" y="2645980"/>
            <a:ext cx="194406" cy="5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F998206-57DA-D0E4-2409-8E7A8510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00" y="2799907"/>
            <a:ext cx="898713" cy="3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330798B8-5084-4337-B109-509AEF1C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93" y="3099181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D583D00-86D2-2434-0CAB-9C1E2EC8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77" y="3430852"/>
            <a:ext cx="194406" cy="5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7E96B3A7-3197-FD5B-D9E6-C3B285AD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10" y="3618796"/>
            <a:ext cx="898713" cy="3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B3E6FBF-EB74-63E5-6A64-57E67118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38" y="3873525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>
            <a:extLst>
              <a:ext uri="{FF2B5EF4-FFF2-40B4-BE49-F238E27FC236}">
                <a16:creationId xmlns:a16="http://schemas.microsoft.com/office/drawing/2014/main" id="{52C85139-B208-DE81-E9CD-88BB6438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05" y="1020588"/>
            <a:ext cx="3292235" cy="50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5168BAAD-635B-041A-0FB2-36F1ED40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70B9059-60FE-7D8A-638E-6EC0978C2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DDA857-E5F2-D1A4-1A19-AC531C5F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11" y="144551"/>
            <a:ext cx="1124121" cy="7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6ACB8E1-4D14-ADCA-5431-8F63CE38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62" y="213474"/>
            <a:ext cx="2678307" cy="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C86919EC-EB48-14F2-E37C-269E251E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86" y="1165721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2BC46896-D2BE-4B59-FCB3-4D99829E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03" y="1345053"/>
            <a:ext cx="2038350" cy="20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9AED759-95C5-1BBF-896A-7330818D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94" y="2063976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2DE5AD6E-21E3-6951-0823-0C7AFF5D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27" y="3258547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0735A1-607C-EEE6-1233-3CEB8438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682" y="1327357"/>
            <a:ext cx="194494" cy="20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56FF9911-0A93-5F66-7CAD-75CA2281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0" y="2060373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146203-B3D5-560C-7C14-22489275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04" y="3258546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ECE5557A-B442-63B2-0E59-B4A5DA44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4" y="1345053"/>
            <a:ext cx="1465654" cy="4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F2F71A6-9E18-096F-2792-5BF2BC3E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72" y="1431304"/>
            <a:ext cx="820012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05C25914-E020-B0BA-DD59-29247A61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9" y="1666818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820D30E-D1D6-85F3-0575-04471DE2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21" y="2013035"/>
            <a:ext cx="200614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591E72D7-6B00-BDCF-86CB-2DBC0234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9" y="2432863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96DD5-3EBF-75E3-9DC2-2E4FE42F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54" y="2743591"/>
            <a:ext cx="191922" cy="6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21F118AB-DE25-C399-2F5F-537F8AD3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56" y="3258545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40FCC48-C18B-EEB0-F65F-BA57A818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92" y="2967639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CA187A46-3647-3EDA-82BD-1B6BDEB2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67" y="3598584"/>
            <a:ext cx="2139902" cy="18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03DD106-7156-2265-E2A1-E545594E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29" y="3578838"/>
            <a:ext cx="228600" cy="18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A9BA2BD9-D138-916E-B59E-1AABB492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34" y="2592755"/>
            <a:ext cx="1120426" cy="28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E2EE8BA8-44B4-EE57-DA09-A3C9548B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2" y="3598585"/>
            <a:ext cx="1443113" cy="18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C87E5A11-2AAB-B557-8B3D-50641C84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12" y="5287225"/>
            <a:ext cx="1601574" cy="6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>
            <a:extLst>
              <a:ext uri="{FF2B5EF4-FFF2-40B4-BE49-F238E27FC236}">
                <a16:creationId xmlns:a16="http://schemas.microsoft.com/office/drawing/2014/main" id="{683A223E-3C4D-6543-FFC5-D4058CB3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34" y="4607891"/>
            <a:ext cx="820013" cy="2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500</Words>
  <Application>Microsoft Office PowerPoint</Application>
  <PresentationFormat>Grand écran</PresentationFormat>
  <Paragraphs>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Thème Office</vt:lpstr>
      <vt:lpstr>Bras à 1 degré de liberté (1 degree of freedom Drone Bench)</vt:lpstr>
      <vt:lpstr>Working environment</vt:lpstr>
      <vt:lpstr>Working environment</vt:lpstr>
      <vt:lpstr>Working environment</vt:lpstr>
      <vt:lpstr>Mise en contexte</vt:lpstr>
      <vt:lpstr>Présentation PowerPoint</vt:lpstr>
      <vt:lpstr>L’Interface Homme Machine</vt:lpstr>
      <vt:lpstr>Présentation PowerPoint</vt:lpstr>
      <vt:lpstr>Présentation PowerPoint</vt:lpstr>
      <vt:lpstr>Présentation PowerPoint</vt:lpstr>
      <vt:lpstr>Apports Matériels</vt:lpstr>
      <vt:lpstr>Conclusion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41</cp:revision>
  <dcterms:created xsi:type="dcterms:W3CDTF">2023-03-03T13:24:06Z</dcterms:created>
  <dcterms:modified xsi:type="dcterms:W3CDTF">2023-03-21T13:04:03Z</dcterms:modified>
</cp:coreProperties>
</file>