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A0286-9D82-0DF1-31F2-EAB96A22A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2F7815-2E04-35D0-4123-0EFCC59F1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1AEF02-057A-DE7D-7A31-47E8F6AA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B8EBC-6703-C834-A4CA-12117649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DB285-9B65-AC4D-163B-3A333809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3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C2042-CDC8-60C9-874B-6EA2BAD8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E6FE1D-C177-1387-D768-2294454D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E0D469-7F3A-10D2-72AD-238094FC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C025BA-D7DB-956E-E502-62F3597F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506AE-565A-AE5C-368C-681CE5A2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10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F8B272-0DF6-E30D-425C-F70C6972E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029AE-C939-DEE4-5E9A-4DA99A7FA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C84EC0-65F0-7D61-93F9-04EFBE0C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A65ABB-68D6-BCF4-D709-52A04760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88351C-4C0D-EAA4-8A9D-5E529239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AF74C-E410-EFE7-4DD7-FBD2F338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35C9C-C984-E162-0D2C-2F31FB6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F27100-FDDB-F5A1-C2D4-2662FCE7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F0B67B-C734-867A-8940-184043A2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264D40-2947-0A22-112D-CF60DE9E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78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964BB-68A8-58A8-CAD0-B17DF3CA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7FA656-4EE1-FF19-EF90-4E52035B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440FBF-673A-AAEB-22B7-3EF6909D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496083-B05B-9381-6E46-A00D3454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AD76EA-8E61-49F3-2FBA-9C625F74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71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1B1FC-04D7-6539-702E-3932E660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10E74-61AF-72E7-A952-73B1DE153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B9FA44-9006-51E6-68B2-0E757D00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B69F24-C8C4-81B3-8AAF-8BE78081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DFFCA-71EF-8725-22A1-7D7F3A34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4B972D-C816-454E-7D34-95218435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54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0DF79-B640-7AC9-B830-123643BA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4CDBD4-5031-1FAE-7ECE-84DD91A9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5CDB55-182F-3911-734C-A18C1F084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60FD02-37B4-7E36-74A7-28BE565F3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9CB5F0-F056-1CC1-546F-103AFC5D0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018487-F663-68CB-89F2-DB6EA7A0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CAD157-B64C-BD72-C32F-3E45A7A8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E8FC5B-60FB-3F69-F850-27344B7A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90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77DD0-CB6A-5DAC-5D6B-D4D888E3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3B0B5C-D276-5C27-9C12-8EBEF4A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25789E-FF3F-128C-D120-13F4D392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9147D7-FA6D-1D5F-D37D-E7F05985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24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861BC-BC34-065B-AF6E-8D8E7490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E09C9F-104F-7F06-AB27-6A900B5D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EA0FE7-4337-F655-512A-26D1DF0A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4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E6544-BDF7-1931-EABF-41B7AC8A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2496F1-EC68-DE79-F769-9D90068F1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8D82AC-6762-2FBB-F1D7-D66BB207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ECD024-5C2D-A4DB-A4B5-711390CA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1FCAE3-4545-B1A8-EA15-03165DAE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9A112C-2212-A75E-D695-060EEB6B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08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A2272-BEBA-8C67-D035-AAF4525D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673F56-72DD-730F-A456-BEFDD5E34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FC788C-D8CF-BDD4-0716-D497AFFCF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EC9FE1-7FA9-0A15-191E-19A6CEB7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A03-C257-4CA5-9616-85CF8D5B138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17CA83-7895-60D2-A41A-4FD4D446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B1D055-8403-94BD-A5CB-AA0FCE1F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93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6C6DE8-A280-D86E-1120-DA7A8CFB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326A5F-A379-AB14-C847-CA8B043A9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53D04C-1166-3F7C-8BFF-056CC4800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64A03-C257-4CA5-9616-85CF8D5B1383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DF5CA8-BE16-4CAD-4122-81FC8B7B4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2D9FA8-1126-0B1D-E30F-970CC6E42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ED537-FB6B-4885-A283-D066CA053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70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A50C5FB-1D74-6FAD-AADB-4903E7C74C8A}"/>
              </a:ext>
            </a:extLst>
          </p:cNvPr>
          <p:cNvSpPr txBox="1"/>
          <p:nvPr/>
        </p:nvSpPr>
        <p:spPr>
          <a:xfrm>
            <a:off x="5994643" y="530286"/>
            <a:ext cx="7203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BRAS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0DC3F0-EDF2-932C-577E-ACCECFA980DC}"/>
              </a:ext>
            </a:extLst>
          </p:cNvPr>
          <p:cNvSpPr txBox="1"/>
          <p:nvPr/>
        </p:nvSpPr>
        <p:spPr>
          <a:xfrm>
            <a:off x="3071724" y="1392061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µC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99DE1D-6490-1013-D7FE-D5013BF58366}"/>
              </a:ext>
            </a:extLst>
          </p:cNvPr>
          <p:cNvSpPr txBox="1"/>
          <p:nvPr/>
        </p:nvSpPr>
        <p:spPr>
          <a:xfrm>
            <a:off x="5572307" y="1117273"/>
            <a:ext cx="1564978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Hélices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9DEB72-85D1-97D4-5D14-4B2504B6AF91}"/>
              </a:ext>
            </a:extLst>
          </p:cNvPr>
          <p:cNvSpPr txBox="1"/>
          <p:nvPr/>
        </p:nvSpPr>
        <p:spPr>
          <a:xfrm>
            <a:off x="1328469" y="1027541"/>
            <a:ext cx="5952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IHM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4F1B18-9011-9A3B-E9AC-109909305161}"/>
              </a:ext>
            </a:extLst>
          </p:cNvPr>
          <p:cNvSpPr txBox="1"/>
          <p:nvPr/>
        </p:nvSpPr>
        <p:spPr>
          <a:xfrm>
            <a:off x="1393167" y="1394272"/>
            <a:ext cx="4658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6F9479-C9A9-8D14-C0CA-E38F23AE6E47}"/>
              </a:ext>
            </a:extLst>
          </p:cNvPr>
          <p:cNvSpPr txBox="1"/>
          <p:nvPr/>
        </p:nvSpPr>
        <p:spPr>
          <a:xfrm>
            <a:off x="4375746" y="1392061"/>
            <a:ext cx="5837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ESC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3D5C43E-AA3F-9E16-18A0-4A30F1673CBD}"/>
              </a:ext>
            </a:extLst>
          </p:cNvPr>
          <p:cNvSpPr txBox="1"/>
          <p:nvPr/>
        </p:nvSpPr>
        <p:spPr>
          <a:xfrm>
            <a:off x="5572307" y="3909390"/>
            <a:ext cx="1564978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Centrale inertielle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FB7C9B0-5660-E9C6-DE20-16C1941945D5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1858993" y="1576727"/>
            <a:ext cx="1212731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532BCDE-A0B2-FA35-06D9-7BFD45F92AD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537550" y="1576727"/>
            <a:ext cx="83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8AE6343A-8C64-16C6-88B7-CA21AE7273A4}"/>
              </a:ext>
            </a:extLst>
          </p:cNvPr>
          <p:cNvSpPr txBox="1"/>
          <p:nvPr/>
        </p:nvSpPr>
        <p:spPr>
          <a:xfrm>
            <a:off x="2773394" y="1022729"/>
            <a:ext cx="106248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Firmware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AA26642-B497-AED2-B5AE-15134C70D15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4959469" y="1576727"/>
            <a:ext cx="612838" cy="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3B19664-3559-660C-48A4-F8E13F15F41B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3164097" y="1761394"/>
            <a:ext cx="2408211" cy="2471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9EC4932-82B1-2592-1661-6E9BCA58FEDD}"/>
              </a:ext>
            </a:extLst>
          </p:cNvPr>
          <p:cNvSpPr/>
          <p:nvPr/>
        </p:nvSpPr>
        <p:spPr>
          <a:xfrm>
            <a:off x="5572307" y="854016"/>
            <a:ext cx="1564978" cy="396815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496911C1-7750-D119-E72C-B2D9337D6151}"/>
              </a:ext>
            </a:extLst>
          </p:cNvPr>
          <p:cNvSpPr txBox="1"/>
          <p:nvPr/>
        </p:nvSpPr>
        <p:spPr>
          <a:xfrm>
            <a:off x="1268085" y="714952"/>
            <a:ext cx="72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Python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C20050E-350F-7F1C-DD17-373A30146E3F}"/>
              </a:ext>
            </a:extLst>
          </p:cNvPr>
          <p:cNvSpPr txBox="1"/>
          <p:nvPr/>
        </p:nvSpPr>
        <p:spPr>
          <a:xfrm>
            <a:off x="3164096" y="724583"/>
            <a:ext cx="281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BBABE72C-3E19-455F-1C70-C98540B147FE}"/>
              </a:ext>
            </a:extLst>
          </p:cNvPr>
          <p:cNvSpPr txBox="1"/>
          <p:nvPr/>
        </p:nvSpPr>
        <p:spPr>
          <a:xfrm>
            <a:off x="2157323" y="1543826"/>
            <a:ext cx="611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UART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0AFEF9-54DB-5C86-200E-C17B8E9BA6C8}"/>
              </a:ext>
            </a:extLst>
          </p:cNvPr>
          <p:cNvSpPr txBox="1"/>
          <p:nvPr/>
        </p:nvSpPr>
        <p:spPr>
          <a:xfrm>
            <a:off x="3730205" y="1543826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24DA892-2FB0-C63E-1012-DA3C00D291C5}"/>
              </a:ext>
            </a:extLst>
          </p:cNvPr>
          <p:cNvSpPr txBox="1"/>
          <p:nvPr/>
        </p:nvSpPr>
        <p:spPr>
          <a:xfrm>
            <a:off x="5572307" y="2790330"/>
            <a:ext cx="156497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Potentiomètre</a:t>
            </a:r>
          </a:p>
        </p:txBody>
      </p: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37666535-936D-1F90-F05E-38AEF4B9C6E8}"/>
              </a:ext>
            </a:extLst>
          </p:cNvPr>
          <p:cNvCxnSpPr>
            <a:cxnSpLocks/>
            <a:stCxn id="74" idx="1"/>
            <a:endCxn id="7" idx="2"/>
          </p:cNvCxnSpPr>
          <p:nvPr/>
        </p:nvCxnSpPr>
        <p:spPr>
          <a:xfrm rot="10800000">
            <a:off x="3304637" y="1761394"/>
            <a:ext cx="2267670" cy="121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E1EEB079-3DD9-CAD0-1DB9-020A81526899}"/>
              </a:ext>
            </a:extLst>
          </p:cNvPr>
          <p:cNvSpPr txBox="1"/>
          <p:nvPr/>
        </p:nvSpPr>
        <p:spPr>
          <a:xfrm>
            <a:off x="4959470" y="2712792"/>
            <a:ext cx="53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7030A0"/>
                </a:solidFill>
              </a:rPr>
              <a:t>ADC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19B397FA-50EB-1DBE-35E4-CF182F1DB3DE}"/>
              </a:ext>
            </a:extLst>
          </p:cNvPr>
          <p:cNvSpPr txBox="1"/>
          <p:nvPr/>
        </p:nvSpPr>
        <p:spPr>
          <a:xfrm>
            <a:off x="4999458" y="3971967"/>
            <a:ext cx="45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rgbClr val="FF0000"/>
                </a:solidFill>
              </a:rPr>
              <a:t>I2C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64BC40A-A9CB-81F4-6221-C409DF998526}"/>
              </a:ext>
            </a:extLst>
          </p:cNvPr>
          <p:cNvSpPr txBox="1"/>
          <p:nvPr/>
        </p:nvSpPr>
        <p:spPr>
          <a:xfrm>
            <a:off x="4954072" y="1543826"/>
            <a:ext cx="61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solidFill>
                  <a:schemeClr val="accent6"/>
                </a:solidFill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20610917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19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PANNIER</dc:creator>
  <cp:lastModifiedBy>Julien PANNIER</cp:lastModifiedBy>
  <cp:revision>2</cp:revision>
  <dcterms:created xsi:type="dcterms:W3CDTF">2023-01-27T10:09:33Z</dcterms:created>
  <dcterms:modified xsi:type="dcterms:W3CDTF">2023-01-27T17:23:27Z</dcterms:modified>
</cp:coreProperties>
</file>