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1D34E-8B54-60F0-7B38-4970374B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0AF07C-AC74-2E88-022B-D1CAF3D4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8D2A7F-B9AF-96E7-E2F9-9DAE26F0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A68AE-DC2C-47FB-2AD1-CA87A66F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8C8C8-7F4E-BF82-F084-389DC7CE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7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36CDC-FA55-8A52-6781-9B070C1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2E3248-8E6E-1E34-2367-1A7D1898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86407-BA58-AA1C-DC49-064B60A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8E335-DBEC-4167-2729-DFE4BF31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B582BE-134C-7837-78CA-9FE939A8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ACD6FA-5F25-33BD-4C84-C08A9D6C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DE07F8-0B4A-50A7-1289-32F03FBA4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042C9-41DF-AFC1-F7C5-AFC99B2C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A37D5-70C4-4C53-F46C-D7F8594D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F1AA3-7D98-EA67-1AAB-DE2B1A28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6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2E5DA-1FD1-5217-858A-BB0B089E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3EE14-5F27-D240-8663-B9320803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72702-A5D0-953E-E7C3-434DEF9A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994BB-C8F8-11C9-B95F-AE30F77A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FC045-5CBC-14F9-0AC9-1CD89457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3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FB71A-C434-88FE-1FF7-77E7AF7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5BA684-D784-1739-806A-C6B877F2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5317B-D63D-AC06-AC2D-2C100617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4FA58-2095-F727-F875-35D7D5C7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6AEE1-697B-C938-C529-3899844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E2B4E-EDA5-D28C-7A76-687DB1AD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89AE0-757E-A585-92ED-F33F72335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801CA7-FB8E-E0A6-4A9D-BA3BEF011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DD698F-ACB5-955C-725E-C3850D31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29B60C-A53B-E103-F182-E437D47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2C567-3019-57AB-A461-CCE81C1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29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DF9C7-C3A6-EFE3-E1A9-5DF4885B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6E7A9-2DE8-2E43-1180-5F0E38BB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6895A-3996-72F3-DE9C-55E77E02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3BA433-D7E4-5641-7B9D-67CD631DB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B988C2-F609-EABD-63D4-958BE1EC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58AD1D-E762-D123-B846-42E9882A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CED1A7-9EB0-4B3E-CF30-F62A1858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CFC44-708E-D498-51CD-BF23C81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7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4164A-B69D-79E8-ACB7-54B22D2A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F1BE38-20D4-8710-D8C6-3D46D863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35E812-C6B0-0E06-9ADA-6B09FAA7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AD927A-2FC8-44C3-1758-498C45AB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7DC25A-BA2A-BCB2-1993-1A2D342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72A340-19FC-4702-EAFE-D1481F91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CAEB77-5D47-6AC6-382D-AEAA4576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71574-43CB-7C8E-CDCA-E9BEB5DD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2CEC4-79F0-CD4B-32F7-BDA70386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66A9F-4F9A-4C02-0B2B-8AC02CF5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53305D-1CFC-B1F2-884F-8FCE31BB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FBB257-E23A-64B3-7606-5783DBB7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519ED1-47F2-828B-3DBF-76A18D4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17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2B408-AB46-3110-DD40-F7F2194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B09223-92E2-0604-B6BB-71F8435D9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C47774-A2A0-20D3-2DDD-8277740C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DB183A-932C-72EA-4DDD-63E85A7F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D7038-6A7A-8B56-4D95-4F343670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7A96A5-737C-2935-5DB4-7741B885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6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B095B6-8D74-8A15-E21E-747676FA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3E752-B86C-1629-96D8-03BB3F3B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E30C5-1D5A-2017-8F80-20BF9AD73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DF8D-38D1-4C48-B8B8-94ADE8CC0298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E5FC2-33BF-6570-DAA0-886558622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39D49-A860-28DD-1889-9AB35BEC5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73B2-4270-4996-9612-BFA67A014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28678-D717-0128-AEF4-99E4246B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396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dirty="0"/>
              <a:t>Courte présentation des résultats du compteur (temps d’exécutions)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1ED30D-9B79-52DA-0E97-A0BBC935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9006" y="6116714"/>
            <a:ext cx="2177988" cy="481614"/>
          </a:xfrm>
        </p:spPr>
        <p:txBody>
          <a:bodyPr/>
          <a:lstStyle/>
          <a:p>
            <a:r>
              <a:rPr lang="fr-FR" dirty="0"/>
              <a:t>Julien PANNIER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D6090FF-E389-A20A-DEFD-0E1050D098E5}"/>
              </a:ext>
            </a:extLst>
          </p:cNvPr>
          <p:cNvSpPr txBox="1">
            <a:spLocks/>
          </p:cNvSpPr>
          <p:nvPr/>
        </p:nvSpPr>
        <p:spPr>
          <a:xfrm>
            <a:off x="435006" y="6116714"/>
            <a:ext cx="2177988" cy="48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28/11/22</a:t>
            </a:r>
          </a:p>
        </p:txBody>
      </p:sp>
    </p:spTree>
    <p:extLst>
      <p:ext uri="{BB962C8B-B14F-4D97-AF65-F5344CB8AC3E}">
        <p14:creationId xmlns:p14="http://schemas.microsoft.com/office/powerpoint/2010/main" val="19569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FF899-4894-1527-57F5-6A49434F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418"/>
          </a:xfrm>
        </p:spPr>
        <p:txBody>
          <a:bodyPr>
            <a:normAutofit fontScale="90000"/>
          </a:bodyPr>
          <a:lstStyle/>
          <a:p>
            <a:r>
              <a:rPr lang="fr-FR" dirty="0"/>
              <a:t>Test sur 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MPU6050_Read_All(&amp;hi2c1,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mpu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ADB45-B41C-91D8-2170-EB9C50EF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383"/>
            <a:ext cx="10515600" cy="488272"/>
          </a:xfrm>
        </p:spPr>
        <p:txBody>
          <a:bodyPr/>
          <a:lstStyle/>
          <a:p>
            <a:r>
              <a:rPr lang="fr-FR" dirty="0"/>
              <a:t>Valeurs autour de 720 micro secondes.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77BD0F6-2836-FCEC-6C01-6667FBE7539D}"/>
              </a:ext>
            </a:extLst>
          </p:cNvPr>
          <p:cNvSpPr txBox="1">
            <a:spLocks/>
          </p:cNvSpPr>
          <p:nvPr/>
        </p:nvSpPr>
        <p:spPr>
          <a:xfrm>
            <a:off x="838200" y="1946494"/>
            <a:ext cx="10515600" cy="61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Test sur :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position_angulaire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mpu.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KalmanAngleX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+ 90;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14A0A2-F9E1-3C98-BF88-1790E00A9D50}"/>
              </a:ext>
            </a:extLst>
          </p:cNvPr>
          <p:cNvSpPr txBox="1">
            <a:spLocks/>
          </p:cNvSpPr>
          <p:nvPr/>
        </p:nvSpPr>
        <p:spPr>
          <a:xfrm>
            <a:off x="838200" y="2798751"/>
            <a:ext cx="10515600" cy="48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Valeurs autour de 3 micro secondes (reste constant).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8B2CD0E-8DA1-7323-9D35-F619AF028B88}"/>
              </a:ext>
            </a:extLst>
          </p:cNvPr>
          <p:cNvSpPr txBox="1">
            <a:spLocks/>
          </p:cNvSpPr>
          <p:nvPr/>
        </p:nvSpPr>
        <p:spPr>
          <a:xfrm>
            <a:off x="838200" y="3573197"/>
            <a:ext cx="10515600" cy="61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Test sur :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load_pwm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(htim3, commande);</a:t>
            </a: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B1B241-51CA-B690-0494-C3655017764D}"/>
              </a:ext>
            </a:extLst>
          </p:cNvPr>
          <p:cNvSpPr txBox="1">
            <a:spLocks/>
          </p:cNvSpPr>
          <p:nvPr/>
        </p:nvSpPr>
        <p:spPr>
          <a:xfrm>
            <a:off x="838200" y="4425454"/>
            <a:ext cx="10515600" cy="48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Valeurs autour de 2 micro secondes (reste constant).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2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B228F-7C68-A1C2-3A32-0E4799F6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4335"/>
            <a:ext cx="10515600" cy="2572628"/>
          </a:xfrm>
        </p:spPr>
        <p:txBody>
          <a:bodyPr/>
          <a:lstStyle/>
          <a:p>
            <a:r>
              <a:rPr lang="fr-FR" dirty="0"/>
              <a:t>Valeurs qui débutent autour de 10 900 micro secondes (moteur off)</a:t>
            </a:r>
          </a:p>
          <a:p>
            <a:r>
              <a:rPr lang="fr-FR" dirty="0"/>
              <a:t>Puis diminuent pour atteindre 5000 // 3300 micro secondes (sortie de boucle lorsque le moteur est en fonctionnement)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5D743D-F5B5-CD82-7DE0-53DBDBF15182}"/>
              </a:ext>
            </a:extLst>
          </p:cNvPr>
          <p:cNvSpPr txBox="1">
            <a:spLocks/>
          </p:cNvSpPr>
          <p:nvPr/>
        </p:nvSpPr>
        <p:spPr>
          <a:xfrm>
            <a:off x="838200" y="466012"/>
            <a:ext cx="9211322" cy="3138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Test sur : </a:t>
            </a:r>
          </a:p>
          <a:p>
            <a:pPr algn="l"/>
            <a:endParaRPr lang="fr-FR" dirty="0"/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HAL_UART_Receive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(&amp;huart2, (</a:t>
            </a:r>
            <a:r>
              <a:rPr lang="en-US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r_buffer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1, 10) ==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HAL_UART_Transmit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(&amp;huart2, (</a:t>
            </a:r>
            <a:r>
              <a:rPr lang="de-DE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r_buffer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10);</a:t>
            </a:r>
          </a:p>
          <a:p>
            <a:pPr algn="l"/>
            <a:r>
              <a:rPr lang="fr-FR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	printf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"\n\n\r"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__HAL_UART_CLEAR_OREFLAG(&amp;huart2);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49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189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Thème Office</vt:lpstr>
      <vt:lpstr>Courte présentation des résultats du compteur (temps d’exécutions)</vt:lpstr>
      <vt:lpstr>Test sur : MPU6050_Read_All(&amp;hi2c1, &amp;mpu);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Courte présentation des résultats du compteur (temps d’exécutions)</dc:title>
  <dc:creator>Julien PANNIER</dc:creator>
  <cp:lastModifiedBy>Julien PANNIER</cp:lastModifiedBy>
  <cp:revision>7</cp:revision>
  <dcterms:created xsi:type="dcterms:W3CDTF">2022-11-24T15:25:53Z</dcterms:created>
  <dcterms:modified xsi:type="dcterms:W3CDTF">2022-11-24T16:30:56Z</dcterms:modified>
</cp:coreProperties>
</file>