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1F7ED-F1FF-5656-9AAB-21D0A551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A8BCCC-E3B8-65E3-1A2F-4E201E79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AA490-F4BD-6F1C-5A2B-CA114058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DFC7C-3B5F-3533-3E46-815673FB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B4CF7-4366-7583-ACD7-3D0060E1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7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03E38-3C94-75E6-5B1F-23B8193D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FAEA3-3446-146B-E983-E9925553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588D4-47CF-44A5-0C60-51EAABF2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E6F024-1872-B89D-C918-1A8E925E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6CE4B7-992F-FE59-BF56-F34557E5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7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1D86E9-05F8-F353-1B17-31394F49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1233A0-FDCC-ED17-ACF2-6C3EEEFE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CFF39-854F-8114-65F1-E91B7653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5D3F9-92A7-FA95-5A5F-CAF1E87F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69B43-27F5-DE65-DA26-0A9C0F6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81DBA-1D38-E214-DFBB-29165F3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F4942-0258-A92F-8F03-C4F9783D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F4124-24EA-957F-80B0-E46342C1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289A7-7FBA-7FD4-C3F5-277AF293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22E60-8EC4-4CE1-61AE-42617FA3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5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5C011-92B0-0502-41BD-E914C47C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22CA74-E74E-8B0D-2692-DDE16434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4C2190-FF21-851B-91C6-FFC36FB4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DBD92-77AF-1FAD-B261-F7771D64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E949-6C75-A857-181D-950CB01A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8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AACAB-75D0-A226-E405-FD3E29EB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1FD7A-D8A2-D958-F163-FFCAF60DA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AD5800-E26F-0F3E-8F68-3C219D87D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0B9201-3840-ADCE-316D-7BE75803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C6A864-5FD8-84EF-B161-37F82E96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9AEB2-750C-146F-8572-D2467E1E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98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347E7-8869-77AC-3AB1-208FD81F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E4B24-4435-65AE-B166-BEAECC6D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47D596-DCED-82F3-2660-5E73DFB1A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4C0A73-87D1-3790-ED02-AC2B272EA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90D149-ADDB-92D6-AC3F-5A499CAF0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471D42-976C-8267-8A57-A3905FB7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438479-6B50-A01D-6D96-BD6727B9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7AF3E7-8546-3746-482F-A7E81A80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5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D04EB-737A-D3C8-D21E-5A7212AF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8D0752-089C-E59E-1F32-8FE73BC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B56561-6543-3C88-DF32-BDD797E2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97DB4F-C48D-E350-6F7C-62E42DD8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94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9D83F9-E41C-EF24-6B97-62D3B5DB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551BD0-2A18-797A-2359-E4422B32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91F85-8DE7-7986-661C-AB5E9A98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67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0DF0C-0613-D237-293E-EF40D929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828D4-0E86-D35E-C262-8920CD72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3EFE96-6A84-006B-4BF7-5089CA525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AF8DAA-FA4E-1B48-D1C4-BE8251BC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1892A5-01D1-FC7B-FB8B-3BF3640D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5337B-91BD-3C61-6F14-D9205E7A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6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33100-B641-BD7F-698B-C8D4033C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BD2684-0642-BF24-00DF-4168911FD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124CBA-4406-FA5E-A039-63451ECC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E993F3-7240-89EF-A61E-6E8A2936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EC5ED4-A84A-FDD6-1510-BAF8F6C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767D7C-8DC2-6D57-586E-896D17A7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27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8A6092-DF5D-117C-5143-CE552CB3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01A6E9-3140-B862-2E87-774C6961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3E1E2-9F8F-2A51-2E32-F23CF775A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87B6-C032-4CA1-9760-A0DF34502133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07465-A48B-E2C9-17FF-3832B4B0C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D2171-E354-CB40-3C03-7BFEFD8B9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8EA0-9CAE-4CAE-A1D8-4E8367DC3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7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AEFFAC-740B-AE30-92B5-4696239CB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143"/>
            <a:ext cx="12192000" cy="580571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613A789-A504-55A0-C66E-067C31CC52EE}"/>
              </a:ext>
            </a:extLst>
          </p:cNvPr>
          <p:cNvCxnSpPr/>
          <p:nvPr/>
        </p:nvCxnSpPr>
        <p:spPr>
          <a:xfrm>
            <a:off x="2294849" y="1545631"/>
            <a:ext cx="0" cy="1209368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CBAC245-0BDD-3811-E3BD-58E94855608B}"/>
              </a:ext>
            </a:extLst>
          </p:cNvPr>
          <p:cNvCxnSpPr>
            <a:cxnSpLocks/>
          </p:cNvCxnSpPr>
          <p:nvPr/>
        </p:nvCxnSpPr>
        <p:spPr>
          <a:xfrm>
            <a:off x="2294848" y="2831689"/>
            <a:ext cx="0" cy="292608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0E857AD-4B01-2E8C-A735-A3397A2C4351}"/>
              </a:ext>
            </a:extLst>
          </p:cNvPr>
          <p:cNvSpPr txBox="1"/>
          <p:nvPr/>
        </p:nvSpPr>
        <p:spPr>
          <a:xfrm>
            <a:off x="2247649" y="5521792"/>
            <a:ext cx="654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6"/>
                </a:solidFill>
              </a:rPr>
              <a:t>Tp = 3420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DB3B2FA-D39D-1C3F-021E-2358BAAC65DA}"/>
              </a:ext>
            </a:extLst>
          </p:cNvPr>
          <p:cNvSpPr txBox="1"/>
          <p:nvPr/>
        </p:nvSpPr>
        <p:spPr>
          <a:xfrm>
            <a:off x="247774" y="1365321"/>
            <a:ext cx="407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6"/>
                </a:solidFill>
              </a:rPr>
              <a:t>86,3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F36A7BD-0C7F-F0F7-F441-B7A47623C164}"/>
              </a:ext>
            </a:extLst>
          </p:cNvPr>
          <p:cNvCxnSpPr>
            <a:cxnSpLocks/>
          </p:cNvCxnSpPr>
          <p:nvPr/>
        </p:nvCxnSpPr>
        <p:spPr>
          <a:xfrm flipH="1">
            <a:off x="578137" y="1480737"/>
            <a:ext cx="1716711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197A1E7-B2C8-1771-9DA8-B452A36528A2}"/>
              </a:ext>
            </a:extLst>
          </p:cNvPr>
          <p:cNvCxnSpPr>
            <a:cxnSpLocks/>
          </p:cNvCxnSpPr>
          <p:nvPr/>
        </p:nvCxnSpPr>
        <p:spPr>
          <a:xfrm flipH="1">
            <a:off x="578136" y="2618330"/>
            <a:ext cx="9916816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1F2ECA4-0792-7A3F-4F2C-A34CD0BE8B1A}"/>
              </a:ext>
            </a:extLst>
          </p:cNvPr>
          <p:cNvCxnSpPr>
            <a:cxnSpLocks/>
          </p:cNvCxnSpPr>
          <p:nvPr/>
        </p:nvCxnSpPr>
        <p:spPr>
          <a:xfrm flipH="1">
            <a:off x="578136" y="2918214"/>
            <a:ext cx="9916816" cy="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6FA1A10-3EF8-6F65-DF2A-40291536FBD9}"/>
              </a:ext>
            </a:extLst>
          </p:cNvPr>
          <p:cNvCxnSpPr>
            <a:cxnSpLocks/>
          </p:cNvCxnSpPr>
          <p:nvPr/>
        </p:nvCxnSpPr>
        <p:spPr>
          <a:xfrm>
            <a:off x="5579806" y="2941810"/>
            <a:ext cx="0" cy="2815959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A2232C0-5554-50CA-6877-F0D7D1934128}"/>
              </a:ext>
            </a:extLst>
          </p:cNvPr>
          <p:cNvSpPr txBox="1"/>
          <p:nvPr/>
        </p:nvSpPr>
        <p:spPr>
          <a:xfrm>
            <a:off x="5550315" y="5527693"/>
            <a:ext cx="844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FFC000"/>
                </a:solidFill>
              </a:rPr>
              <a:t>Tr 5% = 10020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8BF7F6-4131-DC99-A6F6-C69D007CF9A0}"/>
              </a:ext>
            </a:extLst>
          </p:cNvPr>
          <p:cNvSpPr txBox="1"/>
          <p:nvPr/>
        </p:nvSpPr>
        <p:spPr>
          <a:xfrm>
            <a:off x="1028948" y="1994662"/>
            <a:ext cx="891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6"/>
                </a:solidFill>
              </a:rPr>
              <a:t>D 5% = 43,83%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39512CE-222E-C690-CE51-C079A0795E1C}"/>
              </a:ext>
            </a:extLst>
          </p:cNvPr>
          <p:cNvSpPr txBox="1"/>
          <p:nvPr/>
        </p:nvSpPr>
        <p:spPr>
          <a:xfrm>
            <a:off x="5550316" y="2918214"/>
            <a:ext cx="478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FFC000"/>
                </a:solidFill>
              </a:rPr>
              <a:t>57,22</a:t>
            </a:r>
          </a:p>
        </p:txBody>
      </p: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CE2B9ACC-C921-A515-9EFE-87EDBE2B3A11}"/>
              </a:ext>
            </a:extLst>
          </p:cNvPr>
          <p:cNvSpPr/>
          <p:nvPr/>
        </p:nvSpPr>
        <p:spPr>
          <a:xfrm>
            <a:off x="5536544" y="2861415"/>
            <a:ext cx="100288" cy="112085"/>
          </a:xfrm>
          <a:prstGeom prst="mathMultipl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69DE6F83-8373-E4F9-7EC6-2BBB70AF9E83}"/>
              </a:ext>
            </a:extLst>
          </p:cNvPr>
          <p:cNvSpPr/>
          <p:nvPr/>
        </p:nvSpPr>
        <p:spPr>
          <a:xfrm>
            <a:off x="2250108" y="1427967"/>
            <a:ext cx="100288" cy="112085"/>
          </a:xfrm>
          <a:prstGeom prst="mathMultiply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8D6E1A3-971D-F135-D224-5292DF71728F}"/>
              </a:ext>
            </a:extLst>
          </p:cNvPr>
          <p:cNvSpPr txBox="1"/>
          <p:nvPr/>
        </p:nvSpPr>
        <p:spPr>
          <a:xfrm>
            <a:off x="283661" y="2502914"/>
            <a:ext cx="330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FFC000"/>
                </a:solidFill>
              </a:rPr>
              <a:t>63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AB91EE9-A43A-DD78-22F7-04ED48AEAB5A}"/>
              </a:ext>
            </a:extLst>
          </p:cNvPr>
          <p:cNvSpPr txBox="1"/>
          <p:nvPr/>
        </p:nvSpPr>
        <p:spPr>
          <a:xfrm>
            <a:off x="285141" y="2821027"/>
            <a:ext cx="330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FFC000"/>
                </a:solidFill>
              </a:rPr>
              <a:t>57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04CB8B1-5F09-9864-DB47-4AC9039844BC}"/>
              </a:ext>
            </a:extLst>
          </p:cNvPr>
          <p:cNvSpPr txBox="1"/>
          <p:nvPr/>
        </p:nvSpPr>
        <p:spPr>
          <a:xfrm>
            <a:off x="283661" y="5261847"/>
            <a:ext cx="22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8765F9-9BF6-D7BB-15E8-17410D007E40}"/>
              </a:ext>
            </a:extLst>
          </p:cNvPr>
          <p:cNvSpPr txBox="1"/>
          <p:nvPr/>
        </p:nvSpPr>
        <p:spPr>
          <a:xfrm>
            <a:off x="280214" y="2992240"/>
            <a:ext cx="330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7030A0"/>
                </a:solidFill>
              </a:rPr>
              <a:t>54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F7810BD-FBF4-5409-33B1-4ED4C6C62F4A}"/>
              </a:ext>
            </a:extLst>
          </p:cNvPr>
          <p:cNvCxnSpPr>
            <a:cxnSpLocks/>
          </p:cNvCxnSpPr>
          <p:nvPr/>
        </p:nvCxnSpPr>
        <p:spPr>
          <a:xfrm flipH="1">
            <a:off x="591413" y="3094873"/>
            <a:ext cx="1178393" cy="0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3F3D0E9-FF63-9061-E9E3-4667B9A3F0B0}"/>
              </a:ext>
            </a:extLst>
          </p:cNvPr>
          <p:cNvCxnSpPr>
            <a:cxnSpLocks/>
          </p:cNvCxnSpPr>
          <p:nvPr/>
        </p:nvCxnSpPr>
        <p:spPr>
          <a:xfrm flipH="1">
            <a:off x="578136" y="5373991"/>
            <a:ext cx="755118" cy="0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igne de multiplication 42">
            <a:extLst>
              <a:ext uri="{FF2B5EF4-FFF2-40B4-BE49-F238E27FC236}">
                <a16:creationId xmlns:a16="http://schemas.microsoft.com/office/drawing/2014/main" id="{88D7D88D-BA12-1469-EAD8-9ADE5B633B01}"/>
              </a:ext>
            </a:extLst>
          </p:cNvPr>
          <p:cNvSpPr/>
          <p:nvPr/>
        </p:nvSpPr>
        <p:spPr>
          <a:xfrm>
            <a:off x="1302280" y="5317948"/>
            <a:ext cx="100288" cy="112085"/>
          </a:xfrm>
          <a:prstGeom prst="mathMultiply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igne de multiplication 43">
            <a:extLst>
              <a:ext uri="{FF2B5EF4-FFF2-40B4-BE49-F238E27FC236}">
                <a16:creationId xmlns:a16="http://schemas.microsoft.com/office/drawing/2014/main" id="{010F7D3D-4EAB-4A6F-547D-2C62123854A9}"/>
              </a:ext>
            </a:extLst>
          </p:cNvPr>
          <p:cNvSpPr/>
          <p:nvPr/>
        </p:nvSpPr>
        <p:spPr>
          <a:xfrm>
            <a:off x="1745226" y="3051859"/>
            <a:ext cx="100288" cy="112085"/>
          </a:xfrm>
          <a:prstGeom prst="mathMultiply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4F9DC31-DB69-9178-6D70-501719D47FCF}"/>
              </a:ext>
            </a:extLst>
          </p:cNvPr>
          <p:cNvCxnSpPr>
            <a:cxnSpLocks/>
          </p:cNvCxnSpPr>
          <p:nvPr/>
        </p:nvCxnSpPr>
        <p:spPr>
          <a:xfrm flipH="1">
            <a:off x="1739326" y="3156155"/>
            <a:ext cx="59977" cy="2596469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16D16F4-8489-0F93-ED0B-1AAC7F089C66}"/>
              </a:ext>
            </a:extLst>
          </p:cNvPr>
          <p:cNvCxnSpPr>
            <a:cxnSpLocks/>
          </p:cNvCxnSpPr>
          <p:nvPr/>
        </p:nvCxnSpPr>
        <p:spPr>
          <a:xfrm flipH="1">
            <a:off x="1352424" y="5427406"/>
            <a:ext cx="4428" cy="325218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BD44483-1FFA-F4FF-9824-E3E7703CA781}"/>
              </a:ext>
            </a:extLst>
          </p:cNvPr>
          <p:cNvCxnSpPr>
            <a:cxnSpLocks/>
          </p:cNvCxnSpPr>
          <p:nvPr/>
        </p:nvCxnSpPr>
        <p:spPr>
          <a:xfrm>
            <a:off x="1352424" y="5600016"/>
            <a:ext cx="386902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9063CF50-D322-4C22-A2C9-C0FEA8BF0311}"/>
              </a:ext>
            </a:extLst>
          </p:cNvPr>
          <p:cNvSpPr txBox="1"/>
          <p:nvPr/>
        </p:nvSpPr>
        <p:spPr>
          <a:xfrm>
            <a:off x="1702704" y="5377263"/>
            <a:ext cx="617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7030A0"/>
                </a:solidFill>
              </a:rPr>
              <a:t>Tm = 920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68FB2D9-2E49-1F2A-798F-0A61B6154E63}"/>
              </a:ext>
            </a:extLst>
          </p:cNvPr>
          <p:cNvSpPr txBox="1"/>
          <p:nvPr/>
        </p:nvSpPr>
        <p:spPr>
          <a:xfrm>
            <a:off x="1125799" y="5735105"/>
            <a:ext cx="42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7030A0"/>
                </a:solidFill>
              </a:rPr>
              <a:t>1480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E803506-E3F2-B68B-4EAC-E1D72433DA57}"/>
              </a:ext>
            </a:extLst>
          </p:cNvPr>
          <p:cNvSpPr txBox="1"/>
          <p:nvPr/>
        </p:nvSpPr>
        <p:spPr>
          <a:xfrm>
            <a:off x="1529288" y="5735105"/>
            <a:ext cx="42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7030A0"/>
                </a:solidFill>
              </a:rPr>
              <a:t>2400</a:t>
            </a:r>
          </a:p>
        </p:txBody>
      </p:sp>
    </p:spTree>
    <p:extLst>
      <p:ext uri="{BB962C8B-B14F-4D97-AF65-F5344CB8AC3E}">
        <p14:creationId xmlns:p14="http://schemas.microsoft.com/office/powerpoint/2010/main" val="42181513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4</cp:revision>
  <dcterms:created xsi:type="dcterms:W3CDTF">2023-03-21T13:55:39Z</dcterms:created>
  <dcterms:modified xsi:type="dcterms:W3CDTF">2023-03-21T14:36:19Z</dcterms:modified>
</cp:coreProperties>
</file>