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45D33CD-7C64-869A-00D9-CC1EFE4E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A166CD8-277A-72C3-D363-30970CC7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35A0483-D8FC-C638-2047-F1B67F40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BF9C1-7683-5B90-88B5-D73F3828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DBEA4F8-A3DB-628A-B749-2F5565AB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6" y="1062684"/>
            <a:ext cx="4456283" cy="5342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CF6DA22-8259-39AF-AC64-9C19D970A5E2}"/>
              </a:ext>
            </a:extLst>
          </p:cNvPr>
          <p:cNvSpPr/>
          <p:nvPr/>
        </p:nvSpPr>
        <p:spPr>
          <a:xfrm>
            <a:off x="9817454" y="2815162"/>
            <a:ext cx="488719" cy="445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974702-361D-5715-0C8F-BA2A3A4EFC0C}"/>
              </a:ext>
            </a:extLst>
          </p:cNvPr>
          <p:cNvSpPr txBox="1"/>
          <p:nvPr/>
        </p:nvSpPr>
        <p:spPr>
          <a:xfrm>
            <a:off x="8676723" y="219542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D9B4EEA-195B-4BE7-F732-D397F39CBC41}"/>
              </a:ext>
            </a:extLst>
          </p:cNvPr>
          <p:cNvSpPr/>
          <p:nvPr/>
        </p:nvSpPr>
        <p:spPr>
          <a:xfrm>
            <a:off x="10094006" y="4813267"/>
            <a:ext cx="684115" cy="6221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13FCD3-2406-EE5E-51F0-A2C5A233DDCA}"/>
              </a:ext>
            </a:extLst>
          </p:cNvPr>
          <p:cNvSpPr/>
          <p:nvPr/>
        </p:nvSpPr>
        <p:spPr>
          <a:xfrm>
            <a:off x="10061813" y="3288872"/>
            <a:ext cx="342058" cy="2783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E209BFD-B2E8-6E1B-FABD-9A8B02DB6E88}"/>
              </a:ext>
            </a:extLst>
          </p:cNvPr>
          <p:cNvSpPr/>
          <p:nvPr/>
        </p:nvSpPr>
        <p:spPr>
          <a:xfrm>
            <a:off x="10356727" y="3526507"/>
            <a:ext cx="272311" cy="2783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351E12-F211-C6EB-401E-CBAA5E9302DE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10629038" y="3597733"/>
            <a:ext cx="626931" cy="679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1BD4E8A-A488-CB99-3ADE-554E5EA4EFBD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9755957" y="3526487"/>
            <a:ext cx="355949" cy="5464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5617584-B141-E017-7043-77D166935073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10677935" y="4606111"/>
            <a:ext cx="325353" cy="298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724885-C21E-30CD-E9A4-362D79A212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27063" y="2412994"/>
            <a:ext cx="961962" cy="46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F217EE3-20EB-E652-F4B4-C1F269A99C9F}"/>
              </a:ext>
            </a:extLst>
          </p:cNvPr>
          <p:cNvSpPr txBox="1"/>
          <p:nvPr/>
        </p:nvSpPr>
        <p:spPr>
          <a:xfrm>
            <a:off x="9540896" y="401790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27CF52-1D9E-8252-B525-ECE9811F1799}"/>
              </a:ext>
            </a:extLst>
          </p:cNvPr>
          <p:cNvSpPr txBox="1"/>
          <p:nvPr/>
        </p:nvSpPr>
        <p:spPr>
          <a:xfrm>
            <a:off x="11230627" y="332039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7C502E-6F2A-9515-37EF-8049D064A0DF}"/>
              </a:ext>
            </a:extLst>
          </p:cNvPr>
          <p:cNvSpPr txBox="1"/>
          <p:nvPr/>
        </p:nvSpPr>
        <p:spPr>
          <a:xfrm>
            <a:off x="10919997" y="428070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1477DEA-3A70-817C-E033-1E4D7A52C88E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10615684" y="4118784"/>
            <a:ext cx="522781" cy="332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560EE50-3426-D4F9-6DC2-94901787395B}"/>
              </a:ext>
            </a:extLst>
          </p:cNvPr>
          <p:cNvSpPr txBox="1"/>
          <p:nvPr/>
        </p:nvSpPr>
        <p:spPr>
          <a:xfrm>
            <a:off x="11118109" y="396593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8CDC7BE-A27F-C41F-A3F6-433F5EB34960}"/>
              </a:ext>
            </a:extLst>
          </p:cNvPr>
          <p:cNvSpPr/>
          <p:nvPr/>
        </p:nvSpPr>
        <p:spPr>
          <a:xfrm>
            <a:off x="10214984" y="3843877"/>
            <a:ext cx="400700" cy="5498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AE3166-E8AD-AEB2-549F-1ADDEC089C08}"/>
              </a:ext>
            </a:extLst>
          </p:cNvPr>
          <p:cNvSpPr/>
          <p:nvPr/>
        </p:nvSpPr>
        <p:spPr>
          <a:xfrm>
            <a:off x="4143420" y="280896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7EB59D8-E077-BAB4-D7DA-D27317A1BC1E}"/>
              </a:ext>
            </a:extLst>
          </p:cNvPr>
          <p:cNvSpPr txBox="1"/>
          <p:nvPr/>
        </p:nvSpPr>
        <p:spPr>
          <a:xfrm>
            <a:off x="546705" y="5786957"/>
            <a:ext cx="342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IHM : Interface Homme Machine</a:t>
            </a:r>
          </a:p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µC : Microcontrôleur</a:t>
            </a:r>
          </a:p>
          <a:p>
            <a:r>
              <a:rPr lang="fr-FR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ESC : Electronic Speed 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54" grpId="0" animBg="1"/>
      <p:bldP spid="35" grpId="0" animBg="1"/>
      <p:bldP spid="36" grpId="0"/>
      <p:bldP spid="37" grpId="0" animBg="1"/>
      <p:bldP spid="38" grpId="0" animBg="1"/>
      <p:bldP spid="39" grpId="0" animBg="1"/>
      <p:bldP spid="56" grpId="0"/>
      <p:bldP spid="57" grpId="0"/>
      <p:bldP spid="58" grpId="0"/>
      <p:bldP spid="61" grpId="0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des graphiques.</a:t>
            </a:r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196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Bras à 1 degré de liberté (1 degree of freedom Drone Bench)</vt:lpstr>
      <vt:lpstr>Working environment</vt:lpstr>
      <vt:lpstr>Mise en contexte</vt:lpstr>
      <vt:lpstr>Présentation PowerPoint</vt:lpstr>
      <vt:lpstr>L’Interface Homme Machine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20</cp:revision>
  <dcterms:created xsi:type="dcterms:W3CDTF">2023-03-03T13:24:06Z</dcterms:created>
  <dcterms:modified xsi:type="dcterms:W3CDTF">2023-03-15T13:54:53Z</dcterms:modified>
</cp:coreProperties>
</file>