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48" r:id="rId5"/>
    <p:sldMasterId id="2147483664" r:id="rId6"/>
    <p:sldMasterId id="2147483673" r:id="rId7"/>
    <p:sldMasterId id="2147483669" r:id="rId8"/>
  </p:sldMasterIdLst>
  <p:handoutMasterIdLst>
    <p:handoutMasterId r:id="rId10"/>
  </p:handoutMasterIdLst>
  <p:sldIdLst>
    <p:sldId id="306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3D675E-A4CD-6F48-BEB5-1E6AA98514EA}">
          <p14:sldIdLst>
            <p14:sldId id="30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67" userDrawn="1">
          <p15:clr>
            <a:srgbClr val="A4A3A4"/>
          </p15:clr>
        </p15:guide>
        <p15:guide id="2" orient="horz" pos="3912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912" userDrawn="1">
          <p15:clr>
            <a:srgbClr val="A4A3A4"/>
          </p15:clr>
        </p15:guide>
        <p15:guide id="5" pos="36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F56"/>
    <a:srgbClr val="117EC2"/>
    <a:srgbClr val="0F467C"/>
    <a:srgbClr val="006600"/>
    <a:srgbClr val="009900"/>
    <a:srgbClr val="CA5B23"/>
    <a:srgbClr val="C95A2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 autoAdjust="0"/>
    <p:restoredTop sz="99406" autoAdjust="0"/>
  </p:normalViewPr>
  <p:slideViewPr>
    <p:cSldViewPr snapToGrid="0">
      <p:cViewPr>
        <p:scale>
          <a:sx n="100" d="100"/>
          <a:sy n="100" d="100"/>
        </p:scale>
        <p:origin x="-336" y="-80"/>
      </p:cViewPr>
      <p:guideLst>
        <p:guide orient="horz" pos="967"/>
        <p:guide orient="horz" pos="3912"/>
        <p:guide pos="384"/>
        <p:guide pos="6912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38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C3DAF-1E61-4392-93C7-215C5F17E164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D332-FF35-43B3-A53E-F438B9E42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33" y="991485"/>
            <a:ext cx="2585591" cy="86122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806" y="0"/>
            <a:ext cx="12199223" cy="6864096"/>
            <a:chOff x="1354" y="0"/>
            <a:chExt cx="9149417" cy="514807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54" y="0"/>
              <a:ext cx="9149417" cy="514807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1222807" y="0"/>
              <a:ext cx="351692" cy="51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156" y="2749172"/>
            <a:ext cx="8936736" cy="1707217"/>
          </a:xfrm>
        </p:spPr>
        <p:txBody>
          <a:bodyPr wrap="square" anchor="b">
            <a:normAutofit/>
          </a:bodyPr>
          <a:lstStyle>
            <a:lvl1pPr algn="l"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156" y="4510849"/>
            <a:ext cx="8936736" cy="1752600"/>
          </a:xfrm>
        </p:spPr>
        <p:txBody>
          <a:bodyPr tIns="182880" anchor="t">
            <a:normAutofit/>
          </a:bodyPr>
          <a:lstStyle>
            <a:lvl1pPr marL="0" indent="0" algn="l">
              <a:buNone/>
              <a:defRPr sz="2133">
                <a:solidFill>
                  <a:schemeClr val="tx1">
                    <a:lumMod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04747" y="987553"/>
            <a:ext cx="2585591" cy="8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3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1806" y="0"/>
            <a:ext cx="12199223" cy="6864096"/>
            <a:chOff x="1354" y="0"/>
            <a:chExt cx="9149417" cy="51480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54" y="0"/>
              <a:ext cx="9149417" cy="514807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1222808" y="0"/>
              <a:ext cx="351692" cy="51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9" y="984281"/>
            <a:ext cx="3763919" cy="12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9" y="984281"/>
            <a:ext cx="3763919" cy="12537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496665" y="291632"/>
            <a:ext cx="1451031" cy="6312187"/>
            <a:chOff x="178551" y="218724"/>
            <a:chExt cx="1088273" cy="473414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78551" y="21872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accent1"/>
                </a:gs>
                <a:gs pos="80000">
                  <a:schemeClr val="accent1"/>
                </a:gs>
                <a:gs pos="513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81792" y="733431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tx2"/>
                </a:gs>
                <a:gs pos="80000">
                  <a:schemeClr val="tx2"/>
                </a:gs>
                <a:gs pos="513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85033" y="48206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117EC2"/>
                </a:gs>
                <a:gs pos="80000">
                  <a:srgbClr val="117EC2"/>
                </a:gs>
                <a:gs pos="51300">
                  <a:srgbClr val="117EC2"/>
                </a:gs>
                <a:gs pos="0">
                  <a:srgbClr val="117EC2">
                    <a:alpha val="0"/>
                  </a:srgbClr>
                </a:gs>
                <a:gs pos="100000">
                  <a:srgbClr val="117EC2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88273" y="1062606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C95A23"/>
                </a:gs>
                <a:gs pos="80000">
                  <a:srgbClr val="C95A23"/>
                </a:gs>
                <a:gs pos="51300">
                  <a:srgbClr val="C95A23"/>
                </a:gs>
                <a:gs pos="0">
                  <a:schemeClr val="accent5">
                    <a:alpha val="0"/>
                  </a:schemeClr>
                </a:gs>
                <a:gs pos="100000">
                  <a:schemeClr val="accent5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4640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4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5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156" y="2749172"/>
            <a:ext cx="8936736" cy="1707217"/>
          </a:xfrm>
        </p:spPr>
        <p:txBody>
          <a:bodyPr wrap="square" anchor="b">
            <a:normAutofit/>
          </a:bodyPr>
          <a:lstStyle>
            <a:lvl1pPr algn="l"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156" y="4510849"/>
            <a:ext cx="8936736" cy="1752600"/>
          </a:xfrm>
        </p:spPr>
        <p:txBody>
          <a:bodyPr tIns="182880" anchor="t">
            <a:normAutofit/>
          </a:bodyPr>
          <a:lstStyle>
            <a:lvl1pPr marL="0" indent="0" algn="l">
              <a:buNone/>
              <a:defRPr sz="2133">
                <a:solidFill>
                  <a:schemeClr val="tx1">
                    <a:lumMod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8069" y="291632"/>
            <a:ext cx="1451031" cy="6312187"/>
            <a:chOff x="178551" y="218724"/>
            <a:chExt cx="1088273" cy="4734140"/>
          </a:xfrm>
        </p:grpSpPr>
        <p:sp>
          <p:nvSpPr>
            <p:cNvPr id="7" name="Rectangle 6"/>
            <p:cNvSpPr/>
            <p:nvPr userDrawn="1"/>
          </p:nvSpPr>
          <p:spPr>
            <a:xfrm>
              <a:off x="178551" y="21872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accent1"/>
                </a:gs>
                <a:gs pos="80000">
                  <a:schemeClr val="accent1"/>
                </a:gs>
                <a:gs pos="513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81792" y="733431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chemeClr val="tx2"/>
                </a:gs>
                <a:gs pos="80000">
                  <a:schemeClr val="tx2"/>
                </a:gs>
                <a:gs pos="51300">
                  <a:schemeClr val="tx2"/>
                </a:gs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85033" y="482064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117EC2"/>
                </a:gs>
                <a:gs pos="80000">
                  <a:srgbClr val="117EC2"/>
                </a:gs>
                <a:gs pos="51300">
                  <a:srgbClr val="117EC2"/>
                </a:gs>
                <a:gs pos="0">
                  <a:srgbClr val="117EC2">
                    <a:alpha val="0"/>
                  </a:srgbClr>
                </a:gs>
                <a:gs pos="100000">
                  <a:srgbClr val="117EC2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088273" y="1062606"/>
              <a:ext cx="178551" cy="3890258"/>
            </a:xfrm>
            <a:prstGeom prst="rect">
              <a:avLst/>
            </a:prstGeom>
            <a:gradFill flip="none" rotWithShape="1">
              <a:gsLst>
                <a:gs pos="20000">
                  <a:srgbClr val="C95A23"/>
                </a:gs>
                <a:gs pos="80000">
                  <a:srgbClr val="C95A23"/>
                </a:gs>
                <a:gs pos="51300">
                  <a:srgbClr val="C95A23"/>
                </a:gs>
                <a:gs pos="0">
                  <a:schemeClr val="accent5">
                    <a:alpha val="0"/>
                  </a:schemeClr>
                </a:gs>
                <a:gs pos="100000">
                  <a:schemeClr val="accent5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04747" y="987553"/>
            <a:ext cx="2585591" cy="8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" y="0"/>
            <a:ext cx="1160431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2032001"/>
            <a:ext cx="8936736" cy="214028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baseline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divider/bumper slide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302189"/>
            <a:ext cx="8936736" cy="1315695"/>
          </a:xfrm>
        </p:spPr>
        <p:txBody>
          <a:bodyPr tIns="182880">
            <a:normAutofit/>
          </a:bodyPr>
          <a:lstStyle>
            <a:lvl1pPr>
              <a:defRPr sz="1867" baseline="0">
                <a:solidFill>
                  <a:srgbClr val="989898"/>
                </a:solidFill>
              </a:defRPr>
            </a:lvl1pPr>
          </a:lstStyle>
          <a:p>
            <a:pPr lvl="0"/>
            <a:r>
              <a:rPr lang="en-US" dirty="0"/>
              <a:t>Click to edit divider/bumper slide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6424278"/>
            <a:ext cx="1524000" cy="3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2032001"/>
            <a:ext cx="8936736" cy="214028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baseline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divider/bumper slide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302189"/>
            <a:ext cx="8936736" cy="1315695"/>
          </a:xfrm>
        </p:spPr>
        <p:txBody>
          <a:bodyPr tIns="182880">
            <a:normAutofit/>
          </a:bodyPr>
          <a:lstStyle>
            <a:lvl1pPr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divider/bumper slide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6427435"/>
            <a:ext cx="1524000" cy="4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610043" y="1532467"/>
            <a:ext cx="10338816" cy="4605867"/>
          </a:xfrm>
          <a:prstGeom prst="rect">
            <a:avLst/>
          </a:prstGeom>
        </p:spPr>
        <p:txBody>
          <a:bodyPr/>
          <a:lstStyle>
            <a:lvl1pPr marL="341313" indent="-341313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429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87488" indent="-34131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44688" indent="-34766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8938" indent="0">
              <a:spcBef>
                <a:spcPts val="1200"/>
              </a:spcBef>
              <a:buFontTx/>
              <a:buNone/>
              <a:defRPr sz="1600" baseline="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22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599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610043" y="1532467"/>
            <a:ext cx="10338816" cy="4605867"/>
          </a:xfrm>
          <a:prstGeom prst="rect">
            <a:avLst/>
          </a:prstGeom>
        </p:spPr>
        <p:txBody>
          <a:bodyPr/>
          <a:lstStyle>
            <a:lvl1pPr marL="341313" indent="-341313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1pPr>
            <a:lvl2pPr marL="914400" indent="-3429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487488" indent="-34131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800">
                <a:latin typeface="+mn-lt"/>
              </a:defRPr>
            </a:lvl3pPr>
            <a:lvl4pPr marL="1944688" indent="-347663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600" baseline="0">
                <a:latin typeface="+mn-lt"/>
              </a:defRPr>
            </a:lvl4pPr>
            <a:lvl5pPr marL="1658938" indent="0">
              <a:spcBef>
                <a:spcPts val="1200"/>
              </a:spcBef>
              <a:buFontTx/>
              <a:buNone/>
              <a:defRPr sz="1600" baseline="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96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9795" y="0"/>
            <a:ext cx="609419" cy="68580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04313" y="6335061"/>
            <a:ext cx="587688" cy="32870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algn="ctr" defTabSz="609585" rtl="0" eaLnBrk="1" latinLnBrk="0" hangingPunct="1"/>
            <a:fld id="{781D457C-6B94-344F-936C-EDBFAA985894}" type="slidenum">
              <a:rPr lang="en-US" sz="1067" b="0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ctr" defTabSz="609585" rtl="0" eaLnBrk="1" latinLnBrk="0" hangingPunct="1"/>
              <a:t>‹#›</a:t>
            </a:fld>
            <a:endParaRPr lang="en-US" sz="1067" b="0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7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0"/>
            <a:ext cx="10155767" cy="1524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4583"/>
            <a:ext cx="10155767" cy="4940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one: non-bulleted text</a:t>
            </a:r>
          </a:p>
          <a:p>
            <a:pPr lvl="1"/>
            <a:r>
              <a:rPr lang="en-US" dirty="0"/>
              <a:t>Level two: main bullets</a:t>
            </a:r>
          </a:p>
          <a:p>
            <a:pPr lvl="2"/>
            <a:r>
              <a:rPr lang="en-US" dirty="0"/>
              <a:t>Level three: secondary bullets</a:t>
            </a:r>
          </a:p>
          <a:p>
            <a:pPr lvl="3"/>
            <a:r>
              <a:rPr lang="en-US" dirty="0"/>
              <a:t>Level four: tertiary bullets</a:t>
            </a:r>
          </a:p>
        </p:txBody>
      </p:sp>
    </p:spTree>
    <p:extLst>
      <p:ext uri="{BB962C8B-B14F-4D97-AF65-F5344CB8AC3E}">
        <p14:creationId xmlns:p14="http://schemas.microsoft.com/office/powerpoint/2010/main" val="272270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667" b="0" i="0" kern="1200">
          <a:solidFill>
            <a:schemeClr val="tx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tx2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427435"/>
            <a:ext cx="1524000" cy="4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1" r:id="rId2"/>
    <p:sldLayoutId id="2147483657" r:id="rId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accent3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0"/>
            <a:ext cx="10351008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accent3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0"/>
            <a:ext cx="10155767" cy="1524000"/>
          </a:xfrm>
          <a:prstGeom prst="rect">
            <a:avLst/>
          </a:prstGeom>
        </p:spPr>
        <p:txBody>
          <a:bodyPr vert="horz" wrap="square" lIns="0" tIns="9144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31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tx2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buFont typeface="Arial"/>
        <a:buNone/>
        <a:defRPr sz="2133" kern="1200">
          <a:solidFill>
            <a:schemeClr val="tx1"/>
          </a:solidFill>
          <a:latin typeface="Arial"/>
          <a:ea typeface="+mn-ea"/>
          <a:cs typeface="Arial"/>
        </a:defRPr>
      </a:lvl1pPr>
      <a:lvl2pPr marL="228594" indent="-228594" algn="l" defTabSz="609585" rtl="0" eaLnBrk="1" latinLnBrk="0" hangingPunct="1">
        <a:spcBef>
          <a:spcPts val="800"/>
        </a:spcBef>
        <a:buClr>
          <a:schemeClr val="accent3"/>
        </a:buClr>
        <a:buFont typeface="Wingdings" charset="2"/>
        <a:buChar char="§"/>
        <a:defRPr sz="2133" kern="1200">
          <a:solidFill>
            <a:schemeClr val="tx1"/>
          </a:solidFill>
          <a:latin typeface="Arial"/>
          <a:ea typeface="+mn-ea"/>
          <a:cs typeface="Arial"/>
        </a:defRPr>
      </a:lvl2pPr>
      <a:lvl3pPr marL="537620" indent="-264577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Lucida Grande"/>
        <a:buChar char="−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766214" indent="-196846" algn="l" defTabSz="609585" rtl="0" eaLnBrk="1" latinLnBrk="0" hangingPunct="1">
        <a:spcBef>
          <a:spcPts val="4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4pPr>
      <a:lvl5pPr marL="836063" indent="-148163" algn="l" defTabSz="609585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867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8603" y="916523"/>
            <a:ext cx="9719797" cy="4920695"/>
            <a:chOff x="338603" y="916523"/>
            <a:chExt cx="9719797" cy="492069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991102" y="924450"/>
              <a:ext cx="1" cy="436944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991102" y="5293895"/>
              <a:ext cx="9067298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2645" y="5133041"/>
              <a:ext cx="34962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4767" y="916523"/>
              <a:ext cx="34962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400" dirty="0" smtClean="0"/>
                <a:t>3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8603" y="2651650"/>
              <a:ext cx="59615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 smtClean="0"/>
                <a:t>HAQ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91103" y="2161309"/>
              <a:ext cx="8975337" cy="5680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97545" y="4775234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smtClean="0"/>
                <a:t>DMARD </a:t>
              </a:r>
              <a:r>
                <a:rPr lang="en-US" sz="1100" b="1" i="1" dirty="0" smtClean="0"/>
                <a:t>1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37734" y="5469665"/>
              <a:ext cx="596153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dirty="0"/>
                <a:t>T</a:t>
              </a:r>
              <a:r>
                <a:rPr lang="en-US" sz="1600" dirty="0" smtClean="0"/>
                <a:t>ime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5626" y="3646840"/>
              <a:ext cx="666240" cy="525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Initial treatment effect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21707" y="1656388"/>
              <a:ext cx="1899296" cy="367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Natural course of disease; progression of HAQ without treatment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1806" y="3738729"/>
              <a:ext cx="840748" cy="183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Development of HAQ with treatment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3358" y="3738729"/>
              <a:ext cx="986449" cy="476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Discontinuation of treatment</a:t>
              </a:r>
            </a:p>
            <a:p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0342" y="3085273"/>
              <a:ext cx="666241" cy="4002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HAQ rebound</a:t>
              </a:r>
            </a:p>
            <a:p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83363" y="2750165"/>
              <a:ext cx="666240" cy="335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Treatment initiation</a:t>
              </a:r>
            </a:p>
            <a:p>
              <a:endParaRPr lang="en-US" sz="11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91102" y="2725271"/>
              <a:ext cx="1765481" cy="878161"/>
              <a:chOff x="991102" y="2725271"/>
              <a:chExt cx="3956826" cy="19225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404657" y="4518212"/>
                <a:ext cx="3210762" cy="12959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615419" y="2781358"/>
                <a:ext cx="332509" cy="18664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747411" y="2725272"/>
              <a:ext cx="1190856" cy="818964"/>
              <a:chOff x="991102" y="2655791"/>
              <a:chExt cx="3956826" cy="18664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404658" y="4518212"/>
                <a:ext cx="3210761" cy="403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615419" y="2655791"/>
                <a:ext cx="332509" cy="18664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950463" y="2672407"/>
              <a:ext cx="1190856" cy="972328"/>
              <a:chOff x="991102" y="2655791"/>
              <a:chExt cx="3956826" cy="186645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1404658" y="4518212"/>
                <a:ext cx="3210761" cy="403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615419" y="2655791"/>
                <a:ext cx="332509" cy="18664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5158562" y="2676465"/>
              <a:ext cx="1140819" cy="809064"/>
              <a:chOff x="991102" y="2725271"/>
              <a:chExt cx="3956826" cy="1872832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1404659" y="4518215"/>
                <a:ext cx="3210759" cy="7988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615418" y="2731651"/>
                <a:ext cx="332510" cy="186645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2871876" y="4775233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smtClean="0"/>
                <a:t>DMARD </a:t>
              </a:r>
              <a:r>
                <a:rPr lang="en-US" sz="1100" b="1" i="1" dirty="0"/>
                <a:t>2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36197" y="4775232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smtClean="0"/>
                <a:t>DMARD </a:t>
              </a:r>
              <a:r>
                <a:rPr lang="en-US" sz="1100" b="1" i="1" dirty="0" smtClean="0"/>
                <a:t>3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44255" y="4769357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smtClean="0"/>
                <a:t>DMARD </a:t>
              </a:r>
              <a:r>
                <a:rPr lang="en-US" sz="1100" b="1" i="1" dirty="0"/>
                <a:t>4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299381" y="2672407"/>
              <a:ext cx="1140819" cy="697918"/>
              <a:chOff x="991102" y="2725271"/>
              <a:chExt cx="3956826" cy="187283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1404659" y="4518215"/>
                <a:ext cx="3210759" cy="7988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615418" y="2731651"/>
                <a:ext cx="332510" cy="186645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7440201" y="2676465"/>
              <a:ext cx="1014952" cy="608936"/>
              <a:chOff x="991102" y="2725271"/>
              <a:chExt cx="3956826" cy="187283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991102" y="2725271"/>
                <a:ext cx="413555" cy="179294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1404659" y="4518215"/>
                <a:ext cx="3210759" cy="7988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4615418" y="2731651"/>
                <a:ext cx="332510" cy="186645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6485074" y="4775234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dirty="0" smtClean="0"/>
                <a:t>DMARD </a:t>
              </a:r>
              <a:r>
                <a:rPr lang="en-US" sz="1100" b="1" i="1" dirty="0" smtClean="0"/>
                <a:t>5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46281" y="4758186"/>
              <a:ext cx="792797" cy="230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b="1" i="1" smtClean="0"/>
                <a:t>DMARD </a:t>
              </a:r>
              <a:r>
                <a:rPr lang="en-US" sz="1100" b="1" i="1" dirty="0" smtClean="0"/>
                <a:t>6</a:t>
              </a:r>
              <a:endParaRPr lang="en-US" sz="1100" b="1" i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8452112" y="2574023"/>
              <a:ext cx="1514169" cy="10076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18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HE PowerPoint_Template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>
                <a:lumMod val="50000"/>
              </a:schemeClr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_PHE_PPT_Template_16x9_FINAL" id="{0EDF9234-85B9-409B-BD70-3F81B0742FBC}" vid="{5159AF3C-263A-47D2-B111-0018568FE3DC}"/>
    </a:ext>
  </a:extLst>
</a:theme>
</file>

<file path=ppt/theme/theme2.xml><?xml version="1.0" encoding="utf-8"?>
<a:theme xmlns:a="http://schemas.openxmlformats.org/drawingml/2006/main" name="PHE Template with logo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_PHE_PPT_Template_16x9_FINAL" id="{0EDF9234-85B9-409B-BD70-3F81B0742FBC}" vid="{7CA68F99-DA7F-41C3-B489-26316DBDFBA2}"/>
    </a:ext>
  </a:extLst>
</a:theme>
</file>

<file path=ppt/theme/theme3.xml><?xml version="1.0" encoding="utf-8"?>
<a:theme xmlns:a="http://schemas.openxmlformats.org/drawingml/2006/main" name="PHE Template NO logo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_PHE_PPT_Template_16x9_FINAL" id="{0EDF9234-85B9-409B-BD70-3F81B0742FBC}" vid="{0D9A27C5-882E-4B3B-A9F3-8EA6684F55AF}"/>
    </a:ext>
  </a:extLst>
</a:theme>
</file>

<file path=ppt/theme/theme4.xml><?xml version="1.0" encoding="utf-8"?>
<a:theme xmlns:a="http://schemas.openxmlformats.org/drawingml/2006/main" name="Contact Slide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_PHE_PPT_Template_16x9_FINAL" id="{0EDF9234-85B9-409B-BD70-3F81B0742FBC}" vid="{79A46D63-B2ED-48BF-9010-51AFDFF6E7CE}"/>
    </a:ext>
  </a:extLst>
</a:theme>
</file>

<file path=ppt/theme/theme5.xml><?xml version="1.0" encoding="utf-8"?>
<a:theme xmlns:a="http://schemas.openxmlformats.org/drawingml/2006/main" name="BLANK">
  <a:themeElements>
    <a:clrScheme name="2016 PHE COLORS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C95A23"/>
      </a:accent5>
      <a:accent6>
        <a:srgbClr val="3B9C34"/>
      </a:accent6>
      <a:hlink>
        <a:srgbClr val="16426C"/>
      </a:hlink>
      <a:folHlink>
        <a:srgbClr val="79134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_PHE_PPT_Template_16x9_FINAL" id="{0EDF9234-85B9-409B-BD70-3F81B0742FBC}" vid="{10B3B19B-190D-4ECB-B57D-9779401A283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C80551FD2EA478B7C5BB1D3798758" ma:contentTypeVersion="0" ma:contentTypeDescription="Create a new document." ma:contentTypeScope="" ma:versionID="df6690726427bd1a4c615d00e4a5f9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BBB4A-3CEE-4819-BAAA-8EE12437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69AEB2-6C06-4247-8284-9901497746EC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B53A83-AA72-47E8-BCC8-170F0E88C3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PHE PowerPoint_Template</Template>
  <TotalTime>4452</TotalTime>
  <Words>41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PHE PowerPoint_Template</vt:lpstr>
      <vt:lpstr>PHE Template with logo</vt:lpstr>
      <vt:lpstr>PHE Template NO logo</vt:lpstr>
      <vt:lpstr>Contact Slide</vt:lpstr>
      <vt:lpstr>BLANK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jjansen_new</dc:creator>
  <cp:lastModifiedBy>Devin Incerti</cp:lastModifiedBy>
  <cp:revision>398</cp:revision>
  <dcterms:created xsi:type="dcterms:W3CDTF">2016-09-15T18:43:19Z</dcterms:created>
  <dcterms:modified xsi:type="dcterms:W3CDTF">2017-11-03T23:15:00Z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0x0101003B3C80551FD2EA478B7C5BB1D3798758</vt:lpwstr>
  </property>
</Properties>
</file>