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E"/>
    <a:srgbClr val="030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 autoAdjust="0"/>
    <p:restoredTop sz="95840"/>
  </p:normalViewPr>
  <p:slideViewPr>
    <p:cSldViewPr>
      <p:cViewPr varScale="1">
        <p:scale>
          <a:sx n="107" d="100"/>
          <a:sy n="107" d="100"/>
        </p:scale>
        <p:origin x="4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99A5-96D7-4283-AAAC-B1781D84F58D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1F0F4-C2E4-4D36-A73A-6D7D1470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B5DB-9295-4949-A390-3C9471BDC6B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C46B-6D48-4B75-9907-817D8C5E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773409">
            <a:off x="1790968" y="4843211"/>
            <a:ext cx="2181386" cy="59343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08987" y="1295400"/>
            <a:ext cx="3209979" cy="650671"/>
          </a:xfrm>
          <a:prstGeom prst="ellipse">
            <a:avLst/>
          </a:prstGeom>
          <a:gradFill flip="none" rotWithShape="1">
            <a:gsLst>
              <a:gs pos="70000">
                <a:srgbClr val="FF7C05"/>
              </a:gs>
              <a:gs pos="0">
                <a:srgbClr val="DC2A00"/>
              </a:gs>
              <a:gs pos="100000">
                <a:srgbClr val="DC2A00"/>
              </a:gs>
            </a:gsLst>
            <a:lin ang="162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26"/>
          <p:cNvSpPr/>
          <p:nvPr/>
        </p:nvSpPr>
        <p:spPr>
          <a:xfrm flipV="1">
            <a:off x="2634948" y="4362859"/>
            <a:ext cx="1546817" cy="1027216"/>
          </a:xfrm>
          <a:custGeom>
            <a:avLst/>
            <a:gdLst>
              <a:gd name="connsiteX0" fmla="*/ 815163 w 1630327"/>
              <a:gd name="connsiteY0" fmla="*/ 0 h 1082673"/>
              <a:gd name="connsiteX1" fmla="*/ 1352504 w 1630327"/>
              <a:gd name="connsiteY1" fmla="*/ 182949 h 1082673"/>
              <a:gd name="connsiteX2" fmla="*/ 1630327 w 1630327"/>
              <a:gd name="connsiteY2" fmla="*/ 1082673 h 1082673"/>
              <a:gd name="connsiteX3" fmla="*/ 809214 w 1630327"/>
              <a:gd name="connsiteY3" fmla="*/ 896730 h 1082673"/>
              <a:gd name="connsiteX4" fmla="*/ 0 w 1630327"/>
              <a:gd name="connsiteY4" fmla="*/ 1073295 h 1082673"/>
              <a:gd name="connsiteX5" fmla="*/ 282616 w 1630327"/>
              <a:gd name="connsiteY5" fmla="*/ 162834 h 1082673"/>
              <a:gd name="connsiteX6" fmla="*/ 283566 w 1630327"/>
              <a:gd name="connsiteY6" fmla="*/ 162834 h 1082673"/>
              <a:gd name="connsiteX7" fmla="*/ 815163 w 1630327"/>
              <a:gd name="connsiteY7" fmla="*/ 0 h 1082673"/>
              <a:gd name="connsiteX0" fmla="*/ 815163 w 1630327"/>
              <a:gd name="connsiteY0" fmla="*/ 0 h 1082673"/>
              <a:gd name="connsiteX1" fmla="*/ 1352504 w 1630327"/>
              <a:gd name="connsiteY1" fmla="*/ 182949 h 1082673"/>
              <a:gd name="connsiteX2" fmla="*/ 1630327 w 1630327"/>
              <a:gd name="connsiteY2" fmla="*/ 1082673 h 1082673"/>
              <a:gd name="connsiteX3" fmla="*/ 809214 w 1630327"/>
              <a:gd name="connsiteY3" fmla="*/ 896730 h 1082673"/>
              <a:gd name="connsiteX4" fmla="*/ 0 w 1630327"/>
              <a:gd name="connsiteY4" fmla="*/ 1073295 h 1082673"/>
              <a:gd name="connsiteX5" fmla="*/ 282616 w 1630327"/>
              <a:gd name="connsiteY5" fmla="*/ 162834 h 1082673"/>
              <a:gd name="connsiteX6" fmla="*/ 283566 w 1630327"/>
              <a:gd name="connsiteY6" fmla="*/ 162834 h 1082673"/>
              <a:gd name="connsiteX7" fmla="*/ 815163 w 1630327"/>
              <a:gd name="connsiteY7" fmla="*/ 0 h 108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327" h="1082673">
                <a:moveTo>
                  <a:pt x="815163" y="0"/>
                </a:moveTo>
                <a:cubicBezTo>
                  <a:pt x="1105771" y="0"/>
                  <a:pt x="1323663" y="83041"/>
                  <a:pt x="1352504" y="182949"/>
                </a:cubicBezTo>
                <a:lnTo>
                  <a:pt x="1630327" y="1082673"/>
                </a:lnTo>
                <a:cubicBezTo>
                  <a:pt x="1495399" y="972403"/>
                  <a:pt x="1178425" y="896730"/>
                  <a:pt x="809214" y="896730"/>
                </a:cubicBezTo>
                <a:cubicBezTo>
                  <a:pt x="450534" y="896730"/>
                  <a:pt x="141155" y="968148"/>
                  <a:pt x="0" y="1073295"/>
                </a:cubicBezTo>
                <a:lnTo>
                  <a:pt x="282616" y="162834"/>
                </a:lnTo>
                <a:lnTo>
                  <a:pt x="283566" y="162834"/>
                </a:lnTo>
                <a:cubicBezTo>
                  <a:pt x="320582" y="70321"/>
                  <a:pt x="544616" y="0"/>
                  <a:pt x="815163" y="0"/>
                </a:cubicBezTo>
                <a:close/>
              </a:path>
            </a:pathLst>
          </a:custGeom>
          <a:gradFill flip="none" rotWithShape="1">
            <a:gsLst>
              <a:gs pos="70000">
                <a:srgbClr val="00B0F0"/>
              </a:gs>
              <a:gs pos="0">
                <a:srgbClr val="0070C0"/>
              </a:gs>
              <a:gs pos="100000">
                <a:srgbClr val="0070C0"/>
              </a:gs>
            </a:gsLst>
            <a:lin ang="21000000" scaled="0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26"/>
          <p:cNvSpPr/>
          <p:nvPr/>
        </p:nvSpPr>
        <p:spPr>
          <a:xfrm flipV="1">
            <a:off x="2425392" y="3692115"/>
            <a:ext cx="1964578" cy="847161"/>
          </a:xfrm>
          <a:custGeom>
            <a:avLst/>
            <a:gdLst/>
            <a:ahLst/>
            <a:cxnLst/>
            <a:rect l="l" t="t" r="r" b="b"/>
            <a:pathLst>
              <a:path w="2070642" h="892898">
                <a:moveTo>
                  <a:pt x="1030084" y="0"/>
                </a:moveTo>
                <a:cubicBezTo>
                  <a:pt x="1399295" y="0"/>
                  <a:pt x="1716269" y="75673"/>
                  <a:pt x="1851197" y="185943"/>
                </a:cubicBezTo>
                <a:lnTo>
                  <a:pt x="2070642" y="892898"/>
                </a:lnTo>
                <a:cubicBezTo>
                  <a:pt x="1919384" y="777932"/>
                  <a:pt x="1509992" y="696347"/>
                  <a:pt x="1028846" y="696347"/>
                </a:cubicBezTo>
                <a:cubicBezTo>
                  <a:pt x="560965" y="696347"/>
                  <a:pt x="160937" y="773496"/>
                  <a:pt x="0" y="883300"/>
                </a:cubicBezTo>
                <a:lnTo>
                  <a:pt x="219016" y="177731"/>
                </a:lnTo>
                <a:cubicBezTo>
                  <a:pt x="359459" y="72012"/>
                  <a:pt x="669916" y="0"/>
                  <a:pt x="103008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8600"/>
              </a:gs>
              <a:gs pos="70000">
                <a:srgbClr val="68E600"/>
              </a:gs>
              <a:gs pos="100000">
                <a:srgbClr val="008600"/>
              </a:gs>
            </a:gsLst>
            <a:lin ang="21000000" scaled="0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26"/>
          <p:cNvSpPr/>
          <p:nvPr/>
        </p:nvSpPr>
        <p:spPr>
          <a:xfrm flipV="1">
            <a:off x="1792650" y="1658256"/>
            <a:ext cx="3230064" cy="1383541"/>
          </a:xfrm>
          <a:custGeom>
            <a:avLst/>
            <a:gdLst/>
            <a:ahLst/>
            <a:cxnLst/>
            <a:rect l="l" t="t" r="r" b="b"/>
            <a:pathLst>
              <a:path w="3404449" h="1458236">
                <a:moveTo>
                  <a:pt x="0" y="1458236"/>
                </a:moveTo>
                <a:cubicBezTo>
                  <a:pt x="98270" y="1287261"/>
                  <a:pt x="822951" y="1154882"/>
                  <a:pt x="1702224" y="1154882"/>
                </a:cubicBezTo>
                <a:cubicBezTo>
                  <a:pt x="2581498" y="1154882"/>
                  <a:pt x="3306179" y="1287261"/>
                  <a:pt x="3404449" y="1458236"/>
                </a:cubicBezTo>
                <a:lnTo>
                  <a:pt x="3019281" y="217397"/>
                </a:lnTo>
                <a:cubicBezTo>
                  <a:pt x="2899223" y="93173"/>
                  <a:pt x="2355128" y="0"/>
                  <a:pt x="1702224" y="0"/>
                </a:cubicBezTo>
                <a:cubicBezTo>
                  <a:pt x="1049320" y="0"/>
                  <a:pt x="505225" y="93174"/>
                  <a:pt x="385168" y="217398"/>
                </a:cubicBezTo>
                <a:close/>
              </a:path>
            </a:pathLst>
          </a:custGeom>
          <a:gradFill flip="none" rotWithShape="1">
            <a:gsLst>
              <a:gs pos="0">
                <a:srgbClr val="BC2400"/>
              </a:gs>
              <a:gs pos="70000">
                <a:srgbClr val="FF7C05"/>
              </a:gs>
              <a:gs pos="100000">
                <a:srgbClr val="BC2400"/>
              </a:gs>
            </a:gsLst>
            <a:lin ang="21000000" scaled="0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26"/>
          <p:cNvSpPr/>
          <p:nvPr/>
        </p:nvSpPr>
        <p:spPr>
          <a:xfrm flipV="1">
            <a:off x="2158089" y="2835535"/>
            <a:ext cx="2499186" cy="1043063"/>
          </a:xfrm>
          <a:custGeom>
            <a:avLst/>
            <a:gdLst/>
            <a:ahLst/>
            <a:cxnLst/>
            <a:rect l="l" t="t" r="r" b="b"/>
            <a:pathLst>
              <a:path w="2634112" h="1099376">
                <a:moveTo>
                  <a:pt x="1312071" y="0"/>
                </a:moveTo>
                <a:cubicBezTo>
                  <a:pt x="1793217" y="0"/>
                  <a:pt x="2202609" y="81585"/>
                  <a:pt x="2353867" y="196551"/>
                </a:cubicBezTo>
                <a:lnTo>
                  <a:pt x="2634112" y="1099374"/>
                </a:lnTo>
                <a:cubicBezTo>
                  <a:pt x="2514053" y="975151"/>
                  <a:pt x="1969959" y="881978"/>
                  <a:pt x="1317056" y="881978"/>
                </a:cubicBezTo>
                <a:cubicBezTo>
                  <a:pt x="664152" y="881978"/>
                  <a:pt x="120057" y="975152"/>
                  <a:pt x="0" y="1099376"/>
                </a:cubicBezTo>
                <a:lnTo>
                  <a:pt x="283225" y="186953"/>
                </a:lnTo>
                <a:cubicBezTo>
                  <a:pt x="444162" y="77149"/>
                  <a:pt x="844190" y="0"/>
                  <a:pt x="1312071" y="0"/>
                </a:cubicBezTo>
                <a:close/>
              </a:path>
            </a:pathLst>
          </a:custGeom>
          <a:gradFill flip="none" rotWithShape="1">
            <a:gsLst>
              <a:gs pos="70000">
                <a:srgbClr val="FFD501"/>
              </a:gs>
              <a:gs pos="0">
                <a:srgbClr val="C86E00"/>
              </a:gs>
              <a:gs pos="100000">
                <a:srgbClr val="C86E00"/>
              </a:gs>
            </a:gsLst>
            <a:lin ang="21000000" scaled="0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41"/>
          <p:cNvSpPr/>
          <p:nvPr/>
        </p:nvSpPr>
        <p:spPr>
          <a:xfrm rot="1026393">
            <a:off x="3725684" y="1712998"/>
            <a:ext cx="532644" cy="3568034"/>
          </a:xfrm>
          <a:custGeom>
            <a:avLst/>
            <a:gdLst/>
            <a:ahLst/>
            <a:cxnLst/>
            <a:rect l="l" t="t" r="r" b="b"/>
            <a:pathLst>
              <a:path w="561400" h="3760665">
                <a:moveTo>
                  <a:pt x="385985" y="0"/>
                </a:moveTo>
                <a:lnTo>
                  <a:pt x="385985" y="3277429"/>
                </a:lnTo>
                <a:lnTo>
                  <a:pt x="561400" y="3277429"/>
                </a:lnTo>
                <a:lnTo>
                  <a:pt x="280700" y="3760665"/>
                </a:lnTo>
                <a:lnTo>
                  <a:pt x="0" y="3277429"/>
                </a:lnTo>
                <a:lnTo>
                  <a:pt x="175415" y="3277429"/>
                </a:lnTo>
                <a:lnTo>
                  <a:pt x="175415" y="111502"/>
                </a:lnTo>
                <a:cubicBezTo>
                  <a:pt x="252745" y="74105"/>
                  <a:pt x="323285" y="36786"/>
                  <a:pt x="385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82867" y="1715825"/>
            <a:ext cx="255230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reflection blurRad="6350" stA="40000" endPos="45500" dir="5400000" sy="-100000" algn="bl" rotWithShape="0"/>
                </a:effectLst>
                <a:latin typeface="Kozuka Mincho Pro B" charset="-128"/>
                <a:ea typeface="Kozuka Mincho Pro B" charset="-128"/>
                <a:cs typeface="Kozuka Mincho Pro B" charset="-128"/>
              </a:rPr>
              <a:t>Dataset comprising 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reflection blurRad="6350" stA="40000" endPos="45500" dir="5400000" sy="-100000" algn="bl" rotWithShape="0"/>
                </a:effectLst>
                <a:latin typeface="Kozuka Mincho Pro B" charset="-128"/>
                <a:ea typeface="Kozuka Mincho Pro B" charset="-128"/>
                <a:cs typeface="Kozuka Mincho Pro B" charset="-128"/>
              </a:rPr>
              <a:t>of all Tweets</a:t>
            </a:r>
            <a:endParaRPr lang="en-US" sz="2000" dirty="0">
              <a:solidFill>
                <a:schemeClr val="bg1"/>
              </a:solidFill>
              <a:effectLst>
                <a:reflection blurRad="6350" stA="40000" endPos="45500" dir="5400000" sy="-100000" algn="bl" rotWithShape="0"/>
              </a:effectLst>
              <a:latin typeface="Kozuka Mincho Pro B" charset="-128"/>
              <a:ea typeface="Kozuka Mincho Pro B" charset="-128"/>
              <a:cs typeface="Kozuka Mincho Pro B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1063" y="3699189"/>
            <a:ext cx="26614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reflection blurRad="6350" stA="40000" endPos="455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Dataset with 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reflection blurRad="6350" stA="40000" endPos="455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priority scoring</a:t>
            </a:r>
            <a:endParaRPr lang="en-US" sz="2000" dirty="0">
              <a:solidFill>
                <a:schemeClr val="bg1"/>
              </a:solidFill>
              <a:effectLst>
                <a:reflection blurRad="6350" stA="40000" endPos="455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6914" y="4736169"/>
            <a:ext cx="216918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reflection blurRad="6350" stA="40000" endPos="455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Most likely 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reflection blurRad="6350" stA="40000" endPos="455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Malicious Tweets</a:t>
            </a:r>
            <a:endParaRPr lang="en-US" sz="2000" dirty="0">
              <a:solidFill>
                <a:schemeClr val="bg1"/>
              </a:solidFill>
              <a:effectLst>
                <a:reflection blurRad="6350" stA="40000" endPos="455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78207" y="5106773"/>
            <a:ext cx="538982" cy="1204134"/>
            <a:chOff x="4670410" y="1621313"/>
            <a:chExt cx="2079656" cy="4646138"/>
          </a:xfrm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grpSpPr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4670410" y="3322638"/>
              <a:ext cx="2079656" cy="2944813"/>
            </a:xfrm>
            <a:custGeom>
              <a:avLst/>
              <a:gdLst/>
              <a:ahLst/>
              <a:cxnLst>
                <a:cxn ang="0">
                  <a:pos x="1027" y="2"/>
                </a:cxn>
                <a:cxn ang="0">
                  <a:pos x="1160" y="24"/>
                </a:cxn>
                <a:cxn ang="0">
                  <a:pos x="1287" y="66"/>
                </a:cxn>
                <a:cxn ang="0">
                  <a:pos x="1406" y="128"/>
                </a:cxn>
                <a:cxn ang="0">
                  <a:pos x="1515" y="206"/>
                </a:cxn>
                <a:cxn ang="0">
                  <a:pos x="1614" y="300"/>
                </a:cxn>
                <a:cxn ang="0">
                  <a:pos x="1702" y="408"/>
                </a:cxn>
                <a:cxn ang="0">
                  <a:pos x="1776" y="530"/>
                </a:cxn>
                <a:cxn ang="0">
                  <a:pos x="1837" y="662"/>
                </a:cxn>
                <a:cxn ang="0">
                  <a:pos x="1881" y="805"/>
                </a:cxn>
                <a:cxn ang="0">
                  <a:pos x="1908" y="955"/>
                </a:cxn>
                <a:cxn ang="0">
                  <a:pos x="1918" y="1113"/>
                </a:cxn>
                <a:cxn ang="0">
                  <a:pos x="1912" y="1233"/>
                </a:cxn>
                <a:cxn ang="0">
                  <a:pos x="1894" y="1341"/>
                </a:cxn>
                <a:cxn ang="0">
                  <a:pos x="1866" y="1435"/>
                </a:cxn>
                <a:cxn ang="0">
                  <a:pos x="1826" y="1518"/>
                </a:cxn>
                <a:cxn ang="0">
                  <a:pos x="1777" y="1590"/>
                </a:cxn>
                <a:cxn ang="0">
                  <a:pos x="1719" y="1652"/>
                </a:cxn>
                <a:cxn ang="0">
                  <a:pos x="1653" y="1703"/>
                </a:cxn>
                <a:cxn ang="0">
                  <a:pos x="1579" y="1746"/>
                </a:cxn>
                <a:cxn ang="0">
                  <a:pos x="1498" y="1781"/>
                </a:cxn>
                <a:cxn ang="0">
                  <a:pos x="1410" y="1808"/>
                </a:cxn>
                <a:cxn ang="0">
                  <a:pos x="1317" y="1828"/>
                </a:cxn>
                <a:cxn ang="0">
                  <a:pos x="1219" y="1842"/>
                </a:cxn>
                <a:cxn ang="0">
                  <a:pos x="1117" y="1851"/>
                </a:cxn>
                <a:cxn ang="0">
                  <a:pos x="1010" y="1854"/>
                </a:cxn>
                <a:cxn ang="0">
                  <a:pos x="844" y="1853"/>
                </a:cxn>
                <a:cxn ang="0">
                  <a:pos x="736" y="1846"/>
                </a:cxn>
                <a:cxn ang="0">
                  <a:pos x="632" y="1834"/>
                </a:cxn>
                <a:cxn ang="0">
                  <a:pos x="534" y="1816"/>
                </a:cxn>
                <a:cxn ang="0">
                  <a:pos x="442" y="1790"/>
                </a:cxn>
                <a:cxn ang="0">
                  <a:pos x="357" y="1757"/>
                </a:cxn>
                <a:cxn ang="0">
                  <a:pos x="280" y="1715"/>
                </a:cxn>
                <a:cxn ang="0">
                  <a:pos x="209" y="1663"/>
                </a:cxn>
                <a:cxn ang="0">
                  <a:pos x="148" y="1602"/>
                </a:cxn>
                <a:cxn ang="0">
                  <a:pos x="96" y="1529"/>
                </a:cxn>
                <a:cxn ang="0">
                  <a:pos x="55" y="1445"/>
                </a:cxn>
                <a:cxn ang="0">
                  <a:pos x="26" y="1348"/>
                </a:cxn>
                <a:cxn ang="0">
                  <a:pos x="6" y="1237"/>
                </a:cxn>
                <a:cxn ang="0">
                  <a:pos x="0" y="1113"/>
                </a:cxn>
                <a:cxn ang="0">
                  <a:pos x="10" y="955"/>
                </a:cxn>
                <a:cxn ang="0">
                  <a:pos x="37" y="805"/>
                </a:cxn>
                <a:cxn ang="0">
                  <a:pos x="82" y="662"/>
                </a:cxn>
                <a:cxn ang="0">
                  <a:pos x="142" y="530"/>
                </a:cxn>
                <a:cxn ang="0">
                  <a:pos x="216" y="408"/>
                </a:cxn>
                <a:cxn ang="0">
                  <a:pos x="304" y="300"/>
                </a:cxn>
                <a:cxn ang="0">
                  <a:pos x="403" y="206"/>
                </a:cxn>
                <a:cxn ang="0">
                  <a:pos x="512" y="128"/>
                </a:cxn>
                <a:cxn ang="0">
                  <a:pos x="631" y="66"/>
                </a:cxn>
                <a:cxn ang="0">
                  <a:pos x="757" y="24"/>
                </a:cxn>
                <a:cxn ang="0">
                  <a:pos x="890" y="2"/>
                </a:cxn>
              </a:cxnLst>
              <a:rect l="0" t="0" r="r" b="b"/>
              <a:pathLst>
                <a:path w="1918" h="1855">
                  <a:moveTo>
                    <a:pt x="958" y="0"/>
                  </a:moveTo>
                  <a:lnTo>
                    <a:pt x="1027" y="2"/>
                  </a:lnTo>
                  <a:lnTo>
                    <a:pt x="1094" y="11"/>
                  </a:lnTo>
                  <a:lnTo>
                    <a:pt x="1160" y="24"/>
                  </a:lnTo>
                  <a:lnTo>
                    <a:pt x="1224" y="43"/>
                  </a:lnTo>
                  <a:lnTo>
                    <a:pt x="1287" y="66"/>
                  </a:lnTo>
                  <a:lnTo>
                    <a:pt x="1347" y="94"/>
                  </a:lnTo>
                  <a:lnTo>
                    <a:pt x="1406" y="128"/>
                  </a:lnTo>
                  <a:lnTo>
                    <a:pt x="1462" y="165"/>
                  </a:lnTo>
                  <a:lnTo>
                    <a:pt x="1515" y="206"/>
                  </a:lnTo>
                  <a:lnTo>
                    <a:pt x="1566" y="251"/>
                  </a:lnTo>
                  <a:lnTo>
                    <a:pt x="1614" y="300"/>
                  </a:lnTo>
                  <a:lnTo>
                    <a:pt x="1660" y="353"/>
                  </a:lnTo>
                  <a:lnTo>
                    <a:pt x="1702" y="408"/>
                  </a:lnTo>
                  <a:lnTo>
                    <a:pt x="1740" y="468"/>
                  </a:lnTo>
                  <a:lnTo>
                    <a:pt x="1776" y="530"/>
                  </a:lnTo>
                  <a:lnTo>
                    <a:pt x="1808" y="595"/>
                  </a:lnTo>
                  <a:lnTo>
                    <a:pt x="1837" y="662"/>
                  </a:lnTo>
                  <a:lnTo>
                    <a:pt x="1860" y="732"/>
                  </a:lnTo>
                  <a:lnTo>
                    <a:pt x="1881" y="805"/>
                  </a:lnTo>
                  <a:lnTo>
                    <a:pt x="1897" y="879"/>
                  </a:lnTo>
                  <a:lnTo>
                    <a:pt x="1908" y="955"/>
                  </a:lnTo>
                  <a:lnTo>
                    <a:pt x="1915" y="1033"/>
                  </a:lnTo>
                  <a:lnTo>
                    <a:pt x="1918" y="1113"/>
                  </a:lnTo>
                  <a:lnTo>
                    <a:pt x="1916" y="1175"/>
                  </a:lnTo>
                  <a:lnTo>
                    <a:pt x="1912" y="1233"/>
                  </a:lnTo>
                  <a:lnTo>
                    <a:pt x="1905" y="1288"/>
                  </a:lnTo>
                  <a:lnTo>
                    <a:pt x="1894" y="1341"/>
                  </a:lnTo>
                  <a:lnTo>
                    <a:pt x="1881" y="1390"/>
                  </a:lnTo>
                  <a:lnTo>
                    <a:pt x="1866" y="1435"/>
                  </a:lnTo>
                  <a:lnTo>
                    <a:pt x="1847" y="1478"/>
                  </a:lnTo>
                  <a:lnTo>
                    <a:pt x="1826" y="1518"/>
                  </a:lnTo>
                  <a:lnTo>
                    <a:pt x="1803" y="1555"/>
                  </a:lnTo>
                  <a:lnTo>
                    <a:pt x="1777" y="1590"/>
                  </a:lnTo>
                  <a:lnTo>
                    <a:pt x="1749" y="1622"/>
                  </a:lnTo>
                  <a:lnTo>
                    <a:pt x="1719" y="1652"/>
                  </a:lnTo>
                  <a:lnTo>
                    <a:pt x="1687" y="1678"/>
                  </a:lnTo>
                  <a:lnTo>
                    <a:pt x="1653" y="1703"/>
                  </a:lnTo>
                  <a:lnTo>
                    <a:pt x="1617" y="1725"/>
                  </a:lnTo>
                  <a:lnTo>
                    <a:pt x="1579" y="1746"/>
                  </a:lnTo>
                  <a:lnTo>
                    <a:pt x="1539" y="1764"/>
                  </a:lnTo>
                  <a:lnTo>
                    <a:pt x="1498" y="1781"/>
                  </a:lnTo>
                  <a:lnTo>
                    <a:pt x="1455" y="1795"/>
                  </a:lnTo>
                  <a:lnTo>
                    <a:pt x="1410" y="1808"/>
                  </a:lnTo>
                  <a:lnTo>
                    <a:pt x="1365" y="1818"/>
                  </a:lnTo>
                  <a:lnTo>
                    <a:pt x="1317" y="1828"/>
                  </a:lnTo>
                  <a:lnTo>
                    <a:pt x="1268" y="1836"/>
                  </a:lnTo>
                  <a:lnTo>
                    <a:pt x="1219" y="1842"/>
                  </a:lnTo>
                  <a:lnTo>
                    <a:pt x="1168" y="1847"/>
                  </a:lnTo>
                  <a:lnTo>
                    <a:pt x="1117" y="1851"/>
                  </a:lnTo>
                  <a:lnTo>
                    <a:pt x="1063" y="1853"/>
                  </a:lnTo>
                  <a:lnTo>
                    <a:pt x="1010" y="1854"/>
                  </a:lnTo>
                  <a:lnTo>
                    <a:pt x="956" y="1855"/>
                  </a:lnTo>
                  <a:lnTo>
                    <a:pt x="844" y="1853"/>
                  </a:lnTo>
                  <a:lnTo>
                    <a:pt x="789" y="1850"/>
                  </a:lnTo>
                  <a:lnTo>
                    <a:pt x="736" y="1846"/>
                  </a:lnTo>
                  <a:lnTo>
                    <a:pt x="683" y="1841"/>
                  </a:lnTo>
                  <a:lnTo>
                    <a:pt x="632" y="1834"/>
                  </a:lnTo>
                  <a:lnTo>
                    <a:pt x="583" y="1825"/>
                  </a:lnTo>
                  <a:lnTo>
                    <a:pt x="534" y="1816"/>
                  </a:lnTo>
                  <a:lnTo>
                    <a:pt x="488" y="1803"/>
                  </a:lnTo>
                  <a:lnTo>
                    <a:pt x="442" y="1790"/>
                  </a:lnTo>
                  <a:lnTo>
                    <a:pt x="399" y="1774"/>
                  </a:lnTo>
                  <a:lnTo>
                    <a:pt x="357" y="1757"/>
                  </a:lnTo>
                  <a:lnTo>
                    <a:pt x="317" y="1737"/>
                  </a:lnTo>
                  <a:lnTo>
                    <a:pt x="280" y="1715"/>
                  </a:lnTo>
                  <a:lnTo>
                    <a:pt x="244" y="1690"/>
                  </a:lnTo>
                  <a:lnTo>
                    <a:pt x="209" y="1663"/>
                  </a:lnTo>
                  <a:lnTo>
                    <a:pt x="178" y="1633"/>
                  </a:lnTo>
                  <a:lnTo>
                    <a:pt x="148" y="1602"/>
                  </a:lnTo>
                  <a:lnTo>
                    <a:pt x="121" y="1567"/>
                  </a:lnTo>
                  <a:lnTo>
                    <a:pt x="96" y="1529"/>
                  </a:lnTo>
                  <a:lnTo>
                    <a:pt x="75" y="1489"/>
                  </a:lnTo>
                  <a:lnTo>
                    <a:pt x="55" y="1445"/>
                  </a:lnTo>
                  <a:lnTo>
                    <a:pt x="39" y="1398"/>
                  </a:lnTo>
                  <a:lnTo>
                    <a:pt x="26" y="1348"/>
                  </a:lnTo>
                  <a:lnTo>
                    <a:pt x="14" y="1294"/>
                  </a:lnTo>
                  <a:lnTo>
                    <a:pt x="6" y="1237"/>
                  </a:lnTo>
                  <a:lnTo>
                    <a:pt x="2" y="1177"/>
                  </a:lnTo>
                  <a:lnTo>
                    <a:pt x="0" y="1113"/>
                  </a:lnTo>
                  <a:lnTo>
                    <a:pt x="3" y="1033"/>
                  </a:lnTo>
                  <a:lnTo>
                    <a:pt x="10" y="955"/>
                  </a:lnTo>
                  <a:lnTo>
                    <a:pt x="21" y="879"/>
                  </a:lnTo>
                  <a:lnTo>
                    <a:pt x="37" y="805"/>
                  </a:lnTo>
                  <a:lnTo>
                    <a:pt x="58" y="732"/>
                  </a:lnTo>
                  <a:lnTo>
                    <a:pt x="82" y="662"/>
                  </a:lnTo>
                  <a:lnTo>
                    <a:pt x="110" y="595"/>
                  </a:lnTo>
                  <a:lnTo>
                    <a:pt x="142" y="530"/>
                  </a:lnTo>
                  <a:lnTo>
                    <a:pt x="178" y="468"/>
                  </a:lnTo>
                  <a:lnTo>
                    <a:pt x="216" y="408"/>
                  </a:lnTo>
                  <a:lnTo>
                    <a:pt x="258" y="353"/>
                  </a:lnTo>
                  <a:lnTo>
                    <a:pt x="304" y="300"/>
                  </a:lnTo>
                  <a:lnTo>
                    <a:pt x="352" y="251"/>
                  </a:lnTo>
                  <a:lnTo>
                    <a:pt x="403" y="206"/>
                  </a:lnTo>
                  <a:lnTo>
                    <a:pt x="456" y="165"/>
                  </a:lnTo>
                  <a:lnTo>
                    <a:pt x="512" y="128"/>
                  </a:lnTo>
                  <a:lnTo>
                    <a:pt x="570" y="94"/>
                  </a:lnTo>
                  <a:lnTo>
                    <a:pt x="631" y="66"/>
                  </a:lnTo>
                  <a:lnTo>
                    <a:pt x="693" y="43"/>
                  </a:lnTo>
                  <a:lnTo>
                    <a:pt x="757" y="24"/>
                  </a:lnTo>
                  <a:lnTo>
                    <a:pt x="823" y="11"/>
                  </a:lnTo>
                  <a:lnTo>
                    <a:pt x="890" y="2"/>
                  </a:lnTo>
                  <a:lnTo>
                    <a:pt x="95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5098172" y="3407234"/>
              <a:ext cx="1461613" cy="2141539"/>
            </a:xfrm>
            <a:custGeom>
              <a:avLst/>
              <a:gdLst/>
              <a:ahLst/>
              <a:cxnLst>
                <a:cxn ang="0">
                  <a:pos x="735" y="2"/>
                </a:cxn>
                <a:cxn ang="0">
                  <a:pos x="853" y="24"/>
                </a:cxn>
                <a:cxn ang="0">
                  <a:pos x="963" y="65"/>
                </a:cxn>
                <a:cxn ang="0">
                  <a:pos x="1063" y="123"/>
                </a:cxn>
                <a:cxn ang="0">
                  <a:pos x="1150" y="198"/>
                </a:cxn>
                <a:cxn ang="0">
                  <a:pos x="1225" y="285"/>
                </a:cxn>
                <a:cxn ang="0">
                  <a:pos x="1283" y="385"/>
                </a:cxn>
                <a:cxn ang="0">
                  <a:pos x="1324" y="495"/>
                </a:cxn>
                <a:cxn ang="0">
                  <a:pos x="1346" y="613"/>
                </a:cxn>
                <a:cxn ang="0">
                  <a:pos x="1346" y="736"/>
                </a:cxn>
                <a:cxn ang="0">
                  <a:pos x="1324" y="854"/>
                </a:cxn>
                <a:cxn ang="0">
                  <a:pos x="1283" y="964"/>
                </a:cxn>
                <a:cxn ang="0">
                  <a:pos x="1225" y="1064"/>
                </a:cxn>
                <a:cxn ang="0">
                  <a:pos x="1150" y="1151"/>
                </a:cxn>
                <a:cxn ang="0">
                  <a:pos x="1063" y="1226"/>
                </a:cxn>
                <a:cxn ang="0">
                  <a:pos x="963" y="1285"/>
                </a:cxn>
                <a:cxn ang="0">
                  <a:pos x="853" y="1325"/>
                </a:cxn>
                <a:cxn ang="0">
                  <a:pos x="735" y="1347"/>
                </a:cxn>
                <a:cxn ang="0">
                  <a:pos x="613" y="1347"/>
                </a:cxn>
                <a:cxn ang="0">
                  <a:pos x="494" y="1325"/>
                </a:cxn>
                <a:cxn ang="0">
                  <a:pos x="385" y="1285"/>
                </a:cxn>
                <a:cxn ang="0">
                  <a:pos x="285" y="1226"/>
                </a:cxn>
                <a:cxn ang="0">
                  <a:pos x="197" y="1151"/>
                </a:cxn>
                <a:cxn ang="0">
                  <a:pos x="123" y="1064"/>
                </a:cxn>
                <a:cxn ang="0">
                  <a:pos x="64" y="964"/>
                </a:cxn>
                <a:cxn ang="0">
                  <a:pos x="24" y="854"/>
                </a:cxn>
                <a:cxn ang="0">
                  <a:pos x="2" y="736"/>
                </a:cxn>
                <a:cxn ang="0">
                  <a:pos x="2" y="613"/>
                </a:cxn>
                <a:cxn ang="0">
                  <a:pos x="24" y="495"/>
                </a:cxn>
                <a:cxn ang="0">
                  <a:pos x="64" y="385"/>
                </a:cxn>
                <a:cxn ang="0">
                  <a:pos x="123" y="285"/>
                </a:cxn>
                <a:cxn ang="0">
                  <a:pos x="197" y="198"/>
                </a:cxn>
                <a:cxn ang="0">
                  <a:pos x="285" y="123"/>
                </a:cxn>
                <a:cxn ang="0">
                  <a:pos x="385" y="65"/>
                </a:cxn>
                <a:cxn ang="0">
                  <a:pos x="494" y="24"/>
                </a:cxn>
                <a:cxn ang="0">
                  <a:pos x="613" y="2"/>
                </a:cxn>
              </a:cxnLst>
              <a:rect l="0" t="0" r="r" b="b"/>
              <a:pathLst>
                <a:path w="1348" h="1349">
                  <a:moveTo>
                    <a:pt x="674" y="0"/>
                  </a:moveTo>
                  <a:lnTo>
                    <a:pt x="735" y="2"/>
                  </a:lnTo>
                  <a:lnTo>
                    <a:pt x="795" y="10"/>
                  </a:lnTo>
                  <a:lnTo>
                    <a:pt x="853" y="24"/>
                  </a:lnTo>
                  <a:lnTo>
                    <a:pt x="910" y="42"/>
                  </a:lnTo>
                  <a:lnTo>
                    <a:pt x="963" y="65"/>
                  </a:lnTo>
                  <a:lnTo>
                    <a:pt x="1015" y="92"/>
                  </a:lnTo>
                  <a:lnTo>
                    <a:pt x="1063" y="123"/>
                  </a:lnTo>
                  <a:lnTo>
                    <a:pt x="1108" y="158"/>
                  </a:lnTo>
                  <a:lnTo>
                    <a:pt x="1150" y="198"/>
                  </a:lnTo>
                  <a:lnTo>
                    <a:pt x="1190" y="240"/>
                  </a:lnTo>
                  <a:lnTo>
                    <a:pt x="1225" y="285"/>
                  </a:lnTo>
                  <a:lnTo>
                    <a:pt x="1256" y="334"/>
                  </a:lnTo>
                  <a:lnTo>
                    <a:pt x="1283" y="385"/>
                  </a:lnTo>
                  <a:lnTo>
                    <a:pt x="1306" y="439"/>
                  </a:lnTo>
                  <a:lnTo>
                    <a:pt x="1324" y="495"/>
                  </a:lnTo>
                  <a:lnTo>
                    <a:pt x="1338" y="554"/>
                  </a:lnTo>
                  <a:lnTo>
                    <a:pt x="1346" y="613"/>
                  </a:lnTo>
                  <a:lnTo>
                    <a:pt x="1348" y="675"/>
                  </a:lnTo>
                  <a:lnTo>
                    <a:pt x="1346" y="736"/>
                  </a:lnTo>
                  <a:lnTo>
                    <a:pt x="1338" y="795"/>
                  </a:lnTo>
                  <a:lnTo>
                    <a:pt x="1324" y="854"/>
                  </a:lnTo>
                  <a:lnTo>
                    <a:pt x="1306" y="910"/>
                  </a:lnTo>
                  <a:lnTo>
                    <a:pt x="1283" y="964"/>
                  </a:lnTo>
                  <a:lnTo>
                    <a:pt x="1256" y="1015"/>
                  </a:lnTo>
                  <a:lnTo>
                    <a:pt x="1225" y="1064"/>
                  </a:lnTo>
                  <a:lnTo>
                    <a:pt x="1190" y="1109"/>
                  </a:lnTo>
                  <a:lnTo>
                    <a:pt x="1150" y="1151"/>
                  </a:lnTo>
                  <a:lnTo>
                    <a:pt x="1108" y="1191"/>
                  </a:lnTo>
                  <a:lnTo>
                    <a:pt x="1063" y="1226"/>
                  </a:lnTo>
                  <a:lnTo>
                    <a:pt x="1015" y="1257"/>
                  </a:lnTo>
                  <a:lnTo>
                    <a:pt x="963" y="1285"/>
                  </a:lnTo>
                  <a:lnTo>
                    <a:pt x="910" y="1307"/>
                  </a:lnTo>
                  <a:lnTo>
                    <a:pt x="853" y="1325"/>
                  </a:lnTo>
                  <a:lnTo>
                    <a:pt x="795" y="1339"/>
                  </a:lnTo>
                  <a:lnTo>
                    <a:pt x="735" y="1347"/>
                  </a:lnTo>
                  <a:lnTo>
                    <a:pt x="674" y="1349"/>
                  </a:lnTo>
                  <a:lnTo>
                    <a:pt x="613" y="1347"/>
                  </a:lnTo>
                  <a:lnTo>
                    <a:pt x="553" y="1339"/>
                  </a:lnTo>
                  <a:lnTo>
                    <a:pt x="494" y="1325"/>
                  </a:lnTo>
                  <a:lnTo>
                    <a:pt x="438" y="1307"/>
                  </a:lnTo>
                  <a:lnTo>
                    <a:pt x="385" y="1285"/>
                  </a:lnTo>
                  <a:lnTo>
                    <a:pt x="333" y="1257"/>
                  </a:lnTo>
                  <a:lnTo>
                    <a:pt x="285" y="1226"/>
                  </a:lnTo>
                  <a:lnTo>
                    <a:pt x="240" y="1191"/>
                  </a:lnTo>
                  <a:lnTo>
                    <a:pt x="197" y="1151"/>
                  </a:lnTo>
                  <a:lnTo>
                    <a:pt x="158" y="1109"/>
                  </a:lnTo>
                  <a:lnTo>
                    <a:pt x="123" y="1064"/>
                  </a:lnTo>
                  <a:lnTo>
                    <a:pt x="92" y="1015"/>
                  </a:lnTo>
                  <a:lnTo>
                    <a:pt x="64" y="964"/>
                  </a:lnTo>
                  <a:lnTo>
                    <a:pt x="42" y="910"/>
                  </a:lnTo>
                  <a:lnTo>
                    <a:pt x="24" y="854"/>
                  </a:lnTo>
                  <a:lnTo>
                    <a:pt x="10" y="795"/>
                  </a:lnTo>
                  <a:lnTo>
                    <a:pt x="2" y="736"/>
                  </a:lnTo>
                  <a:lnTo>
                    <a:pt x="0" y="675"/>
                  </a:lnTo>
                  <a:lnTo>
                    <a:pt x="2" y="613"/>
                  </a:lnTo>
                  <a:lnTo>
                    <a:pt x="10" y="554"/>
                  </a:lnTo>
                  <a:lnTo>
                    <a:pt x="24" y="495"/>
                  </a:lnTo>
                  <a:lnTo>
                    <a:pt x="42" y="439"/>
                  </a:lnTo>
                  <a:lnTo>
                    <a:pt x="64" y="385"/>
                  </a:lnTo>
                  <a:lnTo>
                    <a:pt x="92" y="334"/>
                  </a:lnTo>
                  <a:lnTo>
                    <a:pt x="123" y="285"/>
                  </a:lnTo>
                  <a:lnTo>
                    <a:pt x="158" y="240"/>
                  </a:lnTo>
                  <a:lnTo>
                    <a:pt x="197" y="198"/>
                  </a:lnTo>
                  <a:lnTo>
                    <a:pt x="240" y="158"/>
                  </a:lnTo>
                  <a:lnTo>
                    <a:pt x="285" y="123"/>
                  </a:lnTo>
                  <a:lnTo>
                    <a:pt x="333" y="92"/>
                  </a:lnTo>
                  <a:lnTo>
                    <a:pt x="385" y="65"/>
                  </a:lnTo>
                  <a:lnTo>
                    <a:pt x="438" y="42"/>
                  </a:lnTo>
                  <a:lnTo>
                    <a:pt x="494" y="24"/>
                  </a:lnTo>
                  <a:lnTo>
                    <a:pt x="553" y="10"/>
                  </a:lnTo>
                  <a:lnTo>
                    <a:pt x="613" y="2"/>
                  </a:lnTo>
                  <a:lnTo>
                    <a:pt x="674" y="0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730750" y="1676400"/>
              <a:ext cx="1947862" cy="1951038"/>
            </a:xfrm>
            <a:custGeom>
              <a:avLst/>
              <a:gdLst/>
              <a:ahLst/>
              <a:cxnLst>
                <a:cxn ang="0">
                  <a:pos x="670" y="3"/>
                </a:cxn>
                <a:cxn ang="0">
                  <a:pos x="777" y="22"/>
                </a:cxn>
                <a:cxn ang="0">
                  <a:pos x="876" y="60"/>
                </a:cxn>
                <a:cxn ang="0">
                  <a:pos x="967" y="112"/>
                </a:cxn>
                <a:cxn ang="0">
                  <a:pos x="1047" y="180"/>
                </a:cxn>
                <a:cxn ang="0">
                  <a:pos x="1115" y="260"/>
                </a:cxn>
                <a:cxn ang="0">
                  <a:pos x="1168" y="351"/>
                </a:cxn>
                <a:cxn ang="0">
                  <a:pos x="1205" y="451"/>
                </a:cxn>
                <a:cxn ang="0">
                  <a:pos x="1224" y="558"/>
                </a:cxn>
                <a:cxn ang="0">
                  <a:pos x="1224" y="670"/>
                </a:cxn>
                <a:cxn ang="0">
                  <a:pos x="1205" y="777"/>
                </a:cxn>
                <a:cxn ang="0">
                  <a:pos x="1168" y="877"/>
                </a:cxn>
                <a:cxn ang="0">
                  <a:pos x="1115" y="968"/>
                </a:cxn>
                <a:cxn ang="0">
                  <a:pos x="1047" y="1049"/>
                </a:cxn>
                <a:cxn ang="0">
                  <a:pos x="967" y="1117"/>
                </a:cxn>
                <a:cxn ang="0">
                  <a:pos x="876" y="1169"/>
                </a:cxn>
                <a:cxn ang="0">
                  <a:pos x="777" y="1207"/>
                </a:cxn>
                <a:cxn ang="0">
                  <a:pos x="670" y="1226"/>
                </a:cxn>
                <a:cxn ang="0">
                  <a:pos x="558" y="1226"/>
                </a:cxn>
                <a:cxn ang="0">
                  <a:pos x="450" y="1207"/>
                </a:cxn>
                <a:cxn ang="0">
                  <a:pos x="350" y="1169"/>
                </a:cxn>
                <a:cxn ang="0">
                  <a:pos x="259" y="1117"/>
                </a:cxn>
                <a:cxn ang="0">
                  <a:pos x="179" y="1049"/>
                </a:cxn>
                <a:cxn ang="0">
                  <a:pos x="112" y="968"/>
                </a:cxn>
                <a:cxn ang="0">
                  <a:pos x="58" y="877"/>
                </a:cxn>
                <a:cxn ang="0">
                  <a:pos x="22" y="777"/>
                </a:cxn>
                <a:cxn ang="0">
                  <a:pos x="2" y="670"/>
                </a:cxn>
                <a:cxn ang="0">
                  <a:pos x="2" y="558"/>
                </a:cxn>
                <a:cxn ang="0">
                  <a:pos x="22" y="451"/>
                </a:cxn>
                <a:cxn ang="0">
                  <a:pos x="58" y="351"/>
                </a:cxn>
                <a:cxn ang="0">
                  <a:pos x="112" y="260"/>
                </a:cxn>
                <a:cxn ang="0">
                  <a:pos x="179" y="180"/>
                </a:cxn>
                <a:cxn ang="0">
                  <a:pos x="259" y="112"/>
                </a:cxn>
                <a:cxn ang="0">
                  <a:pos x="350" y="60"/>
                </a:cxn>
                <a:cxn ang="0">
                  <a:pos x="450" y="22"/>
                </a:cxn>
                <a:cxn ang="0">
                  <a:pos x="558" y="3"/>
                </a:cxn>
              </a:cxnLst>
              <a:rect l="0" t="0" r="r" b="b"/>
              <a:pathLst>
                <a:path w="1227" h="1229">
                  <a:moveTo>
                    <a:pt x="614" y="0"/>
                  </a:moveTo>
                  <a:lnTo>
                    <a:pt x="670" y="3"/>
                  </a:lnTo>
                  <a:lnTo>
                    <a:pt x="724" y="10"/>
                  </a:lnTo>
                  <a:lnTo>
                    <a:pt x="777" y="22"/>
                  </a:lnTo>
                  <a:lnTo>
                    <a:pt x="827" y="39"/>
                  </a:lnTo>
                  <a:lnTo>
                    <a:pt x="876" y="60"/>
                  </a:lnTo>
                  <a:lnTo>
                    <a:pt x="923" y="84"/>
                  </a:lnTo>
                  <a:lnTo>
                    <a:pt x="967" y="112"/>
                  </a:lnTo>
                  <a:lnTo>
                    <a:pt x="1009" y="145"/>
                  </a:lnTo>
                  <a:lnTo>
                    <a:pt x="1047" y="180"/>
                  </a:lnTo>
                  <a:lnTo>
                    <a:pt x="1083" y="218"/>
                  </a:lnTo>
                  <a:lnTo>
                    <a:pt x="1115" y="260"/>
                  </a:lnTo>
                  <a:lnTo>
                    <a:pt x="1143" y="304"/>
                  </a:lnTo>
                  <a:lnTo>
                    <a:pt x="1168" y="351"/>
                  </a:lnTo>
                  <a:lnTo>
                    <a:pt x="1188" y="400"/>
                  </a:lnTo>
                  <a:lnTo>
                    <a:pt x="1205" y="451"/>
                  </a:lnTo>
                  <a:lnTo>
                    <a:pt x="1217" y="504"/>
                  </a:lnTo>
                  <a:lnTo>
                    <a:pt x="1224" y="558"/>
                  </a:lnTo>
                  <a:lnTo>
                    <a:pt x="1227" y="614"/>
                  </a:lnTo>
                  <a:lnTo>
                    <a:pt x="1224" y="670"/>
                  </a:lnTo>
                  <a:lnTo>
                    <a:pt x="1217" y="725"/>
                  </a:lnTo>
                  <a:lnTo>
                    <a:pt x="1205" y="777"/>
                  </a:lnTo>
                  <a:lnTo>
                    <a:pt x="1188" y="829"/>
                  </a:lnTo>
                  <a:lnTo>
                    <a:pt x="1168" y="877"/>
                  </a:lnTo>
                  <a:lnTo>
                    <a:pt x="1143" y="925"/>
                  </a:lnTo>
                  <a:lnTo>
                    <a:pt x="1115" y="968"/>
                  </a:lnTo>
                  <a:lnTo>
                    <a:pt x="1083" y="1010"/>
                  </a:lnTo>
                  <a:lnTo>
                    <a:pt x="1047" y="1049"/>
                  </a:lnTo>
                  <a:lnTo>
                    <a:pt x="1009" y="1084"/>
                  </a:lnTo>
                  <a:lnTo>
                    <a:pt x="967" y="1117"/>
                  </a:lnTo>
                  <a:lnTo>
                    <a:pt x="923" y="1145"/>
                  </a:lnTo>
                  <a:lnTo>
                    <a:pt x="876" y="1169"/>
                  </a:lnTo>
                  <a:lnTo>
                    <a:pt x="827" y="1190"/>
                  </a:lnTo>
                  <a:lnTo>
                    <a:pt x="777" y="1207"/>
                  </a:lnTo>
                  <a:lnTo>
                    <a:pt x="724" y="1219"/>
                  </a:lnTo>
                  <a:lnTo>
                    <a:pt x="670" y="1226"/>
                  </a:lnTo>
                  <a:lnTo>
                    <a:pt x="614" y="1229"/>
                  </a:lnTo>
                  <a:lnTo>
                    <a:pt x="558" y="1226"/>
                  </a:lnTo>
                  <a:lnTo>
                    <a:pt x="503" y="1219"/>
                  </a:lnTo>
                  <a:lnTo>
                    <a:pt x="450" y="1207"/>
                  </a:lnTo>
                  <a:lnTo>
                    <a:pt x="399" y="1190"/>
                  </a:lnTo>
                  <a:lnTo>
                    <a:pt x="350" y="1169"/>
                  </a:lnTo>
                  <a:lnTo>
                    <a:pt x="304" y="1145"/>
                  </a:lnTo>
                  <a:lnTo>
                    <a:pt x="259" y="1117"/>
                  </a:lnTo>
                  <a:lnTo>
                    <a:pt x="218" y="1084"/>
                  </a:lnTo>
                  <a:lnTo>
                    <a:pt x="179" y="1049"/>
                  </a:lnTo>
                  <a:lnTo>
                    <a:pt x="144" y="1010"/>
                  </a:lnTo>
                  <a:lnTo>
                    <a:pt x="112" y="968"/>
                  </a:lnTo>
                  <a:lnTo>
                    <a:pt x="84" y="925"/>
                  </a:lnTo>
                  <a:lnTo>
                    <a:pt x="58" y="877"/>
                  </a:lnTo>
                  <a:lnTo>
                    <a:pt x="38" y="829"/>
                  </a:lnTo>
                  <a:lnTo>
                    <a:pt x="22" y="777"/>
                  </a:lnTo>
                  <a:lnTo>
                    <a:pt x="9" y="725"/>
                  </a:lnTo>
                  <a:lnTo>
                    <a:pt x="2" y="670"/>
                  </a:lnTo>
                  <a:lnTo>
                    <a:pt x="0" y="614"/>
                  </a:lnTo>
                  <a:lnTo>
                    <a:pt x="2" y="558"/>
                  </a:lnTo>
                  <a:lnTo>
                    <a:pt x="9" y="504"/>
                  </a:lnTo>
                  <a:lnTo>
                    <a:pt x="22" y="451"/>
                  </a:lnTo>
                  <a:lnTo>
                    <a:pt x="38" y="400"/>
                  </a:lnTo>
                  <a:lnTo>
                    <a:pt x="58" y="351"/>
                  </a:lnTo>
                  <a:lnTo>
                    <a:pt x="84" y="304"/>
                  </a:lnTo>
                  <a:lnTo>
                    <a:pt x="112" y="260"/>
                  </a:lnTo>
                  <a:lnTo>
                    <a:pt x="144" y="218"/>
                  </a:lnTo>
                  <a:lnTo>
                    <a:pt x="179" y="180"/>
                  </a:lnTo>
                  <a:lnTo>
                    <a:pt x="218" y="145"/>
                  </a:lnTo>
                  <a:lnTo>
                    <a:pt x="259" y="112"/>
                  </a:lnTo>
                  <a:lnTo>
                    <a:pt x="304" y="84"/>
                  </a:lnTo>
                  <a:lnTo>
                    <a:pt x="350" y="60"/>
                  </a:lnTo>
                  <a:lnTo>
                    <a:pt x="399" y="39"/>
                  </a:lnTo>
                  <a:lnTo>
                    <a:pt x="450" y="22"/>
                  </a:lnTo>
                  <a:lnTo>
                    <a:pt x="503" y="10"/>
                  </a:lnTo>
                  <a:lnTo>
                    <a:pt x="558" y="3"/>
                  </a:lnTo>
                  <a:lnTo>
                    <a:pt x="61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 rot="3544254">
              <a:off x="5257559" y="1775301"/>
              <a:ext cx="1309688" cy="1001712"/>
            </a:xfrm>
            <a:custGeom>
              <a:avLst/>
              <a:gdLst/>
              <a:ahLst/>
              <a:cxnLst>
                <a:cxn ang="0">
                  <a:pos x="508" y="0"/>
                </a:cxn>
                <a:cxn ang="0">
                  <a:pos x="546" y="0"/>
                </a:cxn>
                <a:cxn ang="0">
                  <a:pos x="583" y="5"/>
                </a:cxn>
                <a:cxn ang="0">
                  <a:pos x="618" y="11"/>
                </a:cxn>
                <a:cxn ang="0">
                  <a:pos x="651" y="21"/>
                </a:cxn>
                <a:cxn ang="0">
                  <a:pos x="683" y="33"/>
                </a:cxn>
                <a:cxn ang="0">
                  <a:pos x="712" y="48"/>
                </a:cxn>
                <a:cxn ang="0">
                  <a:pos x="737" y="65"/>
                </a:cxn>
                <a:cxn ang="0">
                  <a:pos x="761" y="85"/>
                </a:cxn>
                <a:cxn ang="0">
                  <a:pos x="781" y="107"/>
                </a:cxn>
                <a:cxn ang="0">
                  <a:pos x="798" y="133"/>
                </a:cxn>
                <a:cxn ang="0">
                  <a:pos x="811" y="160"/>
                </a:cxn>
                <a:cxn ang="0">
                  <a:pos x="820" y="191"/>
                </a:cxn>
                <a:cxn ang="0">
                  <a:pos x="825" y="222"/>
                </a:cxn>
                <a:cxn ang="0">
                  <a:pos x="824" y="255"/>
                </a:cxn>
                <a:cxn ang="0">
                  <a:pos x="820" y="287"/>
                </a:cxn>
                <a:cxn ang="0">
                  <a:pos x="810" y="319"/>
                </a:cxn>
                <a:cxn ang="0">
                  <a:pos x="797" y="352"/>
                </a:cxn>
                <a:cxn ang="0">
                  <a:pos x="779" y="384"/>
                </a:cxn>
                <a:cxn ang="0">
                  <a:pos x="758" y="415"/>
                </a:cxn>
                <a:cxn ang="0">
                  <a:pos x="734" y="445"/>
                </a:cxn>
                <a:cxn ang="0">
                  <a:pos x="705" y="474"/>
                </a:cxn>
                <a:cxn ang="0">
                  <a:pos x="673" y="501"/>
                </a:cxn>
                <a:cxn ang="0">
                  <a:pos x="639" y="526"/>
                </a:cxn>
                <a:cxn ang="0">
                  <a:pos x="601" y="550"/>
                </a:cxn>
                <a:cxn ang="0">
                  <a:pos x="561" y="571"/>
                </a:cxn>
                <a:cxn ang="0">
                  <a:pos x="518" y="589"/>
                </a:cxn>
                <a:cxn ang="0">
                  <a:pos x="477" y="604"/>
                </a:cxn>
                <a:cxn ang="0">
                  <a:pos x="436" y="615"/>
                </a:cxn>
                <a:cxn ang="0">
                  <a:pos x="395" y="624"/>
                </a:cxn>
                <a:cxn ang="0">
                  <a:pos x="355" y="628"/>
                </a:cxn>
                <a:cxn ang="0">
                  <a:pos x="316" y="631"/>
                </a:cxn>
                <a:cxn ang="0">
                  <a:pos x="277" y="630"/>
                </a:cxn>
                <a:cxn ang="0">
                  <a:pos x="241" y="625"/>
                </a:cxn>
                <a:cxn ang="0">
                  <a:pos x="206" y="619"/>
                </a:cxn>
                <a:cxn ang="0">
                  <a:pos x="172" y="609"/>
                </a:cxn>
                <a:cxn ang="0">
                  <a:pos x="142" y="597"/>
                </a:cxn>
                <a:cxn ang="0">
                  <a:pos x="113" y="582"/>
                </a:cxn>
                <a:cxn ang="0">
                  <a:pos x="87" y="565"/>
                </a:cxn>
                <a:cxn ang="0">
                  <a:pos x="64" y="545"/>
                </a:cxn>
                <a:cxn ang="0">
                  <a:pos x="44" y="523"/>
                </a:cxn>
                <a:cxn ang="0">
                  <a:pos x="27" y="497"/>
                </a:cxn>
                <a:cxn ang="0">
                  <a:pos x="14" y="470"/>
                </a:cxn>
                <a:cxn ang="0">
                  <a:pos x="4" y="439"/>
                </a:cxn>
                <a:cxn ang="0">
                  <a:pos x="0" y="408"/>
                </a:cxn>
                <a:cxn ang="0">
                  <a:pos x="0" y="375"/>
                </a:cxn>
                <a:cxn ang="0">
                  <a:pos x="5" y="343"/>
                </a:cxn>
                <a:cxn ang="0">
                  <a:pos x="14" y="311"/>
                </a:cxn>
                <a:cxn ang="0">
                  <a:pos x="27" y="278"/>
                </a:cxn>
                <a:cxn ang="0">
                  <a:pos x="44" y="246"/>
                </a:cxn>
                <a:cxn ang="0">
                  <a:pos x="65" y="215"/>
                </a:cxn>
                <a:cxn ang="0">
                  <a:pos x="90" y="185"/>
                </a:cxn>
                <a:cxn ang="0">
                  <a:pos x="119" y="156"/>
                </a:cxn>
                <a:cxn ang="0">
                  <a:pos x="150" y="129"/>
                </a:cxn>
                <a:cxn ang="0">
                  <a:pos x="185" y="104"/>
                </a:cxn>
                <a:cxn ang="0">
                  <a:pos x="222" y="80"/>
                </a:cxn>
                <a:cxn ang="0">
                  <a:pos x="263" y="59"/>
                </a:cxn>
                <a:cxn ang="0">
                  <a:pos x="305" y="41"/>
                </a:cxn>
                <a:cxn ang="0">
                  <a:pos x="347" y="26"/>
                </a:cxn>
                <a:cxn ang="0">
                  <a:pos x="388" y="15"/>
                </a:cxn>
                <a:cxn ang="0">
                  <a:pos x="429" y="7"/>
                </a:cxn>
                <a:cxn ang="0">
                  <a:pos x="468" y="2"/>
                </a:cxn>
                <a:cxn ang="0">
                  <a:pos x="508" y="0"/>
                </a:cxn>
              </a:cxnLst>
              <a:rect l="0" t="0" r="r" b="b"/>
              <a:pathLst>
                <a:path w="825" h="631">
                  <a:moveTo>
                    <a:pt x="508" y="0"/>
                  </a:moveTo>
                  <a:lnTo>
                    <a:pt x="546" y="0"/>
                  </a:lnTo>
                  <a:lnTo>
                    <a:pt x="583" y="5"/>
                  </a:lnTo>
                  <a:lnTo>
                    <a:pt x="618" y="11"/>
                  </a:lnTo>
                  <a:lnTo>
                    <a:pt x="651" y="21"/>
                  </a:lnTo>
                  <a:lnTo>
                    <a:pt x="683" y="33"/>
                  </a:lnTo>
                  <a:lnTo>
                    <a:pt x="712" y="48"/>
                  </a:lnTo>
                  <a:lnTo>
                    <a:pt x="737" y="65"/>
                  </a:lnTo>
                  <a:lnTo>
                    <a:pt x="761" y="85"/>
                  </a:lnTo>
                  <a:lnTo>
                    <a:pt x="781" y="107"/>
                  </a:lnTo>
                  <a:lnTo>
                    <a:pt x="798" y="133"/>
                  </a:lnTo>
                  <a:lnTo>
                    <a:pt x="811" y="160"/>
                  </a:lnTo>
                  <a:lnTo>
                    <a:pt x="820" y="191"/>
                  </a:lnTo>
                  <a:lnTo>
                    <a:pt x="825" y="222"/>
                  </a:lnTo>
                  <a:lnTo>
                    <a:pt x="824" y="255"/>
                  </a:lnTo>
                  <a:lnTo>
                    <a:pt x="820" y="287"/>
                  </a:lnTo>
                  <a:lnTo>
                    <a:pt x="810" y="319"/>
                  </a:lnTo>
                  <a:lnTo>
                    <a:pt x="797" y="352"/>
                  </a:lnTo>
                  <a:lnTo>
                    <a:pt x="779" y="384"/>
                  </a:lnTo>
                  <a:lnTo>
                    <a:pt x="758" y="415"/>
                  </a:lnTo>
                  <a:lnTo>
                    <a:pt x="734" y="445"/>
                  </a:lnTo>
                  <a:lnTo>
                    <a:pt x="705" y="474"/>
                  </a:lnTo>
                  <a:lnTo>
                    <a:pt x="673" y="501"/>
                  </a:lnTo>
                  <a:lnTo>
                    <a:pt x="639" y="526"/>
                  </a:lnTo>
                  <a:lnTo>
                    <a:pt x="601" y="550"/>
                  </a:lnTo>
                  <a:lnTo>
                    <a:pt x="561" y="571"/>
                  </a:lnTo>
                  <a:lnTo>
                    <a:pt x="518" y="589"/>
                  </a:lnTo>
                  <a:lnTo>
                    <a:pt x="477" y="604"/>
                  </a:lnTo>
                  <a:lnTo>
                    <a:pt x="436" y="615"/>
                  </a:lnTo>
                  <a:lnTo>
                    <a:pt x="395" y="624"/>
                  </a:lnTo>
                  <a:lnTo>
                    <a:pt x="355" y="628"/>
                  </a:lnTo>
                  <a:lnTo>
                    <a:pt x="316" y="631"/>
                  </a:lnTo>
                  <a:lnTo>
                    <a:pt x="277" y="630"/>
                  </a:lnTo>
                  <a:lnTo>
                    <a:pt x="241" y="625"/>
                  </a:lnTo>
                  <a:lnTo>
                    <a:pt x="206" y="619"/>
                  </a:lnTo>
                  <a:lnTo>
                    <a:pt x="172" y="609"/>
                  </a:lnTo>
                  <a:lnTo>
                    <a:pt x="142" y="597"/>
                  </a:lnTo>
                  <a:lnTo>
                    <a:pt x="113" y="582"/>
                  </a:lnTo>
                  <a:lnTo>
                    <a:pt x="87" y="565"/>
                  </a:lnTo>
                  <a:lnTo>
                    <a:pt x="64" y="545"/>
                  </a:lnTo>
                  <a:lnTo>
                    <a:pt x="44" y="523"/>
                  </a:lnTo>
                  <a:lnTo>
                    <a:pt x="27" y="497"/>
                  </a:lnTo>
                  <a:lnTo>
                    <a:pt x="14" y="470"/>
                  </a:lnTo>
                  <a:lnTo>
                    <a:pt x="4" y="439"/>
                  </a:lnTo>
                  <a:lnTo>
                    <a:pt x="0" y="408"/>
                  </a:lnTo>
                  <a:lnTo>
                    <a:pt x="0" y="375"/>
                  </a:lnTo>
                  <a:lnTo>
                    <a:pt x="5" y="343"/>
                  </a:lnTo>
                  <a:lnTo>
                    <a:pt x="14" y="311"/>
                  </a:lnTo>
                  <a:lnTo>
                    <a:pt x="27" y="278"/>
                  </a:lnTo>
                  <a:lnTo>
                    <a:pt x="44" y="246"/>
                  </a:lnTo>
                  <a:lnTo>
                    <a:pt x="65" y="215"/>
                  </a:lnTo>
                  <a:lnTo>
                    <a:pt x="90" y="185"/>
                  </a:lnTo>
                  <a:lnTo>
                    <a:pt x="119" y="156"/>
                  </a:lnTo>
                  <a:lnTo>
                    <a:pt x="150" y="129"/>
                  </a:lnTo>
                  <a:lnTo>
                    <a:pt x="185" y="104"/>
                  </a:lnTo>
                  <a:lnTo>
                    <a:pt x="222" y="80"/>
                  </a:lnTo>
                  <a:lnTo>
                    <a:pt x="263" y="59"/>
                  </a:lnTo>
                  <a:lnTo>
                    <a:pt x="305" y="41"/>
                  </a:lnTo>
                  <a:lnTo>
                    <a:pt x="347" y="26"/>
                  </a:lnTo>
                  <a:lnTo>
                    <a:pt x="388" y="15"/>
                  </a:lnTo>
                  <a:lnTo>
                    <a:pt x="429" y="7"/>
                  </a:lnTo>
                  <a:lnTo>
                    <a:pt x="468" y="2"/>
                  </a:lnTo>
                  <a:lnTo>
                    <a:pt x="508" y="0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36334" y="2750931"/>
            <a:ext cx="2326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reflection blurRad="6350" stA="40000" endPos="455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Dataset with 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reflection blurRad="6350" stA="40000" endPos="455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relevant keywords</a:t>
            </a:r>
            <a:endParaRPr lang="en-US" sz="2000" dirty="0">
              <a:solidFill>
                <a:schemeClr val="bg1"/>
              </a:solidFill>
              <a:effectLst>
                <a:reflection blurRad="6350" stA="40000" endPos="455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  <a:p>
            <a:endParaRPr lang="en-US" sz="2000" b="1" dirty="0">
              <a:solidFill>
                <a:schemeClr val="bg1"/>
              </a:solidFill>
              <a:latin typeface="Kozuka Gothic Pro R" charset="-128"/>
              <a:ea typeface="Kozuka Gothic Pro R" charset="-128"/>
              <a:cs typeface="Kozuka Gothic Pro R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5437" y="5843242"/>
            <a:ext cx="189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Quantified</a:t>
            </a:r>
            <a:endParaRPr lang="en-US" sz="28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34185" y="5847138"/>
            <a:ext cx="1748682" cy="542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6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7"/>
  <p:tag name="MMPROD_UIDATA" val="&lt;database version=&quot;8.0&quot;&gt;&lt;object type=&quot;1&quot; unique_id=&quot;10001&quot;&gt;&lt;object type=&quot;2&quot; unique_id=&quot;24959&quot;&gt;&lt;object type=&quot;3&quot; unique_id=&quot;24960&quot;&gt;&lt;property id=&quot;20148&quot; value=&quot;5&quot;/&gt;&lt;property id=&quot;20300&quot; value=&quot;Slide 1 - &amp;quot;Funnel – Your Title&amp;quot;&quot;/&gt;&lt;property id=&quot;20307&quot; value=&quot;257&quot;/&gt;&lt;/object&gt;&lt;object type=&quot;3&quot; unique_id=&quot;24961&quot;&gt;&lt;property id=&quot;20148&quot; value=&quot;5&quot;/&gt;&lt;property id=&quot;20300&quot; value=&quot;Slide 2 - &amp;quot;Funnel - Your Title&amp;quot;&quot;/&gt;&lt;property id=&quot;20307&quot; value=&quot;256&quot;/&gt;&lt;/object&gt;&lt;object type=&quot;3&quot; unique_id=&quot;24962&quot;&gt;&lt;property id=&quot;20148&quot; value=&quot;5&quot;/&gt;&lt;property id=&quot;20300&quot; value=&quot;Slide 3 - &amp;quot;Funnel – Your Title&amp;quot;&quot;/&gt;&lt;property id=&quot;20307&quot; value=&quot;258&quot;/&gt;&lt;/object&gt;&lt;object type=&quot;3&quot; unique_id=&quot;24963&quot;&gt;&lt;property id=&quot;20148&quot; value=&quot;5&quot;/&gt;&lt;property id=&quot;20300&quot; value=&quot;Slide 4 - &amp;quot;Funnel - Your Title&amp;quot;&quot;/&gt;&lt;property id=&quot;20307&quot; value=&quot;259&quot;/&gt;&lt;/object&gt;&lt;object type=&quot;3&quot; unique_id=&quot;24982&quot;&gt;&lt;property id=&quot;20148&quot; value=&quot;5&quot;/&gt;&lt;property id=&quot;20300&quot; value=&quot;Slide 5&quot;/&gt;&lt;property id=&quot;20307&quot; value=&quot;260&quot;/&gt;&lt;/object&gt;&lt;/object&gt;&lt;object type=&quot;8&quot; unique_id=&quot;2496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 MT Condensed Extra Bold</vt:lpstr>
      <vt:lpstr>Calibri</vt:lpstr>
      <vt:lpstr>Kozuka Gothic Pro M</vt:lpstr>
      <vt:lpstr>Kozuka Gothic Pro R</vt:lpstr>
      <vt:lpstr>Kozuka Mincho Pro B</vt:lpstr>
      <vt:lpstr>Arial</vt:lpstr>
      <vt:lpstr>SH_radial_light_grey</vt:lpstr>
      <vt:lpstr>Data Mining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Honeey Singh</cp:lastModifiedBy>
  <cp:revision>25</cp:revision>
  <dcterms:created xsi:type="dcterms:W3CDTF">2012-11-24T19:22:33Z</dcterms:created>
  <dcterms:modified xsi:type="dcterms:W3CDTF">2017-10-08T08:35:25Z</dcterms:modified>
</cp:coreProperties>
</file>