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>
      <p:cViewPr varScale="1">
        <p:scale>
          <a:sx n="114" d="100"/>
          <a:sy n="114" d="100"/>
        </p:scale>
        <p:origin x="134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753599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5C5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5C5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524999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5C5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9632" y="212566"/>
            <a:ext cx="3654335" cy="669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FF5C5C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782" y="2076668"/>
            <a:ext cx="8568034" cy="3883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8425" y="0"/>
            <a:ext cx="6915784" cy="7315200"/>
          </a:xfrm>
          <a:custGeom>
            <a:avLst/>
            <a:gdLst/>
            <a:ahLst/>
            <a:cxnLst/>
            <a:rect l="l" t="t" r="r" b="b"/>
            <a:pathLst>
              <a:path w="6915784" h="7315200">
                <a:moveTo>
                  <a:pt x="0" y="7315200"/>
                </a:moveTo>
                <a:lnTo>
                  <a:pt x="6915174" y="7315200"/>
                </a:lnTo>
                <a:lnTo>
                  <a:pt x="6915174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2D6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48491" y="879357"/>
            <a:ext cx="6568190" cy="5752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3030" y="1429848"/>
            <a:ext cx="658495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5" dirty="0">
                <a:solidFill>
                  <a:srgbClr val="2D6CD3"/>
                </a:solidFill>
                <a:latin typeface="Arial"/>
                <a:cs typeface="Arial"/>
              </a:rPr>
              <a:t>SECURITY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9401" y="5697048"/>
            <a:ext cx="577850" cy="3136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80010">
              <a:lnSpc>
                <a:spcPts val="1050"/>
              </a:lnSpc>
              <a:spcBef>
                <a:spcPts val="270"/>
              </a:spcBef>
            </a:pPr>
            <a:r>
              <a:rPr sz="1000" spc="-90" dirty="0">
                <a:solidFill>
                  <a:srgbClr val="2D6CD3"/>
                </a:solidFill>
                <a:latin typeface="Arial"/>
                <a:cs typeface="Arial"/>
              </a:rPr>
              <a:t>SMART  </a:t>
            </a:r>
            <a:r>
              <a:rPr sz="1000" spc="-40" dirty="0">
                <a:solidFill>
                  <a:srgbClr val="2D6CD3"/>
                </a:solidFill>
                <a:latin typeface="Arial"/>
                <a:cs typeface="Arial"/>
              </a:rPr>
              <a:t>SE</a:t>
            </a:r>
            <a:r>
              <a:rPr sz="1000" spc="-95" dirty="0">
                <a:solidFill>
                  <a:srgbClr val="2D6CD3"/>
                </a:solidFill>
                <a:latin typeface="Arial"/>
                <a:cs typeface="Arial"/>
              </a:rPr>
              <a:t>N</a:t>
            </a:r>
            <a:r>
              <a:rPr sz="1000" spc="-40" dirty="0">
                <a:solidFill>
                  <a:srgbClr val="2D6CD3"/>
                </a:solidFill>
                <a:latin typeface="Arial"/>
                <a:cs typeface="Arial"/>
              </a:rPr>
              <a:t>S</a:t>
            </a:r>
            <a:r>
              <a:rPr sz="1000" spc="350" dirty="0">
                <a:solidFill>
                  <a:srgbClr val="2D6CD3"/>
                </a:solidFill>
                <a:latin typeface="Arial"/>
                <a:cs typeface="Arial"/>
              </a:rPr>
              <a:t>I</a:t>
            </a:r>
            <a:r>
              <a:rPr sz="1000" spc="-95" dirty="0">
                <a:solidFill>
                  <a:srgbClr val="2D6CD3"/>
                </a:solidFill>
                <a:latin typeface="Arial"/>
                <a:cs typeface="Arial"/>
              </a:rPr>
              <a:t>N</a:t>
            </a:r>
            <a:r>
              <a:rPr sz="1000" spc="-225" dirty="0">
                <a:solidFill>
                  <a:srgbClr val="2D6CD3"/>
                </a:solidFill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6090" y="3382990"/>
            <a:ext cx="1771014" cy="8210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182245">
              <a:lnSpc>
                <a:spcPts val="2930"/>
              </a:lnSpc>
              <a:spcBef>
                <a:spcPts val="535"/>
              </a:spcBef>
            </a:pPr>
            <a:r>
              <a:rPr sz="2750" spc="225" dirty="0">
                <a:solidFill>
                  <a:srgbClr val="2D6CD3"/>
                </a:solidFill>
                <a:latin typeface="Verdana"/>
                <a:cs typeface="Verdana"/>
              </a:rPr>
              <a:t>SMART  </a:t>
            </a:r>
            <a:r>
              <a:rPr sz="2750" spc="275" dirty="0">
                <a:solidFill>
                  <a:srgbClr val="2D6CD3"/>
                </a:solidFill>
                <a:latin typeface="Verdana"/>
                <a:cs typeface="Verdana"/>
              </a:rPr>
              <a:t>H</a:t>
            </a:r>
            <a:r>
              <a:rPr sz="2750" spc="415" dirty="0">
                <a:solidFill>
                  <a:srgbClr val="2D6CD3"/>
                </a:solidFill>
                <a:latin typeface="Verdana"/>
                <a:cs typeface="Verdana"/>
              </a:rPr>
              <a:t>A</a:t>
            </a:r>
            <a:r>
              <a:rPr sz="2750" spc="254" dirty="0">
                <a:solidFill>
                  <a:srgbClr val="2D6CD3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2D6CD3"/>
                </a:solidFill>
                <a:latin typeface="Verdana"/>
                <a:cs typeface="Verdana"/>
              </a:rPr>
              <a:t>I</a:t>
            </a:r>
            <a:r>
              <a:rPr sz="2750" spc="155" dirty="0">
                <a:solidFill>
                  <a:srgbClr val="2D6CD3"/>
                </a:solidFill>
                <a:latin typeface="Verdana"/>
                <a:cs typeface="Verdana"/>
              </a:rPr>
              <a:t>T</a:t>
            </a:r>
            <a:r>
              <a:rPr sz="2750" spc="415" dirty="0">
                <a:solidFill>
                  <a:srgbClr val="2D6CD3"/>
                </a:solidFill>
                <a:latin typeface="Verdana"/>
                <a:cs typeface="Verdana"/>
              </a:rPr>
              <a:t>A</a:t>
            </a:r>
            <a:r>
              <a:rPr sz="2750" spc="25" dirty="0">
                <a:solidFill>
                  <a:srgbClr val="2D6CD3"/>
                </a:solidFill>
                <a:latin typeface="Verdana"/>
                <a:cs typeface="Verdana"/>
              </a:rPr>
              <a:t>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4089" y="1248873"/>
            <a:ext cx="819150" cy="180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0" dirty="0">
                <a:solidFill>
                  <a:srgbClr val="2D6CD3"/>
                </a:solidFill>
                <a:latin typeface="Arial"/>
                <a:cs typeface="Arial"/>
              </a:rPr>
              <a:t>ENVIROMENT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838450" cy="7315200"/>
          </a:xfrm>
          <a:custGeom>
            <a:avLst/>
            <a:gdLst/>
            <a:ahLst/>
            <a:cxnLst/>
            <a:rect l="l" t="t" r="r" b="b"/>
            <a:pathLst>
              <a:path w="2838450" h="7315200">
                <a:moveTo>
                  <a:pt x="0" y="7315199"/>
                </a:moveTo>
                <a:lnTo>
                  <a:pt x="0" y="0"/>
                </a:lnTo>
                <a:lnTo>
                  <a:pt x="2838425" y="0"/>
                </a:lnTo>
                <a:lnTo>
                  <a:pt x="2838425" y="7315199"/>
                </a:lnTo>
                <a:lnTo>
                  <a:pt x="0" y="7315199"/>
                </a:lnTo>
                <a:close/>
              </a:path>
            </a:pathLst>
          </a:custGeom>
          <a:solidFill>
            <a:srgbClr val="FFD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5591" y="3839673"/>
            <a:ext cx="899794" cy="3136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73355" marR="5080" indent="-161290">
              <a:lnSpc>
                <a:spcPts val="1050"/>
              </a:lnSpc>
              <a:spcBef>
                <a:spcPts val="270"/>
              </a:spcBef>
            </a:pPr>
            <a:r>
              <a:rPr sz="1000" spc="40" dirty="0">
                <a:solidFill>
                  <a:srgbClr val="2D6CD3"/>
                </a:solidFill>
                <a:latin typeface="Arial"/>
                <a:cs typeface="Arial"/>
              </a:rPr>
              <a:t>AIR </a:t>
            </a:r>
            <a:r>
              <a:rPr sz="1000" spc="0" dirty="0">
                <a:solidFill>
                  <a:srgbClr val="2D6CD3"/>
                </a:solidFill>
                <a:latin typeface="Arial"/>
                <a:cs typeface="Arial"/>
              </a:rPr>
              <a:t>QUALITY  </a:t>
            </a:r>
            <a:r>
              <a:rPr sz="1000" spc="-85" dirty="0">
                <a:solidFill>
                  <a:srgbClr val="2D6CD3"/>
                </a:solidFill>
                <a:latin typeface="Arial"/>
                <a:cs typeface="Arial"/>
              </a:rPr>
              <a:t>CONTROL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4872" y="3344373"/>
            <a:ext cx="739140" cy="3136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60655">
              <a:lnSpc>
                <a:spcPts val="1050"/>
              </a:lnSpc>
              <a:spcBef>
                <a:spcPts val="270"/>
              </a:spcBef>
            </a:pPr>
            <a:r>
              <a:rPr sz="1000" spc="-90" dirty="0">
                <a:solidFill>
                  <a:srgbClr val="2D6CD3"/>
                </a:solidFill>
                <a:latin typeface="Arial"/>
                <a:cs typeface="Arial"/>
              </a:rPr>
              <a:t>URBAN  </a:t>
            </a:r>
            <a:r>
              <a:rPr sz="1000" spc="65" dirty="0">
                <a:solidFill>
                  <a:srgbClr val="2D6CD3"/>
                </a:solidFill>
                <a:latin typeface="Arial"/>
                <a:cs typeface="Arial"/>
              </a:rPr>
              <a:t>L</a:t>
            </a:r>
            <a:r>
              <a:rPr sz="1000" spc="350" dirty="0">
                <a:solidFill>
                  <a:srgbClr val="2D6CD3"/>
                </a:solidFill>
                <a:latin typeface="Arial"/>
                <a:cs typeface="Arial"/>
              </a:rPr>
              <a:t>I</a:t>
            </a:r>
            <a:r>
              <a:rPr sz="1000" spc="10" dirty="0">
                <a:solidFill>
                  <a:srgbClr val="2D6CD3"/>
                </a:solidFill>
                <a:latin typeface="Arial"/>
                <a:cs typeface="Arial"/>
              </a:rPr>
              <a:t>F</a:t>
            </a:r>
            <a:r>
              <a:rPr sz="1000" spc="-40" dirty="0">
                <a:solidFill>
                  <a:srgbClr val="2D6CD3"/>
                </a:solidFill>
                <a:latin typeface="Arial"/>
                <a:cs typeface="Arial"/>
              </a:rPr>
              <a:t>ES</a:t>
            </a:r>
            <a:r>
              <a:rPr sz="1000" spc="10" dirty="0">
                <a:solidFill>
                  <a:srgbClr val="2D6CD3"/>
                </a:solidFill>
                <a:latin typeface="Arial"/>
                <a:cs typeface="Arial"/>
              </a:rPr>
              <a:t>T</a:t>
            </a:r>
            <a:r>
              <a:rPr sz="1000" spc="-40" dirty="0">
                <a:solidFill>
                  <a:srgbClr val="2D6CD3"/>
                </a:solidFill>
                <a:latin typeface="Arial"/>
                <a:cs typeface="Arial"/>
              </a:rPr>
              <a:t>Y</a:t>
            </a:r>
            <a:r>
              <a:rPr sz="1000" spc="65" dirty="0">
                <a:solidFill>
                  <a:srgbClr val="2D6CD3"/>
                </a:solidFill>
                <a:latin typeface="Arial"/>
                <a:cs typeface="Arial"/>
              </a:rPr>
              <a:t>L</a:t>
            </a:r>
            <a:r>
              <a:rPr sz="1000" spc="-114" dirty="0">
                <a:solidFill>
                  <a:srgbClr val="2D6CD3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5266" y="5982798"/>
            <a:ext cx="899794" cy="3136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13360" marR="5080" indent="-201295">
              <a:lnSpc>
                <a:spcPts val="1050"/>
              </a:lnSpc>
              <a:spcBef>
                <a:spcPts val="270"/>
              </a:spcBef>
            </a:pPr>
            <a:r>
              <a:rPr sz="1000" spc="-10" dirty="0">
                <a:solidFill>
                  <a:srgbClr val="2D6CD3"/>
                </a:solidFill>
                <a:latin typeface="Arial"/>
                <a:cs typeface="Arial"/>
              </a:rPr>
              <a:t>INTERNET </a:t>
            </a:r>
            <a:r>
              <a:rPr sz="1000" spc="-105" dirty="0">
                <a:solidFill>
                  <a:srgbClr val="2D6CD3"/>
                </a:solidFill>
                <a:latin typeface="Arial"/>
                <a:cs typeface="Arial"/>
              </a:rPr>
              <a:t>OF  </a:t>
            </a:r>
            <a:r>
              <a:rPr sz="1000" spc="-15" dirty="0">
                <a:solidFill>
                  <a:srgbClr val="2D6CD3"/>
                </a:solidFill>
                <a:latin typeface="Arial"/>
                <a:cs typeface="Arial"/>
              </a:rPr>
              <a:t>THINGS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4661" y="603091"/>
            <a:ext cx="268033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solidFill>
                  <a:srgbClr val="2D6CD3"/>
                </a:solidFill>
                <a:latin typeface="Tahoma"/>
                <a:cs typeface="Tahoma"/>
              </a:rPr>
              <a:t>Hack-BVP</a:t>
            </a:r>
          </a:p>
        </p:txBody>
      </p:sp>
      <p:sp>
        <p:nvSpPr>
          <p:cNvPr id="13" name="object 13"/>
          <p:cNvSpPr/>
          <p:nvPr/>
        </p:nvSpPr>
        <p:spPr>
          <a:xfrm>
            <a:off x="295274" y="1724025"/>
            <a:ext cx="2266950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8629" y="5668390"/>
            <a:ext cx="256032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34390">
              <a:lnSpc>
                <a:spcPct val="117200"/>
              </a:lnSpc>
              <a:spcBef>
                <a:spcPts val="95"/>
              </a:spcBef>
            </a:pPr>
            <a:r>
              <a:rPr sz="2400" spc="125" dirty="0">
                <a:solidFill>
                  <a:srgbClr val="2D6CD3"/>
                </a:solidFill>
                <a:latin typeface="Century"/>
                <a:cs typeface="Century"/>
              </a:rPr>
              <a:t>Team  </a:t>
            </a:r>
            <a:r>
              <a:rPr sz="2400" spc="100" dirty="0">
                <a:solidFill>
                  <a:srgbClr val="2D6CD3"/>
                </a:solidFill>
                <a:latin typeface="Century"/>
                <a:cs typeface="Century"/>
              </a:rPr>
              <a:t>CaffeineCachers</a:t>
            </a:r>
            <a:endParaRPr sz="2400">
              <a:latin typeface="Century"/>
              <a:cs typeface="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96" y="180371"/>
            <a:ext cx="8702675" cy="1511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7155" marR="5080" indent="-1355090">
              <a:lnSpc>
                <a:spcPct val="116100"/>
              </a:lnSpc>
              <a:spcBef>
                <a:spcPts val="90"/>
              </a:spcBef>
            </a:pPr>
            <a:r>
              <a:rPr spc="-125" dirty="0"/>
              <a:t>Machine</a:t>
            </a:r>
            <a:r>
              <a:rPr spc="-605" dirty="0"/>
              <a:t> </a:t>
            </a:r>
            <a:r>
              <a:rPr spc="-30" dirty="0"/>
              <a:t>Learning</a:t>
            </a:r>
            <a:r>
              <a:rPr spc="-605" dirty="0"/>
              <a:t> </a:t>
            </a:r>
            <a:r>
              <a:rPr spc="-150" dirty="0"/>
              <a:t>based</a:t>
            </a:r>
            <a:r>
              <a:rPr spc="-605" dirty="0"/>
              <a:t> </a:t>
            </a:r>
            <a:r>
              <a:rPr spc="25" dirty="0"/>
              <a:t>Predictive  </a:t>
            </a:r>
            <a:r>
              <a:rPr spc="-105" dirty="0"/>
              <a:t>Analysis</a:t>
            </a:r>
            <a:r>
              <a:rPr spc="-590" dirty="0"/>
              <a:t> </a:t>
            </a:r>
            <a:r>
              <a:rPr spc="150" dirty="0"/>
              <a:t>for</a:t>
            </a:r>
            <a:r>
              <a:rPr spc="-590" dirty="0"/>
              <a:t> </a:t>
            </a:r>
            <a:r>
              <a:rPr spc="125" dirty="0"/>
              <a:t>Air</a:t>
            </a:r>
            <a:r>
              <a:rPr spc="-590" dirty="0"/>
              <a:t> </a:t>
            </a:r>
            <a:r>
              <a:rPr spc="75" dirty="0"/>
              <a:t>Purifier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842" y="2076668"/>
            <a:ext cx="8308975" cy="388302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645"/>
              </a:spcBef>
            </a:pPr>
            <a:r>
              <a:rPr sz="2350" spc="-5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0" dirty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b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0" dirty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f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900" spc="265" dirty="0">
                <a:solidFill>
                  <a:srgbClr val="212121"/>
                </a:solidFill>
                <a:latin typeface="Arial Narrow"/>
                <a:cs typeface="Arial Narrow"/>
              </a:rPr>
              <a:t>?</a:t>
            </a:r>
            <a:r>
              <a:rPr sz="1900" spc="-150" dirty="0">
                <a:solidFill>
                  <a:srgbClr val="212121"/>
                </a:solidFill>
                <a:latin typeface="Arial Narrow"/>
                <a:cs typeface="Arial Narrow"/>
              </a:rPr>
              <a:t> </a:t>
            </a:r>
            <a:r>
              <a:rPr sz="1900" spc="265" dirty="0">
                <a:solidFill>
                  <a:srgbClr val="212121"/>
                </a:solidFill>
                <a:latin typeface="Arial Narrow"/>
                <a:cs typeface="Arial Narrow"/>
              </a:rPr>
              <a:t>?</a:t>
            </a:r>
            <a:endParaRPr sz="1900">
              <a:latin typeface="Arial Narrow"/>
              <a:cs typeface="Arial Narrow"/>
            </a:endParaRPr>
          </a:p>
          <a:p>
            <a:pPr marL="12065" marR="5080" algn="ctr">
              <a:lnSpc>
                <a:spcPct val="119700"/>
              </a:lnSpc>
              <a:tabLst>
                <a:tab pos="4352290" algn="l"/>
              </a:tabLst>
            </a:pP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10" dirty="0">
                <a:solidFill>
                  <a:srgbClr val="212121"/>
                </a:solidFill>
                <a:latin typeface="Verdana"/>
                <a:cs typeface="Verdana"/>
              </a:rPr>
              <a:t>m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0" dirty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10" dirty="0">
                <a:solidFill>
                  <a:srgbClr val="212121"/>
                </a:solidFill>
                <a:latin typeface="Verdana"/>
                <a:cs typeface="Verdana"/>
              </a:rPr>
              <a:t>m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f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 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0" dirty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sz="2350" spc="3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900" spc="265" dirty="0">
                <a:solidFill>
                  <a:srgbClr val="212121"/>
                </a:solidFill>
                <a:latin typeface="Arial Narrow"/>
                <a:cs typeface="Arial Narrow"/>
              </a:rPr>
              <a:t>?</a:t>
            </a:r>
            <a:r>
              <a:rPr sz="1900" spc="-145" dirty="0">
                <a:solidFill>
                  <a:srgbClr val="212121"/>
                </a:solidFill>
                <a:latin typeface="Arial Narrow"/>
                <a:cs typeface="Arial Narrow"/>
              </a:rPr>
              <a:t> </a:t>
            </a:r>
            <a:r>
              <a:rPr sz="1900" spc="265" dirty="0">
                <a:solidFill>
                  <a:srgbClr val="212121"/>
                </a:solidFill>
                <a:latin typeface="Arial Narrow"/>
                <a:cs typeface="Arial Narrow"/>
              </a:rPr>
              <a:t>?	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900" spc="265" dirty="0">
                <a:solidFill>
                  <a:srgbClr val="212121"/>
                </a:solidFill>
                <a:latin typeface="Arial Narrow"/>
                <a:cs typeface="Arial Narrow"/>
              </a:rPr>
              <a:t>?</a:t>
            </a:r>
            <a:r>
              <a:rPr sz="1900" spc="-150" dirty="0">
                <a:solidFill>
                  <a:srgbClr val="212121"/>
                </a:solidFill>
                <a:latin typeface="Arial Narrow"/>
                <a:cs typeface="Arial Narrow"/>
              </a:rPr>
              <a:t> </a:t>
            </a:r>
            <a:r>
              <a:rPr sz="1900" spc="265" dirty="0">
                <a:solidFill>
                  <a:srgbClr val="212121"/>
                </a:solidFill>
                <a:latin typeface="Arial Narrow"/>
                <a:cs typeface="Arial Narrow"/>
              </a:rPr>
              <a:t>?</a:t>
            </a:r>
            <a:r>
              <a:rPr sz="1900" spc="-150" dirty="0">
                <a:solidFill>
                  <a:srgbClr val="212121"/>
                </a:solidFill>
                <a:latin typeface="Arial Narrow"/>
                <a:cs typeface="Arial Narrow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F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k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90" dirty="0">
                <a:solidFill>
                  <a:srgbClr val="212121"/>
                </a:solidFill>
                <a:latin typeface="Verdana"/>
                <a:cs typeface="Verdana"/>
              </a:rPr>
              <a:t>g</a:t>
            </a:r>
            <a:endParaRPr sz="235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55"/>
              </a:spcBef>
            </a:pP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90" dirty="0">
                <a:solidFill>
                  <a:srgbClr val="212121"/>
                </a:solidFill>
                <a:latin typeface="Verdana"/>
                <a:cs typeface="Verdana"/>
              </a:rPr>
              <a:t>g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90" dirty="0">
                <a:solidFill>
                  <a:srgbClr val="212121"/>
                </a:solidFill>
                <a:latin typeface="Verdana"/>
                <a:cs typeface="Verdana"/>
              </a:rPr>
              <a:t>g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b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b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endParaRPr sz="2350">
              <a:latin typeface="Verdana"/>
              <a:cs typeface="Verdana"/>
            </a:endParaRPr>
          </a:p>
          <a:p>
            <a:pPr marL="374650" marR="367030" algn="ctr">
              <a:lnSpc>
                <a:spcPct val="119700"/>
              </a:lnSpc>
              <a:tabLst>
                <a:tab pos="5629910" algn="l"/>
              </a:tabLst>
            </a:pP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3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f</a:t>
            </a:r>
            <a:r>
              <a:rPr sz="2350" spc="3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3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f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900" spc="140" dirty="0">
                <a:solidFill>
                  <a:srgbClr val="212121"/>
                </a:solidFill>
                <a:latin typeface="Arial Narrow"/>
                <a:cs typeface="Arial Narrow"/>
              </a:rPr>
              <a:t>,	</a:t>
            </a:r>
            <a:r>
              <a:rPr sz="2350" spc="330" dirty="0">
                <a:solidFill>
                  <a:srgbClr val="212121"/>
                </a:solidFill>
                <a:latin typeface="Verdana"/>
                <a:cs typeface="Verdana"/>
              </a:rPr>
              <a:t>w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2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0" dirty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sz="2350" spc="2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  </a:t>
            </a:r>
            <a:r>
              <a:rPr sz="2350" spc="210" dirty="0">
                <a:solidFill>
                  <a:srgbClr val="212121"/>
                </a:solidFill>
                <a:latin typeface="Verdana"/>
                <a:cs typeface="Verdana"/>
              </a:rPr>
              <a:t>m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90" dirty="0">
                <a:solidFill>
                  <a:srgbClr val="212121"/>
                </a:solidFill>
                <a:latin typeface="Verdana"/>
                <a:cs typeface="Verdana"/>
              </a:rPr>
              <a:t>g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90" dirty="0">
                <a:solidFill>
                  <a:srgbClr val="212121"/>
                </a:solidFill>
                <a:latin typeface="Verdana"/>
                <a:cs typeface="Verdana"/>
              </a:rPr>
              <a:t>g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10" dirty="0">
                <a:solidFill>
                  <a:srgbClr val="212121"/>
                </a:solidFill>
                <a:latin typeface="Verdana"/>
                <a:cs typeface="Verdana"/>
              </a:rPr>
              <a:t>m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30" dirty="0">
                <a:solidFill>
                  <a:srgbClr val="212121"/>
                </a:solidFill>
                <a:latin typeface="Verdana"/>
                <a:cs typeface="Verdana"/>
              </a:rPr>
              <a:t>w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endParaRPr sz="2350">
              <a:latin typeface="Verdana"/>
              <a:cs typeface="Verdana"/>
            </a:endParaRPr>
          </a:p>
          <a:p>
            <a:pPr marL="43180" marR="35560" algn="ctr">
              <a:lnSpc>
                <a:spcPct val="119700"/>
              </a:lnSpc>
            </a:pP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p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-15" dirty="0">
                <a:solidFill>
                  <a:srgbClr val="212121"/>
                </a:solidFill>
                <a:latin typeface="Verdana"/>
                <a:cs typeface="Verdana"/>
              </a:rPr>
              <a:t>v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3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0" dirty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3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sz="2350" spc="3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30" dirty="0">
                <a:solidFill>
                  <a:srgbClr val="212121"/>
                </a:solidFill>
                <a:latin typeface="Verdana"/>
                <a:cs typeface="Verdana"/>
              </a:rPr>
              <a:t>w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3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3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30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u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 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0" dirty="0">
                <a:solidFill>
                  <a:srgbClr val="212121"/>
                </a:solidFill>
                <a:latin typeface="Verdana"/>
                <a:cs typeface="Verdana"/>
              </a:rPr>
              <a:t>y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30" dirty="0">
                <a:solidFill>
                  <a:srgbClr val="212121"/>
                </a:solidFill>
                <a:latin typeface="Verdana"/>
                <a:cs typeface="Verdana"/>
              </a:rPr>
              <a:t>w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" dirty="0">
                <a:solidFill>
                  <a:srgbClr val="212121"/>
                </a:solidFill>
                <a:latin typeface="Verdana"/>
                <a:cs typeface="Verdana"/>
              </a:rPr>
              <a:t>s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30" dirty="0">
                <a:solidFill>
                  <a:srgbClr val="212121"/>
                </a:solidFill>
                <a:latin typeface="Verdana"/>
                <a:cs typeface="Verdana"/>
              </a:rPr>
              <a:t>a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l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50" dirty="0">
                <a:solidFill>
                  <a:srgbClr val="212121"/>
                </a:solidFill>
                <a:latin typeface="Verdana"/>
                <a:cs typeface="Verdana"/>
              </a:rPr>
              <a:t>h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endParaRPr sz="23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350" spc="185" dirty="0">
                <a:solidFill>
                  <a:srgbClr val="212121"/>
                </a:solidFill>
                <a:latin typeface="Verdana"/>
                <a:cs typeface="Verdana"/>
              </a:rPr>
              <a:t>d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-15" dirty="0">
                <a:solidFill>
                  <a:srgbClr val="212121"/>
                </a:solidFill>
                <a:latin typeface="Verdana"/>
                <a:cs typeface="Verdana"/>
              </a:rPr>
              <a:t>v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0" dirty="0">
                <a:solidFill>
                  <a:srgbClr val="212121"/>
                </a:solidFill>
                <a:latin typeface="Verdana"/>
                <a:cs typeface="Verdana"/>
              </a:rPr>
              <a:t>i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25" dirty="0">
                <a:solidFill>
                  <a:srgbClr val="212121"/>
                </a:solidFill>
                <a:latin typeface="Verdana"/>
                <a:cs typeface="Verdana"/>
              </a:rPr>
              <a:t>c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50" dirty="0">
                <a:solidFill>
                  <a:srgbClr val="212121"/>
                </a:solidFill>
                <a:latin typeface="Verdana"/>
                <a:cs typeface="Verdana"/>
              </a:rPr>
              <a:t>e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25" dirty="0">
                <a:solidFill>
                  <a:srgbClr val="212121"/>
                </a:solidFill>
                <a:latin typeface="Verdana"/>
                <a:cs typeface="Verdana"/>
              </a:rPr>
              <a:t>r</a:t>
            </a:r>
            <a:r>
              <a:rPr sz="2350" spc="30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30" dirty="0">
                <a:solidFill>
                  <a:srgbClr val="212121"/>
                </a:solidFill>
                <a:latin typeface="Verdana"/>
                <a:cs typeface="Verdana"/>
              </a:rPr>
              <a:t>n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05" dirty="0">
                <a:solidFill>
                  <a:srgbClr val="212121"/>
                </a:solidFill>
                <a:latin typeface="Verdana"/>
                <a:cs typeface="Verdana"/>
              </a:rPr>
              <a:t>o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350" spc="114" dirty="0">
                <a:solidFill>
                  <a:srgbClr val="212121"/>
                </a:solidFill>
                <a:latin typeface="Verdana"/>
                <a:cs typeface="Verdana"/>
              </a:rPr>
              <a:t>t</a:t>
            </a:r>
            <a:r>
              <a:rPr sz="2350" spc="-5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900" spc="175" dirty="0">
                <a:solidFill>
                  <a:srgbClr val="212121"/>
                </a:solidFill>
                <a:latin typeface="Arial Narrow"/>
                <a:cs typeface="Arial Narrow"/>
              </a:rPr>
              <a:t>!</a:t>
            </a:r>
            <a:r>
              <a:rPr sz="1900" spc="-150" dirty="0">
                <a:solidFill>
                  <a:srgbClr val="212121"/>
                </a:solidFill>
                <a:latin typeface="Arial Narrow"/>
                <a:cs typeface="Arial Narrow"/>
              </a:rPr>
              <a:t> </a:t>
            </a:r>
            <a:r>
              <a:rPr sz="1900" spc="175" dirty="0">
                <a:solidFill>
                  <a:srgbClr val="212121"/>
                </a:solidFill>
                <a:latin typeface="Arial Narrow"/>
                <a:cs typeface="Arial Narrow"/>
              </a:rPr>
              <a:t>!</a:t>
            </a:r>
            <a:endParaRPr sz="1900"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Smart</a:t>
            </a:r>
            <a:r>
              <a:rPr spc="-630" dirty="0"/>
              <a:t> </a:t>
            </a:r>
            <a:r>
              <a:rPr spc="-140" dirty="0"/>
              <a:t>Sensors</a:t>
            </a:r>
          </a:p>
        </p:txBody>
      </p:sp>
      <p:sp>
        <p:nvSpPr>
          <p:cNvPr id="3" name="object 3"/>
          <p:cNvSpPr/>
          <p:nvPr/>
        </p:nvSpPr>
        <p:spPr>
          <a:xfrm>
            <a:off x="819149" y="1476375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149" y="2762250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149" y="3619500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9149" y="5334000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7437" y="1258316"/>
            <a:ext cx="7931784" cy="516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745" marR="5080" indent="-106680">
              <a:lnSpc>
                <a:spcPct val="117200"/>
              </a:lnSpc>
              <a:spcBef>
                <a:spcPts val="95"/>
              </a:spcBef>
              <a:tabLst>
                <a:tab pos="406400" algn="l"/>
                <a:tab pos="857885" algn="l"/>
                <a:tab pos="1228725" algn="l"/>
                <a:tab pos="1563370" algn="l"/>
                <a:tab pos="1722755" algn="l"/>
                <a:tab pos="2543810" algn="l"/>
                <a:tab pos="2654300" algn="l"/>
                <a:tab pos="3147695" algn="l"/>
                <a:tab pos="3615054" algn="l"/>
                <a:tab pos="4092575" algn="l"/>
                <a:tab pos="4248785" algn="l"/>
                <a:tab pos="4831715" algn="l"/>
                <a:tab pos="5095875" algn="l"/>
                <a:tab pos="5309870" algn="l"/>
                <a:tab pos="5787390" algn="l"/>
                <a:tab pos="6252845" algn="l"/>
                <a:tab pos="6514465" algn="l"/>
                <a:tab pos="6587490" algn="l"/>
                <a:tab pos="6999605" algn="l"/>
              </a:tabLst>
            </a:pPr>
            <a:r>
              <a:rPr sz="2400" spc="225" dirty="0">
                <a:solidFill>
                  <a:srgbClr val="212121"/>
                </a:solidFill>
                <a:latin typeface="Century"/>
                <a:cs typeface="Century"/>
              </a:rPr>
              <a:t>A	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sz="2400" spc="-7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85" dirty="0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sz="2400" spc="-40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40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40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40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 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05" dirty="0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		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 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85" dirty="0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endParaRPr sz="2400">
              <a:latin typeface="Century"/>
              <a:cs typeface="Century"/>
            </a:endParaRPr>
          </a:p>
          <a:p>
            <a:pPr marL="721360" marR="703580" indent="-662305">
              <a:lnSpc>
                <a:spcPct val="117200"/>
              </a:lnSpc>
              <a:tabLst>
                <a:tab pos="845819" algn="l"/>
                <a:tab pos="1323340" algn="l"/>
                <a:tab pos="1624330" algn="l"/>
                <a:tab pos="2853055" algn="l"/>
                <a:tab pos="3390265" algn="l"/>
                <a:tab pos="3510279" algn="l"/>
                <a:tab pos="4187190" algn="l"/>
                <a:tab pos="5870575" algn="l"/>
              </a:tabLst>
            </a:pPr>
            <a:r>
              <a:rPr sz="2400" spc="-7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	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65" dirty="0">
                <a:solidFill>
                  <a:srgbClr val="212121"/>
                </a:solidFill>
                <a:latin typeface="Century"/>
                <a:cs typeface="Century"/>
              </a:rPr>
              <a:t>(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 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a</a:t>
            </a:r>
            <a:r>
              <a:rPr sz="2400" spc="-37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7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	s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60" dirty="0">
                <a:solidFill>
                  <a:srgbClr val="212121"/>
                </a:solidFill>
                <a:latin typeface="Century"/>
                <a:cs typeface="Century"/>
              </a:rPr>
              <a:t>)</a:t>
            </a:r>
            <a:endParaRPr sz="2400">
              <a:latin typeface="Century"/>
              <a:cs typeface="Century"/>
            </a:endParaRPr>
          </a:p>
          <a:p>
            <a:pPr marL="87630">
              <a:lnSpc>
                <a:spcPct val="100000"/>
              </a:lnSpc>
              <a:spcBef>
                <a:spcPts val="495"/>
              </a:spcBef>
              <a:tabLst>
                <a:tab pos="1334770" algn="l"/>
                <a:tab pos="2892425" algn="l"/>
                <a:tab pos="4229735" algn="l"/>
                <a:tab pos="4723130" algn="l"/>
                <a:tab pos="5700395" algn="l"/>
                <a:tab pos="6640830" algn="l"/>
              </a:tabLst>
            </a:pP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05" dirty="0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sz="2400" spc="105" dirty="0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05" dirty="0">
                <a:solidFill>
                  <a:srgbClr val="212121"/>
                </a:solidFill>
                <a:latin typeface="Century"/>
                <a:cs typeface="Century"/>
              </a:rPr>
              <a:t>k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endParaRPr sz="2400">
              <a:latin typeface="Century"/>
              <a:cs typeface="Century"/>
            </a:endParaRPr>
          </a:p>
          <a:p>
            <a:pPr marL="326390" marR="116205" indent="-203200">
              <a:lnSpc>
                <a:spcPct val="117200"/>
              </a:lnSpc>
              <a:tabLst>
                <a:tab pos="1567815" algn="l"/>
                <a:tab pos="1681480" algn="l"/>
                <a:tab pos="2045335" algn="l"/>
                <a:tab pos="2848610" algn="l"/>
                <a:tab pos="3033395" algn="l"/>
                <a:tab pos="3518535" algn="l"/>
                <a:tab pos="4468495" algn="l"/>
                <a:tab pos="5265420" algn="l"/>
                <a:tab pos="5445760" algn="l"/>
                <a:tab pos="6150610" algn="l"/>
                <a:tab pos="6578600" algn="l"/>
                <a:tab pos="7072630" algn="l"/>
              </a:tabLst>
            </a:pP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05" dirty="0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	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	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 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	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endParaRPr sz="2400">
              <a:latin typeface="Century"/>
              <a:cs typeface="Century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  <a:tabLst>
                <a:tab pos="1557655" algn="l"/>
              </a:tabLst>
            </a:pP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05" dirty="0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endParaRPr sz="2400">
              <a:latin typeface="Century"/>
              <a:cs typeface="Century"/>
            </a:endParaRPr>
          </a:p>
          <a:p>
            <a:pPr marL="140970">
              <a:lnSpc>
                <a:spcPct val="100000"/>
              </a:lnSpc>
              <a:spcBef>
                <a:spcPts val="495"/>
              </a:spcBef>
              <a:tabLst>
                <a:tab pos="1388110" algn="l"/>
                <a:tab pos="3129915" algn="l"/>
                <a:tab pos="4253230" algn="l"/>
                <a:tab pos="5119370" algn="l"/>
                <a:tab pos="6068695" algn="l"/>
              </a:tabLst>
            </a:pP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	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05" dirty="0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endParaRPr sz="2400">
              <a:latin typeface="Century"/>
              <a:cs typeface="Century"/>
            </a:endParaRPr>
          </a:p>
          <a:p>
            <a:pPr marL="158115" marR="150495" algn="ctr">
              <a:lnSpc>
                <a:spcPct val="117200"/>
              </a:lnSpc>
              <a:tabLst>
                <a:tab pos="1639570" algn="l"/>
                <a:tab pos="2316480" algn="l"/>
                <a:tab pos="2709545" algn="l"/>
                <a:tab pos="2880360" algn="l"/>
                <a:tab pos="3512185" algn="l"/>
                <a:tab pos="4076065" algn="l"/>
                <a:tab pos="4232910" algn="l"/>
                <a:tab pos="5146675" algn="l"/>
                <a:tab pos="5624195" algn="l"/>
                <a:tab pos="6490335" algn="l"/>
                <a:tab pos="7440295" algn="l"/>
              </a:tabLst>
            </a:pPr>
            <a:r>
              <a:rPr sz="2400" spc="65" dirty="0">
                <a:solidFill>
                  <a:srgbClr val="212121"/>
                </a:solidFill>
                <a:latin typeface="Century"/>
                <a:cs typeface="Century"/>
              </a:rPr>
              <a:t>(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	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47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 </a:t>
            </a:r>
            <a:r>
              <a:rPr sz="2400" spc="10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60" dirty="0">
                <a:solidFill>
                  <a:srgbClr val="212121"/>
                </a:solidFill>
                <a:latin typeface="Century"/>
                <a:cs typeface="Century"/>
              </a:rPr>
              <a:t>)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85" dirty="0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endParaRPr sz="2400">
              <a:latin typeface="Century"/>
              <a:cs typeface="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12" y="603091"/>
            <a:ext cx="717740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WHAT</a:t>
            </a:r>
            <a:r>
              <a:rPr spc="-600" dirty="0"/>
              <a:t> </a:t>
            </a:r>
            <a:r>
              <a:rPr spc="15" dirty="0"/>
              <a:t>ALL</a:t>
            </a:r>
            <a:r>
              <a:rPr spc="-600" dirty="0"/>
              <a:t> </a:t>
            </a:r>
            <a:r>
              <a:rPr spc="-110" dirty="0"/>
              <a:t>ARE</a:t>
            </a:r>
            <a:r>
              <a:rPr spc="-600" dirty="0"/>
              <a:t> </a:t>
            </a:r>
            <a:r>
              <a:rPr spc="-70" dirty="0"/>
              <a:t>WE</a:t>
            </a:r>
            <a:r>
              <a:rPr spc="-600" dirty="0"/>
              <a:t> </a:t>
            </a:r>
            <a:r>
              <a:rPr spc="10" dirty="0"/>
              <a:t>UPTO??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624" y="1608975"/>
            <a:ext cx="7494270" cy="2053126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spcBef>
                <a:spcPts val="1190"/>
              </a:spcBef>
              <a:tabLst>
                <a:tab pos="402590" algn="l"/>
                <a:tab pos="2688590" algn="l"/>
                <a:tab pos="3877310" algn="l"/>
              </a:tabLst>
            </a:pPr>
            <a:r>
              <a:rPr sz="2400" spc="185" dirty="0">
                <a:solidFill>
                  <a:srgbClr val="212121"/>
                </a:solidFill>
                <a:latin typeface="Book Antiqua"/>
                <a:cs typeface="Book Antiqua"/>
              </a:rPr>
              <a:t>&gt;	</a:t>
            </a:r>
            <a:r>
              <a:rPr lang="it-IT" sz="2400" spc="204" dirty="0" smtClean="0">
                <a:solidFill>
                  <a:srgbClr val="212121"/>
                </a:solidFill>
                <a:latin typeface="Book Antiqua"/>
                <a:cs typeface="Book Antiqua"/>
              </a:rPr>
              <a:t>F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i </a:t>
            </a:r>
            <a:r>
              <a:rPr lang="it-IT" sz="2400" spc="-315" dirty="0" err="1" smtClean="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g e </a:t>
            </a:r>
            <a:r>
              <a:rPr lang="it-IT" sz="2400" spc="-315" dirty="0" err="1" smtClean="0">
                <a:solidFill>
                  <a:srgbClr val="212121"/>
                </a:solidFill>
                <a:latin typeface="Book Antiqua"/>
                <a:cs typeface="Book Antiqua"/>
              </a:rPr>
              <a:t>r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-315" dirty="0" err="1" smtClean="0">
                <a:solidFill>
                  <a:srgbClr val="212121"/>
                </a:solidFill>
                <a:latin typeface="Book Antiqua"/>
                <a:cs typeface="Book Antiqua"/>
              </a:rPr>
              <a:t>p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-315" dirty="0" err="1" smtClean="0">
                <a:solidFill>
                  <a:srgbClr val="212121"/>
                </a:solidFill>
                <a:latin typeface="Book Antiqua"/>
                <a:cs typeface="Book Antiqua"/>
              </a:rPr>
              <a:t>r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i </a:t>
            </a:r>
            <a:r>
              <a:rPr lang="it-IT" sz="2400" spc="-315" dirty="0" err="1" smtClean="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t</a:t>
            </a:r>
            <a:r>
              <a:rPr lang="it-IT" sz="2400" spc="254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215" dirty="0" smtClean="0">
                <a:solidFill>
                  <a:srgbClr val="212121"/>
                </a:solidFill>
                <a:latin typeface="Book Antiqua"/>
                <a:cs typeface="Book Antiqua"/>
              </a:rPr>
              <a:t>L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180" dirty="0" smtClean="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265" dirty="0" smtClean="0">
                <a:solidFill>
                  <a:srgbClr val="212121"/>
                </a:solidFill>
                <a:latin typeface="Book Antiqua"/>
                <a:cs typeface="Book Antiqua"/>
              </a:rPr>
              <a:t>c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225" dirty="0" smtClean="0">
                <a:solidFill>
                  <a:srgbClr val="212121"/>
                </a:solidFill>
                <a:latin typeface="Book Antiqua"/>
                <a:cs typeface="Book Antiqua"/>
              </a:rPr>
              <a:t>k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140" dirty="0" smtClean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330" dirty="0" err="1" smtClean="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lang="it-IT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130" dirty="0" smtClean="0">
                <a:solidFill>
                  <a:srgbClr val="212121"/>
                </a:solidFill>
                <a:latin typeface="Book Antiqua"/>
                <a:cs typeface="Book Antiqua"/>
              </a:rPr>
              <a:t>g </a:t>
            </a:r>
            <a:r>
              <a:rPr lang="it-IT" sz="2400" spc="290" dirty="0" err="1" smtClean="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lang="it-IT" sz="2400" spc="-320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75" dirty="0" smtClean="0">
                <a:solidFill>
                  <a:srgbClr val="212121"/>
                </a:solidFill>
                <a:latin typeface="Book Antiqua"/>
                <a:cs typeface="Book Antiqua"/>
              </a:rPr>
              <a:t>y</a:t>
            </a:r>
            <a:r>
              <a:rPr lang="it-IT" sz="2400" spc="-320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290" dirty="0" err="1" smtClean="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lang="it-IT" sz="2400" spc="-320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254" dirty="0" smtClean="0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lang="it-IT" sz="2400" spc="-320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275" dirty="0" smtClean="0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lang="it-IT" sz="2400" spc="-320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it-IT" sz="2400" spc="455" dirty="0" smtClean="0">
                <a:solidFill>
                  <a:srgbClr val="212121"/>
                </a:solidFill>
                <a:latin typeface="Book Antiqua"/>
                <a:cs typeface="Book Antiqua"/>
              </a:rPr>
              <a:t>m</a:t>
            </a:r>
            <a:endParaRPr lang="it-IT" sz="2400" dirty="0" smtClean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02590" algn="l"/>
                <a:tab pos="2823845" algn="l"/>
                <a:tab pos="4512945" algn="l"/>
              </a:tabLst>
            </a:pPr>
            <a:r>
              <a:rPr sz="2400" spc="185" dirty="0" smtClean="0">
                <a:solidFill>
                  <a:srgbClr val="212121"/>
                </a:solidFill>
                <a:latin typeface="Book Antiqua"/>
                <a:cs typeface="Book Antiqua"/>
              </a:rPr>
              <a:t>&gt;</a:t>
            </a:r>
            <a:r>
              <a:rPr lang="en-US" sz="2400" spc="18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200" dirty="0" smtClean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330" dirty="0" smtClean="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330" dirty="0" smtClean="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180" dirty="0" smtClean="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90" dirty="0" smtClean="0">
                <a:solidFill>
                  <a:srgbClr val="212121"/>
                </a:solidFill>
                <a:latin typeface="Book Antiqua"/>
                <a:cs typeface="Book Antiqua"/>
              </a:rPr>
              <a:t>v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265" dirty="0" smtClean="0">
                <a:solidFill>
                  <a:srgbClr val="212121"/>
                </a:solidFill>
                <a:latin typeface="Book Antiqua"/>
                <a:cs typeface="Book Antiqua"/>
              </a:rPr>
              <a:t>a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254" dirty="0" smtClean="0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140" dirty="0" smtClean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90" dirty="0" smtClean="0">
                <a:solidFill>
                  <a:srgbClr val="212121"/>
                </a:solidFill>
                <a:latin typeface="Book Antiqua"/>
                <a:cs typeface="Book Antiqua"/>
              </a:rPr>
              <a:t>v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275" dirty="0" smtClean="0">
                <a:solidFill>
                  <a:srgbClr val="212121"/>
                </a:solidFill>
                <a:latin typeface="Book Antiqua"/>
                <a:cs typeface="Book Antiqua"/>
              </a:rPr>
              <a:t>e </a:t>
            </a:r>
            <a:r>
              <a:rPr lang="cs-CZ" sz="2400" spc="80" dirty="0" smtClean="0">
                <a:solidFill>
                  <a:srgbClr val="212121"/>
                </a:solidFill>
                <a:latin typeface="Book Antiqua"/>
                <a:cs typeface="Book Antiqua"/>
              </a:rPr>
              <a:t>A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140" dirty="0" smtClean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285" dirty="0" err="1" smtClean="0">
                <a:solidFill>
                  <a:srgbClr val="212121"/>
                </a:solidFill>
                <a:latin typeface="Book Antiqua"/>
                <a:cs typeface="Book Antiqua"/>
              </a:rPr>
              <a:t>r</a:t>
            </a:r>
            <a:r>
              <a:rPr lang="cs-CZ" sz="2400" spc="285" dirty="0" smtClean="0">
                <a:solidFill>
                  <a:srgbClr val="212121"/>
                </a:solidFill>
                <a:latin typeface="Book Antiqua"/>
                <a:cs typeface="Book Antiqua"/>
              </a:rPr>
              <a:t>  </a:t>
            </a:r>
            <a:r>
              <a:rPr lang="cs-CZ" sz="2400" spc="10" dirty="0" smtClean="0">
                <a:solidFill>
                  <a:srgbClr val="212121"/>
                </a:solidFill>
                <a:latin typeface="Book Antiqua"/>
                <a:cs typeface="Book Antiqua"/>
              </a:rPr>
              <a:t>C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180" dirty="0" smtClean="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330" dirty="0" smtClean="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150" dirty="0" smtClean="0">
                <a:solidFill>
                  <a:srgbClr val="212121"/>
                </a:solidFill>
                <a:latin typeface="Book Antiqua"/>
                <a:cs typeface="Book Antiqua"/>
              </a:rPr>
              <a:t>d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140" dirty="0" smtClean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254" dirty="0" smtClean="0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140" dirty="0" smtClean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180" dirty="0" smtClean="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330" dirty="0" smtClean="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140" dirty="0" smtClean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330" dirty="0" smtClean="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lang="cs-CZ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130" dirty="0" smtClean="0">
                <a:solidFill>
                  <a:srgbClr val="212121"/>
                </a:solidFill>
                <a:latin typeface="Book Antiqua"/>
                <a:cs typeface="Book Antiqua"/>
              </a:rPr>
              <a:t>g </a:t>
            </a:r>
            <a:r>
              <a:rPr lang="cs-CZ" sz="2400" spc="290" dirty="0" smtClean="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lang="cs-CZ" sz="2400" spc="-33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75" dirty="0" err="1" smtClean="0">
                <a:solidFill>
                  <a:srgbClr val="212121"/>
                </a:solidFill>
                <a:latin typeface="Book Antiqua"/>
                <a:cs typeface="Book Antiqua"/>
              </a:rPr>
              <a:t>y</a:t>
            </a:r>
            <a:r>
              <a:rPr lang="cs-CZ" sz="2400" spc="-33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290" dirty="0" smtClean="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lang="cs-CZ" sz="2400" spc="-33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254" dirty="0" smtClean="0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lang="cs-CZ" sz="2400" spc="-33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275" dirty="0" smtClean="0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lang="cs-CZ" sz="2400" spc="-33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cs-CZ" sz="2400" spc="455" dirty="0" smtClean="0">
                <a:solidFill>
                  <a:srgbClr val="212121"/>
                </a:solidFill>
                <a:latin typeface="Book Antiqua"/>
                <a:cs typeface="Book Antiqua"/>
              </a:rPr>
              <a:t>m</a:t>
            </a:r>
            <a:endParaRPr lang="cs-CZ" sz="2400" dirty="0" smtClean="0">
              <a:latin typeface="Book Antiqua"/>
              <a:cs typeface="Book Antiqua"/>
            </a:endParaRPr>
          </a:p>
          <a:p>
            <a:pPr marL="12700">
              <a:spcBef>
                <a:spcPts val="1095"/>
              </a:spcBef>
              <a:tabLst>
                <a:tab pos="402590" algn="l"/>
                <a:tab pos="2823845" algn="l"/>
                <a:tab pos="4512945" algn="l"/>
              </a:tabLst>
            </a:pPr>
            <a:r>
              <a:rPr sz="2400" spc="185" dirty="0" smtClean="0">
                <a:solidFill>
                  <a:srgbClr val="212121"/>
                </a:solidFill>
                <a:latin typeface="Book Antiqua"/>
                <a:cs typeface="Book Antiqua"/>
              </a:rPr>
              <a:t>&gt;</a:t>
            </a:r>
            <a:r>
              <a:rPr sz="2400" spc="185" dirty="0">
                <a:solidFill>
                  <a:srgbClr val="212121"/>
                </a:solidFill>
                <a:latin typeface="Book Antiqua"/>
                <a:cs typeface="Book Antiqua"/>
              </a:rPr>
              <a:t>	</a:t>
            </a:r>
            <a:r>
              <a:rPr lang="en-US" sz="2400" spc="185" dirty="0" smtClean="0">
                <a:solidFill>
                  <a:srgbClr val="212121"/>
                </a:solidFill>
                <a:latin typeface="Book Antiqua"/>
                <a:cs typeface="Book Antiqua"/>
              </a:rPr>
              <a:t>Mood </a:t>
            </a:r>
            <a:r>
              <a:rPr lang="hr-HR" sz="2400" spc="215" dirty="0" smtClean="0">
                <a:solidFill>
                  <a:srgbClr val="212121"/>
                </a:solidFill>
                <a:latin typeface="Book Antiqua"/>
                <a:cs typeface="Book Antiqua"/>
              </a:rPr>
              <a:t>L</a:t>
            </a:r>
            <a:r>
              <a:rPr lang="hr-HR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hr-HR" sz="2400" spc="140" dirty="0" smtClean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lang="hr-HR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hr-HR" sz="2400" spc="130" dirty="0" smtClean="0">
                <a:solidFill>
                  <a:srgbClr val="212121"/>
                </a:solidFill>
                <a:latin typeface="Book Antiqua"/>
                <a:cs typeface="Book Antiqua"/>
              </a:rPr>
              <a:t>g</a:t>
            </a:r>
            <a:r>
              <a:rPr lang="hr-HR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hr-HR" sz="2400" spc="325" dirty="0" smtClean="0">
                <a:solidFill>
                  <a:srgbClr val="212121"/>
                </a:solidFill>
                <a:latin typeface="Book Antiqua"/>
                <a:cs typeface="Book Antiqua"/>
              </a:rPr>
              <a:t>h</a:t>
            </a:r>
            <a:r>
              <a:rPr lang="hr-HR" sz="2400" spc="-315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hr-HR" sz="2400" spc="254" dirty="0" smtClean="0">
                <a:solidFill>
                  <a:srgbClr val="212121"/>
                </a:solidFill>
                <a:latin typeface="Book Antiqua"/>
                <a:cs typeface="Book Antiqua"/>
              </a:rPr>
              <a:t>t </a:t>
            </a:r>
            <a:r>
              <a:rPr lang="hr-HR" sz="2400" spc="290" dirty="0" smtClean="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lang="hr-HR" sz="2400" spc="-320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hr-HR" sz="2400" spc="275" dirty="0" smtClean="0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lang="hr-HR" sz="2400" spc="-320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hr-HR" sz="2400" spc="330" dirty="0" smtClean="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lang="hr-HR" sz="2400" spc="-320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hr-HR" sz="2400" spc="290" dirty="0" smtClean="0">
                <a:solidFill>
                  <a:srgbClr val="212121"/>
                </a:solidFill>
                <a:latin typeface="Book Antiqua"/>
                <a:cs typeface="Book Antiqua"/>
              </a:rPr>
              <a:t>s</a:t>
            </a:r>
            <a:r>
              <a:rPr lang="hr-HR" sz="2400" spc="-320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hr-HR" sz="2400" spc="140" dirty="0" smtClean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lang="hr-HR" sz="2400" spc="-320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hr-HR" sz="2400" spc="330" dirty="0" smtClean="0">
                <a:solidFill>
                  <a:srgbClr val="212121"/>
                </a:solidFill>
                <a:latin typeface="Book Antiqua"/>
                <a:cs typeface="Book Antiqua"/>
              </a:rPr>
              <a:t>n</a:t>
            </a:r>
            <a:r>
              <a:rPr lang="hr-HR" sz="2400" spc="-320" dirty="0" smtClean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lang="hr-HR" sz="2400" spc="130" dirty="0" smtClean="0">
                <a:solidFill>
                  <a:srgbClr val="212121"/>
                </a:solidFill>
                <a:latin typeface="Book Antiqua"/>
                <a:cs typeface="Book Antiqua"/>
              </a:rPr>
              <a:t>g</a:t>
            </a:r>
            <a:endParaRPr lang="hr-HR" sz="2400" dirty="0" smtClean="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402590" algn="l"/>
                <a:tab pos="2601595" algn="l"/>
                <a:tab pos="3333115" algn="l"/>
                <a:tab pos="4100829" algn="l"/>
              </a:tabLst>
            </a:pPr>
            <a:r>
              <a:rPr sz="2400" spc="185" dirty="0" smtClean="0">
                <a:solidFill>
                  <a:srgbClr val="212121"/>
                </a:solidFill>
                <a:latin typeface="Book Antiqua"/>
                <a:cs typeface="Book Antiqua"/>
              </a:rPr>
              <a:t>&gt;</a:t>
            </a:r>
            <a:r>
              <a:rPr sz="2400" spc="185" dirty="0">
                <a:solidFill>
                  <a:srgbClr val="212121"/>
                </a:solidFill>
                <a:latin typeface="Book Antiqua"/>
                <a:cs typeface="Book Antiqua"/>
              </a:rPr>
              <a:t>	</a:t>
            </a:r>
            <a:r>
              <a:rPr sz="2400" spc="235" dirty="0">
                <a:solidFill>
                  <a:srgbClr val="212121"/>
                </a:solidFill>
                <a:latin typeface="Book Antiqua"/>
                <a:cs typeface="Book Antiqua"/>
              </a:rPr>
              <a:t>P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285" dirty="0">
                <a:solidFill>
                  <a:srgbClr val="212121"/>
                </a:solidFill>
                <a:latin typeface="Book Antiqua"/>
                <a:cs typeface="Book Antiqua"/>
              </a:rPr>
              <a:t>r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275" dirty="0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Book Antiqua"/>
                <a:cs typeface="Book Antiqua"/>
              </a:rPr>
              <a:t>d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140" dirty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265" dirty="0">
                <a:solidFill>
                  <a:srgbClr val="212121"/>
                </a:solidFill>
                <a:latin typeface="Book Antiqua"/>
                <a:cs typeface="Book Antiqua"/>
              </a:rPr>
              <a:t>c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254" dirty="0">
                <a:solidFill>
                  <a:srgbClr val="212121"/>
                </a:solidFill>
                <a:latin typeface="Book Antiqua"/>
                <a:cs typeface="Book Antiqua"/>
              </a:rPr>
              <a:t>t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140" dirty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180" dirty="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330" dirty="0">
                <a:solidFill>
                  <a:srgbClr val="212121"/>
                </a:solidFill>
                <a:latin typeface="Book Antiqua"/>
                <a:cs typeface="Book Antiqua"/>
              </a:rPr>
              <a:t>n	</a:t>
            </a:r>
            <a:r>
              <a:rPr sz="2400" spc="210" dirty="0">
                <a:solidFill>
                  <a:srgbClr val="212121"/>
                </a:solidFill>
                <a:latin typeface="Book Antiqua"/>
                <a:cs typeface="Book Antiqua"/>
              </a:rPr>
              <a:t>f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180" dirty="0">
                <a:solidFill>
                  <a:srgbClr val="212121"/>
                </a:solidFill>
                <a:latin typeface="Book Antiqua"/>
                <a:cs typeface="Book Antiqua"/>
              </a:rPr>
              <a:t>o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285" dirty="0">
                <a:solidFill>
                  <a:srgbClr val="212121"/>
                </a:solidFill>
                <a:latin typeface="Book Antiqua"/>
                <a:cs typeface="Book Antiqua"/>
              </a:rPr>
              <a:t>r	</a:t>
            </a:r>
            <a:r>
              <a:rPr sz="2400" spc="80" dirty="0">
                <a:solidFill>
                  <a:srgbClr val="212121"/>
                </a:solidFill>
                <a:latin typeface="Book Antiqua"/>
                <a:cs typeface="Book Antiqua"/>
              </a:rPr>
              <a:t>A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140" dirty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sz="2400" spc="-315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285" dirty="0">
                <a:solidFill>
                  <a:srgbClr val="212121"/>
                </a:solidFill>
                <a:latin typeface="Book Antiqua"/>
                <a:cs typeface="Book Antiqua"/>
              </a:rPr>
              <a:t>r	</a:t>
            </a:r>
            <a:r>
              <a:rPr sz="2400" spc="235" dirty="0">
                <a:solidFill>
                  <a:srgbClr val="212121"/>
                </a:solidFill>
                <a:latin typeface="Book Antiqua"/>
                <a:cs typeface="Book Antiqua"/>
              </a:rPr>
              <a:t>P</a:t>
            </a:r>
            <a:r>
              <a:rPr sz="2400" spc="-320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160" dirty="0">
                <a:solidFill>
                  <a:srgbClr val="212121"/>
                </a:solidFill>
                <a:latin typeface="Book Antiqua"/>
                <a:cs typeface="Book Antiqua"/>
              </a:rPr>
              <a:t>u</a:t>
            </a:r>
            <a:r>
              <a:rPr sz="2400" spc="-320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285" dirty="0">
                <a:solidFill>
                  <a:srgbClr val="212121"/>
                </a:solidFill>
                <a:latin typeface="Book Antiqua"/>
                <a:cs typeface="Book Antiqua"/>
              </a:rPr>
              <a:t>r</a:t>
            </a:r>
            <a:r>
              <a:rPr sz="2400" spc="-320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140" dirty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sz="2400" spc="-320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210" dirty="0">
                <a:solidFill>
                  <a:srgbClr val="212121"/>
                </a:solidFill>
                <a:latin typeface="Book Antiqua"/>
                <a:cs typeface="Book Antiqua"/>
              </a:rPr>
              <a:t>f</a:t>
            </a:r>
            <a:r>
              <a:rPr sz="2400" spc="-320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140" dirty="0">
                <a:solidFill>
                  <a:srgbClr val="212121"/>
                </a:solidFill>
                <a:latin typeface="Book Antiqua"/>
                <a:cs typeface="Book Antiqua"/>
              </a:rPr>
              <a:t>i</a:t>
            </a:r>
            <a:r>
              <a:rPr sz="2400" spc="-320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275" dirty="0">
                <a:solidFill>
                  <a:srgbClr val="212121"/>
                </a:solidFill>
                <a:latin typeface="Book Antiqua"/>
                <a:cs typeface="Book Antiqua"/>
              </a:rPr>
              <a:t>e</a:t>
            </a:r>
            <a:r>
              <a:rPr sz="2400" spc="-320" dirty="0">
                <a:solidFill>
                  <a:srgbClr val="212121"/>
                </a:solidFill>
                <a:latin typeface="Book Antiqua"/>
                <a:cs typeface="Book Antiqua"/>
              </a:rPr>
              <a:t> </a:t>
            </a:r>
            <a:r>
              <a:rPr sz="2400" spc="285" dirty="0">
                <a:solidFill>
                  <a:srgbClr val="212121"/>
                </a:solidFill>
                <a:latin typeface="Book Antiqua"/>
                <a:cs typeface="Book Antiqua"/>
              </a:rPr>
              <a:t>r</a:t>
            </a:r>
            <a:endParaRPr sz="24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599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19449" y="1143000"/>
            <a:ext cx="3190875" cy="567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5858" y="164941"/>
            <a:ext cx="211709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Our</a:t>
            </a:r>
            <a:r>
              <a:rPr spc="-660" dirty="0"/>
              <a:t> </a:t>
            </a:r>
            <a:r>
              <a:rPr spc="-60" dirty="0"/>
              <a:t>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4999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7978" y="393541"/>
            <a:ext cx="682752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SECURITY(Smart</a:t>
            </a:r>
            <a:r>
              <a:rPr spc="-620" dirty="0"/>
              <a:t> </a:t>
            </a:r>
            <a:r>
              <a:rPr spc="-55" dirty="0"/>
              <a:t>Locking</a:t>
            </a:r>
            <a:r>
              <a:rPr spc="-620" dirty="0"/>
              <a:t> </a:t>
            </a:r>
            <a:r>
              <a:rPr spc="215"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485774" y="1552625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774" y="2581325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774" y="4638725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563" y="1302467"/>
            <a:ext cx="8363584" cy="51454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896619">
              <a:lnSpc>
                <a:spcPts val="4050"/>
              </a:lnSpc>
              <a:spcBef>
                <a:spcPts val="80"/>
              </a:spcBef>
            </a:pPr>
            <a:r>
              <a:rPr sz="3200" spc="40" dirty="0">
                <a:latin typeface="Arial"/>
                <a:cs typeface="Arial"/>
              </a:rPr>
              <a:t>Locking </a:t>
            </a:r>
            <a:r>
              <a:rPr sz="3200" spc="150" dirty="0">
                <a:latin typeface="Arial"/>
                <a:cs typeface="Arial"/>
              </a:rPr>
              <a:t>system </a:t>
            </a:r>
            <a:r>
              <a:rPr sz="3200" spc="130" dirty="0">
                <a:latin typeface="Arial"/>
                <a:cs typeface="Arial"/>
              </a:rPr>
              <a:t>linked </a:t>
            </a:r>
            <a:r>
              <a:rPr sz="3200" spc="215" dirty="0">
                <a:latin typeface="Arial"/>
                <a:cs typeface="Arial"/>
              </a:rPr>
              <a:t>with</a:t>
            </a:r>
            <a:r>
              <a:rPr sz="3200" spc="0" dirty="0">
                <a:latin typeface="Arial"/>
                <a:cs typeface="Arial"/>
              </a:rPr>
              <a:t> </a:t>
            </a:r>
            <a:r>
              <a:rPr sz="3200" spc="200" dirty="0">
                <a:latin typeface="Arial"/>
                <a:cs typeface="Arial"/>
              </a:rPr>
              <a:t>fingerprint  </a:t>
            </a:r>
            <a:r>
              <a:rPr sz="3200" spc="75" dirty="0">
                <a:latin typeface="Arial"/>
                <a:cs typeface="Arial"/>
              </a:rPr>
              <a:t>sensor </a:t>
            </a:r>
            <a:r>
              <a:rPr sz="3200" spc="204" dirty="0">
                <a:latin typeface="Arial"/>
                <a:cs typeface="Arial"/>
              </a:rPr>
              <a:t>of </a:t>
            </a:r>
            <a:r>
              <a:rPr sz="3200" spc="215" dirty="0">
                <a:latin typeface="Arial"/>
                <a:cs typeface="Arial"/>
              </a:rPr>
              <a:t>your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90" dirty="0">
                <a:latin typeface="Arial"/>
                <a:cs typeface="Arial"/>
              </a:rPr>
              <a:t>phone!!</a:t>
            </a:r>
            <a:endParaRPr sz="3200">
              <a:latin typeface="Arial"/>
              <a:cs typeface="Arial"/>
            </a:endParaRPr>
          </a:p>
          <a:p>
            <a:pPr marL="12700" marR="73025">
              <a:lnSpc>
                <a:spcPts val="4050"/>
              </a:lnSpc>
            </a:pPr>
            <a:r>
              <a:rPr sz="3200" spc="85" dirty="0">
                <a:latin typeface="Arial"/>
                <a:cs typeface="Arial"/>
              </a:rPr>
              <a:t>Next </a:t>
            </a:r>
            <a:r>
              <a:rPr sz="3200" spc="125" dirty="0">
                <a:latin typeface="Arial"/>
                <a:cs typeface="Arial"/>
              </a:rPr>
              <a:t>step </a:t>
            </a:r>
            <a:r>
              <a:rPr sz="3200" spc="250" dirty="0">
                <a:latin typeface="Arial"/>
                <a:cs typeface="Arial"/>
              </a:rPr>
              <a:t>to </a:t>
            </a:r>
            <a:r>
              <a:rPr sz="3200" spc="125" dirty="0">
                <a:latin typeface="Arial"/>
                <a:cs typeface="Arial"/>
              </a:rPr>
              <a:t>the </a:t>
            </a:r>
            <a:r>
              <a:rPr sz="3200" spc="200" dirty="0">
                <a:latin typeface="Arial"/>
                <a:cs typeface="Arial"/>
              </a:rPr>
              <a:t>old </a:t>
            </a:r>
            <a:r>
              <a:rPr sz="3200" spc="110" dirty="0">
                <a:latin typeface="Arial"/>
                <a:cs typeface="Arial"/>
              </a:rPr>
              <a:t>school </a:t>
            </a:r>
            <a:r>
              <a:rPr sz="3200" spc="105" dirty="0">
                <a:latin typeface="Arial"/>
                <a:cs typeface="Arial"/>
              </a:rPr>
              <a:t>approach </a:t>
            </a:r>
            <a:r>
              <a:rPr sz="3200" spc="204" dirty="0">
                <a:latin typeface="Arial"/>
                <a:cs typeface="Arial"/>
              </a:rPr>
              <a:t>of  </a:t>
            </a:r>
            <a:r>
              <a:rPr sz="3200" spc="105" dirty="0">
                <a:latin typeface="Arial"/>
                <a:cs typeface="Arial"/>
              </a:rPr>
              <a:t>locking </a:t>
            </a:r>
            <a:r>
              <a:rPr sz="3200" spc="114" dirty="0">
                <a:latin typeface="Arial"/>
                <a:cs typeface="Arial"/>
              </a:rPr>
              <a:t>system, </a:t>
            </a:r>
            <a:r>
              <a:rPr sz="3200" spc="190" dirty="0">
                <a:latin typeface="Arial"/>
                <a:cs typeface="Arial"/>
              </a:rPr>
              <a:t>today </a:t>
            </a:r>
            <a:r>
              <a:rPr sz="3200" spc="180" dirty="0">
                <a:latin typeface="Arial"/>
                <a:cs typeface="Arial"/>
              </a:rPr>
              <a:t>almost </a:t>
            </a:r>
            <a:r>
              <a:rPr sz="3200" spc="110" dirty="0">
                <a:latin typeface="Arial"/>
                <a:cs typeface="Arial"/>
              </a:rPr>
              <a:t>every </a:t>
            </a:r>
            <a:r>
              <a:rPr sz="3200" spc="114" dirty="0">
                <a:latin typeface="Arial"/>
                <a:cs typeface="Arial"/>
              </a:rPr>
              <a:t>phone  </a:t>
            </a:r>
            <a:r>
              <a:rPr sz="3200" spc="-15" dirty="0">
                <a:latin typeface="Arial"/>
                <a:cs typeface="Arial"/>
              </a:rPr>
              <a:t>has </a:t>
            </a:r>
            <a:r>
              <a:rPr sz="3200" spc="200" dirty="0">
                <a:latin typeface="Arial"/>
                <a:cs typeface="Arial"/>
              </a:rPr>
              <a:t>fingerprint </a:t>
            </a:r>
            <a:r>
              <a:rPr sz="3200" spc="55" dirty="0">
                <a:latin typeface="Arial"/>
                <a:cs typeface="Arial"/>
              </a:rPr>
              <a:t>sensor, </a:t>
            </a:r>
            <a:r>
              <a:rPr sz="3200" spc="25" dirty="0">
                <a:latin typeface="Arial"/>
                <a:cs typeface="Arial"/>
              </a:rPr>
              <a:t>so </a:t>
            </a:r>
            <a:r>
              <a:rPr sz="3200" spc="190" dirty="0">
                <a:latin typeface="Arial"/>
                <a:cs typeface="Arial"/>
              </a:rPr>
              <a:t>why </a:t>
            </a:r>
            <a:r>
              <a:rPr sz="3200" spc="229" dirty="0">
                <a:latin typeface="Arial"/>
                <a:cs typeface="Arial"/>
              </a:rPr>
              <a:t>not </a:t>
            </a:r>
            <a:r>
              <a:rPr sz="3200" spc="-5" dirty="0">
                <a:latin typeface="Arial"/>
                <a:cs typeface="Arial"/>
              </a:rPr>
              <a:t>use </a:t>
            </a:r>
            <a:r>
              <a:rPr sz="3200" spc="155" dirty="0">
                <a:latin typeface="Arial"/>
                <a:cs typeface="Arial"/>
              </a:rPr>
              <a:t>this  </a:t>
            </a:r>
            <a:r>
              <a:rPr sz="3200" spc="75" dirty="0">
                <a:latin typeface="Arial"/>
                <a:cs typeface="Arial"/>
              </a:rPr>
              <a:t>resource </a:t>
            </a:r>
            <a:r>
              <a:rPr sz="3200" spc="250" dirty="0">
                <a:latin typeface="Arial"/>
                <a:cs typeface="Arial"/>
              </a:rPr>
              <a:t>to </a:t>
            </a:r>
            <a:r>
              <a:rPr sz="3200" spc="204" dirty="0">
                <a:latin typeface="Arial"/>
                <a:cs typeface="Arial"/>
              </a:rPr>
              <a:t>transform </a:t>
            </a:r>
            <a:r>
              <a:rPr sz="3200" spc="125" dirty="0">
                <a:latin typeface="Arial"/>
                <a:cs typeface="Arial"/>
              </a:rPr>
              <a:t>the</a:t>
            </a:r>
            <a:r>
              <a:rPr sz="3200" spc="-190" dirty="0">
                <a:latin typeface="Arial"/>
                <a:cs typeface="Arial"/>
              </a:rPr>
              <a:t> </a:t>
            </a:r>
            <a:r>
              <a:rPr sz="3200" spc="65" dirty="0">
                <a:latin typeface="Arial"/>
                <a:cs typeface="Arial"/>
              </a:rPr>
              <a:t>tech.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4050"/>
              </a:lnSpc>
            </a:pPr>
            <a:r>
              <a:rPr sz="3200" spc="125" dirty="0">
                <a:latin typeface="Arial"/>
                <a:cs typeface="Arial"/>
              </a:rPr>
              <a:t>Spoofing </a:t>
            </a:r>
            <a:r>
              <a:rPr sz="3200" spc="204" dirty="0">
                <a:latin typeface="Arial"/>
                <a:cs typeface="Arial"/>
              </a:rPr>
              <a:t>of </a:t>
            </a:r>
            <a:r>
              <a:rPr sz="3200" spc="155" dirty="0">
                <a:latin typeface="Arial"/>
                <a:cs typeface="Arial"/>
              </a:rPr>
              <a:t>this </a:t>
            </a:r>
            <a:r>
              <a:rPr sz="3200" spc="175" dirty="0">
                <a:latin typeface="Arial"/>
                <a:cs typeface="Arial"/>
              </a:rPr>
              <a:t>method </a:t>
            </a:r>
            <a:r>
              <a:rPr sz="3200" spc="30" dirty="0">
                <a:latin typeface="Arial"/>
                <a:cs typeface="Arial"/>
              </a:rPr>
              <a:t>is </a:t>
            </a:r>
            <a:r>
              <a:rPr sz="3200" spc="60" dirty="0">
                <a:latin typeface="Arial"/>
                <a:cs typeface="Arial"/>
              </a:rPr>
              <a:t>near </a:t>
            </a:r>
            <a:r>
              <a:rPr sz="3200" spc="250" dirty="0">
                <a:latin typeface="Arial"/>
                <a:cs typeface="Arial"/>
              </a:rPr>
              <a:t>to  </a:t>
            </a:r>
            <a:r>
              <a:rPr sz="3200" spc="140" dirty="0">
                <a:latin typeface="Arial"/>
                <a:cs typeface="Arial"/>
              </a:rPr>
              <a:t>impossible </a:t>
            </a:r>
            <a:r>
              <a:rPr sz="3200" spc="215" dirty="0">
                <a:latin typeface="Arial"/>
                <a:cs typeface="Arial"/>
              </a:rPr>
              <a:t>with </a:t>
            </a:r>
            <a:r>
              <a:rPr sz="3200" spc="155" dirty="0">
                <a:latin typeface="Arial"/>
                <a:cs typeface="Arial"/>
              </a:rPr>
              <a:t>very </a:t>
            </a:r>
            <a:r>
              <a:rPr sz="3200" spc="130" dirty="0">
                <a:latin typeface="Arial"/>
                <a:cs typeface="Arial"/>
              </a:rPr>
              <a:t>few </a:t>
            </a:r>
            <a:r>
              <a:rPr sz="3200" spc="110" dirty="0">
                <a:latin typeface="Arial"/>
                <a:cs typeface="Arial"/>
              </a:rPr>
              <a:t>exceptions</a:t>
            </a:r>
            <a:r>
              <a:rPr sz="3200" spc="-204" dirty="0">
                <a:latin typeface="Arial"/>
                <a:cs typeface="Arial"/>
              </a:rPr>
              <a:t> </a:t>
            </a:r>
            <a:r>
              <a:rPr sz="3200" spc="85" dirty="0">
                <a:latin typeface="Arial"/>
                <a:cs typeface="Arial"/>
              </a:rPr>
              <a:t>giving  </a:t>
            </a:r>
            <a:r>
              <a:rPr sz="3200" spc="25" dirty="0">
                <a:latin typeface="Arial"/>
                <a:cs typeface="Arial"/>
              </a:rPr>
              <a:t>us </a:t>
            </a:r>
            <a:r>
              <a:rPr sz="3200" spc="-170" dirty="0">
                <a:latin typeface="Arial"/>
                <a:cs typeface="Arial"/>
              </a:rPr>
              <a:t>a </a:t>
            </a:r>
            <a:r>
              <a:rPr sz="3200" spc="150" dirty="0">
                <a:latin typeface="Arial"/>
                <a:cs typeface="Arial"/>
              </a:rPr>
              <a:t>more </a:t>
            </a:r>
            <a:r>
              <a:rPr sz="3200" spc="100" dirty="0">
                <a:latin typeface="Arial"/>
                <a:cs typeface="Arial"/>
              </a:rPr>
              <a:t>reliable, </a:t>
            </a:r>
            <a:r>
              <a:rPr sz="3200" spc="125" dirty="0">
                <a:latin typeface="Arial"/>
                <a:cs typeface="Arial"/>
              </a:rPr>
              <a:t>effecient </a:t>
            </a:r>
            <a:r>
              <a:rPr sz="3200" spc="65" dirty="0">
                <a:latin typeface="Arial"/>
                <a:cs typeface="Arial"/>
              </a:rPr>
              <a:t>and </a:t>
            </a:r>
            <a:r>
              <a:rPr sz="3200" spc="150" dirty="0">
                <a:latin typeface="Arial"/>
                <a:cs typeface="Arial"/>
              </a:rPr>
              <a:t>user-  </a:t>
            </a:r>
            <a:r>
              <a:rPr sz="3200" spc="210" dirty="0">
                <a:latin typeface="Arial"/>
                <a:cs typeface="Arial"/>
              </a:rPr>
              <a:t>friendly </a:t>
            </a:r>
            <a:r>
              <a:rPr sz="3200" spc="150" dirty="0">
                <a:latin typeface="Arial"/>
                <a:cs typeface="Arial"/>
              </a:rPr>
              <a:t>security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12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5424" y="495300"/>
            <a:ext cx="6257925" cy="6257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3274" y="5143500"/>
            <a:ext cx="333375" cy="333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099" y="723900"/>
            <a:ext cx="5324475" cy="532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90849" y="1028700"/>
            <a:ext cx="3438525" cy="609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8441" y="126841"/>
            <a:ext cx="720534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Fingureprint</a:t>
            </a:r>
            <a:r>
              <a:rPr spc="-1035" dirty="0"/>
              <a:t> </a:t>
            </a:r>
            <a:r>
              <a:rPr spc="-155" dirty="0"/>
              <a:t>sensing </a:t>
            </a:r>
            <a:r>
              <a:rPr spc="-120" dirty="0"/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355" y="212566"/>
            <a:ext cx="876808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Innovative</a:t>
            </a:r>
            <a:r>
              <a:rPr spc="-585" dirty="0"/>
              <a:t> </a:t>
            </a:r>
            <a:r>
              <a:rPr spc="125" dirty="0"/>
              <a:t>Air</a:t>
            </a:r>
            <a:r>
              <a:rPr spc="-585" dirty="0"/>
              <a:t> </a:t>
            </a:r>
            <a:r>
              <a:rPr spc="-65" dirty="0"/>
              <a:t>Conditioning</a:t>
            </a:r>
            <a:r>
              <a:rPr spc="-585" dirty="0"/>
              <a:t> </a:t>
            </a:r>
            <a:r>
              <a:rPr spc="-150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819149" y="2079282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149" y="3565181"/>
            <a:ext cx="104775" cy="104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2503" y="1794548"/>
            <a:ext cx="7821295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175260" indent="-635" algn="ctr">
              <a:lnSpc>
                <a:spcPct val="135400"/>
              </a:lnSpc>
              <a:spcBef>
                <a:spcPts val="95"/>
              </a:spcBef>
              <a:tabLst>
                <a:tab pos="1097915" algn="l"/>
                <a:tab pos="1179195" algn="l"/>
                <a:tab pos="2139315" algn="l"/>
                <a:tab pos="2226310" algn="l"/>
                <a:tab pos="2790190" algn="l"/>
                <a:tab pos="3133725" algn="l"/>
                <a:tab pos="3740150" algn="l"/>
                <a:tab pos="4748530" algn="l"/>
                <a:tab pos="5066030" algn="l"/>
                <a:tab pos="5476240" algn="l"/>
                <a:tab pos="5951220" algn="l"/>
                <a:tab pos="6678295" algn="l"/>
                <a:tab pos="7125334" algn="l"/>
              </a:tabLst>
            </a:pPr>
            <a:r>
              <a:rPr sz="2400" spc="-20" dirty="0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	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7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7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40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40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40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 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?		</a:t>
            </a:r>
            <a:r>
              <a:rPr sz="2400" spc="65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	w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85" dirty="0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sz="2400" spc="-42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42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 </a:t>
            </a:r>
            <a:r>
              <a:rPr sz="2400" spc="3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	t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endParaRPr sz="2400">
              <a:latin typeface="Century"/>
              <a:cs typeface="Century"/>
            </a:endParaRPr>
          </a:p>
          <a:p>
            <a:pPr marL="99695" marR="92075" indent="-635" algn="ctr">
              <a:lnSpc>
                <a:spcPct val="135400"/>
              </a:lnSpc>
              <a:tabLst>
                <a:tab pos="494030" algn="l"/>
                <a:tab pos="1223010" algn="l"/>
                <a:tab pos="1696720" algn="l"/>
                <a:tab pos="1949450" algn="l"/>
                <a:tab pos="2092325" algn="l"/>
                <a:tab pos="2364740" algn="l"/>
                <a:tab pos="3033395" algn="l"/>
                <a:tab pos="3161665" algn="l"/>
                <a:tab pos="3298825" algn="l"/>
                <a:tab pos="4368165" algn="l"/>
                <a:tab pos="4450080" algn="l"/>
                <a:tab pos="5295900" algn="l"/>
                <a:tab pos="5401945" algn="l"/>
                <a:tab pos="5711190" algn="l"/>
                <a:tab pos="6362700" algn="l"/>
                <a:tab pos="7068820" algn="l"/>
              </a:tabLst>
            </a:pPr>
            <a:r>
              <a:rPr sz="2400" spc="225" dirty="0">
                <a:solidFill>
                  <a:srgbClr val="212121"/>
                </a:solidFill>
                <a:latin typeface="Century"/>
                <a:cs typeface="Century"/>
              </a:rPr>
              <a:t>A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	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sz="2400" spc="65" dirty="0">
                <a:solidFill>
                  <a:srgbClr val="212121"/>
                </a:solidFill>
                <a:latin typeface="Century"/>
                <a:cs typeface="Century"/>
              </a:rPr>
              <a:t>(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		y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9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 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60" dirty="0">
                <a:solidFill>
                  <a:srgbClr val="212121"/>
                </a:solidFill>
                <a:latin typeface="Century"/>
                <a:cs typeface="Century"/>
              </a:rPr>
              <a:t>)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		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	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	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42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42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 </a:t>
            </a:r>
            <a:r>
              <a:rPr sz="2400" spc="3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sz="2400" spc="-7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85" dirty="0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7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	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7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endParaRPr sz="2400">
              <a:latin typeface="Century"/>
              <a:cs typeface="Century"/>
            </a:endParaRPr>
          </a:p>
          <a:p>
            <a:pPr marL="12700" marR="5080" algn="ctr">
              <a:lnSpc>
                <a:spcPct val="135400"/>
              </a:lnSpc>
              <a:tabLst>
                <a:tab pos="739775" algn="l"/>
                <a:tab pos="2531110" algn="l"/>
                <a:tab pos="2764155" algn="l"/>
                <a:tab pos="3291840" algn="l"/>
                <a:tab pos="4262120" algn="l"/>
                <a:tab pos="4393565" algn="l"/>
                <a:tab pos="4789805" algn="l"/>
                <a:tab pos="4871720" algn="l"/>
                <a:tab pos="5570855" algn="l"/>
                <a:tab pos="5831840" algn="l"/>
                <a:tab pos="6632575" algn="l"/>
              </a:tabLst>
            </a:pP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	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sz="2400" spc="-40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40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40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40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40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 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	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		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endParaRPr sz="2400">
              <a:latin typeface="Century"/>
              <a:cs typeface="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4049" y="876300"/>
            <a:ext cx="5753100" cy="575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4199" y="1438275"/>
            <a:ext cx="3190875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0468" y="469741"/>
            <a:ext cx="668655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Location</a:t>
            </a:r>
            <a:r>
              <a:rPr spc="-1040" dirty="0"/>
              <a:t> </a:t>
            </a:r>
            <a:r>
              <a:rPr spc="-150" dirty="0"/>
              <a:t>based suggestions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4999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9599" y="345916"/>
            <a:ext cx="696595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5" dirty="0"/>
              <a:t>MOOD </a:t>
            </a:r>
            <a:r>
              <a:rPr spc="-90" dirty="0"/>
              <a:t>LIGHTING</a:t>
            </a:r>
            <a:r>
              <a:rPr spc="-975" dirty="0"/>
              <a:t> </a:t>
            </a:r>
            <a:r>
              <a:rPr spc="-130" dirty="0"/>
              <a:t>SYSYTEM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432" y="1696466"/>
            <a:ext cx="8468360" cy="3883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5480" marR="657860" algn="ctr">
              <a:lnSpc>
                <a:spcPct val="117200"/>
              </a:lnSpc>
              <a:spcBef>
                <a:spcPts val="95"/>
              </a:spcBef>
              <a:tabLst>
                <a:tab pos="2833370" algn="l"/>
                <a:tab pos="3630295" algn="l"/>
                <a:tab pos="5952490" algn="l"/>
                <a:tab pos="7453630" algn="l"/>
              </a:tabLst>
            </a:pPr>
            <a:r>
              <a:rPr sz="2400" spc="-7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85" dirty="0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sz="2400" spc="225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47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 </a:t>
            </a:r>
            <a:r>
              <a:rPr sz="2400" spc="10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-7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85" dirty="0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90" dirty="0">
                <a:solidFill>
                  <a:srgbClr val="212121"/>
                </a:solidFill>
                <a:latin typeface="Century"/>
                <a:cs typeface="Century"/>
              </a:rPr>
              <a:t>!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90" dirty="0">
                <a:solidFill>
                  <a:srgbClr val="212121"/>
                </a:solidFill>
                <a:latin typeface="Century"/>
                <a:cs typeface="Century"/>
              </a:rPr>
              <a:t>!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90" dirty="0">
                <a:solidFill>
                  <a:srgbClr val="212121"/>
                </a:solidFill>
                <a:latin typeface="Century"/>
                <a:cs typeface="Century"/>
              </a:rPr>
              <a:t>!</a:t>
            </a:r>
            <a:endParaRPr sz="24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  <a:tabLst>
                <a:tab pos="1046480" algn="l"/>
                <a:tab pos="1992630" algn="l"/>
                <a:tab pos="2429510" algn="l"/>
                <a:tab pos="3161665" algn="l"/>
                <a:tab pos="4117975" algn="l"/>
                <a:tab pos="6492240" algn="l"/>
                <a:tab pos="7219315" algn="l"/>
              </a:tabLst>
            </a:pPr>
            <a:r>
              <a:rPr sz="2400" spc="225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x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,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endParaRPr sz="2400">
              <a:latin typeface="Century"/>
              <a:cs typeface="Century"/>
            </a:endParaRPr>
          </a:p>
          <a:p>
            <a:pPr marL="12700" marR="5080" algn="ctr">
              <a:lnSpc>
                <a:spcPct val="117200"/>
              </a:lnSpc>
              <a:tabLst>
                <a:tab pos="1273175" algn="l"/>
                <a:tab pos="1353185" algn="l"/>
                <a:tab pos="1618615" algn="l"/>
                <a:tab pos="2192020" algn="l"/>
                <a:tab pos="3028315" algn="l"/>
                <a:tab pos="3514090" algn="l"/>
                <a:tab pos="4241165" algn="l"/>
                <a:tab pos="4262755" algn="l"/>
                <a:tab pos="4344035" algn="l"/>
                <a:tab pos="4829175" algn="l"/>
                <a:tab pos="5555615" algn="l"/>
                <a:tab pos="5691505" algn="l"/>
                <a:tab pos="6511925" algn="l"/>
                <a:tab pos="6631940" algn="l"/>
                <a:tab pos="6993255" algn="l"/>
              </a:tabLst>
            </a:pP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y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	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		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05" dirty="0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	</a:t>
            </a:r>
            <a:r>
              <a:rPr sz="2400" spc="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40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65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40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90" dirty="0">
                <a:solidFill>
                  <a:srgbClr val="212121"/>
                </a:solidFill>
                <a:latin typeface="Century"/>
                <a:cs typeface="Century"/>
              </a:rPr>
              <a:t>/</a:t>
            </a:r>
            <a:r>
              <a:rPr sz="2400" spc="-40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40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sz="2400" spc="-40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F 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		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135" dirty="0">
                <a:solidFill>
                  <a:srgbClr val="212121"/>
                </a:solidFill>
                <a:latin typeface="Century"/>
                <a:cs typeface="Century"/>
              </a:rPr>
              <a:t>m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05" dirty="0">
                <a:solidFill>
                  <a:srgbClr val="212121"/>
                </a:solidFill>
                <a:latin typeface="Century"/>
                <a:cs typeface="Century"/>
              </a:rPr>
              <a:t>k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		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		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85" dirty="0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9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 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15" dirty="0">
                <a:solidFill>
                  <a:srgbClr val="212121"/>
                </a:solidFill>
                <a:latin typeface="Century"/>
                <a:cs typeface="Century"/>
              </a:rPr>
              <a:t>x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p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		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f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Century"/>
                <a:cs typeface="Century"/>
              </a:rPr>
              <a:t>b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endParaRPr sz="2400">
              <a:latin typeface="Century"/>
              <a:cs typeface="Century"/>
            </a:endParaRPr>
          </a:p>
          <a:p>
            <a:pPr marL="553720" marR="546100" algn="ctr">
              <a:lnSpc>
                <a:spcPct val="117200"/>
              </a:lnSpc>
              <a:tabLst>
                <a:tab pos="1936750" algn="l"/>
                <a:tab pos="2057400" algn="l"/>
                <a:tab pos="2837180" algn="l"/>
                <a:tab pos="3756025" algn="l"/>
                <a:tab pos="4700270" algn="l"/>
                <a:tab pos="5263515" algn="l"/>
                <a:tab pos="6579870" algn="l"/>
                <a:tab pos="7565390" algn="l"/>
              </a:tabLst>
            </a:pP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l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85" dirty="0">
                <a:solidFill>
                  <a:srgbClr val="212121"/>
                </a:solidFill>
                <a:latin typeface="Century"/>
                <a:cs typeface="Century"/>
              </a:rPr>
              <a:t>v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g		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75" dirty="0">
                <a:solidFill>
                  <a:srgbClr val="212121"/>
                </a:solidFill>
                <a:latin typeface="Century"/>
                <a:cs typeface="Century"/>
              </a:rPr>
              <a:t>d	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u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Century"/>
                <a:cs typeface="Century"/>
              </a:rPr>
              <a:t>r	</a:t>
            </a:r>
            <a:r>
              <a:rPr sz="2400" spc="114" dirty="0">
                <a:solidFill>
                  <a:srgbClr val="212121"/>
                </a:solidFill>
                <a:latin typeface="Century"/>
                <a:cs typeface="Century"/>
              </a:rPr>
              <a:t>w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	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	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a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30" dirty="0">
                <a:solidFill>
                  <a:srgbClr val="212121"/>
                </a:solidFill>
                <a:latin typeface="Century"/>
                <a:cs typeface="Century"/>
              </a:rPr>
              <a:t>n	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47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 </a:t>
            </a:r>
            <a:r>
              <a:rPr sz="2400" spc="10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50" dirty="0">
                <a:solidFill>
                  <a:srgbClr val="212121"/>
                </a:solidFill>
                <a:latin typeface="Century"/>
                <a:cs typeface="Century"/>
              </a:rPr>
              <a:t>c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25" dirty="0">
                <a:solidFill>
                  <a:srgbClr val="212121"/>
                </a:solidFill>
                <a:latin typeface="Century"/>
                <a:cs typeface="Century"/>
              </a:rPr>
              <a:t>h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00" dirty="0">
                <a:solidFill>
                  <a:srgbClr val="212121"/>
                </a:solidFill>
                <a:latin typeface="Century"/>
                <a:cs typeface="Century"/>
              </a:rPr>
              <a:t>o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s</a:t>
            </a:r>
            <a:r>
              <a:rPr sz="2400" spc="-380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50" dirty="0">
                <a:solidFill>
                  <a:srgbClr val="212121"/>
                </a:solidFill>
                <a:latin typeface="Century"/>
                <a:cs typeface="Century"/>
              </a:rPr>
              <a:t>e	</a:t>
            </a:r>
            <a:r>
              <a:rPr sz="2400" spc="25" dirty="0">
                <a:solidFill>
                  <a:srgbClr val="212121"/>
                </a:solidFill>
                <a:latin typeface="Century"/>
                <a:cs typeface="Century"/>
              </a:rPr>
              <a:t>i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110" dirty="0">
                <a:solidFill>
                  <a:srgbClr val="212121"/>
                </a:solidFill>
                <a:latin typeface="Century"/>
                <a:cs typeface="Century"/>
              </a:rPr>
              <a:t>t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90" dirty="0">
                <a:solidFill>
                  <a:srgbClr val="212121"/>
                </a:solidFill>
                <a:latin typeface="Century"/>
                <a:cs typeface="Century"/>
              </a:rPr>
              <a:t>!</a:t>
            </a:r>
            <a:r>
              <a:rPr sz="2400" spc="-385" dirty="0">
                <a:solidFill>
                  <a:srgbClr val="212121"/>
                </a:solidFill>
                <a:latin typeface="Century"/>
                <a:cs typeface="Century"/>
              </a:rPr>
              <a:t> </a:t>
            </a:r>
            <a:r>
              <a:rPr sz="2400" spc="290" dirty="0">
                <a:solidFill>
                  <a:srgbClr val="212121"/>
                </a:solidFill>
                <a:latin typeface="Century"/>
                <a:cs typeface="Century"/>
              </a:rPr>
              <a:t>!</a:t>
            </a:r>
            <a:endParaRPr sz="2400">
              <a:latin typeface="Century"/>
              <a:cs typeface="Centur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8824" y="304800"/>
            <a:ext cx="6267450" cy="6267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9724" y="428625"/>
            <a:ext cx="6305550" cy="630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4724" y="1647825"/>
            <a:ext cx="3048000" cy="5400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034" y="479266"/>
            <a:ext cx="870775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5" dirty="0"/>
              <a:t>MOOD </a:t>
            </a:r>
            <a:r>
              <a:rPr spc="-90" dirty="0"/>
              <a:t>LIGHTING</a:t>
            </a:r>
            <a:r>
              <a:rPr spc="-950" dirty="0"/>
              <a:t> </a:t>
            </a:r>
            <a:r>
              <a:rPr spc="-85" dirty="0"/>
              <a:t>APP.INTERFACE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224</Words>
  <Application>Microsoft Macintosh PowerPoint</Application>
  <PresentationFormat>Custom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 Narrow</vt:lpstr>
      <vt:lpstr>Book Antiqua</vt:lpstr>
      <vt:lpstr>Bookman Old Style</vt:lpstr>
      <vt:lpstr>Calibri</vt:lpstr>
      <vt:lpstr>Century</vt:lpstr>
      <vt:lpstr>Tahoma</vt:lpstr>
      <vt:lpstr>Times New Roman</vt:lpstr>
      <vt:lpstr>Verdana</vt:lpstr>
      <vt:lpstr>Arial</vt:lpstr>
      <vt:lpstr>Office Theme</vt:lpstr>
      <vt:lpstr>Hack-BVP</vt:lpstr>
      <vt:lpstr>WHAT ALL ARE WE UPTO??</vt:lpstr>
      <vt:lpstr>Our App</vt:lpstr>
      <vt:lpstr>SECURITY(Smart Locking )</vt:lpstr>
      <vt:lpstr>Fingureprint sensing process</vt:lpstr>
      <vt:lpstr>Innovative Air Conditioning system</vt:lpstr>
      <vt:lpstr>Location based suggestions</vt:lpstr>
      <vt:lpstr>MOOD LIGHTING SYSYTEM</vt:lpstr>
      <vt:lpstr>MOOD LIGHTING APP.INTERFACE</vt:lpstr>
      <vt:lpstr>Machine Learning based Predictive  Analysis for Air Purifier</vt:lpstr>
      <vt:lpstr>Smart Sensors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Bijou Solutions</dc:title>
  <dc:creator>Jasneet Singh Sawhney</dc:creator>
  <cp:keywords>DACjeGXePtc</cp:keywords>
  <cp:lastModifiedBy>Honeey Singh</cp:lastModifiedBy>
  <cp:revision>2</cp:revision>
  <dcterms:created xsi:type="dcterms:W3CDTF">2017-10-11T02:49:04Z</dcterms:created>
  <dcterms:modified xsi:type="dcterms:W3CDTF">2017-10-11T07:53:13Z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2017-10-11T00:00:00Z</vt:filetime>
  </property>
  <property fmtid="{D5CDD505-2E9C-101B-9397-08002B2CF9AE}" pid="3" name="Creator">
    <vt:lpwstr>Canva</vt:lpwstr>
  </property>
  <property fmtid="{D5CDD505-2E9C-101B-9397-08002B2CF9AE}" pid="4" name="LastSaved">
    <vt:filetime>2017-10-11T00:00:00Z</vt:filetime>
  </property>
</Properties>
</file>