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  <p:embeddedFont>
      <p:font typeface="IBM Plex Mono Bold" charset="1" panose="020B0809050203000203"/>
      <p:regular r:id="rId17"/>
    </p:embeddedFont>
    <p:embeddedFont>
      <p:font typeface="IBM Plex Mono" charset="1" panose="020B0509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26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6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47.png" Type="http://schemas.openxmlformats.org/officeDocument/2006/relationships/image"/><Relationship Id="rId15" Target="../media/image48.svg" Type="http://schemas.openxmlformats.org/officeDocument/2006/relationships/image"/><Relationship Id="rId16" Target="../media/image49.png" Type="http://schemas.openxmlformats.org/officeDocument/2006/relationships/image"/><Relationship Id="rId17" Target="../media/image50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26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6.pn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59.png" Type="http://schemas.openxmlformats.org/officeDocument/2006/relationships/image"/><Relationship Id="rId13" Target="../media/image60.svg" Type="http://schemas.openxmlformats.org/officeDocument/2006/relationships/image"/><Relationship Id="rId14" Target="../media/image61.png" Type="http://schemas.openxmlformats.org/officeDocument/2006/relationships/image"/><Relationship Id="rId15" Target="../media/image62.svg" Type="http://schemas.openxmlformats.org/officeDocument/2006/relationships/image"/><Relationship Id="rId16" Target="../media/image63.png" Type="http://schemas.openxmlformats.org/officeDocument/2006/relationships/image"/><Relationship Id="rId17" Target="../media/image64.svg" Type="http://schemas.openxmlformats.org/officeDocument/2006/relationships/image"/><Relationship Id="rId18" Target="../media/image37.png" Type="http://schemas.openxmlformats.org/officeDocument/2006/relationships/image"/><Relationship Id="rId19" Target="../media/image38.svg" Type="http://schemas.openxmlformats.org/officeDocument/2006/relationships/image"/><Relationship Id="rId2" Target="../notesSlides/notesSlide5.xml" Type="http://schemas.openxmlformats.org/officeDocument/2006/relationships/notesSlide"/><Relationship Id="rId20" Target="../media/image26.png" Type="http://schemas.openxmlformats.org/officeDocument/2006/relationships/image"/><Relationship Id="rId3" Target="../media/image51.png" Type="http://schemas.openxmlformats.org/officeDocument/2006/relationships/image"/><Relationship Id="rId4" Target="../media/image52.svg" Type="http://schemas.openxmlformats.org/officeDocument/2006/relationships/image"/><Relationship Id="rId5" Target="../media/image53.png" Type="http://schemas.openxmlformats.org/officeDocument/2006/relationships/image"/><Relationship Id="rId6" Target="../media/image54.svg" Type="http://schemas.openxmlformats.org/officeDocument/2006/relationships/image"/><Relationship Id="rId7" Target="../media/image55.png" Type="http://schemas.openxmlformats.org/officeDocument/2006/relationships/image"/><Relationship Id="rId8" Target="../media/image5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75.png" Type="http://schemas.openxmlformats.org/officeDocument/2006/relationships/image"/><Relationship Id="rId17" Target="../media/image76.svg" Type="http://schemas.openxmlformats.org/officeDocument/2006/relationships/image"/><Relationship Id="rId18" Target="../media/image77.png" Type="http://schemas.openxmlformats.org/officeDocument/2006/relationships/image"/><Relationship Id="rId19" Target="../media/image78.svg" Type="http://schemas.openxmlformats.org/officeDocument/2006/relationships/image"/><Relationship Id="rId2" Target="../notesSlides/notesSlide6.xml" Type="http://schemas.openxmlformats.org/officeDocument/2006/relationships/notesSlide"/><Relationship Id="rId20" Target="../media/image79.png" Type="http://schemas.openxmlformats.org/officeDocument/2006/relationships/image"/><Relationship Id="rId21" Target="../media/image80.svg" Type="http://schemas.openxmlformats.org/officeDocument/2006/relationships/image"/><Relationship Id="rId22" Target="../media/image81.png" Type="http://schemas.openxmlformats.org/officeDocument/2006/relationships/image"/><Relationship Id="rId23" Target="../media/image82.svg" Type="http://schemas.openxmlformats.org/officeDocument/2006/relationships/image"/><Relationship Id="rId24" Target="../media/image83.png" Type="http://schemas.openxmlformats.org/officeDocument/2006/relationships/image"/><Relationship Id="rId25" Target="../media/image84.svg" Type="http://schemas.openxmlformats.org/officeDocument/2006/relationships/image"/><Relationship Id="rId26" Target="../media/image26.png" Type="http://schemas.openxmlformats.org/officeDocument/2006/relationships/image"/><Relationship Id="rId3" Target="../media/image65.png" Type="http://schemas.openxmlformats.org/officeDocument/2006/relationships/image"/><Relationship Id="rId4" Target="../media/image66.svg" Type="http://schemas.openxmlformats.org/officeDocument/2006/relationships/image"/><Relationship Id="rId5" Target="../media/image67.png" Type="http://schemas.openxmlformats.org/officeDocument/2006/relationships/image"/><Relationship Id="rId6" Target="../media/image68.svg" Type="http://schemas.openxmlformats.org/officeDocument/2006/relationships/image"/><Relationship Id="rId7" Target="../media/image69.png" Type="http://schemas.openxmlformats.org/officeDocument/2006/relationships/image"/><Relationship Id="rId8" Target="../media/image70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1.png" Type="http://schemas.openxmlformats.org/officeDocument/2006/relationships/image"/><Relationship Id="rId11" Target="../media/image92.svg" Type="http://schemas.openxmlformats.org/officeDocument/2006/relationships/image"/><Relationship Id="rId12" Target="../media/image26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6.png" Type="http://schemas.openxmlformats.org/officeDocument/2006/relationships/image"/><Relationship Id="rId4" Target="../media/image85.png" Type="http://schemas.openxmlformats.org/officeDocument/2006/relationships/image"/><Relationship Id="rId5" Target="../media/image86.svg" Type="http://schemas.openxmlformats.org/officeDocument/2006/relationships/image"/><Relationship Id="rId6" Target="../media/image87.png" Type="http://schemas.openxmlformats.org/officeDocument/2006/relationships/image"/><Relationship Id="rId7" Target="../media/image88.svg" Type="http://schemas.openxmlformats.org/officeDocument/2006/relationships/image"/><Relationship Id="rId8" Target="../media/image89.png" Type="http://schemas.openxmlformats.org/officeDocument/2006/relationships/image"/><Relationship Id="rId9" Target="../media/image9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221728">
            <a:off x="-2267044" y="-1444066"/>
            <a:ext cx="6090962" cy="5274796"/>
            <a:chOff x="0" y="0"/>
            <a:chExt cx="8121283" cy="70330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1269" cy="7033006"/>
            </a:xfrm>
            <a:custGeom>
              <a:avLst/>
              <a:gdLst/>
              <a:ahLst/>
              <a:cxnLst/>
              <a:rect r="r" b="b" t="t" l="l"/>
              <a:pathLst>
                <a:path h="7033006" w="8121269">
                  <a:moveTo>
                    <a:pt x="2029206" y="0"/>
                  </a:moveTo>
                  <a:lnTo>
                    <a:pt x="0" y="3515360"/>
                  </a:lnTo>
                  <a:lnTo>
                    <a:pt x="2029206" y="7033006"/>
                  </a:lnTo>
                  <a:lnTo>
                    <a:pt x="6092063" y="7033006"/>
                  </a:lnTo>
                  <a:lnTo>
                    <a:pt x="8121269" y="3515360"/>
                  </a:lnTo>
                  <a:lnTo>
                    <a:pt x="6092063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5F8FF">
                    <a:alpha val="100000"/>
                  </a:srgbClr>
                </a:gs>
                <a:gs pos="22000">
                  <a:srgbClr val="F5F8FF">
                    <a:alpha val="100000"/>
                  </a:srgbClr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14078278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-7778255">
            <a:off x="-5301670" y="-2878843"/>
            <a:ext cx="10711358" cy="8175164"/>
          </a:xfrm>
          <a:custGeom>
            <a:avLst/>
            <a:gdLst/>
            <a:ahLst/>
            <a:cxnLst/>
            <a:rect r="r" b="b" t="t" l="l"/>
            <a:pathLst>
              <a:path h="8175164" w="10711358">
                <a:moveTo>
                  <a:pt x="0" y="0"/>
                </a:moveTo>
                <a:lnTo>
                  <a:pt x="10711358" y="0"/>
                </a:lnTo>
                <a:lnTo>
                  <a:pt x="10711358" y="8175164"/>
                </a:lnTo>
                <a:lnTo>
                  <a:pt x="0" y="8175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7299" r="0" b="-27308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883446" y="-679534"/>
            <a:ext cx="2842094" cy="5666714"/>
            <a:chOff x="0" y="0"/>
            <a:chExt cx="3789459" cy="7555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3789426" cy="7555485"/>
            </a:xfrm>
            <a:custGeom>
              <a:avLst/>
              <a:gdLst/>
              <a:ahLst/>
              <a:cxnLst/>
              <a:rect r="r" b="b" t="t" l="l"/>
              <a:pathLst>
                <a:path h="7555485" w="3789426">
                  <a:moveTo>
                    <a:pt x="3766185" y="0"/>
                  </a:moveTo>
                  <a:lnTo>
                    <a:pt x="2781300" y="983107"/>
                  </a:lnTo>
                  <a:lnTo>
                    <a:pt x="2776220" y="989838"/>
                  </a:lnTo>
                  <a:lnTo>
                    <a:pt x="2776220" y="3570986"/>
                  </a:lnTo>
                  <a:lnTo>
                    <a:pt x="1654810" y="4694174"/>
                  </a:lnTo>
                  <a:lnTo>
                    <a:pt x="1649730" y="4697603"/>
                  </a:lnTo>
                  <a:lnTo>
                    <a:pt x="1649730" y="6613906"/>
                  </a:lnTo>
                  <a:lnTo>
                    <a:pt x="1051560" y="7213854"/>
                  </a:lnTo>
                  <a:lnTo>
                    <a:pt x="0" y="7213854"/>
                  </a:lnTo>
                  <a:lnTo>
                    <a:pt x="0" y="7555485"/>
                  </a:lnTo>
                  <a:lnTo>
                    <a:pt x="35052" y="7555485"/>
                  </a:lnTo>
                  <a:lnTo>
                    <a:pt x="35052" y="7247128"/>
                  </a:lnTo>
                  <a:lnTo>
                    <a:pt x="1066546" y="7247128"/>
                  </a:lnTo>
                  <a:lnTo>
                    <a:pt x="1683131" y="6628892"/>
                  </a:lnTo>
                  <a:lnTo>
                    <a:pt x="1683131" y="4712589"/>
                  </a:lnTo>
                  <a:lnTo>
                    <a:pt x="2806319" y="3589401"/>
                  </a:lnTo>
                  <a:lnTo>
                    <a:pt x="2809621" y="3585972"/>
                  </a:lnTo>
                  <a:lnTo>
                    <a:pt x="2809621" y="1004824"/>
                  </a:lnTo>
                  <a:lnTo>
                    <a:pt x="3789426" y="23241"/>
                  </a:lnTo>
                  <a:lnTo>
                    <a:pt x="376618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65454" y="-5477411"/>
            <a:ext cx="11699318" cy="11699318"/>
          </a:xfrm>
          <a:custGeom>
            <a:avLst/>
            <a:gdLst/>
            <a:ahLst/>
            <a:cxnLst/>
            <a:rect r="r" b="b" t="t" l="l"/>
            <a:pathLst>
              <a:path h="11699318" w="11699318">
                <a:moveTo>
                  <a:pt x="0" y="0"/>
                </a:moveTo>
                <a:lnTo>
                  <a:pt x="11699318" y="0"/>
                </a:lnTo>
                <a:lnTo>
                  <a:pt x="11699318" y="11699318"/>
                </a:lnTo>
                <a:lnTo>
                  <a:pt x="0" y="11699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717275" y="-1077925"/>
            <a:ext cx="14296300" cy="1657750"/>
            <a:chOff x="0" y="0"/>
            <a:chExt cx="19061733" cy="2210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0"/>
              <a:ext cx="19036412" cy="2210308"/>
            </a:xfrm>
            <a:custGeom>
              <a:avLst/>
              <a:gdLst/>
              <a:ahLst/>
              <a:cxnLst/>
              <a:rect r="r" b="b" t="t" l="l"/>
              <a:pathLst>
                <a:path h="2210308" w="19036412">
                  <a:moveTo>
                    <a:pt x="0" y="2184908"/>
                  </a:moveTo>
                  <a:lnTo>
                    <a:pt x="12590780" y="2184908"/>
                  </a:lnTo>
                  <a:lnTo>
                    <a:pt x="12590780" y="2197608"/>
                  </a:lnTo>
                  <a:lnTo>
                    <a:pt x="12581763" y="2188591"/>
                  </a:lnTo>
                  <a:lnTo>
                    <a:pt x="14766798" y="3683"/>
                  </a:lnTo>
                  <a:cubicBezTo>
                    <a:pt x="14769212" y="1270"/>
                    <a:pt x="14772387" y="0"/>
                    <a:pt x="14775814" y="0"/>
                  </a:cubicBezTo>
                  <a:lnTo>
                    <a:pt x="19036412" y="0"/>
                  </a:lnTo>
                  <a:lnTo>
                    <a:pt x="19036412" y="25400"/>
                  </a:lnTo>
                  <a:lnTo>
                    <a:pt x="14775687" y="25400"/>
                  </a:lnTo>
                  <a:lnTo>
                    <a:pt x="14775687" y="12700"/>
                  </a:lnTo>
                  <a:lnTo>
                    <a:pt x="14784704" y="21717"/>
                  </a:lnTo>
                  <a:lnTo>
                    <a:pt x="12599670" y="2206625"/>
                  </a:lnTo>
                  <a:cubicBezTo>
                    <a:pt x="12597257" y="2209038"/>
                    <a:pt x="12594082" y="2210308"/>
                    <a:pt x="12590652" y="2210308"/>
                  </a:cubicBezTo>
                  <a:lnTo>
                    <a:pt x="0" y="2210308"/>
                  </a:ln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916918" y="-2837626"/>
            <a:ext cx="1154900" cy="6090950"/>
            <a:chOff x="0" y="0"/>
            <a:chExt cx="1539867" cy="8121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1539748" cy="8121269"/>
            </a:xfrm>
            <a:custGeom>
              <a:avLst/>
              <a:gdLst/>
              <a:ahLst/>
              <a:cxnLst/>
              <a:rect r="r" b="b" t="t" l="l"/>
              <a:pathLst>
                <a:path h="8121269" w="1539748">
                  <a:moveTo>
                    <a:pt x="1516380" y="0"/>
                  </a:moveTo>
                  <a:lnTo>
                    <a:pt x="641604" y="1349248"/>
                  </a:lnTo>
                  <a:lnTo>
                    <a:pt x="638175" y="1356995"/>
                  </a:lnTo>
                  <a:lnTo>
                    <a:pt x="638175" y="5353431"/>
                  </a:lnTo>
                  <a:lnTo>
                    <a:pt x="0" y="6332474"/>
                  </a:lnTo>
                  <a:lnTo>
                    <a:pt x="0" y="8121269"/>
                  </a:lnTo>
                  <a:lnTo>
                    <a:pt x="33401" y="8121269"/>
                  </a:lnTo>
                  <a:lnTo>
                    <a:pt x="33401" y="6355715"/>
                  </a:lnTo>
                  <a:lnTo>
                    <a:pt x="671576" y="5376545"/>
                  </a:lnTo>
                  <a:lnTo>
                    <a:pt x="671576" y="1377569"/>
                  </a:lnTo>
                  <a:lnTo>
                    <a:pt x="1539748" y="38608"/>
                  </a:lnTo>
                  <a:lnTo>
                    <a:pt x="151638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472"/>
            </a:gra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003226" y="-1908558"/>
            <a:ext cx="1374822" cy="5462702"/>
            <a:chOff x="0" y="0"/>
            <a:chExt cx="1833096" cy="72836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1833118" cy="7283450"/>
            </a:xfrm>
            <a:custGeom>
              <a:avLst/>
              <a:gdLst/>
              <a:ahLst/>
              <a:cxnLst/>
              <a:rect r="r" b="b" t="t" l="l"/>
              <a:pathLst>
                <a:path h="7283450" w="1833118">
                  <a:moveTo>
                    <a:pt x="1808099" y="0"/>
                  </a:moveTo>
                  <a:lnTo>
                    <a:pt x="481584" y="2050796"/>
                  </a:lnTo>
                  <a:lnTo>
                    <a:pt x="474853" y="2056003"/>
                  </a:lnTo>
                  <a:lnTo>
                    <a:pt x="474853" y="4340733"/>
                  </a:lnTo>
                  <a:lnTo>
                    <a:pt x="0" y="5073269"/>
                  </a:lnTo>
                  <a:lnTo>
                    <a:pt x="956564" y="6548374"/>
                  </a:lnTo>
                  <a:lnTo>
                    <a:pt x="956564" y="7283450"/>
                  </a:lnTo>
                  <a:lnTo>
                    <a:pt x="991616" y="7283450"/>
                  </a:lnTo>
                  <a:lnTo>
                    <a:pt x="991616" y="6527800"/>
                  </a:lnTo>
                  <a:lnTo>
                    <a:pt x="48387" y="5073269"/>
                  </a:lnTo>
                  <a:lnTo>
                    <a:pt x="509905" y="4363974"/>
                  </a:lnTo>
                  <a:lnTo>
                    <a:pt x="509905" y="2079244"/>
                  </a:lnTo>
                  <a:lnTo>
                    <a:pt x="1833118" y="38608"/>
                  </a:lnTo>
                  <a:lnTo>
                    <a:pt x="180809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1"/>
            </a:gra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8589018" y="436252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2418" y="10430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68868" y="15688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0618" y="15688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0618" y="9355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236250" y="6537941"/>
            <a:ext cx="7841002" cy="5984448"/>
          </a:xfrm>
          <a:custGeom>
            <a:avLst/>
            <a:gdLst/>
            <a:ahLst/>
            <a:cxnLst/>
            <a:rect r="r" b="b" t="t" l="l"/>
            <a:pathLst>
              <a:path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0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852097" y="6275714"/>
            <a:ext cx="1963552" cy="4615582"/>
          </a:xfrm>
          <a:custGeom>
            <a:avLst/>
            <a:gdLst/>
            <a:ahLst/>
            <a:cxnLst/>
            <a:rect r="r" b="b" t="t" l="l"/>
            <a:pathLst>
              <a:path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170789" y="6276944"/>
            <a:ext cx="1963552" cy="4615582"/>
          </a:xfrm>
          <a:custGeom>
            <a:avLst/>
            <a:gdLst/>
            <a:ahLst/>
            <a:cxnLst/>
            <a:rect r="r" b="b" t="t" l="l"/>
            <a:pathLst>
              <a:path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341999" y="7832600"/>
            <a:ext cx="1164100" cy="1164850"/>
          </a:xfrm>
          <a:custGeom>
            <a:avLst/>
            <a:gdLst/>
            <a:ahLst/>
            <a:cxnLst/>
            <a:rect r="r" b="b" t="t" l="l"/>
            <a:pathLst>
              <a:path h="1164850" w="1164100">
                <a:moveTo>
                  <a:pt x="0" y="0"/>
                </a:moveTo>
                <a:lnTo>
                  <a:pt x="1164100" y="0"/>
                </a:lnTo>
                <a:lnTo>
                  <a:pt x="1164100" y="1164850"/>
                </a:lnTo>
                <a:lnTo>
                  <a:pt x="0" y="11648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013950" y="6079400"/>
            <a:ext cx="961786" cy="951656"/>
          </a:xfrm>
          <a:custGeom>
            <a:avLst/>
            <a:gdLst/>
            <a:ahLst/>
            <a:cxnLst/>
            <a:rect r="r" b="b" t="t" l="l"/>
            <a:pathLst>
              <a:path h="951656" w="961786">
                <a:moveTo>
                  <a:pt x="0" y="0"/>
                </a:moveTo>
                <a:lnTo>
                  <a:pt x="961786" y="0"/>
                </a:lnTo>
                <a:lnTo>
                  <a:pt x="961786" y="951656"/>
                </a:lnTo>
                <a:lnTo>
                  <a:pt x="0" y="95165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828024" y="7378416"/>
            <a:ext cx="1399856" cy="3302048"/>
          </a:xfrm>
          <a:custGeom>
            <a:avLst/>
            <a:gdLst/>
            <a:ahLst/>
            <a:cxnLst/>
            <a:rect r="r" b="b" t="t" l="l"/>
            <a:pathLst>
              <a:path h="3302048" w="1399856">
                <a:moveTo>
                  <a:pt x="0" y="0"/>
                </a:moveTo>
                <a:lnTo>
                  <a:pt x="1399856" y="0"/>
                </a:lnTo>
                <a:lnTo>
                  <a:pt x="1399856" y="3302048"/>
                </a:lnTo>
                <a:lnTo>
                  <a:pt x="0" y="33020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042850" y="8997450"/>
            <a:ext cx="1809332" cy="1452242"/>
          </a:xfrm>
          <a:custGeom>
            <a:avLst/>
            <a:gdLst/>
            <a:ahLst/>
            <a:cxnLst/>
            <a:rect r="r" b="b" t="t" l="l"/>
            <a:pathLst>
              <a:path h="1452242" w="1809332">
                <a:moveTo>
                  <a:pt x="0" y="0"/>
                </a:moveTo>
                <a:lnTo>
                  <a:pt x="1809332" y="0"/>
                </a:lnTo>
                <a:lnTo>
                  <a:pt x="1809332" y="1452242"/>
                </a:lnTo>
                <a:lnTo>
                  <a:pt x="0" y="14522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619770" y="7234812"/>
            <a:ext cx="2897648" cy="4477610"/>
          </a:xfrm>
          <a:custGeom>
            <a:avLst/>
            <a:gdLst/>
            <a:ahLst/>
            <a:cxnLst/>
            <a:rect r="r" b="b" t="t" l="l"/>
            <a:pathLst>
              <a:path h="4477610" w="2897648">
                <a:moveTo>
                  <a:pt x="0" y="0"/>
                </a:moveTo>
                <a:lnTo>
                  <a:pt x="2897648" y="0"/>
                </a:lnTo>
                <a:lnTo>
                  <a:pt x="2897648" y="4477610"/>
                </a:lnTo>
                <a:lnTo>
                  <a:pt x="0" y="447761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5400000">
            <a:off x="16025339" y="2877261"/>
            <a:ext cx="287190" cy="287190"/>
            <a:chOff x="0" y="0"/>
            <a:chExt cx="382920" cy="3829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82905" cy="382905"/>
            </a:xfrm>
            <a:custGeom>
              <a:avLst/>
              <a:gdLst/>
              <a:ahLst/>
              <a:cxnLst/>
              <a:rect r="r" b="b" t="t" l="l"/>
              <a:pathLst>
                <a:path h="382905" w="382905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180" y="0"/>
                    <a:pt x="382905" y="85725"/>
                    <a:pt x="382905" y="191516"/>
                  </a:cubicBezTo>
                  <a:cubicBezTo>
                    <a:pt x="382905" y="297307"/>
                    <a:pt x="297180" y="382905"/>
                    <a:pt x="191516" y="382905"/>
                  </a:cubicBezTo>
                  <a:lnTo>
                    <a:pt x="191516" y="370205"/>
                  </a:lnTo>
                  <a:lnTo>
                    <a:pt x="191516" y="382905"/>
                  </a:lnTo>
                  <a:cubicBezTo>
                    <a:pt x="85725" y="382905"/>
                    <a:pt x="0" y="297180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695" y="357505"/>
                    <a:pt x="191516" y="357505"/>
                  </a:cubicBezTo>
                  <a:cubicBezTo>
                    <a:pt x="283337" y="357505"/>
                    <a:pt x="357505" y="283210"/>
                    <a:pt x="357505" y="191516"/>
                  </a:cubicBezTo>
                  <a:lnTo>
                    <a:pt x="370205" y="191516"/>
                  </a:lnTo>
                  <a:lnTo>
                    <a:pt x="357505" y="191516"/>
                  </a:lnTo>
                  <a:cubicBezTo>
                    <a:pt x="357505" y="99695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695" y="25400"/>
                    <a:pt x="25400" y="99695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9" id="29"/>
          <p:cNvSpPr/>
          <p:nvPr/>
        </p:nvSpPr>
        <p:spPr>
          <a:xfrm flipH="true">
            <a:off x="16047432" y="3016092"/>
            <a:ext cx="360950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5400000">
            <a:off x="16095030" y="2947010"/>
            <a:ext cx="147688" cy="147688"/>
            <a:chOff x="0" y="0"/>
            <a:chExt cx="196917" cy="1969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4817275" y="442054"/>
            <a:ext cx="6306630" cy="10238410"/>
          </a:xfrm>
          <a:custGeom>
            <a:avLst/>
            <a:gdLst/>
            <a:ahLst/>
            <a:cxnLst/>
            <a:rect r="r" b="b" t="t" l="l"/>
            <a:pathLst>
              <a:path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6082044" y="7285591"/>
            <a:ext cx="275262" cy="275262"/>
            <a:chOff x="0" y="0"/>
            <a:chExt cx="367016" cy="36701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16123510" y="7327057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6230837" y="6279966"/>
            <a:ext cx="275262" cy="275262"/>
            <a:chOff x="0" y="0"/>
            <a:chExt cx="367016" cy="36701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984038" y="5165567"/>
            <a:ext cx="275262" cy="275262"/>
            <a:chOff x="0" y="0"/>
            <a:chExt cx="367016" cy="36701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6713461" y="5207007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60608" y="456937"/>
            <a:ext cx="3015128" cy="2077424"/>
          </a:xfrm>
          <a:custGeom>
            <a:avLst/>
            <a:gdLst/>
            <a:ahLst/>
            <a:cxnLst/>
            <a:rect r="r" b="b" t="t" l="l"/>
            <a:pathLst>
              <a:path h="2077424" w="3015128">
                <a:moveTo>
                  <a:pt x="0" y="0"/>
                </a:moveTo>
                <a:lnTo>
                  <a:pt x="3015128" y="0"/>
                </a:lnTo>
                <a:lnTo>
                  <a:pt x="3015128" y="2077424"/>
                </a:lnTo>
                <a:lnTo>
                  <a:pt x="0" y="2077424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2471559" y="6306242"/>
            <a:ext cx="5499031" cy="3167375"/>
          </a:xfrm>
          <a:custGeom>
            <a:avLst/>
            <a:gdLst/>
            <a:ahLst/>
            <a:cxnLst/>
            <a:rect r="r" b="b" t="t" l="l"/>
            <a:pathLst>
              <a:path h="3167375" w="5499031">
                <a:moveTo>
                  <a:pt x="0" y="0"/>
                </a:moveTo>
                <a:lnTo>
                  <a:pt x="5499031" y="0"/>
                </a:lnTo>
                <a:lnTo>
                  <a:pt x="5499031" y="3167375"/>
                </a:lnTo>
                <a:lnTo>
                  <a:pt x="0" y="3167375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3" id="43"/>
          <p:cNvSpPr txBox="true"/>
          <p:nvPr/>
        </p:nvSpPr>
        <p:spPr>
          <a:xfrm rot="0">
            <a:off x="3305754" y="2165289"/>
            <a:ext cx="7791358" cy="777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8"/>
              </a:lnSpc>
            </a:pPr>
          </a:p>
          <a:p>
            <a:pPr algn="l">
              <a:lnSpc>
                <a:spcPts val="4798"/>
              </a:lnSpc>
            </a:pPr>
            <a:r>
              <a:rPr lang="en-US" sz="3427">
                <a:solidFill>
                  <a:srgbClr val="1D1D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ID -</a:t>
            </a:r>
          </a:p>
          <a:p>
            <a:pPr algn="l">
              <a:lnSpc>
                <a:spcPts val="4798"/>
              </a:lnSpc>
            </a:pPr>
          </a:p>
          <a:p>
            <a:pPr algn="l">
              <a:lnSpc>
                <a:spcPts val="4798"/>
              </a:lnSpc>
            </a:pPr>
            <a:r>
              <a:rPr lang="en-US" sz="3427">
                <a:solidFill>
                  <a:srgbClr val="1D1D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 -</a:t>
            </a:r>
          </a:p>
          <a:p>
            <a:pPr algn="l">
              <a:lnSpc>
                <a:spcPts val="4798"/>
              </a:lnSpc>
            </a:pPr>
          </a:p>
          <a:p>
            <a:pPr algn="l">
              <a:lnSpc>
                <a:spcPts val="4798"/>
              </a:lnSpc>
            </a:pPr>
            <a:r>
              <a:rPr lang="en-US" sz="3427">
                <a:solidFill>
                  <a:srgbClr val="1D1D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Theme -</a:t>
            </a:r>
          </a:p>
          <a:p>
            <a:pPr algn="l">
              <a:lnSpc>
                <a:spcPts val="4798"/>
              </a:lnSpc>
            </a:pPr>
          </a:p>
          <a:p>
            <a:pPr algn="l">
              <a:lnSpc>
                <a:spcPts val="4798"/>
              </a:lnSpc>
            </a:pPr>
            <a:r>
              <a:rPr lang="en-US" sz="3427">
                <a:solidFill>
                  <a:srgbClr val="1D1D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 Category- Software/Hardware</a:t>
            </a:r>
          </a:p>
          <a:p>
            <a:pPr algn="l">
              <a:lnSpc>
                <a:spcPts val="4798"/>
              </a:lnSpc>
            </a:pPr>
          </a:p>
          <a:p>
            <a:pPr algn="l">
              <a:lnSpc>
                <a:spcPts val="4798"/>
              </a:lnSpc>
            </a:pPr>
            <a:r>
              <a:rPr lang="en-US" sz="3427">
                <a:solidFill>
                  <a:srgbClr val="1D1D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ID -</a:t>
            </a:r>
          </a:p>
          <a:p>
            <a:pPr algn="l">
              <a:lnSpc>
                <a:spcPts val="4798"/>
              </a:lnSpc>
            </a:pPr>
          </a:p>
          <a:p>
            <a:pPr algn="l">
              <a:lnSpc>
                <a:spcPts val="4798"/>
              </a:lnSpc>
            </a:pPr>
            <a:r>
              <a:rPr lang="en-US" sz="3427">
                <a:solidFill>
                  <a:srgbClr val="1D1D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(Registered on portal)</a:t>
            </a:r>
          </a:p>
          <a:p>
            <a:pPr algn="l">
              <a:lnSpc>
                <a:spcPts val="4798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3305754" y="698968"/>
            <a:ext cx="11676493" cy="116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2"/>
              </a:lnSpc>
            </a:pPr>
            <a:r>
              <a:rPr lang="en-US" sz="6900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NSCET HACKATHON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7605" y="-2269085"/>
            <a:ext cx="7466248" cy="5698400"/>
          </a:xfrm>
          <a:custGeom>
            <a:avLst/>
            <a:gdLst/>
            <a:ahLst/>
            <a:cxnLst/>
            <a:rect r="r" b="b" t="t" l="l"/>
            <a:pathLst>
              <a:path h="5698400" w="7466248">
                <a:moveTo>
                  <a:pt x="0" y="0"/>
                </a:moveTo>
                <a:lnTo>
                  <a:pt x="7466248" y="0"/>
                </a:lnTo>
                <a:lnTo>
                  <a:pt x="7466248" y="5698400"/>
                </a:lnTo>
                <a:lnTo>
                  <a:pt x="0" y="569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39" t="-50337" r="-9379" b="-533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01058" y="1055213"/>
            <a:ext cx="3036944" cy="6061314"/>
          </a:xfrm>
          <a:custGeom>
            <a:avLst/>
            <a:gdLst/>
            <a:ahLst/>
            <a:cxnLst/>
            <a:rect r="r" b="b" t="t" l="l"/>
            <a:pathLst>
              <a:path h="6061314" w="3036944">
                <a:moveTo>
                  <a:pt x="0" y="0"/>
                </a:moveTo>
                <a:lnTo>
                  <a:pt x="3036944" y="0"/>
                </a:lnTo>
                <a:lnTo>
                  <a:pt x="3036944" y="6061314"/>
                </a:lnTo>
                <a:lnTo>
                  <a:pt x="0" y="6061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6698483" y="-1727847"/>
            <a:ext cx="2842094" cy="5666714"/>
            <a:chOff x="0" y="0"/>
            <a:chExt cx="3789459" cy="75556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"/>
              <a:ext cx="3789426" cy="7555485"/>
            </a:xfrm>
            <a:custGeom>
              <a:avLst/>
              <a:gdLst/>
              <a:ahLst/>
              <a:cxnLst/>
              <a:rect r="r" b="b" t="t" l="l"/>
              <a:pathLst>
                <a:path h="7555485" w="3789426">
                  <a:moveTo>
                    <a:pt x="3766185" y="0"/>
                  </a:moveTo>
                  <a:lnTo>
                    <a:pt x="2781300" y="983107"/>
                  </a:lnTo>
                  <a:lnTo>
                    <a:pt x="2776220" y="989838"/>
                  </a:lnTo>
                  <a:lnTo>
                    <a:pt x="2776220" y="3570986"/>
                  </a:lnTo>
                  <a:lnTo>
                    <a:pt x="1654810" y="4694174"/>
                  </a:lnTo>
                  <a:lnTo>
                    <a:pt x="1649730" y="4697603"/>
                  </a:lnTo>
                  <a:lnTo>
                    <a:pt x="1649730" y="6613906"/>
                  </a:lnTo>
                  <a:lnTo>
                    <a:pt x="1051560" y="7213854"/>
                  </a:lnTo>
                  <a:lnTo>
                    <a:pt x="0" y="7213854"/>
                  </a:lnTo>
                  <a:lnTo>
                    <a:pt x="0" y="7555485"/>
                  </a:lnTo>
                  <a:lnTo>
                    <a:pt x="35052" y="7555485"/>
                  </a:lnTo>
                  <a:lnTo>
                    <a:pt x="35052" y="7247128"/>
                  </a:lnTo>
                  <a:lnTo>
                    <a:pt x="1066546" y="7247128"/>
                  </a:lnTo>
                  <a:lnTo>
                    <a:pt x="1683131" y="6628892"/>
                  </a:lnTo>
                  <a:lnTo>
                    <a:pt x="1683131" y="4712589"/>
                  </a:lnTo>
                  <a:lnTo>
                    <a:pt x="2806319" y="3589401"/>
                  </a:lnTo>
                  <a:lnTo>
                    <a:pt x="2809621" y="3585972"/>
                  </a:lnTo>
                  <a:lnTo>
                    <a:pt x="2809621" y="1004824"/>
                  </a:lnTo>
                  <a:lnTo>
                    <a:pt x="3789426" y="23241"/>
                  </a:lnTo>
                  <a:lnTo>
                    <a:pt x="376618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100998" y="580115"/>
            <a:ext cx="6306630" cy="10238410"/>
          </a:xfrm>
          <a:custGeom>
            <a:avLst/>
            <a:gdLst/>
            <a:ahLst/>
            <a:cxnLst/>
            <a:rect r="r" b="b" t="t" l="l"/>
            <a:pathLst>
              <a:path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686945" y="9469167"/>
            <a:ext cx="275262" cy="275262"/>
            <a:chOff x="0" y="0"/>
            <a:chExt cx="367016" cy="3670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728411" y="9510633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074900" y="7612330"/>
            <a:ext cx="275262" cy="275262"/>
            <a:chOff x="0" y="0"/>
            <a:chExt cx="367016" cy="3670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8116367" y="7653797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806850" y="4872230"/>
            <a:ext cx="275262" cy="275262"/>
            <a:chOff x="0" y="0"/>
            <a:chExt cx="367016" cy="3670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7848317" y="4913697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152326" y="7547893"/>
            <a:ext cx="3910998" cy="4145594"/>
          </a:xfrm>
          <a:custGeom>
            <a:avLst/>
            <a:gdLst/>
            <a:ahLst/>
            <a:cxnLst/>
            <a:rect r="r" b="b" t="t" l="l"/>
            <a:pathLst>
              <a:path h="4145594" w="3910998">
                <a:moveTo>
                  <a:pt x="0" y="0"/>
                </a:moveTo>
                <a:lnTo>
                  <a:pt x="3910998" y="0"/>
                </a:lnTo>
                <a:lnTo>
                  <a:pt x="3910998" y="4145594"/>
                </a:lnTo>
                <a:lnTo>
                  <a:pt x="0" y="4145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040296" y="-1146328"/>
            <a:ext cx="3004582" cy="5613684"/>
          </a:xfrm>
          <a:custGeom>
            <a:avLst/>
            <a:gdLst/>
            <a:ahLst/>
            <a:cxnLst/>
            <a:rect r="r" b="b" t="t" l="l"/>
            <a:pathLst>
              <a:path h="5613684" w="3004582">
                <a:moveTo>
                  <a:pt x="0" y="0"/>
                </a:moveTo>
                <a:lnTo>
                  <a:pt x="3004582" y="0"/>
                </a:lnTo>
                <a:lnTo>
                  <a:pt x="3004582" y="5613684"/>
                </a:lnTo>
                <a:lnTo>
                  <a:pt x="0" y="5613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140497" y="-807924"/>
            <a:ext cx="6628969" cy="265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65"/>
              </a:lnSpc>
            </a:pPr>
          </a:p>
          <a:p>
            <a:pPr algn="l">
              <a:lnSpc>
                <a:spcPts val="10665"/>
              </a:lnSpc>
            </a:pPr>
            <a:r>
              <a:rPr lang="en-US" sz="772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 IDEA TITLE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34719" y="2421676"/>
            <a:ext cx="18357437" cy="61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2"/>
              </a:lnSpc>
            </a:pPr>
            <a:r>
              <a:rPr lang="en-US" sz="3608">
                <a:solidFill>
                  <a:srgbClr val="0E2A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Solution (Describe your Idea/Solution/Prototype)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59701" y="3768989"/>
            <a:ext cx="11390561" cy="260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0460" indent="-400230" lvl="1">
              <a:lnSpc>
                <a:spcPts val="5190"/>
              </a:lnSpc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Detaile</a:t>
            </a:r>
            <a:r>
              <a:rPr lang="en-US" sz="37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explanation of the proposed solution</a:t>
            </a:r>
          </a:p>
          <a:p>
            <a:pPr algn="just" marL="800460" indent="-400230" lvl="1">
              <a:lnSpc>
                <a:spcPts val="5190"/>
              </a:lnSpc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addresses the problem</a:t>
            </a:r>
          </a:p>
          <a:p>
            <a:pPr algn="l" marL="800460" indent="-400230" lvl="1">
              <a:lnSpc>
                <a:spcPts val="5190"/>
              </a:lnSpc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and uniqueness of the solution </a:t>
            </a:r>
          </a:p>
          <a:p>
            <a:pPr algn="ctr">
              <a:lnSpc>
                <a:spcPts val="5190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656392" y="395462"/>
            <a:ext cx="3191925" cy="1838510"/>
          </a:xfrm>
          <a:custGeom>
            <a:avLst/>
            <a:gdLst/>
            <a:ahLst/>
            <a:cxnLst/>
            <a:rect r="r" b="b" t="t" l="l"/>
            <a:pathLst>
              <a:path h="1838510" w="3191925">
                <a:moveTo>
                  <a:pt x="0" y="0"/>
                </a:moveTo>
                <a:lnTo>
                  <a:pt x="3191925" y="0"/>
                </a:lnTo>
                <a:lnTo>
                  <a:pt x="3191925" y="1838510"/>
                </a:lnTo>
                <a:lnTo>
                  <a:pt x="0" y="183851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7433" y="5422928"/>
            <a:ext cx="3965488" cy="6618997"/>
          </a:xfrm>
          <a:custGeom>
            <a:avLst/>
            <a:gdLst/>
            <a:ahLst/>
            <a:cxnLst/>
            <a:rect r="r" b="b" t="t" l="l"/>
            <a:pathLst>
              <a:path h="6618997" w="3965488">
                <a:moveTo>
                  <a:pt x="0" y="0"/>
                </a:moveTo>
                <a:lnTo>
                  <a:pt x="3965488" y="0"/>
                </a:lnTo>
                <a:lnTo>
                  <a:pt x="3965488" y="6618998"/>
                </a:lnTo>
                <a:lnTo>
                  <a:pt x="0" y="661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41750" y="-3450774"/>
            <a:ext cx="8054888" cy="8323727"/>
          </a:xfrm>
          <a:custGeom>
            <a:avLst/>
            <a:gdLst/>
            <a:ahLst/>
            <a:cxnLst/>
            <a:rect r="r" b="b" t="t" l="l"/>
            <a:pathLst>
              <a:path h="8323727" w="8054888">
                <a:moveTo>
                  <a:pt x="0" y="0"/>
                </a:moveTo>
                <a:lnTo>
                  <a:pt x="8054888" y="0"/>
                </a:lnTo>
                <a:lnTo>
                  <a:pt x="8054888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1499" y="-1264190"/>
            <a:ext cx="19050" cy="360945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233273" y="-676950"/>
            <a:ext cx="11821454" cy="265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65"/>
              </a:lnSpc>
            </a:pPr>
          </a:p>
          <a:p>
            <a:pPr algn="l">
              <a:lnSpc>
                <a:spcPts val="10665"/>
              </a:lnSpc>
            </a:pPr>
            <a:r>
              <a:rPr lang="en-US" sz="772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TECHNICAL APPROACH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4965" y="3596732"/>
            <a:ext cx="15358069" cy="302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6418" indent="-373209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 to be use</a:t>
            </a:r>
            <a:r>
              <a:rPr lang="en-US" sz="34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(e.g. programming languages, frameworks, hardware)</a:t>
            </a:r>
          </a:p>
          <a:p>
            <a:pPr algn="l" marL="746418" indent="-373209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 and process for implementation (Flow Charts/Images/ working prototype)</a:t>
            </a:r>
          </a:p>
          <a:p>
            <a:pPr algn="l">
              <a:lnSpc>
                <a:spcPts val="484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656392" y="395462"/>
            <a:ext cx="3191925" cy="1838510"/>
          </a:xfrm>
          <a:custGeom>
            <a:avLst/>
            <a:gdLst/>
            <a:ahLst/>
            <a:cxnLst/>
            <a:rect r="r" b="b" t="t" l="l"/>
            <a:pathLst>
              <a:path h="1838510" w="3191925">
                <a:moveTo>
                  <a:pt x="0" y="0"/>
                </a:moveTo>
                <a:lnTo>
                  <a:pt x="3191925" y="0"/>
                </a:lnTo>
                <a:lnTo>
                  <a:pt x="3191925" y="1838510"/>
                </a:lnTo>
                <a:lnTo>
                  <a:pt x="0" y="18385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622334" y="-1620850"/>
            <a:ext cx="8335274" cy="8323727"/>
          </a:xfrm>
          <a:custGeom>
            <a:avLst/>
            <a:gdLst/>
            <a:ahLst/>
            <a:cxnLst/>
            <a:rect r="r" b="b" t="t" l="l"/>
            <a:pathLst>
              <a:path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6"/>
                </a:lnTo>
                <a:lnTo>
                  <a:pt x="0" y="8323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8774" y="6708650"/>
            <a:ext cx="7782552" cy="5939800"/>
          </a:xfrm>
          <a:custGeom>
            <a:avLst/>
            <a:gdLst/>
            <a:ahLst/>
            <a:cxnLst/>
            <a:rect r="r" b="b" t="t" l="l"/>
            <a:pathLst>
              <a:path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339" t="-50337" r="-9379" b="-5331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07166" y="8891114"/>
            <a:ext cx="3389240" cy="2720338"/>
          </a:xfrm>
          <a:custGeom>
            <a:avLst/>
            <a:gdLst/>
            <a:ahLst/>
            <a:cxnLst/>
            <a:rect r="r" b="b" t="t" l="l"/>
            <a:pathLst>
              <a:path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74495" y="876446"/>
            <a:ext cx="8012526" cy="9498582"/>
          </a:xfrm>
          <a:custGeom>
            <a:avLst/>
            <a:gdLst/>
            <a:ahLst/>
            <a:cxnLst/>
            <a:rect r="r" b="b" t="t" l="l"/>
            <a:pathLst>
              <a:path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302045" y="156506"/>
            <a:ext cx="5850380" cy="6115336"/>
            <a:chOff x="0" y="0"/>
            <a:chExt cx="7800507" cy="81537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00467" cy="8153654"/>
            </a:xfrm>
            <a:custGeom>
              <a:avLst/>
              <a:gdLst/>
              <a:ahLst/>
              <a:cxnLst/>
              <a:rect r="r" b="b" t="t" l="l"/>
              <a:pathLst>
                <a:path h="8153654" w="7800467">
                  <a:moveTo>
                    <a:pt x="7775448" y="0"/>
                  </a:moveTo>
                  <a:lnTo>
                    <a:pt x="6527292" y="1246505"/>
                  </a:lnTo>
                  <a:lnTo>
                    <a:pt x="6004052" y="1246505"/>
                  </a:lnTo>
                  <a:lnTo>
                    <a:pt x="4485894" y="2767965"/>
                  </a:lnTo>
                  <a:lnTo>
                    <a:pt x="4479163" y="2771267"/>
                  </a:lnTo>
                  <a:lnTo>
                    <a:pt x="4479163" y="4629277"/>
                  </a:lnTo>
                  <a:lnTo>
                    <a:pt x="3474339" y="5635879"/>
                  </a:lnTo>
                  <a:lnTo>
                    <a:pt x="3469259" y="5640959"/>
                  </a:lnTo>
                  <a:lnTo>
                    <a:pt x="3469259" y="6479032"/>
                  </a:lnTo>
                  <a:lnTo>
                    <a:pt x="2496185" y="7452233"/>
                  </a:lnTo>
                  <a:lnTo>
                    <a:pt x="676529" y="7452233"/>
                  </a:lnTo>
                  <a:lnTo>
                    <a:pt x="0" y="8128762"/>
                  </a:lnTo>
                  <a:lnTo>
                    <a:pt x="25019" y="8153654"/>
                  </a:lnTo>
                  <a:lnTo>
                    <a:pt x="691515" y="7487158"/>
                  </a:lnTo>
                  <a:lnTo>
                    <a:pt x="2509520" y="7487158"/>
                  </a:lnTo>
                  <a:lnTo>
                    <a:pt x="3497707" y="6498971"/>
                  </a:lnTo>
                  <a:lnTo>
                    <a:pt x="3502787" y="6493891"/>
                  </a:lnTo>
                  <a:lnTo>
                    <a:pt x="3502787" y="5654040"/>
                  </a:lnTo>
                  <a:lnTo>
                    <a:pt x="4509389" y="4649216"/>
                  </a:lnTo>
                  <a:lnTo>
                    <a:pt x="4512691" y="4644263"/>
                  </a:lnTo>
                  <a:lnTo>
                    <a:pt x="4512691" y="2786253"/>
                  </a:lnTo>
                  <a:lnTo>
                    <a:pt x="6019038" y="1283208"/>
                  </a:lnTo>
                  <a:lnTo>
                    <a:pt x="6538976" y="1283208"/>
                  </a:lnTo>
                  <a:lnTo>
                    <a:pt x="7800467" y="23368"/>
                  </a:lnTo>
                  <a:lnTo>
                    <a:pt x="777544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/>
            </a:gra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063214" y="1167518"/>
            <a:ext cx="6306630" cy="10238410"/>
          </a:xfrm>
          <a:custGeom>
            <a:avLst/>
            <a:gdLst/>
            <a:ahLst/>
            <a:cxnLst/>
            <a:rect r="r" b="b" t="t" l="l"/>
            <a:pathLst>
              <a:path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89753" y="1915024"/>
            <a:ext cx="3720886" cy="9190652"/>
          </a:xfrm>
          <a:custGeom>
            <a:avLst/>
            <a:gdLst/>
            <a:ahLst/>
            <a:cxnLst/>
            <a:rect r="r" b="b" t="t" l="l"/>
            <a:pathLst>
              <a:path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71485" y="1772566"/>
            <a:ext cx="3720886" cy="9190652"/>
          </a:xfrm>
          <a:custGeom>
            <a:avLst/>
            <a:gdLst/>
            <a:ahLst/>
            <a:cxnLst/>
            <a:rect r="r" b="b" t="t" l="l"/>
            <a:pathLst>
              <a:path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28719" y="-3004173"/>
            <a:ext cx="8397032" cy="6408802"/>
          </a:xfrm>
          <a:custGeom>
            <a:avLst/>
            <a:gdLst/>
            <a:ahLst/>
            <a:cxnLst/>
            <a:rect r="r" b="b" t="t" l="l"/>
            <a:pathLst>
              <a:path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339" t="-50337" r="-9379" b="-5331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323418" y="9185250"/>
            <a:ext cx="1417000" cy="1416200"/>
          </a:xfrm>
          <a:custGeom>
            <a:avLst/>
            <a:gdLst/>
            <a:ahLst/>
            <a:cxnLst/>
            <a:rect r="r" b="b" t="t" l="l"/>
            <a:pathLst>
              <a:path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287649" y="1073359"/>
            <a:ext cx="427638" cy="427638"/>
            <a:chOff x="0" y="0"/>
            <a:chExt cx="570184" cy="5701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0517" cy="580644"/>
            </a:xfrm>
            <a:custGeom>
              <a:avLst/>
              <a:gdLst/>
              <a:ahLst/>
              <a:cxnLst/>
              <a:rect r="r" b="b" t="t" l="l"/>
              <a:pathLst>
                <a:path h="580644" w="580517">
                  <a:moveTo>
                    <a:pt x="0" y="290322"/>
                  </a:moveTo>
                  <a:cubicBezTo>
                    <a:pt x="0" y="129921"/>
                    <a:pt x="129921" y="0"/>
                    <a:pt x="290322" y="0"/>
                  </a:cubicBezTo>
                  <a:lnTo>
                    <a:pt x="290322" y="12700"/>
                  </a:lnTo>
                  <a:lnTo>
                    <a:pt x="290322" y="0"/>
                  </a:lnTo>
                  <a:cubicBezTo>
                    <a:pt x="450596" y="0"/>
                    <a:pt x="580517" y="129921"/>
                    <a:pt x="580517" y="290322"/>
                  </a:cubicBezTo>
                  <a:lnTo>
                    <a:pt x="567817" y="290322"/>
                  </a:lnTo>
                  <a:lnTo>
                    <a:pt x="580517" y="290322"/>
                  </a:lnTo>
                  <a:cubicBezTo>
                    <a:pt x="580517" y="450596"/>
                    <a:pt x="450596" y="580644"/>
                    <a:pt x="290195" y="580644"/>
                  </a:cubicBezTo>
                  <a:lnTo>
                    <a:pt x="290195" y="567944"/>
                  </a:lnTo>
                  <a:lnTo>
                    <a:pt x="290195" y="580644"/>
                  </a:lnTo>
                  <a:cubicBezTo>
                    <a:pt x="129921" y="580517"/>
                    <a:pt x="0" y="450596"/>
                    <a:pt x="0" y="290322"/>
                  </a:cubicBezTo>
                  <a:lnTo>
                    <a:pt x="12700" y="290322"/>
                  </a:lnTo>
                  <a:lnTo>
                    <a:pt x="25400" y="290322"/>
                  </a:lnTo>
                  <a:lnTo>
                    <a:pt x="12700" y="290322"/>
                  </a:lnTo>
                  <a:lnTo>
                    <a:pt x="0" y="290322"/>
                  </a:lnTo>
                  <a:moveTo>
                    <a:pt x="25400" y="290322"/>
                  </a:moveTo>
                  <a:cubicBezTo>
                    <a:pt x="25400" y="297307"/>
                    <a:pt x="19685" y="303022"/>
                    <a:pt x="12700" y="303022"/>
                  </a:cubicBezTo>
                  <a:cubicBezTo>
                    <a:pt x="5715" y="303022"/>
                    <a:pt x="0" y="297307"/>
                    <a:pt x="0" y="290322"/>
                  </a:cubicBezTo>
                  <a:cubicBezTo>
                    <a:pt x="0" y="283337"/>
                    <a:pt x="5715" y="277622"/>
                    <a:pt x="12700" y="277622"/>
                  </a:cubicBezTo>
                  <a:cubicBezTo>
                    <a:pt x="19685" y="277622"/>
                    <a:pt x="25400" y="283337"/>
                    <a:pt x="25400" y="290322"/>
                  </a:cubicBezTo>
                  <a:cubicBezTo>
                    <a:pt x="25400" y="436626"/>
                    <a:pt x="144018" y="555244"/>
                    <a:pt x="290322" y="555244"/>
                  </a:cubicBezTo>
                  <a:cubicBezTo>
                    <a:pt x="436626" y="555244"/>
                    <a:pt x="555244" y="436626"/>
                    <a:pt x="555244" y="290322"/>
                  </a:cubicBezTo>
                  <a:cubicBezTo>
                    <a:pt x="555244" y="144018"/>
                    <a:pt x="436626" y="25400"/>
                    <a:pt x="290322" y="25400"/>
                  </a:cubicBezTo>
                  <a:lnTo>
                    <a:pt x="290322" y="12700"/>
                  </a:lnTo>
                  <a:lnTo>
                    <a:pt x="290322" y="25400"/>
                  </a:lnTo>
                  <a:cubicBezTo>
                    <a:pt x="144018" y="25400"/>
                    <a:pt x="25400" y="144018"/>
                    <a:pt x="25400" y="290322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352070" y="1137780"/>
            <a:ext cx="298876" cy="298876"/>
          </a:xfrm>
          <a:custGeom>
            <a:avLst/>
            <a:gdLst/>
            <a:ahLst/>
            <a:cxnLst/>
            <a:rect r="r" b="b" t="t" l="l"/>
            <a:pathLst>
              <a:path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59549" y="-180381"/>
            <a:ext cx="15968902" cy="230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1"/>
              </a:lnSpc>
            </a:pPr>
          </a:p>
          <a:p>
            <a:pPr algn="l">
              <a:lnSpc>
                <a:spcPts val="9271"/>
              </a:lnSpc>
            </a:pPr>
            <a:r>
              <a:rPr lang="en-US" sz="671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FEASIBILITY AND VIABILITY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13505" y="3328429"/>
            <a:ext cx="11068199" cy="2684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5617" indent="-412808" lvl="1">
              <a:lnSpc>
                <a:spcPts val="5353"/>
              </a:lnSpc>
              <a:buFont typeface="Arial"/>
              <a:buChar char="•"/>
            </a:pPr>
            <a:r>
              <a:rPr lang="en-US" sz="3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of the feasibility of the idea</a:t>
            </a:r>
          </a:p>
          <a:p>
            <a:pPr algn="l" marL="825617" indent="-412808" lvl="1">
              <a:lnSpc>
                <a:spcPts val="5353"/>
              </a:lnSpc>
              <a:buFont typeface="Arial"/>
              <a:buChar char="•"/>
            </a:pPr>
            <a:r>
              <a:rPr lang="en-US" sz="3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challenges and risks</a:t>
            </a:r>
          </a:p>
          <a:p>
            <a:pPr algn="l" marL="825617" indent="-412808" lvl="1">
              <a:lnSpc>
                <a:spcPts val="5353"/>
              </a:lnSpc>
              <a:buFont typeface="Arial"/>
              <a:buChar char="•"/>
            </a:pPr>
            <a:r>
              <a:rPr lang="en-US" sz="3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Strategies for overcoming these challenges</a:t>
            </a:r>
          </a:p>
          <a:p>
            <a:pPr algn="l">
              <a:lnSpc>
                <a:spcPts val="5353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656392" y="395462"/>
            <a:ext cx="3191925" cy="1838510"/>
          </a:xfrm>
          <a:custGeom>
            <a:avLst/>
            <a:gdLst/>
            <a:ahLst/>
            <a:cxnLst/>
            <a:rect r="r" b="b" t="t" l="l"/>
            <a:pathLst>
              <a:path h="1838510" w="3191925">
                <a:moveTo>
                  <a:pt x="0" y="0"/>
                </a:moveTo>
                <a:lnTo>
                  <a:pt x="3191925" y="0"/>
                </a:lnTo>
                <a:lnTo>
                  <a:pt x="3191925" y="1838510"/>
                </a:lnTo>
                <a:lnTo>
                  <a:pt x="0" y="183851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8962" y="3008774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9" y="0"/>
                </a:lnTo>
                <a:lnTo>
                  <a:pt x="8056359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5126" y="112933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85085" y="-370072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83855" y="-51380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628651" y="8450160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22864" y="779884"/>
            <a:ext cx="12660991" cy="113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1"/>
              </a:lnSpc>
            </a:pPr>
            <a:r>
              <a:rPr lang="en-US" sz="671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IMPACT AND BENEFITS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-4167637" y="-173441"/>
            <a:ext cx="8335274" cy="8323727"/>
          </a:xfrm>
          <a:custGeom>
            <a:avLst/>
            <a:gdLst/>
            <a:ahLst/>
            <a:cxnLst/>
            <a:rect r="r" b="b" t="t" l="l"/>
            <a:pathLst>
              <a:path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6"/>
                </a:lnTo>
                <a:lnTo>
                  <a:pt x="0" y="832372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39238" y="4613529"/>
            <a:ext cx="9525" cy="497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954291" y="3745332"/>
            <a:ext cx="15864483" cy="203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3886" indent="-416943" lvl="1">
              <a:lnSpc>
                <a:spcPts val="5407"/>
              </a:lnSpc>
              <a:buFont typeface="Arial"/>
              <a:buChar char="•"/>
            </a:pPr>
            <a:r>
              <a:rPr lang="en-US" sz="3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</a:t>
            </a:r>
            <a:r>
              <a:rPr lang="en-US" sz="3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impact on the target audience</a:t>
            </a:r>
          </a:p>
          <a:p>
            <a:pPr algn="just" marL="833886" indent="-416943" lvl="1">
              <a:lnSpc>
                <a:spcPts val="5407"/>
              </a:lnSpc>
              <a:buFont typeface="Arial"/>
              <a:buChar char="•"/>
            </a:pPr>
            <a:r>
              <a:rPr lang="en-US" sz="3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of the solution (social, economic, environmental, etc.)</a:t>
            </a:r>
          </a:p>
          <a:p>
            <a:pPr algn="just">
              <a:lnSpc>
                <a:spcPts val="5407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656392" y="395462"/>
            <a:ext cx="3191925" cy="1838510"/>
          </a:xfrm>
          <a:custGeom>
            <a:avLst/>
            <a:gdLst/>
            <a:ahLst/>
            <a:cxnLst/>
            <a:rect r="r" b="b" t="t" l="l"/>
            <a:pathLst>
              <a:path h="1838510" w="3191925">
                <a:moveTo>
                  <a:pt x="0" y="0"/>
                </a:moveTo>
                <a:lnTo>
                  <a:pt x="3191925" y="0"/>
                </a:lnTo>
                <a:lnTo>
                  <a:pt x="3191925" y="1838510"/>
                </a:lnTo>
                <a:lnTo>
                  <a:pt x="0" y="183851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6918" y="-112874"/>
            <a:ext cx="3077124" cy="1943178"/>
          </a:xfrm>
          <a:custGeom>
            <a:avLst/>
            <a:gdLst/>
            <a:ahLst/>
            <a:cxnLst/>
            <a:rect r="r" b="b" t="t" l="l"/>
            <a:pathLst>
              <a:path h="1943178" w="3077124">
                <a:moveTo>
                  <a:pt x="0" y="0"/>
                </a:moveTo>
                <a:lnTo>
                  <a:pt x="3077124" y="0"/>
                </a:lnTo>
                <a:lnTo>
                  <a:pt x="3077124" y="1943178"/>
                </a:lnTo>
                <a:lnTo>
                  <a:pt x="0" y="1943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892788" y="-2095442"/>
            <a:ext cx="12382442" cy="12382442"/>
          </a:xfrm>
          <a:custGeom>
            <a:avLst/>
            <a:gdLst/>
            <a:ahLst/>
            <a:cxnLst/>
            <a:rect r="r" b="b" t="t" l="l"/>
            <a:pathLst>
              <a:path h="12382442" w="12382442">
                <a:moveTo>
                  <a:pt x="0" y="0"/>
                </a:moveTo>
                <a:lnTo>
                  <a:pt x="12382443" y="0"/>
                </a:lnTo>
                <a:lnTo>
                  <a:pt x="12382443" y="12382442"/>
                </a:lnTo>
                <a:lnTo>
                  <a:pt x="0" y="12382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4824" y="-696100"/>
            <a:ext cx="878400" cy="878200"/>
          </a:xfrm>
          <a:custGeom>
            <a:avLst/>
            <a:gdLst/>
            <a:ahLst/>
            <a:cxnLst/>
            <a:rect r="r" b="b" t="t" l="l"/>
            <a:pathLst>
              <a:path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4010234" y="6115150"/>
            <a:ext cx="8207300" cy="6264000"/>
          </a:xfrm>
          <a:custGeom>
            <a:avLst/>
            <a:gdLst/>
            <a:ahLst/>
            <a:cxnLst/>
            <a:rect r="r" b="b" t="t" l="l"/>
            <a:pathLst>
              <a:path h="6264000" w="8207300">
                <a:moveTo>
                  <a:pt x="8207300" y="0"/>
                </a:moveTo>
                <a:lnTo>
                  <a:pt x="0" y="0"/>
                </a:lnTo>
                <a:lnTo>
                  <a:pt x="0" y="6264000"/>
                </a:lnTo>
                <a:lnTo>
                  <a:pt x="8207300" y="6264000"/>
                </a:lnTo>
                <a:lnTo>
                  <a:pt x="8207300" y="0"/>
                </a:lnTo>
                <a:close/>
              </a:path>
            </a:pathLst>
          </a:custGeom>
          <a:blipFill>
            <a:blip r:embed="rId9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49621" y="8663279"/>
            <a:ext cx="2373544" cy="2956810"/>
          </a:xfrm>
          <a:custGeom>
            <a:avLst/>
            <a:gdLst/>
            <a:ahLst/>
            <a:cxnLst/>
            <a:rect r="r" b="b" t="t" l="l"/>
            <a:pathLst>
              <a:path h="2956810" w="2373544">
                <a:moveTo>
                  <a:pt x="0" y="0"/>
                </a:moveTo>
                <a:lnTo>
                  <a:pt x="2373544" y="0"/>
                </a:lnTo>
                <a:lnTo>
                  <a:pt x="2373544" y="2956810"/>
                </a:lnTo>
                <a:lnTo>
                  <a:pt x="0" y="2956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14172" y="5703790"/>
            <a:ext cx="10238410" cy="6306630"/>
          </a:xfrm>
          <a:custGeom>
            <a:avLst/>
            <a:gdLst/>
            <a:ahLst/>
            <a:cxnLst/>
            <a:rect r="r" b="b" t="t" l="l"/>
            <a:pathLst>
              <a:path h="6306630" w="10238410">
                <a:moveTo>
                  <a:pt x="0" y="0"/>
                </a:moveTo>
                <a:lnTo>
                  <a:pt x="10238410" y="0"/>
                </a:lnTo>
                <a:lnTo>
                  <a:pt x="10238410" y="6306630"/>
                </a:lnTo>
                <a:lnTo>
                  <a:pt x="0" y="63066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5084813" y="8537983"/>
            <a:ext cx="275262" cy="275262"/>
            <a:chOff x="0" y="0"/>
            <a:chExt cx="367016" cy="367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126279" y="8579449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4337163" y="7769833"/>
            <a:ext cx="275262" cy="275262"/>
            <a:chOff x="0" y="0"/>
            <a:chExt cx="367016" cy="3670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4378629" y="7811299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64093" y="767824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66261" y="829586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17121" y="7678237"/>
            <a:ext cx="1164850" cy="1164100"/>
          </a:xfrm>
          <a:custGeom>
            <a:avLst/>
            <a:gdLst/>
            <a:ahLst/>
            <a:cxnLst/>
            <a:rect r="r" b="b" t="t" l="l"/>
            <a:pathLst>
              <a:path h="1164100" w="1164850">
                <a:moveTo>
                  <a:pt x="0" y="0"/>
                </a:moveTo>
                <a:lnTo>
                  <a:pt x="1164850" y="0"/>
                </a:lnTo>
                <a:lnTo>
                  <a:pt x="1164850" y="1164100"/>
                </a:lnTo>
                <a:lnTo>
                  <a:pt x="0" y="11641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829004" y="9810410"/>
            <a:ext cx="3302048" cy="1399856"/>
          </a:xfrm>
          <a:custGeom>
            <a:avLst/>
            <a:gdLst/>
            <a:ahLst/>
            <a:cxnLst/>
            <a:rect r="r" b="b" t="t" l="l"/>
            <a:pathLst>
              <a:path h="1399856" w="3302048">
                <a:moveTo>
                  <a:pt x="0" y="0"/>
                </a:moveTo>
                <a:lnTo>
                  <a:pt x="3302048" y="0"/>
                </a:lnTo>
                <a:lnTo>
                  <a:pt x="3302048" y="1399856"/>
                </a:lnTo>
                <a:lnTo>
                  <a:pt x="0" y="139985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841323" y="976599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856439" y="95779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11940329" y="9909207"/>
            <a:ext cx="275262" cy="275262"/>
            <a:chOff x="0" y="0"/>
            <a:chExt cx="367016" cy="3670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981795" y="9950673"/>
            <a:ext cx="192381" cy="192381"/>
          </a:xfrm>
          <a:custGeom>
            <a:avLst/>
            <a:gdLst/>
            <a:ahLst/>
            <a:cxnLst/>
            <a:rect r="r" b="b" t="t" l="l"/>
            <a:pathLst>
              <a:path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813505" y="914400"/>
            <a:ext cx="12660991" cy="113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1"/>
              </a:lnSpc>
            </a:pPr>
            <a:r>
              <a:rPr lang="en-US" sz="671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RESEARCH</a:t>
            </a:r>
            <a:r>
              <a:rPr lang="en-US" sz="671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 AND REFERENCES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70014" y="3152361"/>
            <a:ext cx="11663362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Details / Links of the reference and research work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4656392" y="395462"/>
            <a:ext cx="3191925" cy="1838510"/>
          </a:xfrm>
          <a:custGeom>
            <a:avLst/>
            <a:gdLst/>
            <a:ahLst/>
            <a:cxnLst/>
            <a:rect r="r" b="b" t="t" l="l"/>
            <a:pathLst>
              <a:path h="1838510" w="3191925">
                <a:moveTo>
                  <a:pt x="0" y="0"/>
                </a:moveTo>
                <a:lnTo>
                  <a:pt x="3191925" y="0"/>
                </a:lnTo>
                <a:lnTo>
                  <a:pt x="3191925" y="1838510"/>
                </a:lnTo>
                <a:lnTo>
                  <a:pt x="0" y="1838510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255050" y="-1593097"/>
            <a:ext cx="6065900" cy="5796550"/>
          </a:xfrm>
          <a:custGeom>
            <a:avLst/>
            <a:gdLst/>
            <a:ahLst/>
            <a:cxnLst/>
            <a:rect r="r" b="b" t="t" l="l"/>
            <a:pathLst>
              <a:path h="5796550" w="6065900">
                <a:moveTo>
                  <a:pt x="0" y="0"/>
                </a:moveTo>
                <a:lnTo>
                  <a:pt x="6065900" y="0"/>
                </a:lnTo>
                <a:lnTo>
                  <a:pt x="6065900" y="5796550"/>
                </a:lnTo>
                <a:lnTo>
                  <a:pt x="0" y="5796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969" t="-50337" r="-36947" b="-533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00636" y="-499364"/>
            <a:ext cx="2920080" cy="2343772"/>
          </a:xfrm>
          <a:custGeom>
            <a:avLst/>
            <a:gdLst/>
            <a:ahLst/>
            <a:cxnLst/>
            <a:rect r="r" b="b" t="t" l="l"/>
            <a:pathLst>
              <a:path h="2343772" w="2920080">
                <a:moveTo>
                  <a:pt x="0" y="0"/>
                </a:moveTo>
                <a:lnTo>
                  <a:pt x="2920080" y="0"/>
                </a:lnTo>
                <a:lnTo>
                  <a:pt x="2920080" y="2343772"/>
                </a:lnTo>
                <a:lnTo>
                  <a:pt x="0" y="2343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27840" y="7387212"/>
            <a:ext cx="4096116" cy="4477610"/>
          </a:xfrm>
          <a:custGeom>
            <a:avLst/>
            <a:gdLst/>
            <a:ahLst/>
            <a:cxnLst/>
            <a:rect r="r" b="b" t="t" l="l"/>
            <a:pathLst>
              <a:path h="4477610" w="4096116">
                <a:moveTo>
                  <a:pt x="0" y="0"/>
                </a:moveTo>
                <a:lnTo>
                  <a:pt x="4096116" y="0"/>
                </a:lnTo>
                <a:lnTo>
                  <a:pt x="4096116" y="4477610"/>
                </a:lnTo>
                <a:lnTo>
                  <a:pt x="0" y="4477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47977" y="-804139"/>
            <a:ext cx="5203842" cy="4876712"/>
          </a:xfrm>
          <a:custGeom>
            <a:avLst/>
            <a:gdLst/>
            <a:ahLst/>
            <a:cxnLst/>
            <a:rect r="r" b="b" t="t" l="l"/>
            <a:pathLst>
              <a:path h="4876712" w="5203842">
                <a:moveTo>
                  <a:pt x="0" y="0"/>
                </a:moveTo>
                <a:lnTo>
                  <a:pt x="5203842" y="0"/>
                </a:lnTo>
                <a:lnTo>
                  <a:pt x="5203842" y="4876712"/>
                </a:lnTo>
                <a:lnTo>
                  <a:pt x="0" y="48767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3357822" y="-2096820"/>
            <a:ext cx="1154900" cy="3949416"/>
            <a:chOff x="0" y="0"/>
            <a:chExt cx="1539867" cy="52658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1539748" cy="5265928"/>
            </a:xfrm>
            <a:custGeom>
              <a:avLst/>
              <a:gdLst/>
              <a:ahLst/>
              <a:cxnLst/>
              <a:rect r="r" b="b" t="t" l="l"/>
              <a:pathLst>
                <a:path h="5265928" w="1539748">
                  <a:moveTo>
                    <a:pt x="1516380" y="0"/>
                  </a:moveTo>
                  <a:lnTo>
                    <a:pt x="641604" y="874903"/>
                  </a:lnTo>
                  <a:lnTo>
                    <a:pt x="638175" y="879983"/>
                  </a:lnTo>
                  <a:lnTo>
                    <a:pt x="638175" y="3471164"/>
                  </a:lnTo>
                  <a:lnTo>
                    <a:pt x="0" y="4106037"/>
                  </a:lnTo>
                  <a:lnTo>
                    <a:pt x="0" y="5265928"/>
                  </a:lnTo>
                  <a:lnTo>
                    <a:pt x="33401" y="5265928"/>
                  </a:lnTo>
                  <a:lnTo>
                    <a:pt x="33401" y="4121023"/>
                  </a:lnTo>
                  <a:lnTo>
                    <a:pt x="671576" y="3486150"/>
                  </a:lnTo>
                  <a:lnTo>
                    <a:pt x="671576" y="893191"/>
                  </a:lnTo>
                  <a:lnTo>
                    <a:pt x="1539748" y="25019"/>
                  </a:lnTo>
                  <a:lnTo>
                    <a:pt x="151638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/>
            </a:gra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474495" y="6190425"/>
            <a:ext cx="4878450" cy="4876712"/>
          </a:xfrm>
          <a:custGeom>
            <a:avLst/>
            <a:gdLst/>
            <a:ahLst/>
            <a:cxnLst/>
            <a:rect r="r" b="b" t="t" l="l"/>
            <a:pathLst>
              <a:path h="4876712" w="4878450">
                <a:moveTo>
                  <a:pt x="0" y="0"/>
                </a:moveTo>
                <a:lnTo>
                  <a:pt x="4878450" y="0"/>
                </a:lnTo>
                <a:lnTo>
                  <a:pt x="4878450" y="4876712"/>
                </a:lnTo>
                <a:lnTo>
                  <a:pt x="0" y="48767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13580675" y="9995727"/>
            <a:ext cx="287250" cy="287250"/>
            <a:chOff x="0" y="0"/>
            <a:chExt cx="383000" cy="383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11" id="11"/>
          <p:cNvSpPr/>
          <p:nvPr/>
        </p:nvSpPr>
        <p:spPr>
          <a:xfrm rot="7321">
            <a:off x="13772999" y="10139354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13650576" y="10065568"/>
            <a:ext cx="147600" cy="147600"/>
            <a:chOff x="0" y="0"/>
            <a:chExt cx="196800" cy="19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813505" y="914400"/>
            <a:ext cx="12660991" cy="113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1"/>
              </a:lnSpc>
            </a:pPr>
            <a:r>
              <a:rPr lang="en-US" sz="6718">
                <a:solidFill>
                  <a:srgbClr val="ED803C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IMPORTANT INSTRUCTIONS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55890" y="2290664"/>
            <a:ext cx="12576220" cy="51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</a:pPr>
            <a:r>
              <a:rPr lang="en-US" sz="30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Guidelines for Submitting the Idea PPT (NSCET - Hackathon 2024)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13505" y="2290664"/>
            <a:ext cx="15001092" cy="676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0"/>
              </a:lnSpc>
            </a:pPr>
          </a:p>
          <a:p>
            <a:pPr algn="l" marL="632288" indent="-316144" lvl="1">
              <a:lnSpc>
                <a:spcPts val="4978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Slide Limit: The presentation must be limited to a maximum of six (6) slides, including the title slide.</a:t>
            </a:r>
          </a:p>
          <a:p>
            <a:pPr algn="l" marL="632288" indent="-316144" lvl="1">
              <a:lnSpc>
                <a:spcPts val="4100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Presentation: Avoid using paragraphs. Instead, present your idea using points, diagrams, infographics, or pictures.</a:t>
            </a:r>
          </a:p>
          <a:p>
            <a:pPr algn="l" marL="632288" indent="-316144" lvl="1">
              <a:lnSpc>
                <a:spcPts val="4100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Clarity and Precision: Keep your explanations brief, clear, and easy to understand.</a:t>
            </a:r>
          </a:p>
          <a:p>
            <a:pPr algn="l" marL="632288" indent="-316144" lvl="1">
              <a:lnSpc>
                <a:spcPts val="4100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Originality: Ensure your idea is unique and novel.</a:t>
            </a:r>
          </a:p>
          <a:p>
            <a:pPr algn="l" marL="632288" indent="-316144" lvl="1">
              <a:lnSpc>
                <a:spcPts val="4100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Template Usage: Use the provided template without altering the idea details pointers from the previous slides.</a:t>
            </a:r>
          </a:p>
          <a:p>
            <a:pPr algn="l" marL="632288" indent="-316144" lvl="1">
              <a:lnSpc>
                <a:spcPts val="4100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Format: Save the final presentation as a PDF. Only PDF submissions will be accepted—no 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PPT,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c,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or othe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>
              <a:lnSpc>
                <a:spcPts val="3260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656392" y="395462"/>
            <a:ext cx="3191925" cy="1838510"/>
          </a:xfrm>
          <a:custGeom>
            <a:avLst/>
            <a:gdLst/>
            <a:ahLst/>
            <a:cxnLst/>
            <a:rect r="r" b="b" t="t" l="l"/>
            <a:pathLst>
              <a:path h="1838510" w="3191925">
                <a:moveTo>
                  <a:pt x="0" y="0"/>
                </a:moveTo>
                <a:lnTo>
                  <a:pt x="3191925" y="0"/>
                </a:lnTo>
                <a:lnTo>
                  <a:pt x="3191925" y="1838510"/>
                </a:lnTo>
                <a:lnTo>
                  <a:pt x="0" y="183851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55865" y="9008236"/>
            <a:ext cx="14310249" cy="95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Note: Remove this slide (Guidelines) before uploading your idea details to the NSCET HACKATHON 2024 portal.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DAGOkiX5y-Y</dc:identifier>
  <dcterms:modified xsi:type="dcterms:W3CDTF">2011-08-01T06:04:30Z</dcterms:modified>
  <cp:revision>1</cp:revision>
  <dc:title>NSCET HACKATHON 2024 - Idea PPT</dc:title>
</cp:coreProperties>
</file>