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17ADD0-F6AF-4475-9E8E-99685DC3D0A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5EAAF1-E941-46B2-A5B9-75EF7B8FC0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572000"/>
            <a:ext cx="5562600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Project Members:  Vidya</a:t>
            </a:r>
            <a:r>
              <a:rPr lang="en-US" dirty="0"/>
              <a:t> </a:t>
            </a:r>
            <a:r>
              <a:rPr lang="en-US" dirty="0" smtClean="0"/>
              <a:t>Honde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       Shreya</a:t>
            </a:r>
            <a:r>
              <a:rPr lang="en-US" dirty="0"/>
              <a:t> </a:t>
            </a:r>
            <a:r>
              <a:rPr lang="en-US" dirty="0" smtClean="0"/>
              <a:t>Patil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       Pratiksha Girmaji</a:t>
            </a:r>
          </a:p>
          <a:p>
            <a:pPr algn="just"/>
            <a:r>
              <a:rPr lang="en-US" dirty="0"/>
              <a:t>		 </a:t>
            </a:r>
            <a:r>
              <a:rPr lang="en-US" dirty="0" smtClean="0"/>
              <a:t>      Shraddha Gardas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0051" y="1981200"/>
            <a:ext cx="8016240" cy="1472184"/>
          </a:xfrm>
        </p:spPr>
        <p:txBody>
          <a:bodyPr>
            <a:noAutofit/>
          </a:bodyPr>
          <a:lstStyle/>
          <a:p>
            <a:r>
              <a:rPr lang="en-US" sz="60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FILE SHARING ON CROSS PLATFORM USING GUI</a:t>
            </a:r>
            <a:endParaRPr lang="en-US" sz="60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0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smtClean="0"/>
              <a:t>Diagram-level(1)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00201"/>
            <a:ext cx="7499350" cy="4648200"/>
          </a:xfrm>
        </p:spPr>
      </p:pic>
    </p:spTree>
    <p:extLst>
      <p:ext uri="{BB962C8B-B14F-4D97-AF65-F5344CB8AC3E}">
        <p14:creationId xmlns:p14="http://schemas.microsoft.com/office/powerpoint/2010/main" val="70170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smtClean="0"/>
              <a:t>Diagram-level(2)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76401"/>
            <a:ext cx="7499350" cy="4571999"/>
          </a:xfrm>
        </p:spPr>
      </p:pic>
    </p:spTree>
    <p:extLst>
      <p:ext uri="{BB962C8B-B14F-4D97-AF65-F5344CB8AC3E}">
        <p14:creationId xmlns:p14="http://schemas.microsoft.com/office/powerpoint/2010/main" val="173147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239027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Creating databases for exchanging information.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new users have facility to handle file sharing.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Automating the samba so users does not need to worry about its packages.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share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source technology used to share files within network on cross platform.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also share the hardware : printer.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File sharing is efficient and secure.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Using GUI , it is easy to share files on cross platform.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Developing GUI Tkinter tool is used.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 source tool for developing GUI.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Previous file sharing is on command based.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ease the file and hardware sharing using GUI instead of command based.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Automate the file sharing in network and make it user interface.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make familiar for windows user’s.</a:t>
            </a:r>
          </a:p>
        </p:txBody>
      </p:sp>
    </p:spTree>
    <p:extLst>
      <p:ext uri="{BB962C8B-B14F-4D97-AF65-F5344CB8AC3E}">
        <p14:creationId xmlns:p14="http://schemas.microsoft.com/office/powerpoint/2010/main" val="3456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are developing samba using GUI for make it users friendly within network.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provides file sharing along with security.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user authentication,credentials.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handle for windows user’s also.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Automate file sharing in network.</a:t>
            </a:r>
          </a:p>
        </p:txBody>
      </p:sp>
    </p:spTree>
    <p:extLst>
      <p:ext uri="{BB962C8B-B14F-4D97-AF65-F5344CB8AC3E}">
        <p14:creationId xmlns:p14="http://schemas.microsoft.com/office/powerpoint/2010/main" val="174115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79792" cy="495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Current system based on command which on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need to install packages on client side for file sharing.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need to configure samba on server side also such as share name, users, share directory.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It is not easy to handle its </a:t>
            </a:r>
            <a:r>
              <a:rPr lang="en-US" dirty="0" err="1" smtClean="0"/>
              <a:t>configuartion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9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make user friendly with samba.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 not need install any packages on server and client side.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Automate the package installation.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Any user or server admin can handle this GUI samba.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security and authentication using with GUI.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Usecase</a:t>
            </a:r>
          </a:p>
          <a:p>
            <a:r>
              <a:rPr lang="en-US" dirty="0" smtClean="0"/>
              <a:t>Data Flow Diagram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Level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Level 1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Level 2</a:t>
            </a:r>
          </a:p>
          <a:p>
            <a:r>
              <a:rPr lang="en-US" dirty="0" smtClean="0"/>
              <a:t>Class Diagrams</a:t>
            </a:r>
          </a:p>
          <a:p>
            <a:r>
              <a:rPr lang="en-US" dirty="0" smtClean="0"/>
              <a:t>Sequence Diagram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94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567649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</a:t>
            </a:r>
            <a:r>
              <a:rPr lang="en-US" dirty="0" smtClean="0"/>
              <a:t>Diagram-level0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7499350" cy="2044269"/>
          </a:xfrm>
        </p:spPr>
      </p:pic>
    </p:spTree>
    <p:extLst>
      <p:ext uri="{BB962C8B-B14F-4D97-AF65-F5344CB8AC3E}">
        <p14:creationId xmlns:p14="http://schemas.microsoft.com/office/powerpoint/2010/main" val="168649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319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FILE SHARING ON CROSS PLATFORM USING GUI</vt:lpstr>
      <vt:lpstr>Introduction</vt:lpstr>
      <vt:lpstr>Objective</vt:lpstr>
      <vt:lpstr>Abstract</vt:lpstr>
      <vt:lpstr>Existing System</vt:lpstr>
      <vt:lpstr>Proposed System</vt:lpstr>
      <vt:lpstr>Project Diagrams</vt:lpstr>
      <vt:lpstr>Usecase diagram</vt:lpstr>
      <vt:lpstr>Data Flow Diagram-level0</vt:lpstr>
      <vt:lpstr>Data Flow Diagram-level(1)</vt:lpstr>
      <vt:lpstr>Data Flow Diagram-level(2)</vt:lpstr>
      <vt:lpstr>Class Diagram</vt:lpstr>
      <vt:lpstr>Sequence diagram</vt:lpstr>
      <vt:lpstr>Future Scope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SHARING ON CROSS PLATFORM USING GUI</dc:title>
  <dc:creator>ismail - [2010]</dc:creator>
  <cp:lastModifiedBy>ismail - [2010]</cp:lastModifiedBy>
  <cp:revision>11</cp:revision>
  <dcterms:created xsi:type="dcterms:W3CDTF">2017-10-13T22:27:38Z</dcterms:created>
  <dcterms:modified xsi:type="dcterms:W3CDTF">2017-10-13T12:57:27Z</dcterms:modified>
</cp:coreProperties>
</file>