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543B-980E-487D-AA2E-6888F4A6BDF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93AF-2FC6-47E3-9C64-523B993C7E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BACKGROUND ==&gt; Farmers often face challenges in accessing timely, personalized, and accurate agricultural support</a:t>
            </a:r>
            <a:r>
              <a:rPr lang="en-US" dirty="0" smtClean="0">
                <a:solidFill>
                  <a:srgbClr val="FF0000"/>
                </a:solidFill>
              </a:rPr>
              <a:t>. Language barriers</a:t>
            </a:r>
            <a:r>
              <a:rPr lang="en-US" dirty="0" smtClean="0"/>
              <a:t>, lack of technical knowledge, and limited reach of conventional advisory services reduce the effectiveness of existing solutions. Emerging </a:t>
            </a:r>
            <a:r>
              <a:rPr lang="en-US" dirty="0" smtClean="0">
                <a:solidFill>
                  <a:srgbClr val="FF0000"/>
                </a:solidFill>
              </a:rPr>
              <a:t>generative AI technologies </a:t>
            </a:r>
            <a:r>
              <a:rPr lang="en-US" dirty="0" smtClean="0"/>
              <a:t>present an opportunity to deliver </a:t>
            </a:r>
            <a:r>
              <a:rPr lang="en-US" dirty="0" smtClean="0">
                <a:solidFill>
                  <a:srgbClr val="FF0000"/>
                </a:solidFill>
              </a:rPr>
              <a:t>hyper-localized guidance in natural language,</a:t>
            </a:r>
            <a:r>
              <a:rPr lang="en-US" dirty="0" smtClean="0"/>
              <a:t> paired with visual understanding to assist with field-level problems like crop disease detection.</a:t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dirty="0" smtClean="0"/>
              <a:t>Detailed Description ==&gt; The objective is to create an</a:t>
            </a:r>
            <a:r>
              <a:rPr lang="en-US" dirty="0" smtClean="0">
                <a:solidFill>
                  <a:srgbClr val="FF0000"/>
                </a:solidFill>
              </a:rPr>
              <a:t> AI-driven </a:t>
            </a:r>
            <a:r>
              <a:rPr lang="en-US" dirty="0" smtClean="0"/>
              <a:t>decision support system that determines </a:t>
            </a:r>
            <a:r>
              <a:rPr lang="en-US" dirty="0" smtClean="0">
                <a:solidFill>
                  <a:srgbClr val="FF0000"/>
                </a:solidFill>
              </a:rPr>
              <a:t>real-time soil properties (pH, moisture, nutrient content) based on satellite data (e.g., Soil Grids, </a:t>
            </a:r>
            <a:r>
              <a:rPr lang="en-US" dirty="0" err="1" smtClean="0">
                <a:solidFill>
                  <a:srgbClr val="FF0000"/>
                </a:solidFill>
              </a:rPr>
              <a:t>Bhuvan</a:t>
            </a:r>
            <a:r>
              <a:rPr lang="en-US" dirty="0" smtClean="0">
                <a:solidFill>
                  <a:srgbClr val="FF0000"/>
                </a:solidFill>
              </a:rPr>
              <a:t> APIs) or </a:t>
            </a:r>
            <a:r>
              <a:rPr lang="en-US" dirty="0" err="1" smtClean="0">
                <a:solidFill>
                  <a:srgbClr val="FF0000"/>
                </a:solidFill>
              </a:rPr>
              <a:t>IoT</a:t>
            </a:r>
            <a:r>
              <a:rPr lang="en-US" dirty="0" smtClean="0">
                <a:solidFill>
                  <a:srgbClr val="FF0000"/>
                </a:solidFill>
              </a:rPr>
              <a:t> sensors.</a:t>
            </a:r>
            <a:r>
              <a:rPr lang="en-US" dirty="0" smtClean="0"/>
              <a:t> The system must also account for </a:t>
            </a:r>
            <a:r>
              <a:rPr lang="en-US" dirty="0" smtClean="0">
                <a:solidFill>
                  <a:srgbClr val="FF0000"/>
                </a:solidFill>
              </a:rPr>
              <a:t>localized weather forecasts</a:t>
            </a:r>
            <a:r>
              <a:rPr lang="en-US" dirty="0" smtClean="0"/>
              <a:t>, past </a:t>
            </a:r>
            <a:r>
              <a:rPr lang="en-US" dirty="0" smtClean="0">
                <a:solidFill>
                  <a:srgbClr val="FF0000"/>
                </a:solidFill>
              </a:rPr>
              <a:t>crop rotation data to preserve soil fertility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and existing market demand</a:t>
            </a:r>
            <a:r>
              <a:rPr lang="en-US" dirty="0" smtClean="0"/>
              <a:t> and price trends </a:t>
            </a:r>
            <a:r>
              <a:rPr lang="en-US" dirty="0" smtClean="0">
                <a:solidFill>
                  <a:srgbClr val="FF0000"/>
                </a:solidFill>
              </a:rPr>
              <a:t>obtained through APIs </a:t>
            </a:r>
            <a:r>
              <a:rPr lang="en-US" dirty="0" smtClean="0"/>
              <a:t>or scraping </a:t>
            </a:r>
            <a:r>
              <a:rPr lang="en-US" dirty="0" err="1" smtClean="0">
                <a:solidFill>
                  <a:srgbClr val="FF0000"/>
                </a:solidFill>
              </a:rPr>
              <a:t>agri</a:t>
            </a:r>
            <a:r>
              <a:rPr lang="en-US" dirty="0" smtClean="0">
                <a:solidFill>
                  <a:srgbClr val="FF0000"/>
                </a:solidFill>
              </a:rPr>
              <a:t>-market websites</a:t>
            </a:r>
            <a:r>
              <a:rPr lang="en-US" dirty="0" smtClean="0"/>
              <a:t>.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machine learning model</a:t>
            </a:r>
            <a:r>
              <a:rPr lang="en-US" dirty="0" smtClean="0"/>
              <a:t> will provide the most </a:t>
            </a:r>
            <a:r>
              <a:rPr lang="en-US" dirty="0" smtClean="0">
                <a:solidFill>
                  <a:srgbClr val="FF0000"/>
                </a:solidFill>
              </a:rPr>
              <a:t>appropriate crops for specified conditions, forecasting yield, profit margins, and sustainability scores</a:t>
            </a:r>
            <a:r>
              <a:rPr lang="en-US" dirty="0" smtClean="0"/>
              <a:t>. The solution should comprise a mobile application with a </a:t>
            </a:r>
            <a:r>
              <a:rPr lang="en-US" dirty="0" smtClean="0">
                <a:solidFill>
                  <a:srgbClr val="FF0000"/>
                </a:solidFill>
              </a:rPr>
              <a:t>simple multilingual interface </a:t>
            </a:r>
            <a:r>
              <a:rPr lang="en-US" dirty="0" smtClean="0"/>
              <a:t>where farmers can enter </a:t>
            </a:r>
            <a:r>
              <a:rPr lang="en-US" dirty="0" smtClean="0">
                <a:solidFill>
                  <a:srgbClr val="FF0000"/>
                </a:solidFill>
              </a:rPr>
              <a:t>or retrieve relevant data, see recommendations, and operate offline in low-connectivity regions.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Expected Solution ==&gt; </a:t>
            </a:r>
            <a:r>
              <a:rPr lang="en-US" dirty="0" smtClean="0">
                <a:solidFill>
                  <a:srgbClr val="FF0000"/>
                </a:solidFill>
              </a:rPr>
              <a:t>A mobile-based prototype </a:t>
            </a:r>
            <a:r>
              <a:rPr lang="en-US" dirty="0" smtClean="0"/>
              <a:t>offering farmers customized</a:t>
            </a:r>
            <a:r>
              <a:rPr lang="en-US" dirty="0" smtClean="0">
                <a:solidFill>
                  <a:srgbClr val="FF0000"/>
                </a:solidFill>
              </a:rPr>
              <a:t>, science-guided crop advice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increasing income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making resources more efficient</a:t>
            </a:r>
            <a:r>
              <a:rPr lang="en-US" dirty="0" smtClean="0"/>
              <a:t>, and</a:t>
            </a:r>
            <a:r>
              <a:rPr lang="en-US" dirty="0" smtClean="0">
                <a:solidFill>
                  <a:srgbClr val="FF0000"/>
                </a:solidFill>
              </a:rPr>
              <a:t> facilitating sustainable </a:t>
            </a:r>
            <a:r>
              <a:rPr lang="en-US" dirty="0" err="1" smtClean="0">
                <a:solidFill>
                  <a:srgbClr val="FF0000"/>
                </a:solidFill>
              </a:rPr>
              <a:t>agriculture.</a:t>
            </a:r>
            <a:r>
              <a:rPr lang="en-US" dirty="0" err="1" smtClean="0"/>
              <a:t>The</a:t>
            </a:r>
            <a:r>
              <a:rPr lang="en-US" dirty="0" smtClean="0"/>
              <a:t> solution should deliver an AI-powered platform that integrates text and image-based interactions tailored for agricultural use. It must support voice and chat interfaces in </a:t>
            </a:r>
            <a:r>
              <a:rPr lang="en-US" dirty="0" smtClean="0">
                <a:solidFill>
                  <a:srgbClr val="FF0000"/>
                </a:solidFill>
              </a:rPr>
              <a:t>local languages</a:t>
            </a:r>
            <a:r>
              <a:rPr lang="en-US" dirty="0" smtClean="0"/>
              <a:t>, enabling farmers to ask questions and receive actionable responses.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SUMIT</dc:creator>
  <cp:lastModifiedBy>SUMIT</cp:lastModifiedBy>
  <cp:revision>7</cp:revision>
  <dcterms:created xsi:type="dcterms:W3CDTF">2025-09-04T14:39:18Z</dcterms:created>
  <dcterms:modified xsi:type="dcterms:W3CDTF">2025-09-04T15:50:00Z</dcterms:modified>
</cp:coreProperties>
</file>