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57" r:id="rId5"/>
    <p:sldId id="258" r:id="rId6"/>
    <p:sldId id="273" r:id="rId7"/>
    <p:sldId id="269" r:id="rId8"/>
    <p:sldId id="274" r:id="rId9"/>
    <p:sldId id="275" r:id="rId10"/>
    <p:sldId id="263" r:id="rId11"/>
    <p:sldId id="278" r:id="rId12"/>
    <p:sldId id="27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FE8"/>
    <a:srgbClr val="F7F7F7"/>
    <a:srgbClr val="EC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2C7-F7CE-45A2-A0AF-E09855C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2218-F386-45C3-90D6-8FD16508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0A2F-A394-42F3-AFF4-70DC056D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822D-CABD-4BB4-B1FB-2C7F2BF5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7191-708C-4A80-A7C1-BC6F60A0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5BA0-E8AC-48F5-AE8A-111AB70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EAF1-114D-486C-B17D-6C242DE2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2323-EA59-43EF-900C-1967CB72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B7EF-5B31-4522-AA5A-492BEEC7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5167-66D9-493B-AB64-1DCC6B9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41EAC-3920-40EE-B5B2-8D3C4358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76AB-A973-4BF4-8DB6-25394D06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664E-FA04-4948-A71A-6B8CA7A7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9D5F-18FD-4D97-A183-FD842E53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AF7B-FF7D-4C01-86D8-E3B7F7D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A9C-DC66-4634-AB31-1C00A23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ACD-4713-452A-B24C-C71E5D44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83B6-6ECB-4C57-915E-80A38C8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A96D-4CB8-4793-B505-9F4548A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4E1B-FEB0-4157-A5BB-A2941EB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F5F-4E18-42AF-893A-72CB23E9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7AD7-59BE-47C5-BE03-6F96587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E29-76E2-47CC-A6DB-008DF0E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34D6-71C6-4B3E-99A3-6AC96DED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B5F7-A814-44CB-9A98-FEF8FF7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7D9-D42B-4993-9FD8-A7E75C4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DB77-BD65-4705-B69D-3E41C8D7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F702-5D48-4E75-8B48-E122D72F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9A93-6163-4E9F-8609-90F4FF36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5EA4C-BFFA-4D15-B15F-489D75E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F796-BEE7-4933-8EB0-FFD9C0D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B889-DE10-4F73-9F64-183A90B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F2E0-AB0B-4F07-B441-D5A83B8D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0455-8DB7-49E8-B763-DA0BD71B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55C1-5030-4D02-89F2-F25B29BA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526EB-432B-4209-81C4-EDEE0C26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3C857-FA4D-4785-8DBD-20874B4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832E5-97F4-4A63-9EA6-DDE9974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EA13-06FF-4706-899B-4194D88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6D5-5828-48D2-8F3F-859ABC3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C62FE-501C-49A9-B152-89E8D6FD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2547-582B-4C3D-91E8-2C6B88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D25E-9922-4074-8001-999A6E5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BA52D-B988-4753-8E51-A4B559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DE19-DA13-4BB8-A4F9-CC9D92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287A-262F-4832-9862-1C1111A6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4D8C-EE7E-443D-8551-F6C2B2E0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3FE9-6772-440C-9788-CB7F30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2BB4-9D49-43E1-8C83-C59310C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3AC5-F600-497F-B11A-E93B280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60D4-5A44-40DD-A412-820B758A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6258-E2A5-47E4-8F89-C34E7C4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CB55-DD22-4FBB-B039-9B7B877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4C1E-584B-421F-8142-5C9CD56F3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7E84-861E-495A-8B7D-E066B9C0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ED-F3A2-4396-AF4E-FC3F863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F7A26-8B20-4506-9E00-20D5E29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862F-083C-4D4F-945B-10F91E5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EC7D1-B45C-477B-85FC-A09149B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FAC9-AAFD-48D6-9F05-48004A8A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0503-3FFA-4A16-862B-C864A893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75F2-8AD3-45D5-BC6C-4E0A34B4CC6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50FD-5432-4D35-B0FB-4B55FF8E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4A7E-5D73-41AF-AB87-0AD88D43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monitor, sitting, dark, oven&#10;&#10;Description automatically generated">
            <a:extLst>
              <a:ext uri="{FF2B5EF4-FFF2-40B4-BE49-F238E27FC236}">
                <a16:creationId xmlns:a16="http://schemas.microsoft.com/office/drawing/2014/main" id="{2C67D930-DD7D-4D16-919A-33073A2E1442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yostane/data-persistence-in-xamarin-using-entity-framework-core-e3a58bdee9d1" TargetMode="External"/><Relationship Id="rId5" Type="http://schemas.openxmlformats.org/officeDocument/2006/relationships/hyperlink" Target="https://www.learnentityframeworkcore.com/" TargetMode="External"/><Relationship Id="rId4" Type="http://schemas.openxmlformats.org/officeDocument/2006/relationships/hyperlink" Target="https://www.entityframeworktutorial.net/efcore/entity-framework-core.asp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with Xamarin Forms and EF Core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502905"/>
            <a:ext cx="796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Bon Macalindong, Senior Developer @ XAM Consulting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2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0F9FC0-D3BC-4F84-9214-ACB1CF524D15}"/>
              </a:ext>
            </a:extLst>
          </p:cNvPr>
          <p:cNvSpPr/>
          <p:nvPr/>
        </p:nvSpPr>
        <p:spPr>
          <a:xfrm>
            <a:off x="1076960" y="1778000"/>
            <a:ext cx="9723612" cy="3956448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 Core, core concepts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EF Core for SQLite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2E54E-C3CC-4B30-9740-28183D13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0" y="1778001"/>
            <a:ext cx="9723612" cy="39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Resources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https://docs.microsoft.com/en-us/ef/core/</a:t>
            </a:r>
            <a:endParaRPr lang="en-US" sz="2400" dirty="0">
              <a:hlinkClick r:id="rId4"/>
            </a:endParaRPr>
          </a:p>
          <a:p>
            <a:r>
              <a:rPr lang="en-US" sz="2400" dirty="0">
                <a:hlinkClick r:id="rId4"/>
              </a:rPr>
              <a:t>https://www.entityframeworktutorial.net/efcore/entity-framework-core.aspx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400" dirty="0">
                <a:hlinkClick r:id="rId5"/>
              </a:rPr>
              <a:t>https://www.learnentityframeworkcore.com/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https://medium.com/@yostane/data-persistence-in-xamarin-using-entity-framework-core-e3a58bdee9d1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6000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2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502905"/>
            <a:ext cx="796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Bon Macalindong, Senior Developer @ XAM Consulting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6" y="4364132"/>
            <a:ext cx="7963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Shoot your Questions!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365268" y="1123552"/>
            <a:ext cx="105925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What is EF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EF Core, core 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DbContext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DbSet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Providers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60833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6000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EF Core?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EF Core?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 lightweight, open source and cross platform object-relational mapper (ORM). It enable developers to interact with the database using .NET objects instead of dealing with data-access code that developers need to write when using the traditional approach.</a:t>
            </a:r>
          </a:p>
        </p:txBody>
      </p:sp>
    </p:spTree>
    <p:extLst>
      <p:ext uri="{BB962C8B-B14F-4D97-AF65-F5344CB8AC3E}">
        <p14:creationId xmlns:p14="http://schemas.microsoft.com/office/powerpoint/2010/main" val="5179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EF Core?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Traditional data access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4973074" y="1897956"/>
            <a:ext cx="5512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Sample code to connect to a SQL Server database using ADO.NET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102CE-CD4E-4785-9628-D3C5BDEF819A}"/>
              </a:ext>
            </a:extLst>
          </p:cNvPr>
          <p:cNvSpPr/>
          <p:nvPr/>
        </p:nvSpPr>
        <p:spPr>
          <a:xfrm>
            <a:off x="1019810" y="1995041"/>
            <a:ext cx="3039110" cy="405214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841639-A88A-436C-86AB-659B8407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11" y="1998335"/>
            <a:ext cx="3039110" cy="40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EF Core?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4973074" y="1897956"/>
            <a:ext cx="5512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Sample code using EF Core.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102CE-CD4E-4785-9628-D3C5BDEF819A}"/>
              </a:ext>
            </a:extLst>
          </p:cNvPr>
          <p:cNvSpPr/>
          <p:nvPr/>
        </p:nvSpPr>
        <p:spPr>
          <a:xfrm>
            <a:off x="1019810" y="1995041"/>
            <a:ext cx="3039110" cy="405214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7A251-BA5F-45BE-A1C6-E9A07089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10" y="1995041"/>
            <a:ext cx="3039110" cy="40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6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6000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 Core, core concepts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 Core, core concepts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DbContext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 class that holds a session and provides an API to communicate with the database.</a:t>
            </a:r>
          </a:p>
          <a:p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200" b="1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DbSet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 class to represent your entity collections and is the gateway to perform database operations such as create, read, update, delete.</a:t>
            </a:r>
          </a:p>
        </p:txBody>
      </p:sp>
    </p:spTree>
    <p:extLst>
      <p:ext uri="{BB962C8B-B14F-4D97-AF65-F5344CB8AC3E}">
        <p14:creationId xmlns:p14="http://schemas.microsoft.com/office/powerpoint/2010/main" val="4030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 Core, core concepts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Providers</a:t>
            </a:r>
          </a:p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Plugins that enables you to connect to a particular database technology.</a:t>
            </a:r>
          </a:p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e.g. SQL Server, SQLite, MySQL, etc.</a:t>
            </a:r>
          </a:p>
          <a:p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Configurations</a:t>
            </a:r>
          </a:p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EF core provides overridable methods where developers can configure the connection and schema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1435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Roboto Condensed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Anthony Garcia</dc:creator>
  <cp:lastModifiedBy>Bon Macalindong</cp:lastModifiedBy>
  <cp:revision>20</cp:revision>
  <dcterms:created xsi:type="dcterms:W3CDTF">2020-02-27T12:00:51Z</dcterms:created>
  <dcterms:modified xsi:type="dcterms:W3CDTF">2020-03-27T13:00:47Z</dcterms:modified>
</cp:coreProperties>
</file>