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5" r:id="rId6"/>
    <p:sldId id="263" r:id="rId7"/>
    <p:sldId id="266" r:id="rId8"/>
    <p:sldId id="267" r:id="rId9"/>
    <p:sldId id="268" r:id="rId10"/>
    <p:sldId id="271" r:id="rId11"/>
    <p:sldId id="270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1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FE8"/>
    <a:srgbClr val="F7F7F7"/>
    <a:srgbClr val="ECE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92C7-F7CE-45A2-A0AF-E09855C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12218-F386-45C3-90D6-8FD16508A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0A2F-A394-42F3-AFF4-70DC056D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822D-CABD-4BB4-B1FB-2C7F2BF5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7191-708C-4A80-A7C1-BC6F60A0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5BA0-E8AC-48F5-AE8A-111AB70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5EAF1-114D-486C-B17D-6C242DE2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2323-EA59-43EF-900C-1967CB72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B7EF-5B31-4522-AA5A-492BEEC7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5167-66D9-493B-AB64-1DCC6B9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41EAC-3920-40EE-B5B2-8D3C4358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76AB-A973-4BF4-8DB6-25394D067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664E-FA04-4948-A71A-6B8CA7A7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9D5F-18FD-4D97-A183-FD842E53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AF7B-FF7D-4C01-86D8-E3B7F7D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A9C-DC66-4634-AB31-1C00A23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ACD-4713-452A-B24C-C71E5D44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83B6-6ECB-4C57-915E-80A38C8A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A96D-4CB8-4793-B505-9F4548A9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4E1B-FEB0-4157-A5BB-A2941EBB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8F5F-4E18-42AF-893A-72CB23E9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7AD7-59BE-47C5-BE03-6F96587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5E29-76E2-47CC-A6DB-008DF0E7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34D6-71C6-4B3E-99A3-6AC96DED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B5F7-A814-44CB-9A98-FEF8FF71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B7D9-D42B-4993-9FD8-A7E75C47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DB77-BD65-4705-B69D-3E41C8D72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F702-5D48-4E75-8B48-E122D72F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9A93-6163-4E9F-8609-90F4FF36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5EA4C-BFFA-4D15-B15F-489D75E9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F796-BEE7-4933-8EB0-FFD9C0D7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B889-DE10-4F73-9F64-183A90BC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F2E0-AB0B-4F07-B441-D5A83B8D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30455-8DB7-49E8-B763-DA0BD71B5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55C1-5030-4D02-89F2-F25B29BAF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526EB-432B-4209-81C4-EDEE0C26E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3C857-FA4D-4785-8DBD-20874B4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832E5-97F4-4A63-9EA6-DDE99742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EA13-06FF-4706-899B-4194D88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66D5-5828-48D2-8F3F-859ABC36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C62FE-501C-49A9-B152-89E8D6FD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2547-582B-4C3D-91E8-2C6B88B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D25E-9922-4074-8001-999A6E5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BA52D-B988-4753-8E51-A4B55951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DE19-DA13-4BB8-A4F9-CC9D925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287A-262F-4832-9862-1C1111A6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4D8C-EE7E-443D-8551-F6C2B2E0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3FE9-6772-440C-9788-CB7F308E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2BB4-9D49-43E1-8C83-C59310C3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3AC5-F600-497F-B11A-E93B280B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260D4-5A44-40DD-A412-820B758A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6258-E2A5-47E4-8F89-C34E7C4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CB55-DD22-4FBB-B039-9B7B877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54C1E-584B-421F-8142-5C9CD56F3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57E84-861E-495A-8B7D-E066B9C0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65ED-F3A2-4396-AF4E-FC3F8635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F7A26-8B20-4506-9E00-20D5E29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0862F-083C-4D4F-945B-10F91E5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EC7D1-B45C-477B-85FC-A09149B7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FAC9-AAFD-48D6-9F05-48004A8A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0503-3FFA-4A16-862B-C864A893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50FD-5432-4D35-B0FB-4B55FF8EB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4A7E-5D73-41AF-AB87-0AD88D43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monitor, sitting, dark, oven&#10;&#10;Description automatically generated">
            <a:extLst>
              <a:ext uri="{FF2B5EF4-FFF2-40B4-BE49-F238E27FC236}">
                <a16:creationId xmlns:a16="http://schemas.microsoft.com/office/drawing/2014/main" id="{2C67D930-DD7D-4D16-919A-33073A2E1442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xamarin/essential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7" y="4826783"/>
            <a:ext cx="11221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Xamarin.Essentials</a:t>
            </a:r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Map Integration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671580"/>
            <a:ext cx="796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Bryan Anthony Garcia, Microsoft MVP for Developer Technologies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2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05292" y="321711"/>
            <a:ext cx="1158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Installing the NuGet package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9DD8BC-7339-42F2-8AE4-DD4754384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15" y="1227956"/>
            <a:ext cx="5991369" cy="4412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88F19B-179A-4E95-9D03-28A7B09BCFE7}"/>
              </a:ext>
            </a:extLst>
          </p:cNvPr>
          <p:cNvSpPr txBox="1"/>
          <p:nvPr/>
        </p:nvSpPr>
        <p:spPr>
          <a:xfrm>
            <a:off x="0" y="583896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on shared code and all platforms</a:t>
            </a:r>
          </a:p>
        </p:txBody>
      </p:sp>
    </p:spTree>
    <p:extLst>
      <p:ext uri="{BB962C8B-B14F-4D97-AF65-F5344CB8AC3E}">
        <p14:creationId xmlns:p14="http://schemas.microsoft.com/office/powerpoint/2010/main" val="180399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05292" y="321711"/>
            <a:ext cx="1158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Xamarin.Forms.Maps</a:t>
            </a:r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Platform-specific maps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46D087-3EC3-48B2-8E79-E43AD31D1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68"/>
          <a:stretch/>
        </p:blipFill>
        <p:spPr>
          <a:xfrm>
            <a:off x="7327992" y="1183384"/>
            <a:ext cx="2739933" cy="4998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78E281-B18F-45F0-B5D6-21A4D9AAB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49"/>
          <a:stretch/>
        </p:blipFill>
        <p:spPr>
          <a:xfrm>
            <a:off x="2015259" y="1165943"/>
            <a:ext cx="2632940" cy="49983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2DB266-A66D-4B44-BEA2-88E7A6044E2E}"/>
              </a:ext>
            </a:extLst>
          </p:cNvPr>
          <p:cNvSpPr txBox="1"/>
          <p:nvPr/>
        </p:nvSpPr>
        <p:spPr>
          <a:xfrm>
            <a:off x="2591045" y="6255308"/>
            <a:ext cx="148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3EDD8-7964-4CC8-9611-B872F3256DF7}"/>
              </a:ext>
            </a:extLst>
          </p:cNvPr>
          <p:cNvSpPr txBox="1"/>
          <p:nvPr/>
        </p:nvSpPr>
        <p:spPr>
          <a:xfrm>
            <a:off x="8481539" y="6254614"/>
            <a:ext cx="75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213245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05292" y="321711"/>
            <a:ext cx="1158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Want Google Map on both platforms?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B47DCB-BC37-4520-9AB5-325DE743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967" y="1409273"/>
            <a:ext cx="6596063" cy="45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05292" y="321711"/>
            <a:ext cx="1158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need a Google Map API key!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1E3FCC-CF43-45FE-9971-E72984711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5" y="2916832"/>
            <a:ext cx="11017048" cy="4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8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05292" y="321711"/>
            <a:ext cx="1158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need a Google Map API key!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E7C621-6A59-4AA8-9206-39F464975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1463909"/>
            <a:ext cx="8534400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9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05292" y="321711"/>
            <a:ext cx="1158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need a Google Map API key!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8CA1F8-BBDF-4A96-A6D3-C74AAEBA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1971675"/>
            <a:ext cx="81248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1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Demo: Implementing Google Map 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85D8E-A109-42E0-B79A-26B0A07FAAAE}"/>
              </a:ext>
            </a:extLst>
          </p:cNvPr>
          <p:cNvSpPr txBox="1"/>
          <p:nvPr/>
        </p:nvSpPr>
        <p:spPr>
          <a:xfrm>
            <a:off x="0" y="355282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Initialization, Display, and Positioning</a:t>
            </a:r>
          </a:p>
        </p:txBody>
      </p:sp>
    </p:spTree>
    <p:extLst>
      <p:ext uri="{BB962C8B-B14F-4D97-AF65-F5344CB8AC3E}">
        <p14:creationId xmlns:p14="http://schemas.microsoft.com/office/powerpoint/2010/main" val="60148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Demo: Implementing Google Map 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85D8E-A109-42E0-B79A-26B0A07FAAAE}"/>
              </a:ext>
            </a:extLst>
          </p:cNvPr>
          <p:cNvSpPr txBox="1"/>
          <p:nvPr/>
        </p:nvSpPr>
        <p:spPr>
          <a:xfrm>
            <a:off x="0" y="355282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Initialization, Display, and Positioning</a:t>
            </a:r>
          </a:p>
        </p:txBody>
      </p:sp>
    </p:spTree>
    <p:extLst>
      <p:ext uri="{BB962C8B-B14F-4D97-AF65-F5344CB8AC3E}">
        <p14:creationId xmlns:p14="http://schemas.microsoft.com/office/powerpoint/2010/main" val="85527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05292" y="321711"/>
            <a:ext cx="1158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Google Map Pins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8B8F01-E1D0-42DF-9BD7-06703A16D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6" y="1467824"/>
            <a:ext cx="2752725" cy="47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7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Demo: Adding Pins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85D8E-A109-42E0-B79A-26B0A07FAAAE}"/>
              </a:ext>
            </a:extLst>
          </p:cNvPr>
          <p:cNvSpPr txBox="1"/>
          <p:nvPr/>
        </p:nvSpPr>
        <p:spPr>
          <a:xfrm>
            <a:off x="0" y="355282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XAML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and Dynamic Pins</a:t>
            </a:r>
          </a:p>
        </p:txBody>
      </p:sp>
    </p:spTree>
    <p:extLst>
      <p:ext uri="{BB962C8B-B14F-4D97-AF65-F5344CB8AC3E}">
        <p14:creationId xmlns:p14="http://schemas.microsoft.com/office/powerpoint/2010/main" val="188029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2114365" y="2226711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Xamarin.Essentials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3167390"/>
            <a:ext cx="9723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Access Cross-Platform APIs in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Xamarin.Forms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using C#.</a:t>
            </a:r>
          </a:p>
        </p:txBody>
      </p:sp>
    </p:spTree>
    <p:extLst>
      <p:ext uri="{BB962C8B-B14F-4D97-AF65-F5344CB8AC3E}">
        <p14:creationId xmlns:p14="http://schemas.microsoft.com/office/powerpoint/2010/main" val="51793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05292" y="321711"/>
            <a:ext cx="1158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Google Map Directions/Route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2FD7D0-E53E-49A8-872E-9DE27A149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1"/>
          <a:stretch/>
        </p:blipFill>
        <p:spPr>
          <a:xfrm>
            <a:off x="1890712" y="1282532"/>
            <a:ext cx="2786063" cy="4801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5799A2-503D-4C4F-8DB5-62A98EB07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7" y="1245763"/>
            <a:ext cx="29146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1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05292" y="321711"/>
            <a:ext cx="1158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Google Map Directions API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D649F5-E07A-4D56-B7C1-EA4B8B54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36" y="1304925"/>
            <a:ext cx="9335034" cy="45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05292" y="321711"/>
            <a:ext cx="1158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Implementing Polylines and Directions API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F4CB14-3DFB-4D8E-AC72-6FBC06DC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77" y="1162050"/>
            <a:ext cx="2878657" cy="52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23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Demo: Having fun with Polylines and Direction API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85D8E-A109-42E0-B79A-26B0A07FAAAE}"/>
              </a:ext>
            </a:extLst>
          </p:cNvPr>
          <p:cNvSpPr txBox="1"/>
          <p:nvPr/>
        </p:nvSpPr>
        <p:spPr>
          <a:xfrm>
            <a:off x="0" y="355282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Implementing a scuffed Directions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Xamarin.Forms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835805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8" y="4205346"/>
            <a:ext cx="79632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Shoot your Questions!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671580"/>
            <a:ext cx="796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Bryan Anthony Garcia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Microsoft MVP for Developer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76255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504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Platform APIs available in </a:t>
            </a:r>
            <a:r>
              <a:rPr lang="en-US" sz="4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Xamarin.Essentials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A20E4A-41F3-4AEF-A79D-AD74769C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09" y="1387215"/>
            <a:ext cx="3917382" cy="4371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3755AD-4F61-4217-BE40-91B00D17EA09}"/>
              </a:ext>
            </a:extLst>
          </p:cNvPr>
          <p:cNvSpPr txBox="1"/>
          <p:nvPr/>
        </p:nvSpPr>
        <p:spPr>
          <a:xfrm>
            <a:off x="0" y="5932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https://docs.microsoft.com/en-us/xamarin/essentials/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2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BA87E6-23C6-46C3-9E0B-95C14C3E7EB5}"/>
              </a:ext>
            </a:extLst>
          </p:cNvPr>
          <p:cNvSpPr/>
          <p:nvPr/>
        </p:nvSpPr>
        <p:spPr>
          <a:xfrm>
            <a:off x="1146318" y="1571717"/>
            <a:ext cx="3901284" cy="2065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FDC05-926D-468A-88C5-75B80511CF1D}"/>
              </a:ext>
            </a:extLst>
          </p:cNvPr>
          <p:cNvSpPr/>
          <p:nvPr/>
        </p:nvSpPr>
        <p:spPr>
          <a:xfrm>
            <a:off x="1308891" y="1449196"/>
            <a:ext cx="3901284" cy="2065529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0E7FF4-FDA3-4463-8C8B-647BF56D1D23}"/>
              </a:ext>
            </a:extLst>
          </p:cNvPr>
          <p:cNvSpPr txBox="1"/>
          <p:nvPr/>
        </p:nvSpPr>
        <p:spPr>
          <a:xfrm>
            <a:off x="1308891" y="1561676"/>
            <a:ext cx="390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Saving user preferences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settings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55B94E-9581-4CC4-8CEE-0BD921236072}"/>
              </a:ext>
            </a:extLst>
          </p:cNvPr>
          <p:cNvSpPr/>
          <p:nvPr/>
        </p:nvSpPr>
        <p:spPr>
          <a:xfrm>
            <a:off x="6593285" y="1485992"/>
            <a:ext cx="3901284" cy="2065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A010E5-5E68-4F02-9409-F79A1646CBAA}"/>
              </a:ext>
            </a:extLst>
          </p:cNvPr>
          <p:cNvSpPr/>
          <p:nvPr/>
        </p:nvSpPr>
        <p:spPr>
          <a:xfrm>
            <a:off x="6755858" y="1363471"/>
            <a:ext cx="3901284" cy="2065529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F45B5-B09A-484F-BFDA-33EE3169F66E}"/>
              </a:ext>
            </a:extLst>
          </p:cNvPr>
          <p:cNvSpPr txBox="1"/>
          <p:nvPr/>
        </p:nvSpPr>
        <p:spPr>
          <a:xfrm>
            <a:off x="6755859" y="1503093"/>
            <a:ext cx="390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Checking internet connection before doing a web 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ABA19-B4F8-4F68-8F62-437F9E81DC38}"/>
              </a:ext>
            </a:extLst>
          </p:cNvPr>
          <p:cNvSpPr/>
          <p:nvPr/>
        </p:nvSpPr>
        <p:spPr>
          <a:xfrm>
            <a:off x="1146318" y="4284699"/>
            <a:ext cx="3901284" cy="2065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20BDED-298F-4E3E-91A4-74448F3FCC4A}"/>
              </a:ext>
            </a:extLst>
          </p:cNvPr>
          <p:cNvSpPr/>
          <p:nvPr/>
        </p:nvSpPr>
        <p:spPr>
          <a:xfrm>
            <a:off x="1308891" y="4162178"/>
            <a:ext cx="3901284" cy="2065529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F5FF9-9F0F-4A08-91DD-A21C6EE9BCD0}"/>
              </a:ext>
            </a:extLst>
          </p:cNvPr>
          <p:cNvSpPr txBox="1"/>
          <p:nvPr/>
        </p:nvSpPr>
        <p:spPr>
          <a:xfrm>
            <a:off x="1308892" y="4284699"/>
            <a:ext cx="390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Sharing content from the app to other apps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02E3AF-C2A6-4D07-B065-5BA2BFD67EBA}"/>
              </a:ext>
            </a:extLst>
          </p:cNvPr>
          <p:cNvSpPr/>
          <p:nvPr/>
        </p:nvSpPr>
        <p:spPr>
          <a:xfrm>
            <a:off x="6593285" y="4284699"/>
            <a:ext cx="3901284" cy="2065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D4A543-BD60-4B5E-932D-2FCF98961719}"/>
              </a:ext>
            </a:extLst>
          </p:cNvPr>
          <p:cNvSpPr/>
          <p:nvPr/>
        </p:nvSpPr>
        <p:spPr>
          <a:xfrm>
            <a:off x="6755858" y="4162178"/>
            <a:ext cx="3901284" cy="2065529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4C781-2140-445C-837F-F81AB343EFB3}"/>
              </a:ext>
            </a:extLst>
          </p:cNvPr>
          <p:cNvSpPr txBox="1"/>
          <p:nvPr/>
        </p:nvSpPr>
        <p:spPr>
          <a:xfrm>
            <a:off x="6755857" y="4411996"/>
            <a:ext cx="390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Provide current location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deliveries</a:t>
            </a:r>
          </a:p>
        </p:txBody>
      </p:sp>
    </p:spTree>
    <p:extLst>
      <p:ext uri="{BB962C8B-B14F-4D97-AF65-F5344CB8AC3E}">
        <p14:creationId xmlns:p14="http://schemas.microsoft.com/office/powerpoint/2010/main" val="418777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BA87E6-23C6-46C3-9E0B-95C14C3E7EB5}"/>
              </a:ext>
            </a:extLst>
          </p:cNvPr>
          <p:cNvSpPr/>
          <p:nvPr/>
        </p:nvSpPr>
        <p:spPr>
          <a:xfrm>
            <a:off x="1146318" y="1571717"/>
            <a:ext cx="3901284" cy="2065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FDC05-926D-468A-88C5-75B80511CF1D}"/>
              </a:ext>
            </a:extLst>
          </p:cNvPr>
          <p:cNvSpPr/>
          <p:nvPr/>
        </p:nvSpPr>
        <p:spPr>
          <a:xfrm>
            <a:off x="1308891" y="1449196"/>
            <a:ext cx="3901284" cy="2065529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0E7FF4-FDA3-4463-8C8B-647BF56D1D23}"/>
              </a:ext>
            </a:extLst>
          </p:cNvPr>
          <p:cNvSpPr txBox="1"/>
          <p:nvPr/>
        </p:nvSpPr>
        <p:spPr>
          <a:xfrm>
            <a:off x="1308891" y="1561676"/>
            <a:ext cx="390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Saving user preferences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settings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55B94E-9581-4CC4-8CEE-0BD921236072}"/>
              </a:ext>
            </a:extLst>
          </p:cNvPr>
          <p:cNvSpPr/>
          <p:nvPr/>
        </p:nvSpPr>
        <p:spPr>
          <a:xfrm>
            <a:off x="6593285" y="1485992"/>
            <a:ext cx="3901284" cy="2065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A010E5-5E68-4F02-9409-F79A1646CBAA}"/>
              </a:ext>
            </a:extLst>
          </p:cNvPr>
          <p:cNvSpPr/>
          <p:nvPr/>
        </p:nvSpPr>
        <p:spPr>
          <a:xfrm>
            <a:off x="6755858" y="1363471"/>
            <a:ext cx="3901284" cy="2065529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F45B5-B09A-484F-BFDA-33EE3169F66E}"/>
              </a:ext>
            </a:extLst>
          </p:cNvPr>
          <p:cNvSpPr txBox="1"/>
          <p:nvPr/>
        </p:nvSpPr>
        <p:spPr>
          <a:xfrm>
            <a:off x="6755859" y="1503093"/>
            <a:ext cx="390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Checking internet connection before doing a web 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ABA19-B4F8-4F68-8F62-437F9E81DC38}"/>
              </a:ext>
            </a:extLst>
          </p:cNvPr>
          <p:cNvSpPr/>
          <p:nvPr/>
        </p:nvSpPr>
        <p:spPr>
          <a:xfrm>
            <a:off x="1146318" y="4284699"/>
            <a:ext cx="3901284" cy="2065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20BDED-298F-4E3E-91A4-74448F3FCC4A}"/>
              </a:ext>
            </a:extLst>
          </p:cNvPr>
          <p:cNvSpPr/>
          <p:nvPr/>
        </p:nvSpPr>
        <p:spPr>
          <a:xfrm>
            <a:off x="1308891" y="4162178"/>
            <a:ext cx="3901284" cy="2065529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F5FF9-9F0F-4A08-91DD-A21C6EE9BCD0}"/>
              </a:ext>
            </a:extLst>
          </p:cNvPr>
          <p:cNvSpPr txBox="1"/>
          <p:nvPr/>
        </p:nvSpPr>
        <p:spPr>
          <a:xfrm>
            <a:off x="1308892" y="4284699"/>
            <a:ext cx="390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Sharing content from the app to other apps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02E3AF-C2A6-4D07-B065-5BA2BFD67EBA}"/>
              </a:ext>
            </a:extLst>
          </p:cNvPr>
          <p:cNvSpPr/>
          <p:nvPr/>
        </p:nvSpPr>
        <p:spPr>
          <a:xfrm>
            <a:off x="6593285" y="4284699"/>
            <a:ext cx="3901284" cy="2065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D4A543-BD60-4B5E-932D-2FCF98961719}"/>
              </a:ext>
            </a:extLst>
          </p:cNvPr>
          <p:cNvSpPr/>
          <p:nvPr/>
        </p:nvSpPr>
        <p:spPr>
          <a:xfrm>
            <a:off x="6755858" y="4162178"/>
            <a:ext cx="3901284" cy="2065529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4C781-2140-445C-837F-F81AB343EFB3}"/>
              </a:ext>
            </a:extLst>
          </p:cNvPr>
          <p:cNvSpPr txBox="1"/>
          <p:nvPr/>
        </p:nvSpPr>
        <p:spPr>
          <a:xfrm>
            <a:off x="6755857" y="4411996"/>
            <a:ext cx="390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Provide current location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deliveries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1E0E2-490E-46AF-8A7F-FC99E2A820F9}"/>
              </a:ext>
            </a:extLst>
          </p:cNvPr>
          <p:cNvSpPr txBox="1"/>
          <p:nvPr/>
        </p:nvSpPr>
        <p:spPr>
          <a:xfrm>
            <a:off x="1308891" y="2563072"/>
            <a:ext cx="390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Secure Storage API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EF7F7-868F-44CB-9838-1D786209A010}"/>
              </a:ext>
            </a:extLst>
          </p:cNvPr>
          <p:cNvSpPr txBox="1"/>
          <p:nvPr/>
        </p:nvSpPr>
        <p:spPr>
          <a:xfrm>
            <a:off x="6755858" y="2563072"/>
            <a:ext cx="390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Connectivity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5044-ACAF-4DE4-AD52-CF4CEC6D6E6D}"/>
              </a:ext>
            </a:extLst>
          </p:cNvPr>
          <p:cNvSpPr txBox="1"/>
          <p:nvPr/>
        </p:nvSpPr>
        <p:spPr>
          <a:xfrm>
            <a:off x="1308891" y="5324121"/>
            <a:ext cx="390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2F6789-BCFB-489B-8C29-631E2491EDD1}"/>
              </a:ext>
            </a:extLst>
          </p:cNvPr>
          <p:cNvSpPr txBox="1"/>
          <p:nvPr/>
        </p:nvSpPr>
        <p:spPr>
          <a:xfrm>
            <a:off x="6755858" y="5333678"/>
            <a:ext cx="390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Geolocation API</a:t>
            </a:r>
          </a:p>
        </p:txBody>
      </p:sp>
    </p:spTree>
    <p:extLst>
      <p:ext uri="{BB962C8B-B14F-4D97-AF65-F5344CB8AC3E}">
        <p14:creationId xmlns:p14="http://schemas.microsoft.com/office/powerpoint/2010/main" val="344971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0445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Installing the NuGet package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6AB31C-BD83-4A8E-86DB-5DC749A88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09" y="1915110"/>
            <a:ext cx="7107382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31B52-EC43-4B13-806E-5AAF4712B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309" y="4064309"/>
            <a:ext cx="7110743" cy="911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67F2E-FC9F-4534-924C-DF9C8B3CE70F}"/>
              </a:ext>
            </a:extLst>
          </p:cNvPr>
          <p:cNvSpPr txBox="1"/>
          <p:nvPr/>
        </p:nvSpPr>
        <p:spPr>
          <a:xfrm>
            <a:off x="1746393" y="3442314"/>
            <a:ext cx="1044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Additional Android 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40030-7A56-402E-A5A0-F6B4BFD589E4}"/>
              </a:ext>
            </a:extLst>
          </p:cNvPr>
          <p:cNvSpPr txBox="1"/>
          <p:nvPr/>
        </p:nvSpPr>
        <p:spPr>
          <a:xfrm>
            <a:off x="1746392" y="1283882"/>
            <a:ext cx="1044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on shared code and all platforms</a:t>
            </a:r>
          </a:p>
        </p:txBody>
      </p:sp>
    </p:spTree>
    <p:extLst>
      <p:ext uri="{BB962C8B-B14F-4D97-AF65-F5344CB8AC3E}">
        <p14:creationId xmlns:p14="http://schemas.microsoft.com/office/powerpoint/2010/main" val="344366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Demo: Trying out some APIs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85D8E-A109-42E0-B79A-26B0A07FAAAE}"/>
              </a:ext>
            </a:extLst>
          </p:cNvPr>
          <p:cNvSpPr txBox="1"/>
          <p:nvPr/>
        </p:nvSpPr>
        <p:spPr>
          <a:xfrm>
            <a:off x="0" y="355282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Text-to-speech, Phone Dialer, Geolocation, and Maps</a:t>
            </a:r>
          </a:p>
        </p:txBody>
      </p:sp>
    </p:spTree>
    <p:extLst>
      <p:ext uri="{BB962C8B-B14F-4D97-AF65-F5344CB8AC3E}">
        <p14:creationId xmlns:p14="http://schemas.microsoft.com/office/powerpoint/2010/main" val="119637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Xamarin.Forms</a:t>
            </a:r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Google Map Integration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4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05292" y="321711"/>
            <a:ext cx="1158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Xamarin.Essentials</a:t>
            </a:r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Map vs </a:t>
            </a:r>
            <a:r>
              <a:rPr lang="en-US" sz="4000" b="1" dirty="0" err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Xamarin.Forms.Maps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9C288F-B1B9-4F5A-A82B-B9A79D375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46" y="1202901"/>
            <a:ext cx="2924467" cy="49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C45F0C-8C5E-44C0-A305-1ED064CFC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586" y="1202901"/>
            <a:ext cx="2591802" cy="49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9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293</Words>
  <Application>Microsoft Office PowerPoint</Application>
  <PresentationFormat>Widescreen</PresentationFormat>
  <Paragraphs>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Anthony Garcia</dc:creator>
  <cp:lastModifiedBy>Bryan Anthony Garcia</cp:lastModifiedBy>
  <cp:revision>32</cp:revision>
  <dcterms:created xsi:type="dcterms:W3CDTF">2020-02-27T12:00:51Z</dcterms:created>
  <dcterms:modified xsi:type="dcterms:W3CDTF">2020-03-27T17:39:24Z</dcterms:modified>
</cp:coreProperties>
</file>