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65" r:id="rId8"/>
    <p:sldId id="266" r:id="rId9"/>
    <p:sldId id="267" r:id="rId10"/>
    <p:sldId id="268" r:id="rId11"/>
    <p:sldId id="261" r:id="rId12"/>
    <p:sldId id="269" r:id="rId13"/>
    <p:sldId id="260" r:id="rId14"/>
    <p:sldId id="270" r:id="rId15"/>
    <p:sldId id="263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26C28-6BA0-4E55-988E-63343F882102}" v="19" dt="2020-03-28T02:34:3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Gabrang" userId="a9e4abb8-6688-4557-bb0a-4ef6ec02013f" providerId="ADAL" clId="{DB226C28-6BA0-4E55-988E-63343F882102}"/>
    <pc:docChg chg="undo custSel addSld delSld modSld sldOrd">
      <pc:chgData name="Cedric Gabrang" userId="a9e4abb8-6688-4557-bb0a-4ef6ec02013f" providerId="ADAL" clId="{DB226C28-6BA0-4E55-988E-63343F882102}" dt="2020-03-28T02:40:19.386" v="303" actId="14100"/>
      <pc:docMkLst>
        <pc:docMk/>
      </pc:docMkLst>
      <pc:sldChg chg="del">
        <pc:chgData name="Cedric Gabrang" userId="a9e4abb8-6688-4557-bb0a-4ef6ec02013f" providerId="ADAL" clId="{DB226C28-6BA0-4E55-988E-63343F882102}" dt="2020-03-28T02:39:20.172" v="236" actId="2696"/>
        <pc:sldMkLst>
          <pc:docMk/>
          <pc:sldMk cId="1333351784" sldId="258"/>
        </pc:sldMkLst>
      </pc:sldChg>
      <pc:sldChg chg="del">
        <pc:chgData name="Cedric Gabrang" userId="a9e4abb8-6688-4557-bb0a-4ef6ec02013f" providerId="ADAL" clId="{DB226C28-6BA0-4E55-988E-63343F882102}" dt="2020-03-28T02:39:22.981" v="237" actId="2696"/>
        <pc:sldMkLst>
          <pc:docMk/>
          <pc:sldMk cId="2834656651" sldId="259"/>
        </pc:sldMkLst>
      </pc:sldChg>
      <pc:sldChg chg="delSp modSp mod ord">
        <pc:chgData name="Cedric Gabrang" userId="a9e4abb8-6688-4557-bb0a-4ef6ec02013f" providerId="ADAL" clId="{DB226C28-6BA0-4E55-988E-63343F882102}" dt="2020-03-27T14:45:15.546" v="138" actId="20577"/>
        <pc:sldMkLst>
          <pc:docMk/>
          <pc:sldMk cId="3443666511" sldId="263"/>
        </pc:sldMkLst>
        <pc:spChg chg="mod">
          <ac:chgData name="Cedric Gabrang" userId="a9e4abb8-6688-4557-bb0a-4ef6ec02013f" providerId="ADAL" clId="{DB226C28-6BA0-4E55-988E-63343F882102}" dt="2020-03-27T14:36:53.437" v="27" actId="1076"/>
          <ac:spMkLst>
            <pc:docMk/>
            <pc:sldMk cId="3443666511" sldId="263"/>
            <ac:spMk id="2" creationId="{020F9FC0-D3BC-4F84-9214-ACB1CF524D15}"/>
          </ac:spMkLst>
        </pc:spChg>
        <pc:spChg chg="del">
          <ac:chgData name="Cedric Gabrang" userId="a9e4abb8-6688-4557-bb0a-4ef6ec02013f" providerId="ADAL" clId="{DB226C28-6BA0-4E55-988E-63343F882102}" dt="2020-03-27T14:36:49.269" v="25" actId="478"/>
          <ac:spMkLst>
            <pc:docMk/>
            <pc:sldMk cId="3443666511" sldId="263"/>
            <ac:spMk id="4" creationId="{91ED3FED-B4A5-4241-B1A0-F98F0DC346D5}"/>
          </ac:spMkLst>
        </pc:spChg>
        <pc:spChg chg="mod">
          <ac:chgData name="Cedric Gabrang" userId="a9e4abb8-6688-4557-bb0a-4ef6ec02013f" providerId="ADAL" clId="{DB226C28-6BA0-4E55-988E-63343F882102}" dt="2020-03-27T14:45:15.546" v="138" actId="20577"/>
          <ac:spMkLst>
            <pc:docMk/>
            <pc:sldMk cId="3443666511" sldId="263"/>
            <ac:spMk id="5" creationId="{F0512FC0-2C58-4D39-A5FE-30D477E51D39}"/>
          </ac:spMkLst>
        </pc:spChg>
        <pc:spChg chg="mod">
          <ac:chgData name="Cedric Gabrang" userId="a9e4abb8-6688-4557-bb0a-4ef6ec02013f" providerId="ADAL" clId="{DB226C28-6BA0-4E55-988E-63343F882102}" dt="2020-03-27T14:36:46.837" v="24" actId="20577"/>
          <ac:spMkLst>
            <pc:docMk/>
            <pc:sldMk cId="3443666511" sldId="263"/>
            <ac:spMk id="6" creationId="{CC935F48-39F7-4A31-A604-A2B5D498F788}"/>
          </ac:spMkLst>
        </pc:spChg>
      </pc:sldChg>
      <pc:sldChg chg="modSp mod">
        <pc:chgData name="Cedric Gabrang" userId="a9e4abb8-6688-4557-bb0a-4ef6ec02013f" providerId="ADAL" clId="{DB226C28-6BA0-4E55-988E-63343F882102}" dt="2020-03-28T02:40:19.386" v="303" actId="14100"/>
        <pc:sldMkLst>
          <pc:docMk/>
          <pc:sldMk cId="1762557093" sldId="264"/>
        </pc:sldMkLst>
        <pc:spChg chg="mod">
          <ac:chgData name="Cedric Gabrang" userId="a9e4abb8-6688-4557-bb0a-4ef6ec02013f" providerId="ADAL" clId="{DB226C28-6BA0-4E55-988E-63343F882102}" dt="2020-03-28T02:40:19.386" v="303" actId="14100"/>
          <ac:spMkLst>
            <pc:docMk/>
            <pc:sldMk cId="1762557093" sldId="264"/>
            <ac:spMk id="11" creationId="{0D80C584-B1CD-4EAB-994D-F03085DD8A20}"/>
          </ac:spMkLst>
        </pc:spChg>
      </pc:sldChg>
      <pc:sldChg chg="delSp modSp add mod ord">
        <pc:chgData name="Cedric Gabrang" userId="a9e4abb8-6688-4557-bb0a-4ef6ec02013f" providerId="ADAL" clId="{DB226C28-6BA0-4E55-988E-63343F882102}" dt="2020-03-28T02:30:30.325" v="193" actId="1076"/>
        <pc:sldMkLst>
          <pc:docMk/>
          <pc:sldMk cId="2274762942" sldId="270"/>
        </pc:sldMkLst>
        <pc:spChg chg="mod">
          <ac:chgData name="Cedric Gabrang" userId="a9e4abb8-6688-4557-bb0a-4ef6ec02013f" providerId="ADAL" clId="{DB226C28-6BA0-4E55-988E-63343F882102}" dt="2020-03-28T02:30:03.592" v="188" actId="20577"/>
          <ac:spMkLst>
            <pc:docMk/>
            <pc:sldMk cId="2274762942" sldId="270"/>
            <ac:spMk id="4" creationId="{91ED3FED-B4A5-4241-B1A0-F98F0DC346D5}"/>
          </ac:spMkLst>
        </pc:spChg>
        <pc:spChg chg="mod">
          <ac:chgData name="Cedric Gabrang" userId="a9e4abb8-6688-4557-bb0a-4ef6ec02013f" providerId="ADAL" clId="{DB226C28-6BA0-4E55-988E-63343F882102}" dt="2020-03-28T02:30:30.325" v="193" actId="1076"/>
          <ac:spMkLst>
            <pc:docMk/>
            <pc:sldMk cId="2274762942" sldId="270"/>
            <ac:spMk id="5" creationId="{F0512FC0-2C58-4D39-A5FE-30D477E51D39}"/>
          </ac:spMkLst>
        </pc:spChg>
        <pc:spChg chg="del">
          <ac:chgData name="Cedric Gabrang" userId="a9e4abb8-6688-4557-bb0a-4ef6ec02013f" providerId="ADAL" clId="{DB226C28-6BA0-4E55-988E-63343F882102}" dt="2020-03-28T02:30:06.797" v="189" actId="478"/>
          <ac:spMkLst>
            <pc:docMk/>
            <pc:sldMk cId="2274762942" sldId="270"/>
            <ac:spMk id="7" creationId="{DEAD7F61-2B82-4226-8B45-39DE26FBD05C}"/>
          </ac:spMkLst>
        </pc:spChg>
      </pc:sldChg>
      <pc:sldChg chg="addSp delSp modSp add del mod">
        <pc:chgData name="Cedric Gabrang" userId="a9e4abb8-6688-4557-bb0a-4ef6ec02013f" providerId="ADAL" clId="{DB226C28-6BA0-4E55-988E-63343F882102}" dt="2020-03-28T02:29:29.795" v="139" actId="47"/>
        <pc:sldMkLst>
          <pc:docMk/>
          <pc:sldMk cId="4172581778" sldId="270"/>
        </pc:sldMkLst>
        <pc:spChg chg="add del">
          <ac:chgData name="Cedric Gabrang" userId="a9e4abb8-6688-4557-bb0a-4ef6ec02013f" providerId="ADAL" clId="{DB226C28-6BA0-4E55-988E-63343F882102}" dt="2020-03-27T14:35:37.961" v="5"/>
          <ac:spMkLst>
            <pc:docMk/>
            <pc:sldMk cId="4172581778" sldId="270"/>
            <ac:spMk id="2" creationId="{885619B8-73A0-44B6-BA33-E0468E2D2538}"/>
          </ac:spMkLst>
        </pc:spChg>
        <pc:spChg chg="mod">
          <ac:chgData name="Cedric Gabrang" userId="a9e4abb8-6688-4557-bb0a-4ef6ec02013f" providerId="ADAL" clId="{DB226C28-6BA0-4E55-988E-63343F882102}" dt="2020-03-27T14:36:12.396" v="10" actId="2711"/>
          <ac:spMkLst>
            <pc:docMk/>
            <pc:sldMk cId="4172581778" sldId="270"/>
            <ac:spMk id="9" creationId="{73E083A6-7A5B-4518-9CA7-387F73A8EDED}"/>
          </ac:spMkLst>
        </pc:spChg>
        <pc:picChg chg="del">
          <ac:chgData name="Cedric Gabrang" userId="a9e4abb8-6688-4557-bb0a-4ef6ec02013f" providerId="ADAL" clId="{DB226C28-6BA0-4E55-988E-63343F882102}" dt="2020-03-27T14:35:16.106" v="1" actId="478"/>
          <ac:picMkLst>
            <pc:docMk/>
            <pc:sldMk cId="4172581778" sldId="270"/>
            <ac:picMk id="2050" creationId="{7B13EB96-D125-46C6-9803-7FB1F0A9CEA2}"/>
          </ac:picMkLst>
        </pc:picChg>
      </pc:sldChg>
      <pc:sldChg chg="addSp delSp modSp add mod ord">
        <pc:chgData name="Cedric Gabrang" userId="a9e4abb8-6688-4557-bb0a-4ef6ec02013f" providerId="ADAL" clId="{DB226C28-6BA0-4E55-988E-63343F882102}" dt="2020-03-28T02:34:48.239" v="235" actId="1076"/>
        <pc:sldMkLst>
          <pc:docMk/>
          <pc:sldMk cId="523273718" sldId="271"/>
        </pc:sldMkLst>
        <pc:spChg chg="mod">
          <ac:chgData name="Cedric Gabrang" userId="a9e4abb8-6688-4557-bb0a-4ef6ec02013f" providerId="ADAL" clId="{DB226C28-6BA0-4E55-988E-63343F882102}" dt="2020-03-28T02:34:22.863" v="231" actId="1076"/>
          <ac:spMkLst>
            <pc:docMk/>
            <pc:sldMk cId="523273718" sldId="271"/>
            <ac:spMk id="2" creationId="{399FB10D-A660-4E23-AAC6-9CADC0D2DEC9}"/>
          </ac:spMkLst>
        </pc:spChg>
        <pc:spChg chg="mod topLvl">
          <ac:chgData name="Cedric Gabrang" userId="a9e4abb8-6688-4557-bb0a-4ef6ec02013f" providerId="ADAL" clId="{DB226C28-6BA0-4E55-988E-63343F882102}" dt="2020-03-28T02:34:22.863" v="231" actId="1076"/>
          <ac:spMkLst>
            <pc:docMk/>
            <pc:sldMk cId="523273718" sldId="271"/>
            <ac:spMk id="6" creationId="{CC935F48-39F7-4A31-A604-A2B5D498F788}"/>
          </ac:spMkLst>
        </pc:spChg>
        <pc:spChg chg="add mod">
          <ac:chgData name="Cedric Gabrang" userId="a9e4abb8-6688-4557-bb0a-4ef6ec02013f" providerId="ADAL" clId="{DB226C28-6BA0-4E55-988E-63343F882102}" dt="2020-03-28T02:34:48.239" v="235" actId="1076"/>
          <ac:spMkLst>
            <pc:docMk/>
            <pc:sldMk cId="523273718" sldId="271"/>
            <ac:spMk id="7" creationId="{AEF265F7-853F-4ACB-8216-71580D7E3DC1}"/>
          </ac:spMkLst>
        </pc:spChg>
        <pc:grpChg chg="del">
          <ac:chgData name="Cedric Gabrang" userId="a9e4abb8-6688-4557-bb0a-4ef6ec02013f" providerId="ADAL" clId="{DB226C28-6BA0-4E55-988E-63343F882102}" dt="2020-03-28T02:33:31.694" v="197" actId="478"/>
          <ac:grpSpMkLst>
            <pc:docMk/>
            <pc:sldMk cId="523273718" sldId="271"/>
            <ac:grpSpMk id="3" creationId="{60856D70-0EC5-4C44-B6B2-C8B4C1D812A1}"/>
          </ac:grpSpMkLst>
        </pc:grpChg>
        <pc:picChg chg="del topLvl">
          <ac:chgData name="Cedric Gabrang" userId="a9e4abb8-6688-4557-bb0a-4ef6ec02013f" providerId="ADAL" clId="{DB226C28-6BA0-4E55-988E-63343F882102}" dt="2020-03-28T02:33:31.694" v="197" actId="478"/>
          <ac:picMkLst>
            <pc:docMk/>
            <pc:sldMk cId="523273718" sldId="271"/>
            <ac:picMk id="5" creationId="{C08F671F-0753-4126-80B1-C0693C4158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51490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Data Caching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Monkey Cache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867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Cedric Gabrang, Senior Mobile Applications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picture containing yellow, street&#10;&#10;Description automatically generated">
            <a:extLst>
              <a:ext uri="{FF2B5EF4-FFF2-40B4-BE49-F238E27FC236}">
                <a16:creationId xmlns:a16="http://schemas.microsoft.com/office/drawing/2014/main" id="{D9020BF2-BF5C-4603-971A-E6E2004E8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4219">
            <a:off x="3626527" y="4774732"/>
            <a:ext cx="660642" cy="6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Monkey Cache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050" name="Picture 2" descr="MonkeyCacheNuGets">
            <a:extLst>
              <a:ext uri="{FF2B5EF4-FFF2-40B4-BE49-F238E27FC236}">
                <a16:creationId xmlns:a16="http://schemas.microsoft.com/office/drawing/2014/main" id="{7B13EB96-D125-46C6-9803-7FB1F0A9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4" y="1602835"/>
            <a:ext cx="57435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083A6-7A5B-4518-9CA7-387F73A8EDED}"/>
              </a:ext>
            </a:extLst>
          </p:cNvPr>
          <p:cNvSpPr txBox="1"/>
          <p:nvPr/>
        </p:nvSpPr>
        <p:spPr>
          <a:xfrm>
            <a:off x="7139318" y="3034799"/>
            <a:ext cx="4103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Monkey Cache consists of one core NuGet package with three backing store providers. </a:t>
            </a:r>
          </a:p>
        </p:txBody>
      </p:sp>
    </p:spTree>
    <p:extLst>
      <p:ext uri="{BB962C8B-B14F-4D97-AF65-F5344CB8AC3E}">
        <p14:creationId xmlns:p14="http://schemas.microsoft.com/office/powerpoint/2010/main" val="41877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Monkey Cache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Sample Project Download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992707" y="3136612"/>
            <a:ext cx="42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Roboto Thin" panose="02000000000000000000" pitchFamily="2" charset="0"/>
                <a:ea typeface="Roboto Thin" panose="02000000000000000000" pitchFamily="2" charset="0"/>
                <a:cs typeface="Segoe UI" panose="020B0502040204020203" pitchFamily="34" charset="0"/>
              </a:rPr>
              <a:t>https://bit.ly/2WP7Kdp</a:t>
            </a:r>
          </a:p>
        </p:txBody>
      </p:sp>
    </p:spTree>
    <p:extLst>
      <p:ext uri="{BB962C8B-B14F-4D97-AF65-F5344CB8AC3E}">
        <p14:creationId xmlns:p14="http://schemas.microsoft.com/office/powerpoint/2010/main" val="227476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1076960" y="1778000"/>
            <a:ext cx="9723612" cy="3956448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Monkey Cache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076960" y="1973244"/>
            <a:ext cx="9723612" cy="3416320"/>
          </a:xfrm>
          <a:prstGeom prst="rect">
            <a:avLst/>
          </a:prstGeom>
          <a:solidFill>
            <a:srgbClr val="592FE8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// Setup</a:t>
            </a: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Barrel.ApplicationId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= “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your_unique_name_here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”;</a:t>
            </a: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// Save Data</a:t>
            </a:r>
            <a:b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Barrel.Current.Add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(key, data,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expireIn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);</a:t>
            </a: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//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Retrieve Data</a:t>
            </a:r>
            <a:b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Barrel.Current.Get</a:t>
            </a:r>
            <a:r>
              <a:rPr lang="en-US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&lt;T&gt;(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key);</a:t>
            </a: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// Remove Data</a:t>
            </a:r>
            <a:b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Barrel.Current.EmptyAll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();</a:t>
            </a:r>
            <a:endParaRPr lang="en-US" b="1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6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9FB10D-A660-4E23-AAC6-9CADC0D2DEC9}"/>
              </a:ext>
            </a:extLst>
          </p:cNvPr>
          <p:cNvSpPr/>
          <p:nvPr/>
        </p:nvSpPr>
        <p:spPr>
          <a:xfrm>
            <a:off x="4625886" y="3429000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Let’s do the caching!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65F7-853F-4ACB-8216-71580D7E3DC1}"/>
              </a:ext>
            </a:extLst>
          </p:cNvPr>
          <p:cNvSpPr/>
          <p:nvPr/>
        </p:nvSpPr>
        <p:spPr>
          <a:xfrm>
            <a:off x="4459173" y="4145576"/>
            <a:ext cx="3273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https://bit.ly/2WP7Kdp</a:t>
            </a:r>
          </a:p>
        </p:txBody>
      </p:sp>
    </p:spTree>
    <p:extLst>
      <p:ext uri="{BB962C8B-B14F-4D97-AF65-F5344CB8AC3E}">
        <p14:creationId xmlns:p14="http://schemas.microsoft.com/office/powerpoint/2010/main" val="52327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Cedric Gabrang, Senior Mobile Applications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Caching?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147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Caching?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1825633"/>
            <a:ext cx="97236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act of keeping data in storage to allow retrieval without having to request the data from the original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 technique that stores a copy of a given resource and serves it back when requested - it is important to cache a resource only until it changes, not longer.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Importance of Caching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147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Importance of Caching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42234" y="1674712"/>
            <a:ext cx="9723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User Experience Consistency</a:t>
            </a:r>
          </a:p>
        </p:txBody>
      </p:sp>
    </p:spTree>
    <p:extLst>
      <p:ext uri="{BB962C8B-B14F-4D97-AF65-F5344CB8AC3E}">
        <p14:creationId xmlns:p14="http://schemas.microsoft.com/office/powerpoint/2010/main" val="201198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147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Common way to store data locally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42234" y="2050097"/>
            <a:ext cx="9723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Using 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Models (your 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Separate class for your Data Access Layer (containing your queries)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Abstract class (interface) for exposing DAL</a:t>
            </a:r>
          </a:p>
        </p:txBody>
      </p:sp>
    </p:spTree>
    <p:extLst>
      <p:ext uri="{BB962C8B-B14F-4D97-AF65-F5344CB8AC3E}">
        <p14:creationId xmlns:p14="http://schemas.microsoft.com/office/powerpoint/2010/main" val="362402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9FB10D-A660-4E23-AAC6-9CADC0D2DEC9}"/>
              </a:ext>
            </a:extLst>
          </p:cNvPr>
          <p:cNvSpPr/>
          <p:nvPr/>
        </p:nvSpPr>
        <p:spPr>
          <a:xfrm>
            <a:off x="2356033" y="3792876"/>
            <a:ext cx="7479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easiest way to cache data in any .NET application.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56D70-0EC5-4C44-B6B2-C8B4C1D812A1}"/>
              </a:ext>
            </a:extLst>
          </p:cNvPr>
          <p:cNvGrpSpPr/>
          <p:nvPr/>
        </p:nvGrpSpPr>
        <p:grpSpPr>
          <a:xfrm>
            <a:off x="0" y="3075057"/>
            <a:ext cx="12192000" cy="707886"/>
            <a:chOff x="0" y="3075057"/>
            <a:chExt cx="121920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35F48-39F7-4A31-A604-A2B5D498F788}"/>
                </a:ext>
              </a:extLst>
            </p:cNvPr>
            <p:cNvSpPr txBox="1"/>
            <p:nvPr/>
          </p:nvSpPr>
          <p:spPr>
            <a:xfrm>
              <a:off x="0" y="3075057"/>
              <a:ext cx="121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Monkey Cache</a:t>
              </a:r>
            </a:p>
          </p:txBody>
        </p:sp>
        <p:pic>
          <p:nvPicPr>
            <p:cNvPr id="5" name="Picture 4" descr="A picture containing yellow, street&#10;&#10;Description automatically generated">
              <a:extLst>
                <a:ext uri="{FF2B5EF4-FFF2-40B4-BE49-F238E27FC236}">
                  <a16:creationId xmlns:a16="http://schemas.microsoft.com/office/drawing/2014/main" id="{C08F671F-0753-4126-80B1-C0693C41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4219">
              <a:off x="7896686" y="3082489"/>
              <a:ext cx="660642" cy="660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Monkey Cache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James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Montemagno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643799" y="2942538"/>
            <a:ext cx="8904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Roboto Thin" panose="02000000000000000000" pitchFamily="2" charset="0"/>
                <a:ea typeface="Roboto Thin" panose="02000000000000000000" pitchFamily="2" charset="0"/>
                <a:cs typeface="Segoe UI" panose="020B0502040204020203" pitchFamily="34" charset="0"/>
              </a:rPr>
              <a:t>What I was recently looking to accomplish was to make a web request, cache the request locally, and have it expired after a given amount of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1542199" y="1585217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628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Monkey Cache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James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Montemagno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643799" y="2942538"/>
            <a:ext cx="8904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Roboto Thin" panose="02000000000000000000" pitchFamily="2" charset="0"/>
                <a:ea typeface="Roboto Thin" panose="02000000000000000000" pitchFamily="2" charset="0"/>
                <a:cs typeface="Segoe UI" panose="020B0502040204020203" pitchFamily="34" charset="0"/>
              </a:rPr>
              <a:t>There are a lot of great solutions out there for storing data, but nothing seemed to fit exactly what I was looking for with a minimal amount of dependencies.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1542199" y="1585217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086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93769887362478291DE062AF5400E" ma:contentTypeVersion="13" ma:contentTypeDescription="Create a new document." ma:contentTypeScope="" ma:versionID="77ebc11c24f46c391d22f383d103ce54">
  <xsd:schema xmlns:xsd="http://www.w3.org/2001/XMLSchema" xmlns:xs="http://www.w3.org/2001/XMLSchema" xmlns:p="http://schemas.microsoft.com/office/2006/metadata/properties" xmlns:ns3="71428939-9a1d-491c-8357-8764ffcd0a7a" xmlns:ns4="861af0c4-d5cf-46d2-b5c1-025c1b2f8d6f" targetNamespace="http://schemas.microsoft.com/office/2006/metadata/properties" ma:root="true" ma:fieldsID="fdfdb86a0775d4e2f0469815125459cc" ns3:_="" ns4:_="">
    <xsd:import namespace="71428939-9a1d-491c-8357-8764ffcd0a7a"/>
    <xsd:import namespace="861af0c4-d5cf-46d2-b5c1-025c1b2f8d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28939-9a1d-491c-8357-8764ffcd0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af0c4-d5cf-46d2-b5c1-025c1b2f8d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84F61D-2828-4B27-90C6-CB425FC90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28939-9a1d-491c-8357-8764ffcd0a7a"/>
    <ds:schemaRef ds:uri="861af0c4-d5cf-46d2-b5c1-025c1b2f8d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30EB1D-EF03-4956-8960-686E0D298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95FE4-C18F-4CB0-AAD1-930BF2BC15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Roboto Condensed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Cedric Gabrang</cp:lastModifiedBy>
  <cp:revision>14</cp:revision>
  <dcterms:created xsi:type="dcterms:W3CDTF">2020-02-27T12:00:51Z</dcterms:created>
  <dcterms:modified xsi:type="dcterms:W3CDTF">2020-03-28T02:40:30Z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0x0101008A293769887362478291DE062AF5400E</vt:lpwstr>
  </property>
</Properties>
</file>