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5" r:id="rId5"/>
    <p:sldId id="266" r:id="rId6"/>
    <p:sldId id="25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FE8"/>
    <a:srgbClr val="F7F7F7"/>
    <a:srgbClr val="ECEC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92C7-F7CE-45A2-A0AF-E09855C8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12218-F386-45C3-90D6-8FD16508A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0A2F-A394-42F3-AFF4-70DC056D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822D-CABD-4BB4-B1FB-2C7F2BF5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7191-708C-4A80-A7C1-BC6F60A0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5BA0-E8AC-48F5-AE8A-111AB70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5EAF1-114D-486C-B17D-6C242DE2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2323-EA59-43EF-900C-1967CB72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B7EF-5B31-4522-AA5A-492BEEC7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5167-66D9-493B-AB64-1DCC6B9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41EAC-3920-40EE-B5B2-8D3C4358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76AB-A973-4BF4-8DB6-25394D067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664E-FA04-4948-A71A-6B8CA7A7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9D5F-18FD-4D97-A183-FD842E53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AF7B-FF7D-4C01-86D8-E3B7F7D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A9C-DC66-4634-AB31-1C00A236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ACD-4713-452A-B24C-C71E5D44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83B6-6ECB-4C57-915E-80A38C8A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A96D-4CB8-4793-B505-9F4548A9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4E1B-FEB0-4157-A5BB-A2941EBB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8F5F-4E18-42AF-893A-72CB23E9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7AD7-59BE-47C5-BE03-6F96587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5E29-76E2-47CC-A6DB-008DF0E7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34D6-71C6-4B3E-99A3-6AC96DED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B5F7-A814-44CB-9A98-FEF8FF71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B7D9-D42B-4993-9FD8-A7E75C47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DB77-BD65-4705-B69D-3E41C8D72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F702-5D48-4E75-8B48-E122D72F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9A93-6163-4E9F-8609-90F4FF36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5EA4C-BFFA-4D15-B15F-489D75E9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2F796-BEE7-4933-8EB0-FFD9C0D7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B889-DE10-4F73-9F64-183A90BC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F2E0-AB0B-4F07-B441-D5A83B8D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30455-8DB7-49E8-B763-DA0BD71B5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55C1-5030-4D02-89F2-F25B29BAF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526EB-432B-4209-81C4-EDEE0C26E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3C857-FA4D-4785-8DBD-20874B4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832E5-97F4-4A63-9EA6-DDE99742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DEA13-06FF-4706-899B-4194D88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66D5-5828-48D2-8F3F-859ABC36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C62FE-501C-49A9-B152-89E8D6FD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22547-582B-4C3D-91E8-2C6B88B3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D25E-9922-4074-8001-999A6E5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BA52D-B988-4753-8E51-A4B55951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DE19-DA13-4BB8-A4F9-CC9D925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1287A-262F-4832-9862-1C1111A6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4D8C-EE7E-443D-8551-F6C2B2E0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3FE9-6772-440C-9788-CB7F308E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2BB4-9D49-43E1-8C83-C59310C3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3AC5-F600-497F-B11A-E93B280B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260D4-5A44-40DD-A412-820B758A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6258-E2A5-47E4-8F89-C34E7C46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CB55-DD22-4FBB-B039-9B7B877F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54C1E-584B-421F-8142-5C9CD56F3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57E84-861E-495A-8B7D-E066B9C0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65ED-F3A2-4396-AF4E-FC3F8635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F7A26-8B20-4506-9E00-20D5E29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0862F-083C-4D4F-945B-10F91E5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EC7D1-B45C-477B-85FC-A09149B7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FAC9-AAFD-48D6-9F05-48004A8A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0503-3FFA-4A16-862B-C864A893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50FD-5432-4D35-B0FB-4B55FF8EB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4A7E-5D73-41AF-AB87-0AD88D43A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monitor, sitting, dark, oven&#10;&#10;Description automatically generated">
            <a:extLst>
              <a:ext uri="{FF2B5EF4-FFF2-40B4-BE49-F238E27FC236}">
                <a16:creationId xmlns:a16="http://schemas.microsoft.com/office/drawing/2014/main" id="{2C67D930-DD7D-4D16-919A-33073A2E1442}"/>
              </a:ext>
            </a:extLst>
          </p:cNvPr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app-fundamentals/effect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desandchips.wordpress.com/" TargetMode="External"/><Relationship Id="rId4" Type="http://schemas.openxmlformats.org/officeDocument/2006/relationships/hyperlink" Target="https://github.com/KirkPatrickJunsa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7" y="4205346"/>
            <a:ext cx="9361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Customizing Xamarin Forms Control using Effects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671580"/>
            <a:ext cx="796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Kirk Patrick Junsay, Senior Expert Mobile Developer @ ERNI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2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3199" y="2708826"/>
            <a:ext cx="7470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0" b="1" dirty="0">
                <a:latin typeface="Roboto" panose="02000000000000000000"/>
              </a:rPr>
              <a:t>DEMO TIME</a:t>
            </a:r>
            <a:endParaRPr lang="en-PH" sz="80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2336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031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1: Subclass </a:t>
            </a:r>
            <a:r>
              <a:rPr lang="en-US" sz="4000" b="1" dirty="0" err="1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PlatformEffect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02" y="1225609"/>
            <a:ext cx="9385300" cy="4972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72141" y="1386348"/>
            <a:ext cx="1750142" cy="462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495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0311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2: Override </a:t>
            </a:r>
            <a:r>
              <a:rPr lang="en-US" sz="4000" b="1" dirty="0" err="1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OnAttached</a:t>
            </a:r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4000" b="1" dirty="0" err="1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OnDetached</a:t>
            </a:r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method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108" y="2078231"/>
            <a:ext cx="8560593" cy="45359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77959" y="2873403"/>
            <a:ext cx="3793168" cy="462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877959" y="5187112"/>
            <a:ext cx="3793168" cy="462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755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031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3: Add a Resolution Group Name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82" y="1376323"/>
            <a:ext cx="8053387" cy="53485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0182" y="1376324"/>
            <a:ext cx="4424218" cy="313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270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031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4: Add an Export Effect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82" y="1376323"/>
            <a:ext cx="8053387" cy="53485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0182" y="1644178"/>
            <a:ext cx="7056582" cy="313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267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031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5: Subclass Routing Effect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73" y="2033010"/>
            <a:ext cx="8239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0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031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6: Attached on </a:t>
            </a:r>
            <a:r>
              <a:rPr lang="en-US" sz="4000" b="1" dirty="0" err="1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Xaml</a:t>
            </a:r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Control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79" y="1516208"/>
            <a:ext cx="8173628" cy="46735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29891" y="4045633"/>
            <a:ext cx="3786910" cy="313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3117272" y="2535488"/>
            <a:ext cx="6534727" cy="313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319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031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Sources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8837" y="1618781"/>
            <a:ext cx="9467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latin typeface="Roboto" panose="02000000000000000000"/>
                <a:hlinkClick r:id="rId3"/>
              </a:rPr>
              <a:t>https://docs.microsoft.com/en-us/xamarin/xamarin-forms/app-fundamentals/effects/</a:t>
            </a:r>
            <a:endParaRPr lang="en-PH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7903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8" y="4205346"/>
            <a:ext cx="79632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Shoot your Questions!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671580"/>
            <a:ext cx="796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Kirk Patrick Junsay, Senior Expert Mobile @ ERNI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924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 Me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88" y="1339234"/>
            <a:ext cx="3311996" cy="4961396"/>
          </a:xfrm>
          <a:prstGeom prst="rect">
            <a:avLst/>
          </a:prstGeom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4626804" y="1271009"/>
            <a:ext cx="11399056" cy="5029621"/>
          </a:xfrm>
          <a:prstGeom prst="rect">
            <a:avLst/>
          </a:prstGeom>
        </p:spPr>
        <p:txBody>
          <a:bodyPr lIns="45717" tIns="22859" rIns="45717" bIns="22859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PH" sz="2667" dirty="0"/>
              <a:t>Kirk Patrick Junsay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PH" sz="2667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PH" sz="2667" dirty="0"/>
              <a:t>Senior Expert Mobile Developer @ ERNI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PH" sz="2667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PH" sz="2667" dirty="0"/>
              <a:t>kirkpatrickjunsay@outlook.ph</a:t>
            </a:r>
          </a:p>
          <a:p>
            <a:endParaRPr lang="en-PH" sz="2667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PH" sz="2667" dirty="0" err="1"/>
              <a:t>Github</a:t>
            </a:r>
            <a:r>
              <a:rPr lang="en-PH" sz="2667" dirty="0"/>
              <a:t>: </a:t>
            </a:r>
            <a:r>
              <a:rPr lang="en-PH" sz="2667" dirty="0">
                <a:hlinkClick r:id="rId4"/>
              </a:rPr>
              <a:t>https://github.com/KirkPatrickJunsay</a:t>
            </a:r>
            <a:endParaRPr lang="en-PH" sz="2667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PH" sz="2667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PH" sz="2667" dirty="0"/>
              <a:t>Blog: </a:t>
            </a:r>
            <a:r>
              <a:rPr lang="en-PH" sz="2667" dirty="0">
                <a:hlinkClick r:id="rId5"/>
              </a:rPr>
              <a:t>https://codesandchips.wordpress.com/</a:t>
            </a:r>
            <a:endParaRPr lang="en-PH" sz="2667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93501" y="1667088"/>
            <a:ext cx="0" cy="435548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8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8018214" y="1839609"/>
            <a:ext cx="32245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/>
              <a:t>Even though mobile app revenue is forecast to be a whopping $189 billion in 2020, 60% of apps have never been downloaded. 57% of apps are deleted within 30 days.</a:t>
            </a:r>
            <a:endParaRPr lang="en-US" sz="2500" i="1" dirty="0">
              <a:latin typeface="Roboto Thin" panose="02000000000000000000" pitchFamily="2" charset="0"/>
              <a:ea typeface="Roboto Thin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D7F61-2B82-4226-8B45-39DE26FBD05C}"/>
              </a:ext>
            </a:extLst>
          </p:cNvPr>
          <p:cNvSpPr txBox="1"/>
          <p:nvPr/>
        </p:nvSpPr>
        <p:spPr>
          <a:xfrm>
            <a:off x="6939888" y="322799"/>
            <a:ext cx="12501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92428" y="730863"/>
            <a:ext cx="4343345" cy="1338752"/>
            <a:chOff x="369534" y="655716"/>
            <a:chExt cx="5005708" cy="15701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534" y="655716"/>
              <a:ext cx="5005708" cy="157015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958504" y="1061768"/>
              <a:ext cx="3377213" cy="75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FF0000"/>
                  </a:solidFill>
                </a:rPr>
                <a:t>62% </a:t>
              </a:r>
              <a:r>
                <a:rPr lang="en-PH" dirty="0">
                  <a:solidFill>
                    <a:srgbClr val="FF0000"/>
                  </a:solidFill>
                </a:rPr>
                <a:t>of users will uninstall an app that doesn’t work well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29016" y="2415825"/>
            <a:ext cx="4008661" cy="1743456"/>
            <a:chOff x="3041184" y="2795013"/>
            <a:chExt cx="4008661" cy="17434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1526" y="2795013"/>
              <a:ext cx="4008319" cy="174345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041184" y="3665811"/>
              <a:ext cx="2930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b="1" dirty="0">
                  <a:solidFill>
                    <a:srgbClr val="FF0000"/>
                  </a:solidFill>
                </a:rPr>
                <a:t>21% </a:t>
              </a:r>
              <a:r>
                <a:rPr lang="en-PH" sz="1600" dirty="0">
                  <a:solidFill>
                    <a:srgbClr val="FF0000"/>
                  </a:solidFill>
                </a:rPr>
                <a:t>of millennials will delete the app if they don’t like how it looks on their home screen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06" y="4607152"/>
            <a:ext cx="4429675" cy="14010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2427" y="5404881"/>
            <a:ext cx="35313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solidFill>
                  <a:srgbClr val="FF0000"/>
                </a:solidFill>
              </a:rPr>
              <a:t>Nearly </a:t>
            </a:r>
            <a:r>
              <a:rPr lang="en-PH" sz="1500" b="1" dirty="0">
                <a:solidFill>
                  <a:srgbClr val="FF0000"/>
                </a:solidFill>
              </a:rPr>
              <a:t>73% </a:t>
            </a:r>
            <a:r>
              <a:rPr lang="en-PH" sz="1500" dirty="0">
                <a:solidFill>
                  <a:srgbClr val="FF0000"/>
                </a:solidFill>
              </a:rPr>
              <a:t>of companies will conduct UX testing in the next 12 months</a:t>
            </a:r>
          </a:p>
        </p:txBody>
      </p:sp>
    </p:spTree>
    <p:extLst>
      <p:ext uri="{BB962C8B-B14F-4D97-AF65-F5344CB8AC3E}">
        <p14:creationId xmlns:p14="http://schemas.microsoft.com/office/powerpoint/2010/main" val="35628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6" name="Picture 4" descr="https://shartratechnology.com/wp-content/uploads/2019/10/funny-me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18" y="325109"/>
            <a:ext cx="7501466" cy="54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2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924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 Forms Control Rendering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08" y="1664505"/>
            <a:ext cx="10989708" cy="42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0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Limitations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19" y="1911927"/>
            <a:ext cx="11279700" cy="35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 Forms Customization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845" y="1192523"/>
            <a:ext cx="6457722" cy="56654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78546" y="3960609"/>
            <a:ext cx="6807201" cy="9051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610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use an Effect?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073" y="1588655"/>
            <a:ext cx="9857047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500" dirty="0">
                <a:latin typeface="Roboto" panose="02000000000000000000"/>
              </a:rPr>
              <a:t>Allows native controls to be customize.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500" dirty="0">
              <a:latin typeface="Roboto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500" dirty="0">
                <a:latin typeface="Roboto" panose="02000000000000000000"/>
              </a:rPr>
              <a:t>Typically use for small styling change.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500" dirty="0">
              <a:latin typeface="Roboto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500" dirty="0">
                <a:latin typeface="Roboto" panose="02000000000000000000"/>
              </a:rPr>
              <a:t>Lightweight compared to Custom Renderers.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500" dirty="0">
              <a:latin typeface="Roboto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500" dirty="0">
                <a:latin typeface="Roboto" panose="02000000000000000000"/>
              </a:rPr>
              <a:t>You can add multiple effects on a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500" dirty="0">
              <a:latin typeface="Roboto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500" dirty="0">
                <a:latin typeface="Roboto" panose="02000000000000000000"/>
              </a:rPr>
              <a:t>You can pass parameters on your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500" dirty="0">
              <a:latin typeface="Roboto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500" dirty="0">
                <a:latin typeface="Roboto" panose="02000000000000000000"/>
              </a:rPr>
              <a:t>You can define events.</a:t>
            </a:r>
          </a:p>
          <a:p>
            <a:endParaRPr lang="en-PH" dirty="0"/>
          </a:p>
        </p:txBody>
      </p:sp>
      <p:pic>
        <p:nvPicPr>
          <p:cNvPr id="1026" name="Picture 2" descr="Image result for xamarin forms effe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563" y="1588655"/>
            <a:ext cx="3864315" cy="359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93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031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are the working components?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0544" y="1840608"/>
            <a:ext cx="7470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Roboto" panose="02000000000000000000"/>
              </a:rPr>
              <a:t>Container</a:t>
            </a:r>
            <a:r>
              <a:rPr lang="en-PH" sz="2500" dirty="0">
                <a:latin typeface="Roboto" panose="02000000000000000000"/>
              </a:rPr>
              <a:t> – References the platform-specific control being used to implement the layout.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0544" y="3391351"/>
            <a:ext cx="98570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Roboto" panose="02000000000000000000"/>
              </a:rPr>
              <a:t>Control</a:t>
            </a:r>
            <a:r>
              <a:rPr lang="en-PH" sz="2500" dirty="0">
                <a:latin typeface="Roboto" panose="02000000000000000000"/>
              </a:rPr>
              <a:t> – References the platform-specific control being used to implement the Xamarin Forms control.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0544" y="4970181"/>
            <a:ext cx="88203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Roboto" panose="02000000000000000000"/>
              </a:rPr>
              <a:t>Element</a:t>
            </a:r>
            <a:r>
              <a:rPr lang="en-PH" sz="2500" dirty="0">
                <a:latin typeface="Roboto" panose="02000000000000000000"/>
              </a:rPr>
              <a:t> – References the Xamarin Forms control that’s being rendered</a:t>
            </a:r>
          </a:p>
        </p:txBody>
      </p:sp>
      <p:pic>
        <p:nvPicPr>
          <p:cNvPr id="2052" name="Picture 4" descr="Image result for container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7" y="1591711"/>
            <a:ext cx="1110671" cy="111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ontrol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89" y="3428780"/>
            <a:ext cx="824345" cy="82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blue icon png bl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93" y="4979523"/>
            <a:ext cx="700841" cy="70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89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310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Lato Regular</vt:lpstr>
      <vt:lpstr>Roboto</vt:lpstr>
      <vt:lpstr>Roboto Light</vt:lpstr>
      <vt:lpstr>Roboto Thin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Anthony Garcia</dc:creator>
  <cp:lastModifiedBy>Junsay Kirk Patrick (ERNI)</cp:lastModifiedBy>
  <cp:revision>47</cp:revision>
  <dcterms:created xsi:type="dcterms:W3CDTF">2020-02-27T12:00:51Z</dcterms:created>
  <dcterms:modified xsi:type="dcterms:W3CDTF">2020-02-28T17:20:41Z</dcterms:modified>
</cp:coreProperties>
</file>