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8" r:id="rId6"/>
    <p:sldId id="270" r:id="rId7"/>
    <p:sldId id="269" r:id="rId8"/>
    <p:sldId id="271" r:id="rId9"/>
    <p:sldId id="266" r:id="rId10"/>
    <p:sldId id="267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xmlns="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1" y="24133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Basic User Interface in </a:t>
            </a:r>
            <a:r>
              <a:rPr lang="en-US" sz="4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Xamarin</a:t>
            </a:r>
            <a:r>
              <a:rPr lang="en-US" sz="4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4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Forms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C#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100" name="Picture 4" descr="https://d5vf6134d8ffdnfp1qv4rv3l-wpengine.netdna-ssl.com/wp-content/uploads/Settings-450x2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8" y="2012754"/>
            <a:ext cx="5407446" cy="34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487" y="1666687"/>
            <a:ext cx="56578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9" y="340559"/>
            <a:ext cx="3086100" cy="617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6503832" y="746975"/>
            <a:ext cx="11462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467071" y="1609861"/>
            <a:ext cx="1061838" cy="466215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21228" y="746975"/>
            <a:ext cx="12084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512FC0-2C58-4D39-A5FE-30D477E51D39}"/>
              </a:ext>
            </a:extLst>
          </p:cNvPr>
          <p:cNvSpPr txBox="1"/>
          <p:nvPr/>
        </p:nvSpPr>
        <p:spPr>
          <a:xfrm>
            <a:off x="7714445" y="531531"/>
            <a:ext cx="1506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&lt;Button/&gt;</a:t>
            </a:r>
            <a:endParaRPr lang="en-US" sz="2200" b="1" i="1" dirty="0">
              <a:latin typeface="Roboto Light" pitchFamily="2" charset="0"/>
              <a:ea typeface="Roboto Light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512FC0-2C58-4D39-A5FE-30D477E51D39}"/>
              </a:ext>
            </a:extLst>
          </p:cNvPr>
          <p:cNvSpPr txBox="1"/>
          <p:nvPr/>
        </p:nvSpPr>
        <p:spPr>
          <a:xfrm>
            <a:off x="1121401" y="531531"/>
            <a:ext cx="1506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&lt;Entry/&gt;</a:t>
            </a:r>
            <a:endParaRPr lang="en-US" sz="2200" b="1" i="1" dirty="0">
              <a:latin typeface="Roboto Light" pitchFamily="2" charset="0"/>
              <a:ea typeface="Roboto Light" pitchFamily="2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0512FC0-2C58-4D39-A5FE-30D477E51D39}"/>
              </a:ext>
            </a:extLst>
          </p:cNvPr>
          <p:cNvSpPr txBox="1"/>
          <p:nvPr/>
        </p:nvSpPr>
        <p:spPr>
          <a:xfrm>
            <a:off x="7710662" y="3725493"/>
            <a:ext cx="1685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&lt;Listview/&gt;</a:t>
            </a:r>
            <a:endParaRPr lang="en-US" sz="2200" b="1" i="1" dirty="0">
              <a:latin typeface="Roboto Light" pitchFamily="2" charset="0"/>
              <a:ea typeface="Roboto Light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80C584-B1CD-4EAB-994D-F03085DD8A20}"/>
              </a:ext>
            </a:extLst>
          </p:cNvPr>
          <p:cNvSpPr txBox="1"/>
          <p:nvPr/>
        </p:nvSpPr>
        <p:spPr>
          <a:xfrm>
            <a:off x="355108" y="5863114"/>
            <a:ext cx="111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Ralph Gutierrez, Senior Mobile App Developer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80C584-B1CD-4EAB-994D-F03085DD8A20}"/>
              </a:ext>
            </a:extLst>
          </p:cNvPr>
          <p:cNvSpPr txBox="1"/>
          <p:nvPr/>
        </p:nvSpPr>
        <p:spPr>
          <a:xfrm>
            <a:off x="355108" y="6263224"/>
            <a:ext cx="1111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BCS Technology International - Philippines</a:t>
            </a:r>
            <a:endParaRPr lang="en-US" sz="2400" b="1" dirty="0">
              <a:solidFill>
                <a:schemeClr val="accent4"/>
              </a:solidFill>
              <a:latin typeface="Arial Black" panose="020B0A04020102020204" pitchFamily="34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D80C584-B1CD-4EAB-994D-F03085DD8A20}"/>
              </a:ext>
            </a:extLst>
          </p:cNvPr>
          <p:cNvSpPr txBox="1"/>
          <p:nvPr/>
        </p:nvSpPr>
        <p:spPr>
          <a:xfrm>
            <a:off x="355108" y="5344119"/>
            <a:ext cx="111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Ralph Gutierrez, Senior Mobile App Developer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80C584-B1CD-4EAB-994D-F03085DD8A20}"/>
              </a:ext>
            </a:extLst>
          </p:cNvPr>
          <p:cNvSpPr txBox="1"/>
          <p:nvPr/>
        </p:nvSpPr>
        <p:spPr>
          <a:xfrm>
            <a:off x="355108" y="5744229"/>
            <a:ext cx="1111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BCS Technology International - Philippines</a:t>
            </a:r>
            <a:endParaRPr lang="en-US" sz="2400" b="1" dirty="0">
              <a:solidFill>
                <a:schemeClr val="accent4"/>
              </a:solidFill>
              <a:latin typeface="Arial Black" panose="020B0A04020102020204" pitchFamily="34" charset="0"/>
              <a:ea typeface="Roboto Light" panose="02000000000000000000" pitchFamily="2" charset="0"/>
            </a:endParaRPr>
          </a:p>
        </p:txBody>
      </p:sp>
      <p:pic>
        <p:nvPicPr>
          <p:cNvPr id="1026" name="Picture 2" descr="Image result for dennis trill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-1170" r="2106" b="12821"/>
          <a:stretch/>
        </p:blipFill>
        <p:spPr bwMode="auto">
          <a:xfrm>
            <a:off x="3528810" y="721218"/>
            <a:ext cx="5870411" cy="39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Xamarin Forms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512FC0-2C58-4D39-A5FE-30D477E51D39}"/>
              </a:ext>
            </a:extLst>
          </p:cNvPr>
          <p:cNvSpPr txBox="1"/>
          <p:nvPr/>
        </p:nvSpPr>
        <p:spPr>
          <a:xfrm>
            <a:off x="5900571" y="2661080"/>
            <a:ext cx="57154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Xamarin.Forms allows developers to </a:t>
            </a:r>
            <a:r>
              <a:rPr lang="en-US" sz="2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create</a:t>
            </a:r>
          </a:p>
          <a:p>
            <a:r>
              <a:rPr lang="en-US" sz="2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user interfaces 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in XAML with code-behind in </a:t>
            </a:r>
            <a:endParaRPr lang="en-US" sz="2200" b="1" dirty="0" smtClean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#. </a:t>
            </a:r>
            <a:r>
              <a:rPr lang="en-US" sz="2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These 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interfaces are rendered as </a:t>
            </a:r>
            <a:endParaRPr lang="en-US" sz="2200" b="1" dirty="0" smtClean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performant native </a:t>
            </a:r>
            <a:r>
              <a:rPr lang="en-US" sz="2200" b="1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controls on each platform.</a:t>
            </a:r>
            <a:endParaRPr lang="en-US" sz="2200" b="1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player.slideplayer.com/76/12655157/slides/slide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0" t="18104" r="5732" b="11943"/>
          <a:stretch/>
        </p:blipFill>
        <p:spPr bwMode="auto">
          <a:xfrm>
            <a:off x="1101776" y="1571237"/>
            <a:ext cx="4798795" cy="437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Who Xamarin.Forms is for ?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512FC0-2C58-4D39-A5FE-30D477E51D39}"/>
              </a:ext>
            </a:extLst>
          </p:cNvPr>
          <p:cNvSpPr txBox="1"/>
          <p:nvPr/>
        </p:nvSpPr>
        <p:spPr>
          <a:xfrm>
            <a:off x="851319" y="2440261"/>
            <a:ext cx="10020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Roboto Light" pitchFamily="2" charset="0"/>
                <a:ea typeface="Roboto Light" pitchFamily="2" charset="0"/>
              </a:rPr>
              <a:t>Share UI layout and design across platforms.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Roboto Light" pitchFamily="2" charset="0"/>
                <a:ea typeface="Roboto Light" pitchFamily="2" charset="0"/>
              </a:rPr>
              <a:t>Share code, test and business logic across platforms.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Roboto Light" pitchFamily="2" charset="0"/>
                <a:ea typeface="Roboto Light" pitchFamily="2" charset="0"/>
              </a:rPr>
              <a:t>Write cross-platform apps in C# with Visual Studio.</a:t>
            </a:r>
            <a:endParaRPr lang="en-US" sz="2200" b="1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512FC0-2C58-4D39-A5FE-30D477E51D39}"/>
              </a:ext>
            </a:extLst>
          </p:cNvPr>
          <p:cNvSpPr txBox="1"/>
          <p:nvPr/>
        </p:nvSpPr>
        <p:spPr>
          <a:xfrm>
            <a:off x="851319" y="1791843"/>
            <a:ext cx="9723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Xamarin.Forms is for developers with the following goals</a:t>
            </a:r>
            <a:r>
              <a:rPr lang="en-US" sz="2200" b="1" i="1" dirty="0" smtClean="0"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:</a:t>
            </a:r>
            <a:endParaRPr lang="en-US" sz="2200" b="1" i="1" dirty="0">
              <a:latin typeface="Roboto Light" pitchFamily="2" charset="0"/>
              <a:ea typeface="Roboto Light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Input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8" y="1738155"/>
            <a:ext cx="4886325" cy="456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666" y="2087517"/>
            <a:ext cx="38862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Button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8" y="1487443"/>
            <a:ext cx="4541583" cy="4313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950" y="1853394"/>
            <a:ext cx="5038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Grid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5" y="1675535"/>
            <a:ext cx="4989826" cy="4625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2519372"/>
            <a:ext cx="5902826" cy="29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Listview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53" y="1811695"/>
            <a:ext cx="5165890" cy="3674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67" y="1811694"/>
            <a:ext cx="5710115" cy="31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XAML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pic>
        <p:nvPicPr>
          <p:cNvPr id="4100" name="Picture 4" descr="https://d5vf6134d8ffdnfp1qv4rv3l-wpengine.netdna-ssl.com/wp-content/uploads/Settings-450x2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8" y="2012754"/>
            <a:ext cx="5407446" cy="34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82" y="1785749"/>
            <a:ext cx="56007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130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Roboto</vt:lpstr>
      <vt:lpstr>Roboto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Ralph Gutierrez</cp:lastModifiedBy>
  <cp:revision>26</cp:revision>
  <dcterms:created xsi:type="dcterms:W3CDTF">2020-02-27T12:00:51Z</dcterms:created>
  <dcterms:modified xsi:type="dcterms:W3CDTF">2020-02-29T02:51:33Z</dcterms:modified>
</cp:coreProperties>
</file>