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6" r:id="rId6"/>
    <p:sldId id="261" r:id="rId7"/>
    <p:sldId id="257" r:id="rId8"/>
    <p:sldId id="266" r:id="rId9"/>
    <p:sldId id="267" r:id="rId10"/>
    <p:sldId id="268" r:id="rId11"/>
    <p:sldId id="265" r:id="rId12"/>
    <p:sldId id="269" r:id="rId13"/>
    <p:sldId id="260" r:id="rId14"/>
    <p:sldId id="262" r:id="rId15"/>
    <p:sldId id="272" r:id="rId16"/>
    <p:sldId id="271" r:id="rId17"/>
    <p:sldId id="263" r:id="rId18"/>
    <p:sldId id="273" r:id="rId19"/>
    <p:sldId id="274" r:id="rId20"/>
    <p:sldId id="275" r:id="rId21"/>
    <p:sldId id="26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2FE8"/>
    <a:srgbClr val="F7F7F7"/>
    <a:srgbClr val="ECECE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02DF3E-86BE-49D6-9F49-C24098AF68C6}" v="24" dt="2020-03-02T09:20:28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dric Gabrang" userId="a9e4abb8-6688-4557-bb0a-4ef6ec02013f" providerId="ADAL" clId="{8702DF3E-86BE-49D6-9F49-C24098AF68C6}"/>
    <pc:docChg chg="addSld delSld modSld">
      <pc:chgData name="Cedric Gabrang" userId="a9e4abb8-6688-4557-bb0a-4ef6ec02013f" providerId="ADAL" clId="{8702DF3E-86BE-49D6-9F49-C24098AF68C6}" dt="2020-03-02T09:20:28.620" v="169"/>
      <pc:docMkLst>
        <pc:docMk/>
      </pc:docMkLst>
      <pc:sldChg chg="addSp delSp add">
        <pc:chgData name="Cedric Gabrang" userId="a9e4abb8-6688-4557-bb0a-4ef6ec02013f" providerId="ADAL" clId="{8702DF3E-86BE-49D6-9F49-C24098AF68C6}" dt="2020-03-02T09:20:28.620" v="169"/>
        <pc:sldMkLst>
          <pc:docMk/>
          <pc:sldMk cId="413016390" sldId="276"/>
        </pc:sldMkLst>
        <pc:spChg chg="del">
          <ac:chgData name="Cedric Gabrang" userId="a9e4abb8-6688-4557-bb0a-4ef6ec02013f" providerId="ADAL" clId="{8702DF3E-86BE-49D6-9F49-C24098AF68C6}" dt="2020-03-02T09:20:27.497" v="168"/>
          <ac:spMkLst>
            <pc:docMk/>
            <pc:sldMk cId="413016390" sldId="276"/>
            <ac:spMk id="2" creationId="{B285B707-5F93-4712-B92D-733C591E1520}"/>
          </ac:spMkLst>
        </pc:spChg>
        <pc:spChg chg="del">
          <ac:chgData name="Cedric Gabrang" userId="a9e4abb8-6688-4557-bb0a-4ef6ec02013f" providerId="ADAL" clId="{8702DF3E-86BE-49D6-9F49-C24098AF68C6}" dt="2020-03-02T09:20:27.497" v="168"/>
          <ac:spMkLst>
            <pc:docMk/>
            <pc:sldMk cId="413016390" sldId="276"/>
            <ac:spMk id="3" creationId="{B67B4A89-8867-4F65-9F33-D412A7C4C14A}"/>
          </ac:spMkLst>
        </pc:spChg>
        <pc:picChg chg="add">
          <ac:chgData name="Cedric Gabrang" userId="a9e4abb8-6688-4557-bb0a-4ef6ec02013f" providerId="ADAL" clId="{8702DF3E-86BE-49D6-9F49-C24098AF68C6}" dt="2020-03-02T09:20:28.620" v="169"/>
          <ac:picMkLst>
            <pc:docMk/>
            <pc:sldMk cId="413016390" sldId="276"/>
            <ac:picMk id="4" creationId="{5C62662F-7F36-4F47-8363-06B87931B9CA}"/>
          </ac:picMkLst>
        </pc:picChg>
      </pc:sldChg>
      <pc:sldChg chg="addSp delSp modSp add del mod">
        <pc:chgData name="Cedric Gabrang" userId="a9e4abb8-6688-4557-bb0a-4ef6ec02013f" providerId="ADAL" clId="{8702DF3E-86BE-49D6-9F49-C24098AF68C6}" dt="2020-03-02T04:41:12.140" v="166" actId="2696"/>
        <pc:sldMkLst>
          <pc:docMk/>
          <pc:sldMk cId="4183221690" sldId="276"/>
        </pc:sldMkLst>
        <pc:spChg chg="del">
          <ac:chgData name="Cedric Gabrang" userId="a9e4abb8-6688-4557-bb0a-4ef6ec02013f" providerId="ADAL" clId="{8702DF3E-86BE-49D6-9F49-C24098AF68C6}" dt="2020-02-29T07:16:44.356" v="1"/>
          <ac:spMkLst>
            <pc:docMk/>
            <pc:sldMk cId="4183221690" sldId="276"/>
            <ac:spMk id="2" creationId="{437D0E96-6C8D-49FE-B07C-479437E66A4E}"/>
          </ac:spMkLst>
        </pc:spChg>
        <pc:spChg chg="del">
          <ac:chgData name="Cedric Gabrang" userId="a9e4abb8-6688-4557-bb0a-4ef6ec02013f" providerId="ADAL" clId="{8702DF3E-86BE-49D6-9F49-C24098AF68C6}" dt="2020-02-29T07:16:44.356" v="1"/>
          <ac:spMkLst>
            <pc:docMk/>
            <pc:sldMk cId="4183221690" sldId="276"/>
            <ac:spMk id="3" creationId="{C9370170-125B-4E1B-A654-6C8990285354}"/>
          </ac:spMkLst>
        </pc:spChg>
        <pc:spChg chg="add mod">
          <ac:chgData name="Cedric Gabrang" userId="a9e4abb8-6688-4557-bb0a-4ef6ec02013f" providerId="ADAL" clId="{8702DF3E-86BE-49D6-9F49-C24098AF68C6}" dt="2020-02-29T07:19:28.584" v="158" actId="1076"/>
          <ac:spMkLst>
            <pc:docMk/>
            <pc:sldMk cId="4183221690" sldId="276"/>
            <ac:spMk id="4" creationId="{38744B2C-1296-46C1-8FE2-132332439886}"/>
          </ac:spMkLst>
        </pc:spChg>
        <pc:spChg chg="add mod">
          <ac:chgData name="Cedric Gabrang" userId="a9e4abb8-6688-4557-bb0a-4ef6ec02013f" providerId="ADAL" clId="{8702DF3E-86BE-49D6-9F49-C24098AF68C6}" dt="2020-02-29T07:19:32.259" v="159" actId="1076"/>
          <ac:spMkLst>
            <pc:docMk/>
            <pc:sldMk cId="4183221690" sldId="276"/>
            <ac:spMk id="5" creationId="{9E1B89BC-E281-46AD-804C-1A36D40C58B6}"/>
          </ac:spMkLst>
        </pc:spChg>
        <pc:spChg chg="add mod">
          <ac:chgData name="Cedric Gabrang" userId="a9e4abb8-6688-4557-bb0a-4ef6ec02013f" providerId="ADAL" clId="{8702DF3E-86BE-49D6-9F49-C24098AF68C6}" dt="2020-02-29T07:19:39.787" v="162" actId="1076"/>
          <ac:spMkLst>
            <pc:docMk/>
            <pc:sldMk cId="4183221690" sldId="276"/>
            <ac:spMk id="8" creationId="{63438A8C-6480-45E7-A7D1-BAF91F139954}"/>
          </ac:spMkLst>
        </pc:spChg>
        <pc:spChg chg="add mod">
          <ac:chgData name="Cedric Gabrang" userId="a9e4abb8-6688-4557-bb0a-4ef6ec02013f" providerId="ADAL" clId="{8702DF3E-86BE-49D6-9F49-C24098AF68C6}" dt="2020-02-29T07:19:55.076" v="165" actId="1076"/>
          <ac:spMkLst>
            <pc:docMk/>
            <pc:sldMk cId="4183221690" sldId="276"/>
            <ac:spMk id="9" creationId="{A8D75BD8-9D56-43B5-B596-31C67F723588}"/>
          </ac:spMkLst>
        </pc:spChg>
        <pc:spChg chg="add del">
          <ac:chgData name="Cedric Gabrang" userId="a9e4abb8-6688-4557-bb0a-4ef6ec02013f" providerId="ADAL" clId="{8702DF3E-86BE-49D6-9F49-C24098AF68C6}" dt="2020-02-29T07:19:47.859" v="164"/>
          <ac:spMkLst>
            <pc:docMk/>
            <pc:sldMk cId="4183221690" sldId="276"/>
            <ac:spMk id="10" creationId="{38DE8C4E-9ACB-4C4B-96DE-4BB30D73B805}"/>
          </ac:spMkLst>
        </pc:spChg>
        <pc:picChg chg="add mod">
          <ac:chgData name="Cedric Gabrang" userId="a9e4abb8-6688-4557-bb0a-4ef6ec02013f" providerId="ADAL" clId="{8702DF3E-86BE-49D6-9F49-C24098AF68C6}" dt="2020-02-29T07:19:35.705" v="161" actId="1076"/>
          <ac:picMkLst>
            <pc:docMk/>
            <pc:sldMk cId="4183221690" sldId="276"/>
            <ac:picMk id="1026" creationId="{4327B42B-6DEF-4CEB-8D3E-327A7F9965EB}"/>
          </ac:picMkLst>
        </pc:picChg>
        <pc:picChg chg="add del">
          <ac:chgData name="Cedric Gabrang" userId="a9e4abb8-6688-4557-bb0a-4ef6ec02013f" providerId="ADAL" clId="{8702DF3E-86BE-49D6-9F49-C24098AF68C6}" dt="2020-02-29T07:18:32.298" v="126"/>
          <ac:picMkLst>
            <pc:docMk/>
            <pc:sldMk cId="4183221690" sldId="276"/>
            <ac:picMk id="1028" creationId="{EFAAEE60-7F45-4D73-A297-755336C5522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92C7-F7CE-45A2-A0AF-E09855C88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412218-F386-45C3-90D6-8FD16508A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10A2F-A394-42F3-AFF4-70DC056DF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75F2-8AD3-45D5-BC6C-4E0A34B4CC6E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A822D-CABD-4BB4-B1FB-2C7F2BF5D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A7191-708C-4A80-A7C1-BC6F60A0B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6A40-E678-4D47-B4EA-2592BE4B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35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05BA0-E8AC-48F5-AE8A-111AB7064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5EAF1-114D-486C-B17D-6C242DE2D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E2323-EA59-43EF-900C-1967CB728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75F2-8AD3-45D5-BC6C-4E0A34B4CC6E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0B7EF-5B31-4522-AA5A-492BEEC71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65167-66D9-493B-AB64-1DCC6B940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6A40-E678-4D47-B4EA-2592BE4B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23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841EAC-3920-40EE-B5B2-8D3C435889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876AB-A973-4BF4-8DB6-25394D067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6664E-FA04-4948-A71A-6B8CA7A79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75F2-8AD3-45D5-BC6C-4E0A34B4CC6E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29D5F-18FD-4D97-A183-FD842E53F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6AF7B-FF7D-4C01-86D8-E3B7F7D85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6A40-E678-4D47-B4EA-2592BE4B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525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2EA9C-DC66-4634-AB31-1C00A2361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55ACD-4713-452A-B24C-C71E5D44B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783B6-6ECB-4C57-915E-80A38C8A1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75F2-8AD3-45D5-BC6C-4E0A34B4CC6E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0A96D-4CB8-4793-B505-9F4548A9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34E1B-FEB0-4157-A5BB-A2941EBB9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6A40-E678-4D47-B4EA-2592BE4B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28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28F5F-4E18-42AF-893A-72CB23E97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07AD7-59BE-47C5-BE03-6F96587E9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85E29-76E2-47CC-A6DB-008DF0E76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75F2-8AD3-45D5-BC6C-4E0A34B4CC6E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C34D6-71C6-4B3E-99A3-6AC96DED0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8B5F7-A814-44CB-9A98-FEF8FF713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6A40-E678-4D47-B4EA-2592BE4B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21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7B7D9-D42B-4993-9FD8-A7E75C478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5DB77-BD65-4705-B69D-3E41C8D724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D9F702-5D48-4E75-8B48-E122D72F1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E9A93-6163-4E9F-8609-90F4FF363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75F2-8AD3-45D5-BC6C-4E0A34B4CC6E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5EA4C-BFFA-4D15-B15F-489D75E9C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2F796-BEE7-4933-8EB0-FFD9C0D7D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6A40-E678-4D47-B4EA-2592BE4B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78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2B889-DE10-4F73-9F64-183A90BC4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6F2E0-AB0B-4F07-B441-D5A83B8D3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730455-8DB7-49E8-B763-DA0BD71B5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E755C1-5030-4D02-89F2-F25B29BAF7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2526EB-432B-4209-81C4-EDEE0C26EA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83C857-FA4D-4785-8DBD-20874B486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75F2-8AD3-45D5-BC6C-4E0A34B4CC6E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0832E5-97F4-4A63-9EA6-DDE997425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DEA13-06FF-4706-899B-4194D881F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6A40-E678-4D47-B4EA-2592BE4B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6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D66D5-5828-48D2-8F3F-859ABC360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5C62FE-501C-49A9-B152-89E8D6FDC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75F2-8AD3-45D5-BC6C-4E0A34B4CC6E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22547-582B-4C3D-91E8-2C6B88B36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F1D25E-9922-4074-8001-999A6E5C1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6A40-E678-4D47-B4EA-2592BE4B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89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6BA52D-B988-4753-8E51-A4B559515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75F2-8AD3-45D5-BC6C-4E0A34B4CC6E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6DDE19-DA13-4BB8-A4F9-CC9D925D0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31287A-262F-4832-9862-1C1111A60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6A40-E678-4D47-B4EA-2592BE4B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50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B4D8C-EE7E-443D-8551-F6C2B2E08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B3FE9-6772-440C-9788-CB7F308E5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222BB4-9D49-43E1-8C83-C59310C30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83AC5-F600-497F-B11A-E93B280BF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75F2-8AD3-45D5-BC6C-4E0A34B4CC6E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E260D4-5A44-40DD-A412-820B758A8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06258-E2A5-47E4-8F89-C34E7C460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6A40-E678-4D47-B4EA-2592BE4B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DCB55-DD22-4FBB-B039-9B7B877F9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554C1E-584B-421F-8142-5C9CD56F30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F57E84-861E-495A-8B7D-E066B9C0A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165ED-F3A2-4396-AF4E-FC3F8635F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75F2-8AD3-45D5-BC6C-4E0A34B4CC6E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F7A26-8B20-4506-9E00-20D5E296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0862F-083C-4D4F-945B-10F91E527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6A40-E678-4D47-B4EA-2592BE4B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8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2EC7D1-B45C-477B-85FC-A09149B73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4FAC9-AAFD-48D6-9F05-48004A8AD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10503-3FFA-4A16-862B-C864A8930F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375F2-8AD3-45D5-BC6C-4E0A34B4CC6E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450FD-5432-4D35-B0FB-4B55FF8EB8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24A7E-5D73-41AF-AB87-0AD88D43A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E6A40-E678-4D47-B4EA-2592BE4BD6C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picture containing monitor, sitting, dark, oven&#10;&#10;Description automatically generated">
            <a:extLst>
              <a:ext uri="{FF2B5EF4-FFF2-40B4-BE49-F238E27FC236}">
                <a16:creationId xmlns:a16="http://schemas.microsoft.com/office/drawing/2014/main" id="{2C67D930-DD7D-4D16-919A-33073A2E1442}"/>
              </a:ext>
            </a:extLst>
          </p:cNvPr>
          <p:cNvPicPr>
            <a:picLocks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1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postman.com/downloads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xamarin/essential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jikan.moe/v3/search/anime?q=naruto&amp;limit=5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2F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935F48-39F7-4A31-A604-A2B5D498F788}"/>
              </a:ext>
            </a:extLst>
          </p:cNvPr>
          <p:cNvSpPr txBox="1"/>
          <p:nvPr/>
        </p:nvSpPr>
        <p:spPr>
          <a:xfrm>
            <a:off x="355108" y="4205346"/>
            <a:ext cx="79632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Consuming RESTful Web Service</a:t>
            </a:r>
          </a:p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 your Xamarin.Forms application</a:t>
            </a: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722F2D6F-7EAC-4899-A86E-7DD7DC5E4C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D80C584-B1CD-4EAB-994D-F03085DD8A20}"/>
              </a:ext>
            </a:extLst>
          </p:cNvPr>
          <p:cNvSpPr txBox="1"/>
          <p:nvPr/>
        </p:nvSpPr>
        <p:spPr>
          <a:xfrm>
            <a:off x="355107" y="5671580"/>
            <a:ext cx="8682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Cedric Gabrang, Senior Mobile Applications Developers @ XAM Consulting</a:t>
            </a:r>
            <a:endParaRPr lang="en-US" dirty="0">
              <a:solidFill>
                <a:schemeClr val="bg1">
                  <a:lumMod val="9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424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935F48-39F7-4A31-A604-A2B5D498F788}"/>
              </a:ext>
            </a:extLst>
          </p:cNvPr>
          <p:cNvSpPr txBox="1"/>
          <p:nvPr/>
        </p:nvSpPr>
        <p:spPr>
          <a:xfrm>
            <a:off x="365268" y="415666"/>
            <a:ext cx="7963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592F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RESTful Web Service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0DE72A6-7145-4C4D-9E8E-0C833F569E9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ED3FED-B4A5-4241-B1A0-F98F0DC346D5}"/>
              </a:ext>
            </a:extLst>
          </p:cNvPr>
          <p:cNvSpPr txBox="1"/>
          <p:nvPr/>
        </p:nvSpPr>
        <p:spPr>
          <a:xfrm>
            <a:off x="761508" y="1123552"/>
            <a:ext cx="7963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Sample Web Service Response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E436D9-381D-4B8C-9462-13F392567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541" y="1938222"/>
            <a:ext cx="7618161" cy="450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771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2F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935F48-39F7-4A31-A604-A2B5D498F788}"/>
              </a:ext>
            </a:extLst>
          </p:cNvPr>
          <p:cNvSpPr txBox="1"/>
          <p:nvPr/>
        </p:nvSpPr>
        <p:spPr>
          <a:xfrm>
            <a:off x="0" y="307505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What is JSON?</a:t>
            </a:r>
            <a:endParaRPr lang="en-US" sz="36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722F2D6F-7EAC-4899-A86E-7DD7DC5E4C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427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935F48-39F7-4A31-A604-A2B5D498F788}"/>
              </a:ext>
            </a:extLst>
          </p:cNvPr>
          <p:cNvSpPr txBox="1"/>
          <p:nvPr/>
        </p:nvSpPr>
        <p:spPr>
          <a:xfrm>
            <a:off x="365268" y="415666"/>
            <a:ext cx="7963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592F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RESTful Web Service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0DE72A6-7145-4C4D-9E8E-0C833F569E9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512FC0-2C58-4D39-A5FE-30D477E51D39}"/>
              </a:ext>
            </a:extLst>
          </p:cNvPr>
          <p:cNvSpPr txBox="1"/>
          <p:nvPr/>
        </p:nvSpPr>
        <p:spPr>
          <a:xfrm>
            <a:off x="1234194" y="2367171"/>
            <a:ext cx="97236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stands for </a:t>
            </a:r>
            <a:r>
              <a:rPr lang="en-US" sz="2200" b="1" dirty="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J</a:t>
            </a: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ava</a:t>
            </a:r>
            <a:r>
              <a:rPr lang="en-US" sz="2200" b="1" dirty="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S</a:t>
            </a: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cript </a:t>
            </a:r>
            <a:r>
              <a:rPr lang="en-US" sz="2200" b="1" dirty="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O</a:t>
            </a: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bject </a:t>
            </a:r>
            <a:r>
              <a:rPr lang="en-US" sz="2200" b="1" dirty="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N</a:t>
            </a: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otation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a lightweight data-interchange format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"self-describing" and easy to understand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B07618-BF6C-42E6-8380-8C4359FC0507}"/>
              </a:ext>
            </a:extLst>
          </p:cNvPr>
          <p:cNvSpPr txBox="1"/>
          <p:nvPr/>
        </p:nvSpPr>
        <p:spPr>
          <a:xfrm>
            <a:off x="761508" y="1123552"/>
            <a:ext cx="7963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What is JSON?</a:t>
            </a:r>
          </a:p>
        </p:txBody>
      </p:sp>
      <p:pic>
        <p:nvPicPr>
          <p:cNvPr id="9" name="Picture 2" descr="Image result for jayson tatum">
            <a:extLst>
              <a:ext uri="{FF2B5EF4-FFF2-40B4-BE49-F238E27FC236}">
                <a16:creationId xmlns:a16="http://schemas.microsoft.com/office/drawing/2014/main" id="{4B37122A-E326-4652-A21C-BA32FB3D1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790" y="1354384"/>
            <a:ext cx="4377267" cy="3030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3882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935F48-39F7-4A31-A604-A2B5D498F788}"/>
              </a:ext>
            </a:extLst>
          </p:cNvPr>
          <p:cNvSpPr txBox="1"/>
          <p:nvPr/>
        </p:nvSpPr>
        <p:spPr>
          <a:xfrm>
            <a:off x="365268" y="415666"/>
            <a:ext cx="7963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592F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RESTful Web Service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0DE72A6-7145-4C4D-9E8E-0C833F569E9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ED3FED-B4A5-4241-B1A0-F98F0DC346D5}"/>
              </a:ext>
            </a:extLst>
          </p:cNvPr>
          <p:cNvSpPr txBox="1"/>
          <p:nvPr/>
        </p:nvSpPr>
        <p:spPr>
          <a:xfrm>
            <a:off x="761508" y="1123552"/>
            <a:ext cx="7963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Postman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679066-B3A2-4DD8-846A-C3606C1A9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658" y="1793075"/>
            <a:ext cx="8171430" cy="47469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F2F1D29-3E85-4F2B-A1F8-E4885D49F2D4}"/>
              </a:ext>
            </a:extLst>
          </p:cNvPr>
          <p:cNvSpPr/>
          <p:nvPr/>
        </p:nvSpPr>
        <p:spPr>
          <a:xfrm>
            <a:off x="5627293" y="1331410"/>
            <a:ext cx="45079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2000" i="1" dirty="0">
                <a:latin typeface="Roboto Thin" panose="02000000000000000000" pitchFamily="2" charset="0"/>
                <a:ea typeface="Roboto Thin" panose="02000000000000000000" pitchFamily="2" charset="0"/>
                <a:hlinkClick r:id="rId4"/>
              </a:rPr>
              <a:t>https://www.postman.com/downloads/</a:t>
            </a:r>
            <a:endParaRPr lang="en-PH" sz="2000" i="1"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568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0F9FC0-D3BC-4F84-9214-ACB1CF524D15}"/>
              </a:ext>
            </a:extLst>
          </p:cNvPr>
          <p:cNvSpPr/>
          <p:nvPr/>
        </p:nvSpPr>
        <p:spPr>
          <a:xfrm>
            <a:off x="685097" y="2457247"/>
            <a:ext cx="6324055" cy="684279"/>
          </a:xfrm>
          <a:prstGeom prst="rect">
            <a:avLst/>
          </a:prstGeom>
          <a:solidFill>
            <a:srgbClr val="592F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935F48-39F7-4A31-A604-A2B5D498F788}"/>
              </a:ext>
            </a:extLst>
          </p:cNvPr>
          <p:cNvSpPr txBox="1"/>
          <p:nvPr/>
        </p:nvSpPr>
        <p:spPr>
          <a:xfrm>
            <a:off x="365268" y="415666"/>
            <a:ext cx="7963269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592F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RESTful Web Service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0DE72A6-7145-4C4D-9E8E-0C833F569E9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ED3FED-B4A5-4241-B1A0-F98F0DC346D5}"/>
              </a:ext>
            </a:extLst>
          </p:cNvPr>
          <p:cNvSpPr txBox="1"/>
          <p:nvPr/>
        </p:nvSpPr>
        <p:spPr>
          <a:xfrm>
            <a:off x="761508" y="1123552"/>
            <a:ext cx="7963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Code Sample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E91748-4594-4140-8C68-22488AC8B357}"/>
              </a:ext>
            </a:extLst>
          </p:cNvPr>
          <p:cNvSpPr txBox="1"/>
          <p:nvPr/>
        </p:nvSpPr>
        <p:spPr>
          <a:xfrm>
            <a:off x="4905550" y="3943891"/>
            <a:ext cx="566479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Roboto Thin" panose="02000000000000000000" pitchFamily="2" charset="0"/>
                <a:ea typeface="Roboto Thin" panose="02000000000000000000" pitchFamily="2" charset="0"/>
              </a:rPr>
              <a:t>Namespace: 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System.Net.Http</a:t>
            </a:r>
            <a:br>
              <a:rPr lang="en-US" sz="1600" b="1" dirty="0">
                <a:latin typeface="Roboto Thin" panose="02000000000000000000" pitchFamily="2" charset="0"/>
                <a:ea typeface="Roboto Thin" panose="02000000000000000000" pitchFamily="2" charset="0"/>
              </a:rPr>
            </a:br>
            <a:br>
              <a:rPr lang="en-US" sz="1600" dirty="0">
                <a:latin typeface="Roboto Thin" panose="02000000000000000000" pitchFamily="2" charset="0"/>
                <a:ea typeface="Roboto Thin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Provides a base class for sending HTTP requests and receiving HTTP responses from a resource identified by a URI.</a:t>
            </a:r>
            <a:endParaRPr lang="en-PH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E257925-543E-4BCB-816D-4EDCF1B7E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508" y="2387583"/>
            <a:ext cx="6324055" cy="68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666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0F9FC0-D3BC-4F84-9214-ACB1CF524D15}"/>
              </a:ext>
            </a:extLst>
          </p:cNvPr>
          <p:cNvSpPr/>
          <p:nvPr/>
        </p:nvSpPr>
        <p:spPr>
          <a:xfrm>
            <a:off x="685097" y="2483882"/>
            <a:ext cx="6979820" cy="545676"/>
          </a:xfrm>
          <a:prstGeom prst="rect">
            <a:avLst/>
          </a:prstGeom>
          <a:solidFill>
            <a:srgbClr val="592F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935F48-39F7-4A31-A604-A2B5D498F788}"/>
              </a:ext>
            </a:extLst>
          </p:cNvPr>
          <p:cNvSpPr txBox="1"/>
          <p:nvPr/>
        </p:nvSpPr>
        <p:spPr>
          <a:xfrm>
            <a:off x="365268" y="415666"/>
            <a:ext cx="7963269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592F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RESTful Web Service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0DE72A6-7145-4C4D-9E8E-0C833F569E9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ED3FED-B4A5-4241-B1A0-F98F0DC346D5}"/>
              </a:ext>
            </a:extLst>
          </p:cNvPr>
          <p:cNvSpPr txBox="1"/>
          <p:nvPr/>
        </p:nvSpPr>
        <p:spPr>
          <a:xfrm>
            <a:off x="761508" y="1123552"/>
            <a:ext cx="7963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Code Sample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E91748-4594-4140-8C68-22488AC8B357}"/>
              </a:ext>
            </a:extLst>
          </p:cNvPr>
          <p:cNvSpPr txBox="1"/>
          <p:nvPr/>
        </p:nvSpPr>
        <p:spPr>
          <a:xfrm>
            <a:off x="355780" y="3828443"/>
            <a:ext cx="3819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Roboto Thin" panose="02000000000000000000" pitchFamily="2" charset="0"/>
                <a:ea typeface="Roboto Thin" panose="02000000000000000000" pitchFamily="2" charset="0"/>
              </a:rPr>
              <a:t>Represents a HTTP response message including the status code and data.</a:t>
            </a:r>
            <a:endParaRPr lang="en-PH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ED8103-953C-47D6-B527-AEC545FA6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508" y="2319284"/>
            <a:ext cx="6979820" cy="63453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C1BDC6F-A539-45DB-A477-A5BCEB617580}"/>
              </a:ext>
            </a:extLst>
          </p:cNvPr>
          <p:cNvCxnSpPr>
            <a:cxnSpLocks/>
          </p:cNvCxnSpPr>
          <p:nvPr/>
        </p:nvCxnSpPr>
        <p:spPr>
          <a:xfrm>
            <a:off x="1509204" y="2974023"/>
            <a:ext cx="0" cy="736845"/>
          </a:xfrm>
          <a:prstGeom prst="straightConnector1">
            <a:avLst/>
          </a:prstGeom>
          <a:ln w="38100">
            <a:solidFill>
              <a:srgbClr val="592F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9D07DB4-3F94-4E81-B2BD-0C9EFE63BB91}"/>
              </a:ext>
            </a:extLst>
          </p:cNvPr>
          <p:cNvSpPr txBox="1"/>
          <p:nvPr/>
        </p:nvSpPr>
        <p:spPr>
          <a:xfrm>
            <a:off x="5239978" y="3808234"/>
            <a:ext cx="3819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Roboto Thin" panose="02000000000000000000" pitchFamily="2" charset="0"/>
                <a:ea typeface="Roboto Thin" panose="02000000000000000000" pitchFamily="2" charset="0"/>
              </a:rPr>
              <a:t>Send a GET request to the specified Uri as an asynchronous operation.</a:t>
            </a:r>
            <a:endParaRPr lang="en-PH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6632F2-50A0-4BAA-9992-EB6027139559}"/>
              </a:ext>
            </a:extLst>
          </p:cNvPr>
          <p:cNvCxnSpPr>
            <a:cxnSpLocks/>
          </p:cNvCxnSpPr>
          <p:nvPr/>
        </p:nvCxnSpPr>
        <p:spPr>
          <a:xfrm>
            <a:off x="6393402" y="2953814"/>
            <a:ext cx="0" cy="736845"/>
          </a:xfrm>
          <a:prstGeom prst="straightConnector1">
            <a:avLst/>
          </a:prstGeom>
          <a:ln w="38100">
            <a:solidFill>
              <a:srgbClr val="592F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165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0F9FC0-D3BC-4F84-9214-ACB1CF524D15}"/>
              </a:ext>
            </a:extLst>
          </p:cNvPr>
          <p:cNvSpPr/>
          <p:nvPr/>
        </p:nvSpPr>
        <p:spPr>
          <a:xfrm>
            <a:off x="702853" y="2510516"/>
            <a:ext cx="7242662" cy="545676"/>
          </a:xfrm>
          <a:prstGeom prst="rect">
            <a:avLst/>
          </a:prstGeom>
          <a:solidFill>
            <a:srgbClr val="592F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935F48-39F7-4A31-A604-A2B5D498F788}"/>
              </a:ext>
            </a:extLst>
          </p:cNvPr>
          <p:cNvSpPr txBox="1"/>
          <p:nvPr/>
        </p:nvSpPr>
        <p:spPr>
          <a:xfrm>
            <a:off x="365268" y="415666"/>
            <a:ext cx="7963269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592F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RESTful Web Service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0DE72A6-7145-4C4D-9E8E-0C833F569E9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ED3FED-B4A5-4241-B1A0-F98F0DC346D5}"/>
              </a:ext>
            </a:extLst>
          </p:cNvPr>
          <p:cNvSpPr txBox="1"/>
          <p:nvPr/>
        </p:nvSpPr>
        <p:spPr>
          <a:xfrm>
            <a:off x="761508" y="1123552"/>
            <a:ext cx="7963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Code Sample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17231E-307F-4E8B-9C02-6138A7CB4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508" y="2408605"/>
            <a:ext cx="7309306" cy="56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680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2F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935F48-39F7-4A31-A604-A2B5D498F788}"/>
              </a:ext>
            </a:extLst>
          </p:cNvPr>
          <p:cNvSpPr txBox="1"/>
          <p:nvPr/>
        </p:nvSpPr>
        <p:spPr>
          <a:xfrm>
            <a:off x="0" y="307505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Xamarin.Essentials</a:t>
            </a:r>
            <a:endParaRPr lang="en-US" sz="36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722F2D6F-7EAC-4899-A86E-7DD7DC5E4C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4834152-D288-473D-A7CD-DD7BB09EE4F8}"/>
              </a:ext>
            </a:extLst>
          </p:cNvPr>
          <p:cNvSpPr/>
          <p:nvPr/>
        </p:nvSpPr>
        <p:spPr>
          <a:xfrm>
            <a:off x="3582331" y="3782943"/>
            <a:ext cx="50273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https://docs.microsoft.com/en-us/xamarin/essentials/</a:t>
            </a:r>
            <a:endParaRPr lang="en-PH" sz="1600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551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2F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935F48-39F7-4A31-A604-A2B5D498F788}"/>
              </a:ext>
            </a:extLst>
          </p:cNvPr>
          <p:cNvSpPr txBox="1"/>
          <p:nvPr/>
        </p:nvSpPr>
        <p:spPr>
          <a:xfrm>
            <a:off x="355108" y="4205346"/>
            <a:ext cx="796326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Thank you!</a:t>
            </a:r>
          </a:p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Shoot your Questions!</a:t>
            </a:r>
            <a:endParaRPr lang="en-US" sz="36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722F2D6F-7EAC-4899-A86E-7DD7DC5E4C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D80C584-B1CD-4EAB-994D-F03085DD8A20}"/>
              </a:ext>
            </a:extLst>
          </p:cNvPr>
          <p:cNvSpPr txBox="1"/>
          <p:nvPr/>
        </p:nvSpPr>
        <p:spPr>
          <a:xfrm>
            <a:off x="355107" y="5671580"/>
            <a:ext cx="8451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Cedric Gabrang, Senior Mobile Applications Developers @ XAM Consulting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557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62662F-7F36-4F47-8363-06B87931B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838" y="0"/>
            <a:ext cx="54523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16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44D4DD-66ED-4789-8038-5A93739C8973}"/>
              </a:ext>
            </a:extLst>
          </p:cNvPr>
          <p:cNvSpPr/>
          <p:nvPr/>
        </p:nvSpPr>
        <p:spPr>
          <a:xfrm>
            <a:off x="2045857" y="1724180"/>
            <a:ext cx="7894659" cy="4440746"/>
          </a:xfrm>
          <a:prstGeom prst="rect">
            <a:avLst/>
          </a:prstGeom>
          <a:solidFill>
            <a:srgbClr val="592F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935F48-39F7-4A31-A604-A2B5D498F788}"/>
              </a:ext>
            </a:extLst>
          </p:cNvPr>
          <p:cNvSpPr txBox="1"/>
          <p:nvPr/>
        </p:nvSpPr>
        <p:spPr>
          <a:xfrm>
            <a:off x="365268" y="415666"/>
            <a:ext cx="7963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592F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RESTful Web Service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0DE72A6-7145-4C4D-9E8E-0C833F569E9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pic>
        <p:nvPicPr>
          <p:cNvPr id="9" name="Picture 2" descr="Image result for thinking boy meme">
            <a:extLst>
              <a:ext uri="{FF2B5EF4-FFF2-40B4-BE49-F238E27FC236}">
                <a16:creationId xmlns:a16="http://schemas.microsoft.com/office/drawing/2014/main" id="{499AB338-B006-4249-B769-E3B71B9D87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76" b="27874"/>
          <a:stretch/>
        </p:blipFill>
        <p:spPr bwMode="auto">
          <a:xfrm>
            <a:off x="2148670" y="1625676"/>
            <a:ext cx="7894659" cy="4440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285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935F48-39F7-4A31-A604-A2B5D498F788}"/>
              </a:ext>
            </a:extLst>
          </p:cNvPr>
          <p:cNvSpPr txBox="1"/>
          <p:nvPr/>
        </p:nvSpPr>
        <p:spPr>
          <a:xfrm>
            <a:off x="365268" y="415666"/>
            <a:ext cx="7963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592F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RESTful Web Service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0DE72A6-7145-4C4D-9E8E-0C833F569E9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512FC0-2C58-4D39-A5FE-30D477E51D39}"/>
              </a:ext>
            </a:extLst>
          </p:cNvPr>
          <p:cNvSpPr txBox="1"/>
          <p:nvPr/>
        </p:nvSpPr>
        <p:spPr>
          <a:xfrm>
            <a:off x="1234194" y="2367171"/>
            <a:ext cx="97236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Web service </a:t>
            </a: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is a standardized way or medium to propagate communication between the client and server applications on the World Wide Web.</a:t>
            </a:r>
          </a:p>
          <a:p>
            <a:endParaRPr lang="en-US" sz="2200" dirty="0">
              <a:latin typeface="Roboto Light" panose="02000000000000000000" pitchFamily="2" charset="0"/>
              <a:ea typeface="Roboto Light" panose="02000000000000000000" pitchFamily="2" charset="0"/>
              <a:cs typeface="Segoe UI" panose="020B0502040204020203" pitchFamily="34" charset="0"/>
            </a:endParaRPr>
          </a:p>
          <a:p>
            <a:r>
              <a:rPr lang="en-US" sz="2200" b="1" dirty="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REST</a:t>
            </a: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 is a way to access resources which lie in a server.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46CE1A-A7B4-409C-A592-431824100D57}"/>
              </a:ext>
            </a:extLst>
          </p:cNvPr>
          <p:cNvSpPr txBox="1"/>
          <p:nvPr/>
        </p:nvSpPr>
        <p:spPr>
          <a:xfrm>
            <a:off x="761508" y="1123552"/>
            <a:ext cx="7963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Definition</a:t>
            </a:r>
          </a:p>
        </p:txBody>
      </p:sp>
    </p:spTree>
    <p:extLst>
      <p:ext uri="{BB962C8B-B14F-4D97-AF65-F5344CB8AC3E}">
        <p14:creationId xmlns:p14="http://schemas.microsoft.com/office/powerpoint/2010/main" val="517939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935F48-39F7-4A31-A604-A2B5D498F788}"/>
              </a:ext>
            </a:extLst>
          </p:cNvPr>
          <p:cNvSpPr txBox="1"/>
          <p:nvPr/>
        </p:nvSpPr>
        <p:spPr>
          <a:xfrm>
            <a:off x="365268" y="415666"/>
            <a:ext cx="7963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592F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RESTful Web Service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0DE72A6-7145-4C4D-9E8E-0C833F569E9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512FC0-2C58-4D39-A5FE-30D477E51D39}"/>
              </a:ext>
            </a:extLst>
          </p:cNvPr>
          <p:cNvSpPr txBox="1"/>
          <p:nvPr/>
        </p:nvSpPr>
        <p:spPr>
          <a:xfrm>
            <a:off x="1234194" y="2367171"/>
            <a:ext cx="97236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You could have a server that could be hosting a database with . All of these are an example of resources. If a client, say an application needs any of these resources, it must send a request to the server to access these resources. Now REST defines a way on how these resources can be accessed.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B07618-BF6C-42E6-8380-8C4359FC0507}"/>
              </a:ext>
            </a:extLst>
          </p:cNvPr>
          <p:cNvSpPr txBox="1"/>
          <p:nvPr/>
        </p:nvSpPr>
        <p:spPr>
          <a:xfrm>
            <a:off x="761508" y="1123552"/>
            <a:ext cx="7963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870527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935F48-39F7-4A31-A604-A2B5D498F788}"/>
              </a:ext>
            </a:extLst>
          </p:cNvPr>
          <p:cNvSpPr txBox="1"/>
          <p:nvPr/>
        </p:nvSpPr>
        <p:spPr>
          <a:xfrm>
            <a:off x="365268" y="415666"/>
            <a:ext cx="7963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592F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RESTful Web Service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0DE72A6-7145-4C4D-9E8E-0C833F569E9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ED3FED-B4A5-4241-B1A0-F98F0DC346D5}"/>
              </a:ext>
            </a:extLst>
          </p:cNvPr>
          <p:cNvSpPr txBox="1"/>
          <p:nvPr/>
        </p:nvSpPr>
        <p:spPr>
          <a:xfrm>
            <a:off x="761508" y="1123552"/>
            <a:ext cx="7963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Sample Illustration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329D4B-E2E8-41F5-B362-9386364D2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522" y="1936771"/>
            <a:ext cx="9151027" cy="3797677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43550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935F48-39F7-4A31-A604-A2B5D498F788}"/>
              </a:ext>
            </a:extLst>
          </p:cNvPr>
          <p:cNvSpPr txBox="1"/>
          <p:nvPr/>
        </p:nvSpPr>
        <p:spPr>
          <a:xfrm>
            <a:off x="365268" y="415666"/>
            <a:ext cx="7963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592F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RESTful Web Service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0DE72A6-7145-4C4D-9E8E-0C833F569E9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ED3FED-B4A5-4241-B1A0-F98F0DC346D5}"/>
              </a:ext>
            </a:extLst>
          </p:cNvPr>
          <p:cNvSpPr txBox="1"/>
          <p:nvPr/>
        </p:nvSpPr>
        <p:spPr>
          <a:xfrm>
            <a:off x="761508" y="1123552"/>
            <a:ext cx="7963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Sample Illustration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884D85-6A4C-4384-A380-1694B23BC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168" y="1726732"/>
            <a:ext cx="8399076" cy="4724480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6612D0D-DFFF-4A73-ACC6-74BA79FFEFCC}"/>
              </a:ext>
            </a:extLst>
          </p:cNvPr>
          <p:cNvSpPr txBox="1"/>
          <p:nvPr/>
        </p:nvSpPr>
        <p:spPr>
          <a:xfrm>
            <a:off x="5550377" y="3968818"/>
            <a:ext cx="1456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solidFill>
                  <a:schemeClr val="accent2">
                    <a:lumMod val="75000"/>
                  </a:schemeClr>
                </a:solidFill>
              </a:rPr>
              <a:t>Web service</a:t>
            </a:r>
          </a:p>
        </p:txBody>
      </p:sp>
    </p:spTree>
    <p:extLst>
      <p:ext uri="{BB962C8B-B14F-4D97-AF65-F5344CB8AC3E}">
        <p14:creationId xmlns:p14="http://schemas.microsoft.com/office/powerpoint/2010/main" val="3010997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935F48-39F7-4A31-A604-A2B5D498F788}"/>
              </a:ext>
            </a:extLst>
          </p:cNvPr>
          <p:cNvSpPr txBox="1"/>
          <p:nvPr/>
        </p:nvSpPr>
        <p:spPr>
          <a:xfrm>
            <a:off x="365268" y="415666"/>
            <a:ext cx="7963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592F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RESTful Web Service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0DE72A6-7145-4C4D-9E8E-0C833F569E9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ED3FED-B4A5-4241-B1A0-F98F0DC346D5}"/>
              </a:ext>
            </a:extLst>
          </p:cNvPr>
          <p:cNvSpPr txBox="1"/>
          <p:nvPr/>
        </p:nvSpPr>
        <p:spPr>
          <a:xfrm>
            <a:off x="761508" y="1123552"/>
            <a:ext cx="7963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John W. Thompson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512FC0-2C58-4D39-A5FE-30D477E51D39}"/>
              </a:ext>
            </a:extLst>
          </p:cNvPr>
          <p:cNvSpPr txBox="1"/>
          <p:nvPr/>
        </p:nvSpPr>
        <p:spPr>
          <a:xfrm>
            <a:off x="1643799" y="2942538"/>
            <a:ext cx="890440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atin typeface="Roboto Thin" panose="02000000000000000000" pitchFamily="2" charset="0"/>
                <a:ea typeface="Roboto Thin" panose="02000000000000000000" pitchFamily="2" charset="0"/>
                <a:cs typeface="Segoe UI" panose="020B0502040204020203" pitchFamily="34" charset="0"/>
              </a:rPr>
              <a:t>But what Web services suggest is that the connection is always there between an application that is resident somewhere in the cloud, and a user who is somewhere on the other end of a connection.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AD7F61-2B82-4226-8B45-39DE26FBD05C}"/>
              </a:ext>
            </a:extLst>
          </p:cNvPr>
          <p:cNvSpPr txBox="1"/>
          <p:nvPr/>
        </p:nvSpPr>
        <p:spPr>
          <a:xfrm>
            <a:off x="1542199" y="1585217"/>
            <a:ext cx="12501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rgbClr val="592F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107372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935F48-39F7-4A31-A604-A2B5D498F788}"/>
              </a:ext>
            </a:extLst>
          </p:cNvPr>
          <p:cNvSpPr txBox="1"/>
          <p:nvPr/>
        </p:nvSpPr>
        <p:spPr>
          <a:xfrm>
            <a:off x="365268" y="415666"/>
            <a:ext cx="7963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592F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RESTful Web Service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0DE72A6-7145-4C4D-9E8E-0C833F569E9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ED3FED-B4A5-4241-B1A0-F98F0DC346D5}"/>
              </a:ext>
            </a:extLst>
          </p:cNvPr>
          <p:cNvSpPr txBox="1"/>
          <p:nvPr/>
        </p:nvSpPr>
        <p:spPr>
          <a:xfrm>
            <a:off x="761508" y="1123552"/>
            <a:ext cx="7963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Sample Web Service URL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512FC0-2C58-4D39-A5FE-30D477E51D39}"/>
              </a:ext>
            </a:extLst>
          </p:cNvPr>
          <p:cNvSpPr txBox="1"/>
          <p:nvPr/>
        </p:nvSpPr>
        <p:spPr>
          <a:xfrm>
            <a:off x="1039402" y="2924784"/>
            <a:ext cx="10113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200" i="1" dirty="0">
                <a:latin typeface="Roboto Thin" panose="02000000000000000000" pitchFamily="2" charset="0"/>
                <a:ea typeface="Roboto Thin" panose="02000000000000000000" pitchFamily="2" charset="0"/>
                <a:hlinkClick r:id="rId3"/>
              </a:rPr>
              <a:t>https://api.jikan.moe/v3/search/anime?q=naruto&amp;limit=5</a:t>
            </a:r>
            <a:endParaRPr lang="en-US" sz="3200" i="1" dirty="0">
              <a:latin typeface="Roboto Thin" panose="02000000000000000000" pitchFamily="2" charset="0"/>
              <a:ea typeface="Roboto Thin" panose="02000000000000000000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800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293769887362478291DE062AF5400E" ma:contentTypeVersion="11" ma:contentTypeDescription="Create a new document." ma:contentTypeScope="" ma:versionID="91b63cfdf8e6dee37d22e5afe5cbccab">
  <xsd:schema xmlns:xsd="http://www.w3.org/2001/XMLSchema" xmlns:xs="http://www.w3.org/2001/XMLSchema" xmlns:p="http://schemas.microsoft.com/office/2006/metadata/properties" xmlns:ns3="71428939-9a1d-491c-8357-8764ffcd0a7a" xmlns:ns4="861af0c4-d5cf-46d2-b5c1-025c1b2f8d6f" targetNamespace="http://schemas.microsoft.com/office/2006/metadata/properties" ma:root="true" ma:fieldsID="4ef3a9c4c5a234d498b006273d92f40d" ns3:_="" ns4:_="">
    <xsd:import namespace="71428939-9a1d-491c-8357-8764ffcd0a7a"/>
    <xsd:import namespace="861af0c4-d5cf-46d2-b5c1-025c1b2f8d6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428939-9a1d-491c-8357-8764ffcd0a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af0c4-d5cf-46d2-b5c1-025c1b2f8d6f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A92E533-C7D8-4219-9BE8-79C7F1C27D5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EBE4F71-5557-4DB2-AF6B-29E33C3213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428939-9a1d-491c-8357-8764ffcd0a7a"/>
    <ds:schemaRef ds:uri="861af0c4-d5cf-46d2-b5c1-025c1b2f8d6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E83B2CA-AE46-406E-903F-9D8CDC5F2CA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364</Words>
  <Application>Microsoft Office PowerPoint</Application>
  <PresentationFormat>Widescreen</PresentationFormat>
  <Paragraphs>49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Roboto</vt:lpstr>
      <vt:lpstr>Roboto Condensed</vt:lpstr>
      <vt:lpstr>Roboto Light</vt:lpstr>
      <vt:lpstr>Roboto Thin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Anthony Garcia</dc:creator>
  <cp:lastModifiedBy>Cedric Gabrang</cp:lastModifiedBy>
  <cp:revision>16</cp:revision>
  <dcterms:created xsi:type="dcterms:W3CDTF">2020-02-27T12:00:51Z</dcterms:created>
  <dcterms:modified xsi:type="dcterms:W3CDTF">2020-03-02T09:20:36Z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0x0101008A293769887362478291DE062AF5400E</vt:lpwstr>
  </property>
</Properties>
</file>