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58" autoAdjust="0"/>
    <p:restoredTop sz="93323" autoAdjust="0"/>
  </p:normalViewPr>
  <p:slideViewPr>
    <p:cSldViewPr>
      <p:cViewPr>
        <p:scale>
          <a:sx n="30" d="100"/>
          <a:sy n="30" d="100"/>
        </p:scale>
        <p:origin x="-552" y="4866"/>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22. 4. 2012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22. 4. 2012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tif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tiff"/><Relationship Id="rId20" Type="http://schemas.openxmlformats.org/officeDocument/2006/relationships/image" Target="../media/image19.tiff"/><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tiff"/><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tiff"/><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Zaoblený obdĺžnik 75"/>
          <p:cNvSpPr/>
          <p:nvPr/>
        </p:nvSpPr>
        <p:spPr>
          <a:xfrm rot="16200000">
            <a:off x="4841256" y="5919367"/>
            <a:ext cx="9793088" cy="835292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1" name="Obdĺžnik s rovnostranným zaobleným rohom 90"/>
          <p:cNvSpPr/>
          <p:nvPr/>
        </p:nvSpPr>
        <p:spPr>
          <a:xfrm rot="16200000">
            <a:off x="15578808" y="4470847"/>
            <a:ext cx="13897544" cy="15498440"/>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52" name="Obdĺžnik s rovnostranným zaobleným rohom 51"/>
          <p:cNvSpPr/>
          <p:nvPr/>
        </p:nvSpPr>
        <p:spPr>
          <a:xfrm rot="5400000" flipH="1">
            <a:off x="5372956" y="31005795"/>
            <a:ext cx="3528392" cy="1427430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9" name="AutoShape 7"/>
          <p:cNvSpPr>
            <a:spLocks noChangeArrowheads="1"/>
          </p:cNvSpPr>
          <p:nvPr/>
        </p:nvSpPr>
        <p:spPr bwMode="auto">
          <a:xfrm rot="-21600000" flipV="1">
            <a:off x="1"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pic>
        <p:nvPicPr>
          <p:cNvPr id="8" name="Obrázok 7" descr="trolledit_logo.png"/>
          <p:cNvPicPr>
            <a:picLocks noChangeAspect="1"/>
          </p:cNvPicPr>
          <p:nvPr/>
        </p:nvPicPr>
        <p:blipFill>
          <a:blip r:embed="rId2" cstate="print"/>
          <a:stretch>
            <a:fillRect/>
          </a:stretch>
        </p:blipFill>
        <p:spPr>
          <a:xfrm>
            <a:off x="4553224" y="21905143"/>
            <a:ext cx="20648527" cy="6624736"/>
          </a:xfrm>
          <a:prstGeom prst="rect">
            <a:avLst/>
          </a:prstGeom>
        </p:spPr>
      </p:pic>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Broadway BT" pitchFamily="82" charset="0"/>
              </a:rPr>
              <a:t>TrollEdit</a:t>
            </a:r>
            <a:r>
              <a:rPr lang="sk-SK" sz="9600" b="1" dirty="0" smtClean="0">
                <a:solidFill>
                  <a:schemeClr val="bg1"/>
                </a:solidFill>
                <a:latin typeface="Square721 BT" pitchFamily="34" charset="0"/>
              </a:rPr>
              <a:t>  </a:t>
            </a:r>
          </a:p>
          <a:p>
            <a:pPr algn="ct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New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way</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Square721 BT" pitchFamily="34" charset="0"/>
            </a:endParaRPr>
          </a:p>
        </p:txBody>
      </p:sp>
      <p:sp>
        <p:nvSpPr>
          <p:cNvPr id="12" name="BlokTextu 11"/>
          <p:cNvSpPr txBox="1"/>
          <p:nvPr/>
        </p:nvSpPr>
        <p:spPr>
          <a:xfrm>
            <a:off x="13410208" y="41995375"/>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3" cstate="print"/>
          <a:stretch>
            <a:fillRect/>
          </a:stretch>
        </p:blipFill>
        <p:spPr>
          <a:xfrm>
            <a:off x="1096840" y="806799"/>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2" name="Obrázok 31" descr="GitHub_Logo.png"/>
          <p:cNvPicPr>
            <a:picLocks noChangeAspect="1"/>
          </p:cNvPicPr>
          <p:nvPr/>
        </p:nvPicPr>
        <p:blipFill>
          <a:blip r:embed="rId4" cstate="print">
            <a:grayscl/>
            <a:lum contrast="-40000"/>
          </a:blip>
          <a:stretch>
            <a:fillRect/>
          </a:stretch>
        </p:blipFill>
        <p:spPr>
          <a:xfrm>
            <a:off x="4985272" y="38466983"/>
            <a:ext cx="1872208" cy="831615"/>
          </a:xfrm>
          <a:prstGeom prst="rect">
            <a:avLst/>
          </a:prstGeom>
        </p:spPr>
      </p:pic>
      <p:pic>
        <p:nvPicPr>
          <p:cNvPr id="33" name="Obrázok 32" descr="cmake75.png"/>
          <p:cNvPicPr>
            <a:picLocks noChangeAspect="1"/>
          </p:cNvPicPr>
          <p:nvPr/>
        </p:nvPicPr>
        <p:blipFill>
          <a:blip r:embed="rId5" cstate="print">
            <a:grayscl/>
          </a:blip>
          <a:stretch>
            <a:fillRect/>
          </a:stretch>
        </p:blipFill>
        <p:spPr>
          <a:xfrm>
            <a:off x="7577560" y="38250959"/>
            <a:ext cx="2704685" cy="1080120"/>
          </a:xfrm>
          <a:prstGeom prst="rect">
            <a:avLst/>
          </a:prstGeom>
        </p:spPr>
      </p:pic>
      <p:pic>
        <p:nvPicPr>
          <p:cNvPr id="1026" name="Picture 2" descr="C:\Users\Jozef89\Desktop\Nejaka_grafika\Nejaka_grafika\lua.png"/>
          <p:cNvPicPr>
            <a:picLocks noChangeAspect="1" noChangeArrowheads="1"/>
          </p:cNvPicPr>
          <p:nvPr/>
        </p:nvPicPr>
        <p:blipFill>
          <a:blip r:embed="rId6" cstate="print"/>
          <a:srcRect/>
          <a:stretch>
            <a:fillRect/>
          </a:stretch>
        </p:blipFill>
        <p:spPr bwMode="auto">
          <a:xfrm>
            <a:off x="2681016" y="37894022"/>
            <a:ext cx="1615891" cy="1581073"/>
          </a:xfrm>
          <a:prstGeom prst="rect">
            <a:avLst/>
          </a:prstGeom>
          <a:noFill/>
        </p:spPr>
      </p:pic>
      <p:pic>
        <p:nvPicPr>
          <p:cNvPr id="1027" name="Picture 3" descr="C:\Users\Jozef89\Desktop\Nejaka_grafika\Nejaka_grafika\qt.png"/>
          <p:cNvPicPr>
            <a:picLocks noChangeAspect="1" noChangeArrowheads="1"/>
          </p:cNvPicPr>
          <p:nvPr/>
        </p:nvPicPr>
        <p:blipFill>
          <a:blip r:embed="rId7" cstate="print"/>
          <a:srcRect/>
          <a:stretch>
            <a:fillRect/>
          </a:stretch>
        </p:blipFill>
        <p:spPr bwMode="auto">
          <a:xfrm>
            <a:off x="448768" y="37731745"/>
            <a:ext cx="1672904" cy="1848982"/>
          </a:xfrm>
          <a:prstGeom prst="rect">
            <a:avLst/>
          </a:prstGeom>
          <a:noFill/>
        </p:spPr>
      </p:pic>
      <p:sp>
        <p:nvSpPr>
          <p:cNvPr id="40" name="BlokTextu 39"/>
          <p:cNvSpPr txBox="1"/>
          <p:nvPr/>
        </p:nvSpPr>
        <p:spPr>
          <a:xfrm>
            <a:off x="24859480" y="41707343"/>
            <a:ext cx="5040560" cy="523220"/>
          </a:xfrm>
          <a:prstGeom prst="rect">
            <a:avLst/>
          </a:prstGeom>
          <a:noFill/>
        </p:spPr>
        <p:txBody>
          <a:bodyPr wrap="square" rtlCol="0">
            <a:spAutoFit/>
          </a:bodyPr>
          <a:lstStyle/>
          <a:p>
            <a:r>
              <a:rPr lang="sk-SK"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843504" y="31689871"/>
            <a:ext cx="7344816" cy="9521776"/>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979160" y="32850359"/>
            <a:ext cx="2016224" cy="707886"/>
          </a:xfrm>
          <a:prstGeom prst="rect">
            <a:avLst/>
          </a:prstGeom>
          <a:noFill/>
        </p:spPr>
        <p:txBody>
          <a:bodyPr wrap="square" rtlCol="0">
            <a:spAutoFit/>
          </a:bodyPr>
          <a:lstStyle/>
          <a:p>
            <a:r>
              <a:rPr lang="sk-SK" sz="4000" b="1" dirty="0" smtClean="0">
                <a:effectLst>
                  <a:outerShdw blurRad="38100" dist="38100" dir="2700000" algn="tl">
                    <a:srgbClr val="000000">
                      <a:alpha val="43137"/>
                    </a:srgbClr>
                  </a:outerShdw>
                </a:effectLst>
              </a:rPr>
              <a:t>Team</a:t>
            </a:r>
            <a:r>
              <a:rPr lang="sk-SK" sz="2800" b="1" dirty="0" smtClean="0">
                <a:effectLst>
                  <a:outerShdw blurRad="38100" dist="38100" dir="2700000" algn="tl">
                    <a:srgbClr val="000000">
                      <a:alpha val="43137"/>
                    </a:srgbClr>
                  </a:outerShdw>
                </a:effectLst>
              </a:rPr>
              <a:t> </a:t>
            </a:r>
            <a:r>
              <a:rPr lang="sk-SK" sz="2800" dirty="0" smtClean="0"/>
              <a:t> </a:t>
            </a:r>
            <a:endParaRPr lang="sk-SK" sz="2800" dirty="0"/>
          </a:p>
        </p:txBody>
      </p:sp>
      <p:pic>
        <p:nvPicPr>
          <p:cNvPr id="80" name="Obrázok 79" descr="adrian.png"/>
          <p:cNvPicPr>
            <a:picLocks noChangeAspect="1"/>
          </p:cNvPicPr>
          <p:nvPr/>
        </p:nvPicPr>
        <p:blipFill>
          <a:blip r:embed="rId8" cstate="print"/>
          <a:stretch>
            <a:fillRect/>
          </a:stretch>
        </p:blipFill>
        <p:spPr>
          <a:xfrm>
            <a:off x="24283416" y="38106943"/>
            <a:ext cx="1491428" cy="1800000"/>
          </a:xfrm>
          <a:prstGeom prst="rect">
            <a:avLst/>
          </a:prstGeom>
        </p:spPr>
      </p:pic>
      <p:pic>
        <p:nvPicPr>
          <p:cNvPr id="81" name="Obrázok 80" descr="drahos.png"/>
          <p:cNvPicPr>
            <a:picLocks noChangeAspect="1"/>
          </p:cNvPicPr>
          <p:nvPr/>
        </p:nvPicPr>
        <p:blipFill>
          <a:blip r:embed="rId9" cstate="print"/>
          <a:srcRect r="20870"/>
          <a:stretch>
            <a:fillRect/>
          </a:stretch>
        </p:blipFill>
        <p:spPr>
          <a:xfrm>
            <a:off x="24499440" y="32850359"/>
            <a:ext cx="2232248" cy="2490808"/>
          </a:xfrm>
          <a:prstGeom prst="rect">
            <a:avLst/>
          </a:prstGeom>
        </p:spPr>
      </p:pic>
      <p:pic>
        <p:nvPicPr>
          <p:cNvPr id="85" name="Obrázok 84" descr="marek.png"/>
          <p:cNvPicPr>
            <a:picLocks noChangeAspect="1"/>
          </p:cNvPicPr>
          <p:nvPr/>
        </p:nvPicPr>
        <p:blipFill>
          <a:blip r:embed="rId10" cstate="print"/>
          <a:stretch>
            <a:fillRect/>
          </a:stretch>
        </p:blipFill>
        <p:spPr>
          <a:xfrm>
            <a:off x="26803696" y="38106943"/>
            <a:ext cx="1412572" cy="1800000"/>
          </a:xfrm>
          <a:prstGeom prst="rect">
            <a:avLst/>
          </a:prstGeom>
        </p:spPr>
      </p:pic>
      <p:cxnSp>
        <p:nvCxnSpPr>
          <p:cNvPr id="89" name="Rovná spojnica 88"/>
          <p:cNvCxnSpPr/>
          <p:nvPr/>
        </p:nvCxnSpPr>
        <p:spPr>
          <a:xfrm>
            <a:off x="21835144" y="35586663"/>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5586663"/>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5586663"/>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5586663"/>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11" cstate="print"/>
          <a:stretch>
            <a:fillRect/>
          </a:stretch>
        </p:blipFill>
        <p:spPr>
          <a:xfrm>
            <a:off x="28027832" y="35874695"/>
            <a:ext cx="1570285" cy="1800000"/>
          </a:xfrm>
          <a:prstGeom prst="rect">
            <a:avLst/>
          </a:prstGeom>
        </p:spPr>
      </p:pic>
      <p:cxnSp>
        <p:nvCxnSpPr>
          <p:cNvPr id="99" name="Rovná spojnica 98"/>
          <p:cNvCxnSpPr/>
          <p:nvPr/>
        </p:nvCxnSpPr>
        <p:spPr>
          <a:xfrm>
            <a:off x="26299640" y="35586663"/>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12" cstate="print"/>
          <a:stretch>
            <a:fillRect/>
          </a:stretch>
        </p:blipFill>
        <p:spPr>
          <a:xfrm>
            <a:off x="25579560" y="35874695"/>
            <a:ext cx="1579375" cy="1800000"/>
          </a:xfrm>
          <a:prstGeom prst="rect">
            <a:avLst/>
          </a:prstGeom>
        </p:spPr>
      </p:pic>
      <p:cxnSp>
        <p:nvCxnSpPr>
          <p:cNvPr id="100" name="Rovná spojnica 99"/>
          <p:cNvCxnSpPr/>
          <p:nvPr/>
        </p:nvCxnSpPr>
        <p:spPr>
          <a:xfrm>
            <a:off x="23995384" y="35586663"/>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13" cstate="print"/>
          <a:srcRect r="31808"/>
          <a:stretch>
            <a:fillRect/>
          </a:stretch>
        </p:blipFill>
        <p:spPr>
          <a:xfrm>
            <a:off x="23275304" y="35874695"/>
            <a:ext cx="1377094" cy="1800000"/>
          </a:xfrm>
          <a:prstGeom prst="rect">
            <a:avLst/>
          </a:prstGeom>
        </p:spPr>
      </p:pic>
      <p:cxnSp>
        <p:nvCxnSpPr>
          <p:cNvPr id="101" name="Rovná spojnica 100"/>
          <p:cNvCxnSpPr/>
          <p:nvPr/>
        </p:nvCxnSpPr>
        <p:spPr>
          <a:xfrm>
            <a:off x="21835144" y="35586663"/>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14" cstate="print"/>
          <a:srcRect r="23968"/>
          <a:stretch>
            <a:fillRect/>
          </a:stretch>
        </p:blipFill>
        <p:spPr>
          <a:xfrm>
            <a:off x="21187072" y="35874695"/>
            <a:ext cx="1531685" cy="1800000"/>
          </a:xfrm>
          <a:prstGeom prst="rect">
            <a:avLst/>
          </a:prstGeom>
        </p:spPr>
      </p:pic>
      <p:sp>
        <p:nvSpPr>
          <p:cNvPr id="104" name="BlokTextu 103"/>
          <p:cNvSpPr txBox="1"/>
          <p:nvPr/>
        </p:nvSpPr>
        <p:spPr>
          <a:xfrm>
            <a:off x="0" y="36738791"/>
            <a:ext cx="5256584" cy="646331"/>
          </a:xfrm>
          <a:prstGeom prst="rect">
            <a:avLst/>
          </a:prstGeom>
          <a:noFill/>
        </p:spPr>
        <p:txBody>
          <a:bodyPr wrap="square" rtlCol="0">
            <a:spAutoFit/>
          </a:bodyPr>
          <a:lstStyle/>
          <a:p>
            <a:r>
              <a:rPr lang="sk-SK" sz="3600" b="1" dirty="0" smtClean="0">
                <a:effectLst>
                  <a:outerShdw blurRad="38100" dist="38100" dir="2700000" algn="tl">
                    <a:srgbClr val="000000">
                      <a:alpha val="43137"/>
                    </a:srgbClr>
                  </a:outerShdw>
                </a:effectLst>
              </a:rPr>
              <a:t>   </a:t>
            </a:r>
            <a:r>
              <a:rPr lang="sk-SK" sz="3600" b="1" dirty="0" smtClean="0">
                <a:effectLst>
                  <a:outerShdw blurRad="38100" dist="38100" dir="2700000" algn="tl">
                    <a:srgbClr val="000000">
                      <a:alpha val="43137"/>
                    </a:srgbClr>
                  </a:outerShdw>
                </a:effectLst>
              </a:rPr>
              <a:t>    </a:t>
            </a:r>
            <a:r>
              <a:rPr lang="sk-SK" sz="3600" b="1" dirty="0" err="1" smtClean="0">
                <a:effectLst>
                  <a:outerShdw blurRad="38100" dist="38100" dir="2700000" algn="tl">
                    <a:srgbClr val="000000">
                      <a:alpha val="43137"/>
                    </a:srgbClr>
                  </a:outerShdw>
                </a:effectLst>
              </a:rPr>
              <a:t>Used</a:t>
            </a:r>
            <a:r>
              <a:rPr lang="sk-SK" sz="3600" b="1" dirty="0" smtClean="0">
                <a:effectLst>
                  <a:outerShdw blurRad="38100" dist="38100" dir="2700000" algn="tl">
                    <a:srgbClr val="000000">
                      <a:alpha val="43137"/>
                    </a:srgbClr>
                  </a:outerShdw>
                </a:effectLst>
              </a:rPr>
              <a:t> </a:t>
            </a:r>
            <a:r>
              <a:rPr lang="sk-SK" sz="3600" b="1" dirty="0" err="1" smtClean="0">
                <a:effectLst>
                  <a:outerShdw blurRad="38100" dist="38100" dir="2700000" algn="tl">
                    <a:srgbClr val="000000">
                      <a:alpha val="43137"/>
                    </a:srgbClr>
                  </a:outerShdw>
                </a:effectLst>
              </a:rPr>
              <a:t>technology</a:t>
            </a:r>
            <a:r>
              <a:rPr lang="sk-SK" sz="3600" b="1" dirty="0" smtClean="0">
                <a:effectLst>
                  <a:outerShdw blurRad="38100" dist="38100" dir="2700000" algn="tl">
                    <a:srgbClr val="000000">
                      <a:alpha val="43137"/>
                    </a:srgbClr>
                  </a:outerShdw>
                </a:effectLst>
              </a:rPr>
              <a:t> </a:t>
            </a:r>
            <a:r>
              <a:rPr lang="sk-SK" sz="2400" b="1" dirty="0" smtClean="0">
                <a:effectLst>
                  <a:outerShdw blurRad="38100" dist="38100" dir="2700000" algn="tl">
                    <a:srgbClr val="000000">
                      <a:alpha val="43137"/>
                    </a:srgbClr>
                  </a:outerShdw>
                </a:effectLst>
              </a:rPr>
              <a:t> </a:t>
            </a:r>
            <a:r>
              <a:rPr lang="sk-SK" sz="2400" dirty="0" smtClean="0"/>
              <a:t> </a:t>
            </a:r>
            <a:endParaRPr lang="sk-SK" sz="2400" dirty="0"/>
          </a:p>
        </p:txBody>
      </p:sp>
      <p:pic>
        <p:nvPicPr>
          <p:cNvPr id="45" name="Obrázok 44" descr="FIIT_LOGO.png"/>
          <p:cNvPicPr>
            <a:picLocks noChangeAspect="1"/>
          </p:cNvPicPr>
          <p:nvPr/>
        </p:nvPicPr>
        <p:blipFill>
          <a:blip r:embed="rId15" cstate="print"/>
          <a:stretch>
            <a:fillRect/>
          </a:stretch>
        </p:blipFill>
        <p:spPr>
          <a:xfrm>
            <a:off x="448768" y="41419311"/>
            <a:ext cx="2947422" cy="966218"/>
          </a:xfrm>
          <a:prstGeom prst="rect">
            <a:avLst/>
          </a:prstGeom>
        </p:spPr>
      </p:pic>
      <p:pic>
        <p:nvPicPr>
          <p:cNvPr id="58" name="Obrázok 57" descr="Main1.tif"/>
          <p:cNvPicPr>
            <a:picLocks noChangeAspect="1"/>
          </p:cNvPicPr>
          <p:nvPr/>
        </p:nvPicPr>
        <p:blipFill>
          <a:blip r:embed="rId16" cstate="print"/>
          <a:stretch>
            <a:fillRect/>
          </a:stretch>
        </p:blipFill>
        <p:spPr>
          <a:xfrm>
            <a:off x="23724695" y="16807889"/>
            <a:ext cx="3583057" cy="2113111"/>
          </a:xfrm>
          <a:prstGeom prst="rect">
            <a:avLst/>
          </a:prstGeom>
        </p:spPr>
      </p:pic>
      <p:pic>
        <p:nvPicPr>
          <p:cNvPr id="65" name="Obrázok 64" descr="Logo innovators.png"/>
          <p:cNvPicPr>
            <a:picLocks noChangeAspect="1"/>
          </p:cNvPicPr>
          <p:nvPr/>
        </p:nvPicPr>
        <p:blipFill>
          <a:blip r:embed="rId17" cstate="print"/>
          <a:stretch>
            <a:fillRect/>
          </a:stretch>
        </p:blipFill>
        <p:spPr>
          <a:xfrm>
            <a:off x="21331088" y="33786463"/>
            <a:ext cx="2664296" cy="617210"/>
          </a:xfrm>
          <a:prstGeom prst="rect">
            <a:avLst/>
          </a:prstGeom>
        </p:spPr>
      </p:pic>
      <p:sp>
        <p:nvSpPr>
          <p:cNvPr id="24" name="BlokTextu 23"/>
          <p:cNvSpPr txBox="1"/>
          <p:nvPr/>
        </p:nvSpPr>
        <p:spPr>
          <a:xfrm>
            <a:off x="448768" y="5271296"/>
            <a:ext cx="4752528" cy="13491686"/>
          </a:xfrm>
          <a:prstGeom prst="roundRect">
            <a:avLst/>
          </a:prstGeom>
          <a:solidFill>
            <a:schemeClr val="bg1">
              <a:lumMod val="85000"/>
              <a:alpha val="18824"/>
            </a:schemeClr>
          </a:solidFill>
          <a:ln>
            <a:no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sk-SK" sz="4000" b="1" dirty="0" err="1" smtClean="0">
                <a:effectLst>
                  <a:outerShdw blurRad="38100" dist="38100" dir="2700000" algn="tl">
                    <a:srgbClr val="000000">
                      <a:alpha val="43137"/>
                    </a:srgbClr>
                  </a:outerShdw>
                </a:effectLst>
              </a:rPr>
              <a:t>OverView</a:t>
            </a:r>
            <a:endParaRPr lang="sk-SK" sz="4000" b="1" dirty="0" smtClean="0">
              <a:effectLst>
                <a:outerShdw blurRad="38100" dist="38100" dir="2700000" algn="tl">
                  <a:srgbClr val="000000">
                    <a:alpha val="43137"/>
                  </a:srgbClr>
                </a:outerShdw>
              </a:effectLst>
            </a:endParaRPr>
          </a:p>
          <a:p>
            <a:pPr algn="just"/>
            <a:endParaRPr lang="sk-SK" sz="1400" b="1" dirty="0" smtClean="0">
              <a:effectLst>
                <a:outerShdw blurRad="38100" dist="38100" dir="2700000" algn="tl">
                  <a:srgbClr val="000000">
                    <a:alpha val="43137"/>
                  </a:srgbClr>
                </a:outerShdw>
              </a:effectLst>
            </a:endParaRPr>
          </a:p>
          <a:p>
            <a:pPr algn="just"/>
            <a:r>
              <a:rPr lang="sk-SK" sz="2400" b="1" dirty="0" err="1" smtClean="0"/>
              <a:t>Introduction</a:t>
            </a:r>
            <a:endParaRPr lang="sk-SK" sz="2400" b="1" dirty="0" smtClean="0"/>
          </a:p>
          <a:p>
            <a:r>
              <a:rPr lang="en-US" sz="2400" dirty="0" smtClean="0"/>
              <a:t>Today  </a:t>
            </a:r>
            <a:r>
              <a:rPr lang="en-US" sz="2400" dirty="0" smtClean="0"/>
              <a:t>editors  usually  </a:t>
            </a:r>
            <a:r>
              <a:rPr lang="en-US" sz="2400" dirty="0" smtClean="0"/>
              <a:t>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a:t>
            </a:r>
            <a:r>
              <a:rPr lang="en-US" sz="2400" dirty="0" smtClean="0"/>
              <a:t>driving </a:t>
            </a:r>
            <a:r>
              <a:rPr lang="en-US" sz="2400" dirty="0" smtClean="0"/>
              <a:t>idea behind TrollEdit</a:t>
            </a:r>
            <a:r>
              <a:rPr lang="en-US" sz="2400" dirty="0" smtClean="0"/>
              <a:t>.</a:t>
            </a:r>
            <a:endParaRPr lang="sk-SK" sz="2400" dirty="0" smtClean="0"/>
          </a:p>
          <a:p>
            <a:pPr algn="just"/>
            <a:endParaRPr lang="sk-SK" sz="2400" dirty="0" smtClean="0"/>
          </a:p>
          <a:p>
            <a:pPr algn="just"/>
            <a:r>
              <a:rPr lang="sk-SK" sz="2400" b="1" dirty="0" err="1" smtClean="0"/>
              <a:t>Aproach</a:t>
            </a:r>
            <a:r>
              <a:rPr lang="sk-SK" sz="2400" b="1" dirty="0" smtClean="0"/>
              <a:t> </a:t>
            </a:r>
          </a:p>
          <a:p>
            <a:r>
              <a:rPr lang="sk-SK" sz="2400" dirty="0" smtClean="0"/>
              <a:t>Ako sa </a:t>
            </a:r>
            <a:r>
              <a:rPr lang="sk-SK" sz="2400" dirty="0" err="1" smtClean="0"/>
              <a:t>vytvara</a:t>
            </a:r>
            <a:r>
              <a:rPr lang="sk-SK" sz="2400" dirty="0" smtClean="0"/>
              <a:t> </a:t>
            </a:r>
            <a:r>
              <a:rPr lang="sk-SK" sz="2400" dirty="0" err="1" smtClean="0"/>
              <a:t>gramitka</a:t>
            </a:r>
            <a:r>
              <a:rPr lang="sk-SK" sz="2400" dirty="0" smtClean="0"/>
              <a:t>, že je to </a:t>
            </a:r>
            <a:r>
              <a:rPr lang="sk-SK" sz="2400" dirty="0" err="1" smtClean="0"/>
              <a:t>postavne</a:t>
            </a:r>
            <a:r>
              <a:rPr lang="sk-SK" sz="2400" dirty="0" smtClean="0"/>
              <a:t> na PG </a:t>
            </a:r>
            <a:r>
              <a:rPr lang="sk-SK" sz="2400" dirty="0" err="1" smtClean="0"/>
              <a:t>bezkontextovych</a:t>
            </a:r>
            <a:r>
              <a:rPr lang="sk-SK" sz="2400" dirty="0" smtClean="0"/>
              <a:t> </a:t>
            </a:r>
            <a:r>
              <a:rPr lang="sk-SK" sz="2400" dirty="0" err="1" smtClean="0"/>
              <a:t>gramatikach</a:t>
            </a:r>
            <a:r>
              <a:rPr lang="sk-SK" sz="2400" dirty="0" smtClean="0"/>
              <a:t> z </a:t>
            </a:r>
            <a:r>
              <a:rPr lang="sk-SK" sz="2400" dirty="0" err="1" smtClean="0"/>
              <a:t>kotrých</a:t>
            </a:r>
            <a:r>
              <a:rPr lang="sk-SK" sz="2400" dirty="0" smtClean="0"/>
              <a:t> je </a:t>
            </a:r>
            <a:r>
              <a:rPr lang="sk-SK" sz="2400" dirty="0" err="1" smtClean="0"/>
              <a:t>vytvarani</a:t>
            </a:r>
            <a:r>
              <a:rPr lang="sk-SK" sz="2400" dirty="0" smtClean="0"/>
              <a:t> AST strom, </a:t>
            </a:r>
            <a:r>
              <a:rPr lang="sk-SK" sz="2400" dirty="0" err="1" smtClean="0"/>
              <a:t>ktory</a:t>
            </a:r>
            <a:r>
              <a:rPr lang="sk-SK" sz="2400" dirty="0" smtClean="0"/>
              <a:t> </a:t>
            </a:r>
            <a:r>
              <a:rPr lang="sk-SK" sz="2400" dirty="0" err="1" smtClean="0"/>
              <a:t>nam</a:t>
            </a:r>
            <a:r>
              <a:rPr lang="sk-SK" sz="2400" dirty="0" smtClean="0"/>
              <a:t> </a:t>
            </a:r>
            <a:r>
              <a:rPr lang="sk-SK" sz="2400" dirty="0" err="1" smtClean="0"/>
              <a:t>umožnuje</a:t>
            </a:r>
            <a:r>
              <a:rPr lang="sk-SK" sz="2400" dirty="0" smtClean="0"/>
              <a:t> </a:t>
            </a:r>
            <a:r>
              <a:rPr lang="sk-SK" sz="2400" dirty="0" err="1" smtClean="0"/>
              <a:t>repezentaciu</a:t>
            </a:r>
            <a:r>
              <a:rPr lang="sk-SK" sz="2400" dirty="0" smtClean="0"/>
              <a:t> textu formou blokov. </a:t>
            </a:r>
            <a:r>
              <a:rPr lang="en-US" sz="2400" dirty="0" smtClean="0"/>
              <a:t>  </a:t>
            </a:r>
            <a:endParaRPr lang="sk-SK" sz="2400" dirty="0" smtClean="0"/>
          </a:p>
          <a:p>
            <a:pPr algn="just"/>
            <a:endParaRPr lang="sk-SK" sz="2400" dirty="0" smtClean="0"/>
          </a:p>
          <a:p>
            <a:pPr algn="just"/>
            <a:r>
              <a:rPr lang="sk-SK" sz="2400" b="1" dirty="0" err="1" smtClean="0"/>
              <a:t>Application</a:t>
            </a:r>
            <a:endParaRPr lang="sk-SK" sz="2400" b="1" dirty="0" smtClean="0"/>
          </a:p>
          <a:p>
            <a:r>
              <a:rPr lang="sk-SK" sz="2400" dirty="0" err="1" smtClean="0"/>
              <a:t>Trolledit</a:t>
            </a:r>
            <a:r>
              <a:rPr lang="sk-SK" sz="2400" dirty="0" smtClean="0"/>
              <a:t> </a:t>
            </a:r>
            <a:r>
              <a:rPr lang="sk-SK" sz="2400" dirty="0" err="1" smtClean="0"/>
              <a:t>is</a:t>
            </a:r>
            <a:r>
              <a:rPr lang="sk-SK" sz="2400" dirty="0" smtClean="0"/>
              <a:t> </a:t>
            </a:r>
            <a:r>
              <a:rPr lang="sk-SK" sz="2400" dirty="0" err="1" smtClean="0"/>
              <a:t>an</a:t>
            </a:r>
            <a:r>
              <a:rPr lang="sk-SK" sz="2400" dirty="0" smtClean="0"/>
              <a:t> </a:t>
            </a:r>
            <a:r>
              <a:rPr lang="sk-SK" sz="2400" dirty="0" err="1" smtClean="0"/>
              <a:t>experimental</a:t>
            </a:r>
            <a:r>
              <a:rPr lang="sk-SK" sz="2400" dirty="0" smtClean="0"/>
              <a:t> </a:t>
            </a:r>
            <a:r>
              <a:rPr lang="sk-SK" sz="2400" dirty="0" err="1" smtClean="0"/>
              <a:t>applicaton</a:t>
            </a:r>
            <a:r>
              <a:rPr lang="sk-SK" sz="2400" dirty="0" smtClean="0"/>
              <a:t>  </a:t>
            </a:r>
            <a:r>
              <a:rPr lang="sk-SK" sz="2400" dirty="0" err="1" smtClean="0"/>
              <a:t>based</a:t>
            </a:r>
            <a:r>
              <a:rPr lang="sk-SK" sz="2400" dirty="0" smtClean="0"/>
              <a:t> on </a:t>
            </a:r>
            <a:r>
              <a:rPr lang="en-US" sz="2400" dirty="0" smtClean="0"/>
              <a:t>multiplatform</a:t>
            </a:r>
            <a:r>
              <a:rPr lang="sk-SK" sz="2400" dirty="0" smtClean="0"/>
              <a:t> </a:t>
            </a:r>
            <a:r>
              <a:rPr lang="sk-SK" sz="2400" dirty="0" err="1" smtClean="0"/>
              <a:t>f</a:t>
            </a:r>
            <a:r>
              <a:rPr lang="sk-SK" sz="2400" dirty="0" err="1" smtClean="0"/>
              <a:t>ramework</a:t>
            </a:r>
            <a:r>
              <a:rPr lang="sk-SK" sz="2400" dirty="0" smtClean="0"/>
              <a:t> </a:t>
            </a:r>
            <a:r>
              <a:rPr lang="sk-SK" sz="2400" dirty="0" err="1" smtClean="0"/>
              <a:t>Qt</a:t>
            </a:r>
            <a:r>
              <a:rPr lang="sk-SK" sz="2400" dirty="0" smtClean="0"/>
              <a:t>. </a:t>
            </a:r>
            <a:r>
              <a:rPr lang="sk-SK" sz="2400" dirty="0" err="1" smtClean="0"/>
              <a:t>For</a:t>
            </a:r>
            <a:r>
              <a:rPr lang="sk-SK" sz="2400" dirty="0" smtClean="0"/>
              <a:t> </a:t>
            </a:r>
            <a:r>
              <a:rPr lang="sk-SK" sz="2400" dirty="0" err="1" smtClean="0"/>
              <a:t>parse</a:t>
            </a:r>
            <a:r>
              <a:rPr lang="sk-SK" sz="2400" dirty="0" smtClean="0"/>
              <a:t> </a:t>
            </a:r>
            <a:r>
              <a:rPr lang="sk-SK" sz="2400" dirty="0" err="1" smtClean="0"/>
              <a:t>source</a:t>
            </a:r>
            <a:r>
              <a:rPr lang="sk-SK" sz="2400" dirty="0" smtClean="0"/>
              <a:t> </a:t>
            </a:r>
            <a:r>
              <a:rPr lang="sk-SK" sz="2400" dirty="0" err="1" smtClean="0"/>
              <a:t>code</a:t>
            </a:r>
            <a:r>
              <a:rPr lang="sk-SK" sz="2400" dirty="0" smtClean="0"/>
              <a:t> and </a:t>
            </a:r>
            <a:r>
              <a:rPr lang="sk-SK" sz="2400" dirty="0" err="1" smtClean="0"/>
              <a:t>creating</a:t>
            </a:r>
            <a:r>
              <a:rPr lang="sk-SK" sz="2400" dirty="0" smtClean="0"/>
              <a:t> AST </a:t>
            </a:r>
            <a:r>
              <a:rPr lang="sk-SK" sz="2400" dirty="0" err="1" smtClean="0"/>
              <a:t>we</a:t>
            </a:r>
            <a:r>
              <a:rPr lang="sk-SK" sz="2400" dirty="0" smtClean="0"/>
              <a:t> </a:t>
            </a:r>
            <a:r>
              <a:rPr lang="sk-SK" sz="2400" dirty="0" err="1" smtClean="0"/>
              <a:t>usesing</a:t>
            </a:r>
            <a:r>
              <a:rPr lang="sk-SK" sz="2400" dirty="0" smtClean="0"/>
              <a:t> </a:t>
            </a:r>
            <a:r>
              <a:rPr lang="sk-SK" sz="2400" dirty="0" err="1" smtClean="0"/>
              <a:t>simple</a:t>
            </a:r>
            <a:r>
              <a:rPr lang="sk-SK" sz="2400" dirty="0" smtClean="0"/>
              <a:t> a </a:t>
            </a:r>
            <a:r>
              <a:rPr lang="sk-SK" sz="2400" dirty="0" err="1" smtClean="0"/>
              <a:t>scripting</a:t>
            </a:r>
            <a:r>
              <a:rPr lang="sk-SK" sz="2400" dirty="0" smtClean="0"/>
              <a:t> </a:t>
            </a:r>
            <a:r>
              <a:rPr lang="sk-SK" sz="2400" dirty="0" err="1" smtClean="0"/>
              <a:t>language</a:t>
            </a:r>
            <a:r>
              <a:rPr lang="sk-SK" sz="2400" dirty="0" smtClean="0"/>
              <a:t> LUA.</a:t>
            </a:r>
          </a:p>
          <a:p>
            <a:endParaRPr lang="sk-SK" sz="2400" b="1" dirty="0" smtClean="0"/>
          </a:p>
          <a:p>
            <a:endParaRPr lang="sk-SK" sz="2400" b="1" dirty="0" smtClean="0"/>
          </a:p>
        </p:txBody>
      </p:sp>
      <p:pic>
        <p:nvPicPr>
          <p:cNvPr id="2" name="Picture 2"/>
          <p:cNvPicPr>
            <a:picLocks noChangeAspect="1" noChangeArrowheads="1"/>
          </p:cNvPicPr>
          <p:nvPr/>
        </p:nvPicPr>
        <p:blipFill>
          <a:blip r:embed="rId18" cstate="print"/>
          <a:srcRect/>
          <a:stretch>
            <a:fillRect/>
          </a:stretch>
        </p:blipFill>
        <p:spPr bwMode="auto">
          <a:xfrm>
            <a:off x="6641456" y="7719567"/>
            <a:ext cx="6480720" cy="4536504"/>
          </a:xfrm>
          <a:prstGeom prst="rect">
            <a:avLst/>
          </a:prstGeom>
          <a:noFill/>
          <a:ln w="9525">
            <a:noFill/>
            <a:miter lim="800000"/>
            <a:headEnd/>
            <a:tailEnd/>
          </a:ln>
        </p:spPr>
      </p:pic>
      <p:sp>
        <p:nvSpPr>
          <p:cNvPr id="74" name="BlokTextu 73"/>
          <p:cNvSpPr txBox="1"/>
          <p:nvPr/>
        </p:nvSpPr>
        <p:spPr>
          <a:xfrm>
            <a:off x="5633344" y="5631335"/>
            <a:ext cx="8568952" cy="1569660"/>
          </a:xfrm>
          <a:prstGeom prst="rect">
            <a:avLst/>
          </a:prstGeom>
          <a:noFill/>
        </p:spPr>
        <p:txBody>
          <a:bodyPr wrap="square" rtlCol="0">
            <a:spAutoFit/>
          </a:bodyPr>
          <a:lstStyle/>
          <a:p>
            <a:pPr algn="ctr"/>
            <a:r>
              <a:rPr lang="en-US" sz="4800" b="1" dirty="0" smtClean="0">
                <a:latin typeface="Arial" pitchFamily="34" charset="0"/>
                <a:cs typeface="Arial" pitchFamily="34" charset="0"/>
              </a:rPr>
              <a:t>How to see source code </a:t>
            </a:r>
            <a:endParaRPr lang="sk-SK" sz="4800" b="1" dirty="0" smtClean="0">
              <a:latin typeface="Arial" pitchFamily="34" charset="0"/>
              <a:cs typeface="Arial" pitchFamily="34" charset="0"/>
            </a:endParaRPr>
          </a:p>
          <a:p>
            <a:pPr algn="ctr"/>
            <a:r>
              <a:rPr lang="en-US" sz="4800" b="1" dirty="0" smtClean="0">
                <a:latin typeface="Arial" pitchFamily="34" charset="0"/>
                <a:cs typeface="Arial" pitchFamily="34" charset="0"/>
              </a:rPr>
              <a:t>classical </a:t>
            </a:r>
            <a:r>
              <a:rPr lang="sk-SK" sz="4800" b="1" dirty="0" smtClean="0">
                <a:latin typeface="Arial" pitchFamily="34" charset="0"/>
                <a:cs typeface="Arial" pitchFamily="34" charset="0"/>
              </a:rPr>
              <a:t>a </a:t>
            </a:r>
            <a:r>
              <a:rPr lang="en-US" sz="4800" b="1" dirty="0" smtClean="0">
                <a:latin typeface="Arial" pitchFamily="34" charset="0"/>
                <a:cs typeface="Arial" pitchFamily="34" charset="0"/>
              </a:rPr>
              <a:t>text </a:t>
            </a:r>
            <a:r>
              <a:rPr lang="en-US" sz="4800" b="1" dirty="0" smtClean="0">
                <a:latin typeface="Arial" pitchFamily="34" charset="0"/>
                <a:cs typeface="Arial" pitchFamily="34" charset="0"/>
              </a:rPr>
              <a:t>editor</a:t>
            </a:r>
            <a:endParaRPr lang="sk-SK" sz="4800" b="1" dirty="0">
              <a:latin typeface="Arial" pitchFamily="34" charset="0"/>
              <a:cs typeface="Arial" pitchFamily="34" charset="0"/>
            </a:endParaRPr>
          </a:p>
        </p:txBody>
      </p:sp>
      <p:sp>
        <p:nvSpPr>
          <p:cNvPr id="77" name="BlokTextu 76"/>
          <p:cNvSpPr txBox="1"/>
          <p:nvPr/>
        </p:nvSpPr>
        <p:spPr>
          <a:xfrm>
            <a:off x="6713464" y="12616111"/>
            <a:ext cx="6696744" cy="1015663"/>
          </a:xfrm>
          <a:prstGeom prst="rect">
            <a:avLst/>
          </a:prstGeom>
          <a:noFill/>
        </p:spPr>
        <p:txBody>
          <a:bodyPr wrap="square" rtlCol="0">
            <a:spAutoFit/>
          </a:bodyPr>
          <a:lstStyle/>
          <a:p>
            <a:r>
              <a:rPr lang="sk-SK" sz="6000" dirty="0" smtClean="0">
                <a:solidFill>
                  <a:schemeClr val="bg1">
                    <a:lumMod val="50000"/>
                  </a:schemeClr>
                </a:solidFill>
                <a:latin typeface="Buxton Sketch" pitchFamily="66" charset="0"/>
                <a:cs typeface="Aharoni" pitchFamily="2" charset="-79"/>
              </a:rPr>
              <a:t>W</a:t>
            </a:r>
            <a:r>
              <a:rPr lang="en-US" sz="6000" dirty="0" smtClean="0">
                <a:solidFill>
                  <a:schemeClr val="bg1">
                    <a:lumMod val="50000"/>
                  </a:schemeClr>
                </a:solidFill>
                <a:latin typeface="Buxton Sketch" pitchFamily="66" charset="0"/>
                <a:cs typeface="Aharoni" pitchFamily="2" charset="-79"/>
              </a:rPr>
              <a:t>e </a:t>
            </a:r>
            <a:r>
              <a:rPr lang="en-US" sz="6000" dirty="0" smtClean="0">
                <a:solidFill>
                  <a:schemeClr val="bg1">
                    <a:lumMod val="50000"/>
                  </a:schemeClr>
                </a:solidFill>
                <a:latin typeface="Buxton Sketch" pitchFamily="66" charset="0"/>
                <a:cs typeface="Aharoni" pitchFamily="2" charset="-79"/>
              </a:rPr>
              <a:t>can this see </a:t>
            </a:r>
            <a:r>
              <a:rPr lang="en-US" sz="6000" dirty="0" smtClean="0">
                <a:solidFill>
                  <a:schemeClr val="bg1">
                    <a:lumMod val="50000"/>
                  </a:schemeClr>
                </a:solidFill>
                <a:latin typeface="Buxton Sketch" pitchFamily="66" charset="0"/>
                <a:cs typeface="Aharoni" pitchFamily="2" charset="-79"/>
              </a:rPr>
              <a:t>better</a:t>
            </a:r>
            <a:r>
              <a:rPr lang="sk-SK" sz="6000" dirty="0" smtClean="0">
                <a:solidFill>
                  <a:schemeClr val="bg1">
                    <a:lumMod val="50000"/>
                  </a:schemeClr>
                </a:solidFill>
                <a:latin typeface="Buxton Sketch" pitchFamily="66" charset="0"/>
                <a:cs typeface="Aharoni" pitchFamily="2" charset="-79"/>
              </a:rPr>
              <a:t>?</a:t>
            </a:r>
          </a:p>
        </p:txBody>
      </p:sp>
      <p:sp>
        <p:nvSpPr>
          <p:cNvPr id="79" name="BlokTextu 78"/>
          <p:cNvSpPr txBox="1"/>
          <p:nvPr/>
        </p:nvSpPr>
        <p:spPr>
          <a:xfrm rot="228282">
            <a:off x="23382188" y="8438989"/>
            <a:ext cx="6696744" cy="6186309"/>
          </a:xfrm>
          <a:prstGeom prst="rect">
            <a:avLst/>
          </a:prstGeom>
          <a:noFill/>
        </p:spPr>
        <p:txBody>
          <a:bodyPr wrap="square" rtlCol="0">
            <a:spAutoFit/>
          </a:bodyPr>
          <a:lstStyle/>
          <a:p>
            <a:pPr>
              <a:buFont typeface="Arial" pitchFamily="34" charset="0"/>
              <a:buChar char="•"/>
            </a:pPr>
            <a:r>
              <a:rPr lang="sk-SK" sz="3600" dirty="0" err="1" smtClean="0">
                <a:solidFill>
                  <a:schemeClr val="bg1">
                    <a:lumMod val="50000"/>
                  </a:schemeClr>
                </a:solidFill>
                <a:latin typeface="Buxton Sketch" pitchFamily="66" charset="0"/>
                <a:cs typeface="Aharoni" pitchFamily="2" charset="-79"/>
              </a:rPr>
              <a:t>Simple</a:t>
            </a:r>
            <a:r>
              <a:rPr lang="sk-SK" sz="3600" dirty="0" smtClean="0">
                <a:solidFill>
                  <a:schemeClr val="bg1">
                    <a:lumMod val="50000"/>
                  </a:schemeClr>
                </a:solidFill>
                <a:latin typeface="Buxton Sketch" pitchFamily="66" charset="0"/>
                <a:cs typeface="Aharoni" pitchFamily="2" charset="-79"/>
              </a:rPr>
              <a:t> a </a:t>
            </a:r>
            <a:r>
              <a:rPr lang="sk-SK" sz="3600" dirty="0" err="1" smtClean="0">
                <a:solidFill>
                  <a:schemeClr val="bg1">
                    <a:lumMod val="50000"/>
                  </a:schemeClr>
                </a:solidFill>
                <a:latin typeface="Buxton Sketch" pitchFamily="66" charset="0"/>
                <a:cs typeface="Aharoni" pitchFamily="2" charset="-79"/>
              </a:rPr>
              <a:t>easy</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using</a:t>
            </a:r>
            <a:endParaRPr lang="sk-SK" sz="3600" dirty="0" smtClean="0">
              <a:solidFill>
                <a:schemeClr val="bg1">
                  <a:lumMod val="50000"/>
                </a:schemeClr>
              </a:solidFill>
              <a:latin typeface="Buxton Sketch" pitchFamily="66" charset="0"/>
              <a:cs typeface="Aharoni" pitchFamily="2" charset="-79"/>
            </a:endParaRPr>
          </a:p>
          <a:p>
            <a:pPr>
              <a:buFont typeface="Arial" pitchFamily="34" charset="0"/>
              <a:buChar char="•"/>
            </a:pPr>
            <a:endParaRPr lang="sk-SK" sz="3600" dirty="0" smtClean="0">
              <a:solidFill>
                <a:schemeClr val="bg1">
                  <a:lumMod val="50000"/>
                </a:schemeClr>
              </a:solidFill>
              <a:latin typeface="Buxton Sketch" pitchFamily="66" charset="0"/>
              <a:cs typeface="Aharoni" pitchFamily="2" charset="-79"/>
            </a:endParaRPr>
          </a:p>
          <a:p>
            <a:pPr>
              <a:buFont typeface="Arial" pitchFamily="34" charset="0"/>
              <a:buChar char="•"/>
            </a:pP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Code</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structure</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visualizazion</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as</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blocks</a:t>
            </a:r>
            <a:endParaRPr lang="sk-SK" sz="3600" dirty="0" smtClean="0">
              <a:solidFill>
                <a:schemeClr val="bg1">
                  <a:lumMod val="50000"/>
                </a:schemeClr>
              </a:solidFill>
              <a:latin typeface="Buxton Sketch" pitchFamily="66" charset="0"/>
              <a:cs typeface="Aharoni" pitchFamily="2" charset="-79"/>
            </a:endParaRPr>
          </a:p>
          <a:p>
            <a:pPr>
              <a:buFont typeface="Arial" pitchFamily="34" charset="0"/>
              <a:buChar char="•"/>
            </a:pPr>
            <a:endParaRPr lang="sk-SK" sz="3600" dirty="0" smtClean="0">
              <a:solidFill>
                <a:schemeClr val="bg1">
                  <a:lumMod val="50000"/>
                </a:schemeClr>
              </a:solidFill>
              <a:latin typeface="Buxton Sketch" pitchFamily="66" charset="0"/>
              <a:cs typeface="Aharoni" pitchFamily="2" charset="-79"/>
            </a:endParaRPr>
          </a:p>
          <a:p>
            <a:pPr>
              <a:buFont typeface="Arial" pitchFamily="34" charset="0"/>
              <a:buChar char="•"/>
            </a:pPr>
            <a:r>
              <a:rPr lang="sk-SK" sz="3600" dirty="0" smtClean="0">
                <a:solidFill>
                  <a:schemeClr val="bg1">
                    <a:lumMod val="50000"/>
                  </a:schemeClr>
                </a:solidFill>
                <a:latin typeface="Buxton Sketch" pitchFamily="66" charset="0"/>
                <a:cs typeface="Aharoni" pitchFamily="2" charset="-79"/>
              </a:rPr>
              <a:t> More  </a:t>
            </a:r>
            <a:r>
              <a:rPr lang="sk-SK" sz="3600" dirty="0" err="1" smtClean="0">
                <a:solidFill>
                  <a:schemeClr val="bg1">
                    <a:lumMod val="50000"/>
                  </a:schemeClr>
                </a:solidFill>
                <a:latin typeface="Buxton Sketch" pitchFamily="66" charset="0"/>
                <a:cs typeface="Aharoni" pitchFamily="2" charset="-79"/>
              </a:rPr>
              <a:t>opened</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files</a:t>
            </a:r>
            <a:r>
              <a:rPr lang="sk-SK" sz="3600" dirty="0" smtClean="0">
                <a:solidFill>
                  <a:schemeClr val="bg1">
                    <a:lumMod val="50000"/>
                  </a:schemeClr>
                </a:solidFill>
                <a:latin typeface="Buxton Sketch" pitchFamily="66" charset="0"/>
                <a:cs typeface="Aharoni" pitchFamily="2" charset="-79"/>
              </a:rPr>
              <a:t> in a </a:t>
            </a:r>
            <a:r>
              <a:rPr lang="sk-SK" sz="3600" dirty="0" err="1" smtClean="0">
                <a:solidFill>
                  <a:schemeClr val="bg1">
                    <a:lumMod val="50000"/>
                  </a:schemeClr>
                </a:solidFill>
                <a:latin typeface="Buxton Sketch" pitchFamily="66" charset="0"/>
                <a:cs typeface="Aharoni" pitchFamily="2" charset="-79"/>
              </a:rPr>
              <a:t>workspace</a:t>
            </a:r>
            <a:r>
              <a:rPr lang="sk-SK" sz="3600" dirty="0" smtClean="0">
                <a:solidFill>
                  <a:schemeClr val="bg1">
                    <a:lumMod val="50000"/>
                  </a:schemeClr>
                </a:solidFill>
                <a:latin typeface="Buxton Sketch" pitchFamily="66" charset="0"/>
                <a:cs typeface="Aharoni" pitchFamily="2" charset="-79"/>
              </a:rPr>
              <a:t> </a:t>
            </a:r>
          </a:p>
          <a:p>
            <a:pPr>
              <a:buFont typeface="Arial" pitchFamily="34" charset="0"/>
              <a:buChar char="•"/>
            </a:pPr>
            <a:endParaRPr lang="sk-SK" sz="3600" dirty="0" smtClean="0">
              <a:solidFill>
                <a:schemeClr val="bg1">
                  <a:lumMod val="50000"/>
                </a:schemeClr>
              </a:solidFill>
              <a:latin typeface="Buxton Sketch" pitchFamily="66" charset="0"/>
              <a:cs typeface="Aharoni" pitchFamily="2" charset="-79"/>
            </a:endParaRPr>
          </a:p>
          <a:p>
            <a:pPr>
              <a:buFont typeface="Arial" pitchFamily="34" charset="0"/>
              <a:buChar char="•"/>
            </a:pP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Selection</a:t>
            </a:r>
            <a:r>
              <a:rPr lang="sk-SK" sz="3600" dirty="0" smtClean="0">
                <a:solidFill>
                  <a:schemeClr val="bg1">
                    <a:lumMod val="50000"/>
                  </a:schemeClr>
                </a:solidFill>
                <a:latin typeface="Buxton Sketch" pitchFamily="66" charset="0"/>
                <a:cs typeface="Aharoni" pitchFamily="2" charset="-79"/>
              </a:rPr>
              <a:t>  and </a:t>
            </a:r>
            <a:r>
              <a:rPr lang="sk-SK" sz="3600" dirty="0" err="1" smtClean="0">
                <a:solidFill>
                  <a:schemeClr val="bg1">
                    <a:lumMod val="50000"/>
                  </a:schemeClr>
                </a:solidFill>
                <a:latin typeface="Buxton Sketch" pitchFamily="66" charset="0"/>
                <a:cs typeface="Aharoni" pitchFamily="2" charset="-79"/>
              </a:rPr>
              <a:t>movement</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files</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after</a:t>
            </a:r>
            <a:r>
              <a:rPr lang="sk-SK" sz="3600" dirty="0" smtClean="0">
                <a:solidFill>
                  <a:schemeClr val="bg1">
                    <a:lumMod val="50000"/>
                  </a:schemeClr>
                </a:solidFill>
                <a:latin typeface="Buxton Sketch" pitchFamily="66" charset="0"/>
                <a:cs typeface="Aharoni" pitchFamily="2" charset="-79"/>
              </a:rPr>
              <a:t> a          </a:t>
            </a:r>
            <a:r>
              <a:rPr lang="sk-SK" sz="3600" dirty="0" err="1" smtClean="0">
                <a:solidFill>
                  <a:schemeClr val="bg1">
                    <a:lumMod val="50000"/>
                  </a:schemeClr>
                </a:solidFill>
                <a:latin typeface="Buxton Sketch" pitchFamily="66" charset="0"/>
                <a:cs typeface="Aharoni" pitchFamily="2" charset="-79"/>
              </a:rPr>
              <a:t>workspace</a:t>
            </a:r>
            <a:r>
              <a:rPr lang="sk-SK" sz="3600" dirty="0" smtClean="0">
                <a:solidFill>
                  <a:schemeClr val="bg1">
                    <a:lumMod val="50000"/>
                  </a:schemeClr>
                </a:solidFill>
                <a:latin typeface="Buxton Sketch" pitchFamily="66" charset="0"/>
                <a:cs typeface="Aharoni" pitchFamily="2" charset="-79"/>
              </a:rPr>
              <a:t>  </a:t>
            </a:r>
          </a:p>
          <a:p>
            <a:pPr>
              <a:buFont typeface="Arial" pitchFamily="34" charset="0"/>
              <a:buChar char="•"/>
            </a:pPr>
            <a:endParaRPr lang="sk-SK" sz="3600" dirty="0" smtClean="0">
              <a:solidFill>
                <a:schemeClr val="bg1">
                  <a:lumMod val="50000"/>
                </a:schemeClr>
              </a:solidFill>
              <a:latin typeface="Buxton Sketch" pitchFamily="66" charset="0"/>
              <a:cs typeface="Aharoni" pitchFamily="2" charset="-79"/>
            </a:endParaRPr>
          </a:p>
          <a:p>
            <a:pPr>
              <a:buFont typeface="Arial" pitchFamily="34" charset="0"/>
              <a:buChar char="•"/>
            </a:pP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Insert</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files</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Img</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Link</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etc</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into</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code</a:t>
            </a:r>
            <a:r>
              <a:rPr lang="sk-SK" sz="3600" dirty="0" smtClean="0">
                <a:solidFill>
                  <a:schemeClr val="bg1">
                    <a:lumMod val="50000"/>
                  </a:schemeClr>
                </a:solidFill>
                <a:latin typeface="Buxton Sketch" pitchFamily="66" charset="0"/>
                <a:cs typeface="Aharoni" pitchFamily="2" charset="-79"/>
              </a:rPr>
              <a:t> </a:t>
            </a:r>
          </a:p>
          <a:p>
            <a:endParaRPr lang="sk-SK" sz="3600" dirty="0" smtClean="0">
              <a:solidFill>
                <a:schemeClr val="bg1">
                  <a:lumMod val="50000"/>
                </a:schemeClr>
              </a:solidFill>
              <a:latin typeface="Buxton Sketch" pitchFamily="66" charset="0"/>
              <a:cs typeface="Aharoni" pitchFamily="2" charset="-79"/>
            </a:endParaRPr>
          </a:p>
        </p:txBody>
      </p:sp>
      <p:sp>
        <p:nvSpPr>
          <p:cNvPr id="90" name="BlokTextu 89"/>
          <p:cNvSpPr txBox="1"/>
          <p:nvPr/>
        </p:nvSpPr>
        <p:spPr>
          <a:xfrm>
            <a:off x="15210408" y="5487319"/>
            <a:ext cx="8568952" cy="1569660"/>
          </a:xfrm>
          <a:prstGeom prst="rect">
            <a:avLst/>
          </a:prstGeom>
          <a:noFill/>
        </p:spPr>
        <p:txBody>
          <a:bodyPr wrap="square" rtlCol="0">
            <a:spAutoFit/>
          </a:bodyPr>
          <a:lstStyle/>
          <a:p>
            <a:pPr algn="ctr"/>
            <a:r>
              <a:rPr lang="en-US" sz="4800" b="1" dirty="0" smtClean="0">
                <a:latin typeface="Arial" pitchFamily="34" charset="0"/>
                <a:cs typeface="Arial" pitchFamily="34" charset="0"/>
              </a:rPr>
              <a:t>How to see source code </a:t>
            </a:r>
            <a:endParaRPr lang="sk-SK" sz="4800" b="1" dirty="0" smtClean="0">
              <a:latin typeface="Arial" pitchFamily="34" charset="0"/>
              <a:cs typeface="Arial" pitchFamily="34" charset="0"/>
            </a:endParaRPr>
          </a:p>
          <a:p>
            <a:pPr algn="ctr"/>
            <a:r>
              <a:rPr lang="sk-SK" sz="4800" b="1" dirty="0" smtClean="0">
                <a:latin typeface="Arial" pitchFamily="34" charset="0"/>
                <a:cs typeface="Arial" pitchFamily="34" charset="0"/>
              </a:rPr>
              <a:t>TrollEdit</a:t>
            </a:r>
            <a:endParaRPr lang="sk-SK" sz="4800" b="1" dirty="0">
              <a:latin typeface="Arial" pitchFamily="34" charset="0"/>
              <a:cs typeface="Arial" pitchFamily="34" charset="0"/>
            </a:endParaRPr>
          </a:p>
        </p:txBody>
      </p:sp>
      <p:grpSp>
        <p:nvGrpSpPr>
          <p:cNvPr id="93" name="Skupina 92"/>
          <p:cNvGrpSpPr/>
          <p:nvPr/>
        </p:nvGrpSpPr>
        <p:grpSpPr>
          <a:xfrm>
            <a:off x="15354424" y="7359527"/>
            <a:ext cx="7704856" cy="6480720"/>
            <a:chOff x="15714464" y="7431535"/>
            <a:chExt cx="7704856" cy="6480720"/>
          </a:xfrm>
        </p:grpSpPr>
        <p:pic>
          <p:nvPicPr>
            <p:cNvPr id="64" name="Obrázok 63" descr="Main_window.tif"/>
            <p:cNvPicPr>
              <a:picLocks noChangeAspect="1"/>
            </p:cNvPicPr>
            <p:nvPr/>
          </p:nvPicPr>
          <p:blipFill>
            <a:blip r:embed="rId19" cstate="print"/>
            <a:stretch>
              <a:fillRect/>
            </a:stretch>
          </p:blipFill>
          <p:spPr>
            <a:xfrm>
              <a:off x="15714464" y="7431535"/>
              <a:ext cx="7704856" cy="6480720"/>
            </a:xfrm>
            <a:prstGeom prst="rect">
              <a:avLst/>
            </a:prstGeom>
          </p:spPr>
        </p:pic>
        <p:pic>
          <p:nvPicPr>
            <p:cNvPr id="59" name="Obrázok 58" descr="Main2_2_big.tif"/>
            <p:cNvPicPr>
              <a:picLocks noChangeAspect="1"/>
            </p:cNvPicPr>
            <p:nvPr/>
          </p:nvPicPr>
          <p:blipFill>
            <a:blip r:embed="rId20" cstate="print"/>
            <a:stretch>
              <a:fillRect/>
            </a:stretch>
          </p:blipFill>
          <p:spPr>
            <a:xfrm>
              <a:off x="15786472" y="8464103"/>
              <a:ext cx="4032448" cy="2351035"/>
            </a:xfrm>
            <a:prstGeom prst="rect">
              <a:avLst/>
            </a:prstGeom>
          </p:spPr>
        </p:pic>
        <p:pic>
          <p:nvPicPr>
            <p:cNvPr id="61" name="Obrázok 60" descr="Main2_4.tif"/>
            <p:cNvPicPr>
              <a:picLocks noChangeAspect="1"/>
            </p:cNvPicPr>
            <p:nvPr/>
          </p:nvPicPr>
          <p:blipFill>
            <a:blip r:embed="rId21" cstate="print"/>
            <a:stretch>
              <a:fillRect/>
            </a:stretch>
          </p:blipFill>
          <p:spPr>
            <a:xfrm>
              <a:off x="19890929" y="8593175"/>
              <a:ext cx="3240360" cy="2148405"/>
            </a:xfrm>
            <a:prstGeom prst="rect">
              <a:avLst/>
            </a:prstGeom>
          </p:spPr>
        </p:pic>
        <p:pic>
          <p:nvPicPr>
            <p:cNvPr id="62" name="Obrázok 61" descr="Main3_3.tif"/>
            <p:cNvPicPr>
              <a:picLocks noChangeAspect="1"/>
            </p:cNvPicPr>
            <p:nvPr/>
          </p:nvPicPr>
          <p:blipFill>
            <a:blip r:embed="rId22" cstate="print"/>
            <a:stretch>
              <a:fillRect/>
            </a:stretch>
          </p:blipFill>
          <p:spPr>
            <a:xfrm>
              <a:off x="15930488" y="10959927"/>
              <a:ext cx="4320480" cy="2751976"/>
            </a:xfrm>
            <a:prstGeom prst="rect">
              <a:avLst/>
            </a:prstGeom>
          </p:spPr>
        </p:pic>
      </p:grpSp>
      <p:pic>
        <p:nvPicPr>
          <p:cNvPr id="95" name="Obrázok 94" descr="trollEdit-start_page.png"/>
          <p:cNvPicPr>
            <a:picLocks noChangeAspect="1"/>
          </p:cNvPicPr>
          <p:nvPr/>
        </p:nvPicPr>
        <p:blipFill>
          <a:blip r:embed="rId23" cstate="print">
            <a:duotone>
              <a:schemeClr val="bg2">
                <a:shade val="45000"/>
                <a:satMod val="135000"/>
              </a:schemeClr>
              <a:prstClr val="white"/>
            </a:duotone>
          </a:blip>
          <a:stretch>
            <a:fillRect/>
          </a:stretch>
        </p:blipFill>
        <p:spPr>
          <a:xfrm>
            <a:off x="12474104" y="13480207"/>
            <a:ext cx="2232248" cy="903003"/>
          </a:xfrm>
          <a:prstGeom prst="rect">
            <a:avLst/>
          </a:prstGeom>
        </p:spPr>
      </p:pic>
      <p:sp>
        <p:nvSpPr>
          <p:cNvPr id="102" name="BlokTextu 101"/>
          <p:cNvSpPr txBox="1"/>
          <p:nvPr/>
        </p:nvSpPr>
        <p:spPr>
          <a:xfrm rot="294252">
            <a:off x="23548900" y="6779824"/>
            <a:ext cx="6696744" cy="1015663"/>
          </a:xfrm>
          <a:prstGeom prst="rect">
            <a:avLst/>
          </a:prstGeom>
          <a:noFill/>
        </p:spPr>
        <p:txBody>
          <a:bodyPr wrap="square" rtlCol="0">
            <a:spAutoFit/>
          </a:bodyPr>
          <a:lstStyle/>
          <a:p>
            <a:r>
              <a:rPr lang="sk-SK" sz="6000" b="1" dirty="0" err="1" smtClean="0">
                <a:solidFill>
                  <a:schemeClr val="bg1">
                    <a:lumMod val="50000"/>
                  </a:schemeClr>
                </a:solidFill>
                <a:latin typeface="Buxton Sketch" pitchFamily="66" charset="0"/>
                <a:cs typeface="Aharoni" pitchFamily="2" charset="-79"/>
              </a:rPr>
              <a:t>Why</a:t>
            </a:r>
            <a:r>
              <a:rPr lang="sk-SK" sz="6000" b="1" dirty="0" smtClean="0">
                <a:solidFill>
                  <a:schemeClr val="bg1">
                    <a:lumMod val="50000"/>
                  </a:schemeClr>
                </a:solidFill>
                <a:latin typeface="Buxton Sketch" pitchFamily="66" charset="0"/>
                <a:cs typeface="Aharoni" pitchFamily="2" charset="-79"/>
              </a:rPr>
              <a:t> to </a:t>
            </a:r>
            <a:r>
              <a:rPr lang="sk-SK" sz="6000" b="1" dirty="0" err="1" smtClean="0">
                <a:solidFill>
                  <a:schemeClr val="bg1">
                    <a:lumMod val="50000"/>
                  </a:schemeClr>
                </a:solidFill>
                <a:latin typeface="Buxton Sketch" pitchFamily="66" charset="0"/>
                <a:cs typeface="Aharoni" pitchFamily="2" charset="-79"/>
              </a:rPr>
              <a:t>used</a:t>
            </a:r>
            <a:r>
              <a:rPr lang="sk-SK" sz="6000" b="1" dirty="0" smtClean="0">
                <a:solidFill>
                  <a:schemeClr val="bg1">
                    <a:lumMod val="50000"/>
                  </a:schemeClr>
                </a:solidFill>
                <a:latin typeface="Buxton Sketch" pitchFamily="66" charset="0"/>
                <a:cs typeface="Aharoni" pitchFamily="2" charset="-79"/>
              </a:rPr>
              <a:t> TrollEdit?</a:t>
            </a:r>
          </a:p>
        </p:txBody>
      </p:sp>
      <p:sp>
        <p:nvSpPr>
          <p:cNvPr id="103" name="BlokTextu 102"/>
          <p:cNvSpPr txBox="1"/>
          <p:nvPr/>
        </p:nvSpPr>
        <p:spPr>
          <a:xfrm>
            <a:off x="7721576" y="13768239"/>
            <a:ext cx="6696744" cy="769441"/>
          </a:xfrm>
          <a:prstGeom prst="rect">
            <a:avLst/>
          </a:prstGeom>
          <a:noFill/>
        </p:spPr>
        <p:txBody>
          <a:bodyPr wrap="square" rtlCol="0">
            <a:spAutoFit/>
          </a:bodyPr>
          <a:lstStyle/>
          <a:p>
            <a:r>
              <a:rPr lang="sk-SK" sz="4400" dirty="0" err="1" smtClean="0">
                <a:solidFill>
                  <a:schemeClr val="bg1">
                    <a:lumMod val="50000"/>
                  </a:schemeClr>
                </a:solidFill>
                <a:latin typeface="Buxton Sketch" pitchFamily="66" charset="0"/>
                <a:cs typeface="Aharoni" pitchFamily="2" charset="-79"/>
              </a:rPr>
              <a:t>Yes</a:t>
            </a:r>
            <a:r>
              <a:rPr lang="sk-SK" sz="4400" dirty="0" smtClean="0">
                <a:solidFill>
                  <a:schemeClr val="bg1">
                    <a:lumMod val="50000"/>
                  </a:schemeClr>
                </a:solidFill>
                <a:latin typeface="Buxton Sketch" pitchFamily="66" charset="0"/>
                <a:cs typeface="Aharoni" pitchFamily="2" charset="-79"/>
              </a:rPr>
              <a:t>, </a:t>
            </a:r>
            <a:r>
              <a:rPr lang="sk-SK" sz="4400" dirty="0" err="1" smtClean="0">
                <a:solidFill>
                  <a:schemeClr val="bg1">
                    <a:lumMod val="50000"/>
                  </a:schemeClr>
                </a:solidFill>
                <a:latin typeface="Buxton Sketch" pitchFamily="66" charset="0"/>
                <a:cs typeface="Aharoni" pitchFamily="2" charset="-79"/>
              </a:rPr>
              <a:t>answer</a:t>
            </a:r>
            <a:r>
              <a:rPr lang="sk-SK" sz="4400" dirty="0" smtClean="0">
                <a:solidFill>
                  <a:schemeClr val="bg1">
                    <a:lumMod val="50000"/>
                  </a:schemeClr>
                </a:solidFill>
                <a:latin typeface="Buxton Sketch" pitchFamily="66" charset="0"/>
                <a:cs typeface="Aharoni" pitchFamily="2" charset="-79"/>
              </a:rPr>
              <a:t> </a:t>
            </a:r>
            <a:r>
              <a:rPr lang="sk-SK" sz="4400" dirty="0" err="1" smtClean="0">
                <a:solidFill>
                  <a:schemeClr val="bg1">
                    <a:lumMod val="50000"/>
                  </a:schemeClr>
                </a:solidFill>
                <a:latin typeface="Buxton Sketch" pitchFamily="66" charset="0"/>
                <a:cs typeface="Aharoni" pitchFamily="2" charset="-79"/>
              </a:rPr>
              <a:t>is</a:t>
            </a:r>
            <a:r>
              <a:rPr lang="sk-SK" sz="4400" dirty="0" smtClean="0">
                <a:solidFill>
                  <a:schemeClr val="bg1">
                    <a:lumMod val="50000"/>
                  </a:schemeClr>
                </a:solidFill>
                <a:latin typeface="Buxton Sketch" pitchFamily="66" charset="0"/>
                <a:cs typeface="Aharoni" pitchFamily="2" charset="-79"/>
              </a:rPr>
              <a:t> TrollEdit</a:t>
            </a:r>
          </a:p>
        </p:txBody>
      </p:sp>
      <p:sp>
        <p:nvSpPr>
          <p:cNvPr id="105" name="BlokTextu 104"/>
          <p:cNvSpPr txBox="1"/>
          <p:nvPr/>
        </p:nvSpPr>
        <p:spPr>
          <a:xfrm rot="184828">
            <a:off x="17489016" y="14324773"/>
            <a:ext cx="12734963" cy="2308324"/>
          </a:xfrm>
          <a:prstGeom prst="rect">
            <a:avLst/>
          </a:prstGeom>
          <a:noFill/>
        </p:spPr>
        <p:txBody>
          <a:bodyPr wrap="square" rtlCol="0">
            <a:spAutoFit/>
          </a:bodyPr>
          <a:lstStyle/>
          <a:p>
            <a:pPr>
              <a:buFont typeface="Arial" pitchFamily="34" charset="0"/>
              <a:buChar char="•"/>
            </a:pP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Write</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documentation</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into</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code</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Literate</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programming</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as</a:t>
            </a:r>
            <a:r>
              <a:rPr lang="sk-SK" sz="3600" dirty="0" smtClean="0">
                <a:solidFill>
                  <a:schemeClr val="bg1">
                    <a:lumMod val="50000"/>
                  </a:schemeClr>
                </a:solidFill>
                <a:latin typeface="Buxton Sketch" pitchFamily="66" charset="0"/>
                <a:cs typeface="Aharoni" pitchFamily="2" charset="-79"/>
              </a:rPr>
              <a:t>  D. </a:t>
            </a:r>
            <a:r>
              <a:rPr lang="sk-SK" sz="3600" dirty="0" err="1" smtClean="0">
                <a:solidFill>
                  <a:schemeClr val="bg1">
                    <a:lumMod val="50000"/>
                  </a:schemeClr>
                </a:solidFill>
                <a:latin typeface="Buxton Sketch" pitchFamily="66" charset="0"/>
                <a:cs typeface="Aharoni" pitchFamily="2" charset="-79"/>
              </a:rPr>
              <a:t>Knuth</a:t>
            </a:r>
            <a:r>
              <a:rPr lang="sk-SK" sz="3600" dirty="0" smtClean="0">
                <a:solidFill>
                  <a:schemeClr val="bg1">
                    <a:lumMod val="50000"/>
                  </a:schemeClr>
                </a:solidFill>
                <a:latin typeface="Buxton Sketch" pitchFamily="66" charset="0"/>
                <a:cs typeface="Aharoni" pitchFamily="2" charset="-79"/>
              </a:rPr>
              <a:t>)</a:t>
            </a:r>
          </a:p>
          <a:p>
            <a:pPr>
              <a:buFont typeface="Arial" pitchFamily="34" charset="0"/>
              <a:buChar char="•"/>
            </a:pPr>
            <a:endParaRPr lang="sk-SK" sz="3600" dirty="0" smtClean="0">
              <a:solidFill>
                <a:schemeClr val="bg1">
                  <a:lumMod val="50000"/>
                </a:schemeClr>
              </a:solidFill>
              <a:latin typeface="Buxton Sketch" pitchFamily="66" charset="0"/>
              <a:cs typeface="Aharoni" pitchFamily="2" charset="-79"/>
            </a:endParaRPr>
          </a:p>
          <a:p>
            <a:pPr>
              <a:buFont typeface="Arial" pitchFamily="34" charset="0"/>
              <a:buChar char="•"/>
            </a:pP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Can</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works</a:t>
            </a:r>
            <a:r>
              <a:rPr lang="sk-SK" sz="3600" dirty="0" smtClean="0">
                <a:solidFill>
                  <a:schemeClr val="bg1">
                    <a:lumMod val="50000"/>
                  </a:schemeClr>
                </a:solidFill>
                <a:latin typeface="Buxton Sketch" pitchFamily="66" charset="0"/>
                <a:cs typeface="Aharoni" pitchFamily="2" charset="-79"/>
              </a:rPr>
              <a:t>  in  </a:t>
            </a:r>
            <a:r>
              <a:rPr lang="sk-SK" sz="3600" dirty="0" err="1" smtClean="0">
                <a:solidFill>
                  <a:schemeClr val="bg1">
                    <a:lumMod val="50000"/>
                  </a:schemeClr>
                </a:solidFill>
                <a:latin typeface="Buxton Sketch" pitchFamily="66" charset="0"/>
                <a:cs typeface="Aharoni" pitchFamily="2" charset="-79"/>
              </a:rPr>
              <a:t>two</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modes</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as</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simple</a:t>
            </a:r>
            <a:r>
              <a:rPr lang="sk-SK" sz="3600" dirty="0" smtClean="0">
                <a:solidFill>
                  <a:schemeClr val="bg1">
                    <a:lumMod val="50000"/>
                  </a:schemeClr>
                </a:solidFill>
                <a:latin typeface="Buxton Sketch" pitchFamily="66" charset="0"/>
                <a:cs typeface="Aharoni" pitchFamily="2" charset="-79"/>
              </a:rPr>
              <a:t>  text  and  </a:t>
            </a:r>
            <a:r>
              <a:rPr lang="sk-SK" sz="3600" dirty="0" err="1" smtClean="0">
                <a:solidFill>
                  <a:schemeClr val="bg1">
                    <a:lumMod val="50000"/>
                  </a:schemeClr>
                </a:solidFill>
                <a:latin typeface="Buxton Sketch" pitchFamily="66" charset="0"/>
                <a:cs typeface="Aharoni" pitchFamily="2" charset="-79"/>
              </a:rPr>
              <a:t>with</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graphical</a:t>
            </a:r>
            <a:r>
              <a:rPr lang="sk-SK" sz="3600" dirty="0" smtClean="0">
                <a:solidFill>
                  <a:schemeClr val="bg1">
                    <a:lumMod val="50000"/>
                  </a:schemeClr>
                </a:solidFill>
                <a:latin typeface="Buxton Sketch" pitchFamily="66" charset="0"/>
                <a:cs typeface="Aharoni" pitchFamily="2" charset="-79"/>
              </a:rPr>
              <a:t>  </a:t>
            </a:r>
            <a:r>
              <a:rPr lang="sk-SK" sz="3600" dirty="0" err="1" smtClean="0">
                <a:solidFill>
                  <a:schemeClr val="bg1">
                    <a:lumMod val="50000"/>
                  </a:schemeClr>
                </a:solidFill>
                <a:latin typeface="Buxton Sketch" pitchFamily="66" charset="0"/>
                <a:cs typeface="Aharoni" pitchFamily="2" charset="-79"/>
              </a:rPr>
              <a:t>elements</a:t>
            </a:r>
            <a:r>
              <a:rPr lang="sk-SK" sz="3600" dirty="0" smtClean="0">
                <a:solidFill>
                  <a:schemeClr val="bg1">
                    <a:lumMod val="50000"/>
                  </a:schemeClr>
                </a:solidFill>
                <a:latin typeface="Buxton Sketch" pitchFamily="66" charset="0"/>
                <a:cs typeface="Aharoni" pitchFamily="2" charset="-79"/>
              </a:rPr>
              <a:t>  </a:t>
            </a:r>
          </a:p>
          <a:p>
            <a:endParaRPr lang="sk-SK" sz="3600" dirty="0" smtClean="0">
              <a:solidFill>
                <a:schemeClr val="bg1">
                  <a:lumMod val="50000"/>
                </a:schemeClr>
              </a:solidFill>
              <a:latin typeface="Buxton Sketch" pitchFamily="66" charset="0"/>
              <a:cs typeface="Aharoni" pitchFamily="2" charset="-79"/>
            </a:endParaRPr>
          </a:p>
        </p:txBody>
      </p:sp>
      <p:pic>
        <p:nvPicPr>
          <p:cNvPr id="106" name="Obrázok 105" descr="Main2_4.tif"/>
          <p:cNvPicPr>
            <a:picLocks noChangeAspect="1"/>
          </p:cNvPicPr>
          <p:nvPr/>
        </p:nvPicPr>
        <p:blipFill>
          <a:blip r:embed="rId21" cstate="print"/>
          <a:stretch>
            <a:fillRect/>
          </a:stretch>
        </p:blipFill>
        <p:spPr>
          <a:xfrm>
            <a:off x="18090728" y="16576551"/>
            <a:ext cx="3456428" cy="2291661"/>
          </a:xfrm>
          <a:prstGeom prst="rect">
            <a:avLst/>
          </a:prstGeom>
        </p:spPr>
      </p:pic>
      <p:pic>
        <p:nvPicPr>
          <p:cNvPr id="108" name="Obrázok 107" descr="trollEdit-start_page.png"/>
          <p:cNvPicPr>
            <a:picLocks noChangeAspect="1"/>
          </p:cNvPicPr>
          <p:nvPr/>
        </p:nvPicPr>
        <p:blipFill>
          <a:blip r:embed="rId24" cstate="print">
            <a:duotone>
              <a:schemeClr val="bg2">
                <a:shade val="45000"/>
                <a:satMod val="135000"/>
              </a:schemeClr>
              <a:prstClr val="white"/>
            </a:duotone>
          </a:blip>
          <a:stretch>
            <a:fillRect/>
          </a:stretch>
        </p:blipFill>
        <p:spPr>
          <a:xfrm rot="18281528" flipH="1">
            <a:off x="21531169" y="16013572"/>
            <a:ext cx="1512985" cy="356715"/>
          </a:xfrm>
          <a:prstGeom prst="rect">
            <a:avLst/>
          </a:prstGeom>
        </p:spPr>
      </p:pic>
      <p:pic>
        <p:nvPicPr>
          <p:cNvPr id="109" name="Obrázok 108" descr="trollEdit-start_page.png"/>
          <p:cNvPicPr>
            <a:picLocks noChangeAspect="1"/>
          </p:cNvPicPr>
          <p:nvPr/>
        </p:nvPicPr>
        <p:blipFill>
          <a:blip r:embed="rId24" cstate="print">
            <a:duotone>
              <a:schemeClr val="bg2">
                <a:shade val="45000"/>
                <a:satMod val="135000"/>
              </a:schemeClr>
              <a:prstClr val="white"/>
            </a:duotone>
          </a:blip>
          <a:stretch>
            <a:fillRect/>
          </a:stretch>
        </p:blipFill>
        <p:spPr>
          <a:xfrm rot="18281528" flipH="1">
            <a:off x="27344503" y="16473642"/>
            <a:ext cx="1512985" cy="356715"/>
          </a:xfrm>
          <a:prstGeom prst="rect">
            <a:avLst/>
          </a:prstGeom>
        </p:spPr>
      </p:pic>
      <p:pic>
        <p:nvPicPr>
          <p:cNvPr id="110" name="Obrázok 109" descr="trollEdit-start_page.png"/>
          <p:cNvPicPr>
            <a:picLocks noChangeAspect="1"/>
          </p:cNvPicPr>
          <p:nvPr/>
        </p:nvPicPr>
        <p:blipFill>
          <a:blip r:embed="rId23" cstate="print"/>
          <a:stretch>
            <a:fillRect/>
          </a:stretch>
        </p:blipFill>
        <p:spPr>
          <a:xfrm rot="6510332">
            <a:off x="15071027" y="21804297"/>
            <a:ext cx="1413998" cy="571999"/>
          </a:xfrm>
          <a:prstGeom prst="rect">
            <a:avLst/>
          </a:prstGeom>
        </p:spPr>
      </p:pic>
      <p:pic>
        <p:nvPicPr>
          <p:cNvPr id="112" name="Obrázok 111" descr="plus.png"/>
          <p:cNvPicPr>
            <a:picLocks noChangeAspect="1"/>
          </p:cNvPicPr>
          <p:nvPr/>
        </p:nvPicPr>
        <p:blipFill>
          <a:blip r:embed="rId25" cstate="print"/>
          <a:stretch>
            <a:fillRect/>
          </a:stretch>
        </p:blipFill>
        <p:spPr>
          <a:xfrm>
            <a:off x="4769248" y="23705343"/>
            <a:ext cx="1383296" cy="1296144"/>
          </a:xfrm>
          <a:prstGeom prst="rect">
            <a:avLst/>
          </a:prstGeom>
        </p:spPr>
      </p:pic>
      <p:pic>
        <p:nvPicPr>
          <p:cNvPr id="113" name="Obrázok 112" descr="rovnasa.png"/>
          <p:cNvPicPr>
            <a:picLocks noChangeAspect="1"/>
          </p:cNvPicPr>
          <p:nvPr/>
        </p:nvPicPr>
        <p:blipFill>
          <a:blip r:embed="rId26" cstate="print"/>
          <a:stretch>
            <a:fillRect/>
          </a:stretch>
        </p:blipFill>
        <p:spPr>
          <a:xfrm>
            <a:off x="25003496" y="25433535"/>
            <a:ext cx="1296144" cy="507905"/>
          </a:xfrm>
          <a:prstGeom prst="rect">
            <a:avLst/>
          </a:prstGeom>
        </p:spPr>
      </p:pic>
      <p:grpSp>
        <p:nvGrpSpPr>
          <p:cNvPr id="125" name="Skupina 124"/>
          <p:cNvGrpSpPr/>
          <p:nvPr/>
        </p:nvGrpSpPr>
        <p:grpSpPr>
          <a:xfrm>
            <a:off x="25075504" y="23345303"/>
            <a:ext cx="4772256" cy="5109666"/>
            <a:chOff x="25075504" y="23345303"/>
            <a:chExt cx="4772256" cy="5109666"/>
          </a:xfrm>
        </p:grpSpPr>
        <p:pic>
          <p:nvPicPr>
            <p:cNvPr id="114" name="Obrázok 113" descr="code.png"/>
            <p:cNvPicPr>
              <a:picLocks noChangeAspect="1"/>
            </p:cNvPicPr>
            <p:nvPr/>
          </p:nvPicPr>
          <p:blipFill>
            <a:blip r:embed="rId27"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23" cstate="print"/>
          <a:stretch>
            <a:fillRect/>
          </a:stretch>
        </p:blipFill>
        <p:spPr>
          <a:xfrm rot="17103273">
            <a:off x="15035236" y="28496842"/>
            <a:ext cx="1413998" cy="571999"/>
          </a:xfrm>
          <a:prstGeom prst="rect">
            <a:avLst/>
          </a:prstGeom>
        </p:spPr>
      </p:pic>
      <p:grpSp>
        <p:nvGrpSpPr>
          <p:cNvPr id="126" name="Skupina 125"/>
          <p:cNvGrpSpPr/>
          <p:nvPr/>
        </p:nvGrpSpPr>
        <p:grpSpPr>
          <a:xfrm>
            <a:off x="376760" y="22625223"/>
            <a:ext cx="4196664" cy="5409312"/>
            <a:chOff x="376760" y="22625223"/>
            <a:chExt cx="4196664" cy="5409312"/>
          </a:xfrm>
        </p:grpSpPr>
        <p:pic>
          <p:nvPicPr>
            <p:cNvPr id="111" name="Obrázok 110" descr="ddd.png"/>
            <p:cNvPicPr>
              <a:picLocks noChangeAspect="1"/>
            </p:cNvPicPr>
            <p:nvPr/>
          </p:nvPicPr>
          <p:blipFill>
            <a:blip r:embed="rId28" cstate="print"/>
            <a:stretch>
              <a:fillRect/>
            </a:stretch>
          </p:blipFill>
          <p:spPr>
            <a:xfrm>
              <a:off x="376760" y="22625223"/>
              <a:ext cx="4196664" cy="4680520"/>
            </a:xfrm>
            <a:prstGeom prst="rect">
              <a:avLst/>
            </a:prstGeom>
          </p:spPr>
        </p:pic>
        <p:sp>
          <p:nvSpPr>
            <p:cNvPr id="118" name="BlokTextu 117"/>
            <p:cNvSpPr txBox="1"/>
            <p:nvPr/>
          </p:nvSpPr>
          <p:spPr>
            <a:xfrm>
              <a:off x="736800" y="27449760"/>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grpSp>
      <p:sp>
        <p:nvSpPr>
          <p:cNvPr id="119" name="Obdĺžnik s rovnostranným zaobleným rohom 118"/>
          <p:cNvSpPr/>
          <p:nvPr/>
        </p:nvSpPr>
        <p:spPr>
          <a:xfrm rot="5400000" flipH="1">
            <a:off x="5012916" y="26901339"/>
            <a:ext cx="3528392" cy="1355422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pic>
        <p:nvPicPr>
          <p:cNvPr id="50" name="Obrázok 49" descr="img.php.png"/>
          <p:cNvPicPr>
            <a:picLocks noChangeAspect="1"/>
          </p:cNvPicPr>
          <p:nvPr/>
        </p:nvPicPr>
        <p:blipFill>
          <a:blip r:embed="rId29" cstate="print"/>
          <a:stretch>
            <a:fillRect/>
          </a:stretch>
        </p:blipFill>
        <p:spPr>
          <a:xfrm>
            <a:off x="10457880" y="32274295"/>
            <a:ext cx="2667000" cy="2667000"/>
          </a:xfrm>
          <a:prstGeom prst="rect">
            <a:avLst/>
          </a:prstGeom>
        </p:spPr>
      </p:pic>
      <p:sp>
        <p:nvSpPr>
          <p:cNvPr id="49" name="BlokTextu 48"/>
          <p:cNvSpPr txBox="1"/>
          <p:nvPr/>
        </p:nvSpPr>
        <p:spPr>
          <a:xfrm>
            <a:off x="448768" y="31914255"/>
            <a:ext cx="9577520" cy="4120277"/>
          </a:xfrm>
          <a:prstGeom prst="roundRect">
            <a:avLst>
              <a:gd name="adj" fmla="val 1362"/>
            </a:avLst>
          </a:prstGeom>
          <a:noFill/>
          <a:ln>
            <a:noFill/>
          </a:ln>
        </p:spPr>
        <p:txBody>
          <a:bodyPr wrap="square" rtlCol="0">
            <a:spAutoFit/>
          </a:bodyPr>
          <a:lstStyle/>
          <a:p>
            <a:pPr algn="just"/>
            <a:r>
              <a:rPr lang="sk-SK" sz="4000" b="1" dirty="0" smtClean="0">
                <a:effectLst>
                  <a:outerShdw blurRad="38100" dist="38100" dir="2700000" algn="tl">
                    <a:srgbClr val="000000">
                      <a:alpha val="43137"/>
                    </a:srgbClr>
                  </a:outerShdw>
                </a:effectLst>
              </a:rPr>
              <a:t> </a:t>
            </a:r>
            <a:r>
              <a:rPr lang="sk-SK" sz="4000" b="1" dirty="0" err="1" smtClean="0">
                <a:effectLst>
                  <a:outerShdw blurRad="38100" dist="38100" dir="2700000" algn="tl">
                    <a:srgbClr val="000000">
                      <a:alpha val="43137"/>
                    </a:srgbClr>
                  </a:outerShdw>
                </a:effectLst>
              </a:rPr>
              <a:t>Conclusion</a:t>
            </a:r>
            <a:r>
              <a:rPr lang="sk-SK" sz="4000" b="1" dirty="0" smtClean="0">
                <a:effectLst>
                  <a:outerShdw blurRad="38100" dist="38100" dir="2700000" algn="tl">
                    <a:srgbClr val="000000">
                      <a:alpha val="43137"/>
                    </a:srgbClr>
                  </a:outerShdw>
                </a:effectLst>
              </a:rPr>
              <a:t> </a:t>
            </a:r>
          </a:p>
          <a:p>
            <a:pPr algn="just"/>
            <a:endParaRPr lang="sk-SK" sz="2400" dirty="0" smtClean="0"/>
          </a:p>
          <a:p>
            <a:pPr algn="just"/>
            <a:r>
              <a:rPr lang="sk-SK" sz="2400" dirty="0" smtClean="0"/>
              <a:t>Čo sa </a:t>
            </a:r>
            <a:r>
              <a:rPr lang="sk-SK" sz="2400" dirty="0" err="1" smtClean="0"/>
              <a:t>nam</a:t>
            </a:r>
            <a:r>
              <a:rPr lang="sk-SK" sz="2400" dirty="0" smtClean="0"/>
              <a:t> podarilo </a:t>
            </a:r>
            <a:r>
              <a:rPr lang="sk-SK" sz="2400" dirty="0" err="1" smtClean="0"/>
              <a:t>zhnutie</a:t>
            </a:r>
            <a:r>
              <a:rPr lang="sk-SK" sz="2400" dirty="0" smtClean="0"/>
              <a:t> t.j. niečoho </a:t>
            </a:r>
            <a:r>
              <a:rPr lang="sk-SK" sz="2400" dirty="0" err="1" smtClean="0"/>
              <a:t>noveho</a:t>
            </a:r>
            <a:r>
              <a:rPr lang="sk-SK" sz="2400" dirty="0" smtClean="0"/>
              <a:t> čo </a:t>
            </a:r>
            <a:r>
              <a:rPr lang="sk-SK" sz="2400" dirty="0" err="1" smtClean="0"/>
              <a:t>dopisal</a:t>
            </a:r>
            <a:r>
              <a:rPr lang="sk-SK" sz="2400" dirty="0" smtClean="0"/>
              <a:t> </a:t>
            </a:r>
            <a:r>
              <a:rPr lang="sk-SK" sz="2400" dirty="0" err="1" smtClean="0"/>
              <a:t>nexisutje</a:t>
            </a:r>
            <a:r>
              <a:rPr lang="sk-SK" sz="2400" dirty="0" smtClean="0"/>
              <a:t>.</a:t>
            </a:r>
          </a:p>
          <a:p>
            <a:pPr algn="just"/>
            <a:r>
              <a:rPr lang="sk-SK" sz="2400" dirty="0" smtClean="0"/>
              <a:t>Na </a:t>
            </a:r>
            <a:r>
              <a:rPr lang="sk-SK" sz="2400" dirty="0" err="1" smtClean="0"/>
              <a:t>vyvoji</a:t>
            </a:r>
            <a:r>
              <a:rPr lang="sk-SK" sz="2400" dirty="0" smtClean="0"/>
              <a:t> </a:t>
            </a:r>
            <a:r>
              <a:rPr lang="sk-SK" sz="2400" dirty="0" err="1" smtClean="0"/>
              <a:t>nadalej</a:t>
            </a:r>
            <a:r>
              <a:rPr lang="sk-SK" sz="2400" dirty="0" smtClean="0"/>
              <a:t> </a:t>
            </a:r>
            <a:r>
              <a:rPr lang="sk-SK" sz="2400" dirty="0" err="1" smtClean="0"/>
              <a:t>prokračujeme</a:t>
            </a:r>
            <a:r>
              <a:rPr lang="sk-SK" sz="2400" dirty="0" smtClean="0"/>
              <a:t> a budeme radi ak sa </a:t>
            </a:r>
            <a:r>
              <a:rPr lang="sk-SK" sz="2400" dirty="0" err="1" smtClean="0"/>
              <a:t>knam</a:t>
            </a:r>
            <a:r>
              <a:rPr lang="sk-SK" sz="2400" dirty="0" smtClean="0"/>
              <a:t> </a:t>
            </a:r>
            <a:r>
              <a:rPr lang="sk-SK" sz="2400" dirty="0" err="1" smtClean="0"/>
              <a:t>pripojite</a:t>
            </a:r>
            <a:r>
              <a:rPr lang="sk-SK" sz="2400" dirty="0" smtClean="0"/>
              <a:t> do skupiny a </a:t>
            </a:r>
            <a:r>
              <a:rPr lang="sk-SK" sz="2400" dirty="0" err="1" smtClean="0"/>
              <a:t>pomožete</a:t>
            </a:r>
            <a:r>
              <a:rPr lang="sk-SK" sz="2400" dirty="0" smtClean="0"/>
              <a:t> tak </a:t>
            </a:r>
            <a:r>
              <a:rPr lang="sk-SK" sz="2400" dirty="0" err="1" smtClean="0"/>
              <a:t>vytvorit</a:t>
            </a:r>
            <a:r>
              <a:rPr lang="sk-SK" sz="2400" dirty="0" smtClean="0"/>
              <a:t> niečo </a:t>
            </a:r>
            <a:r>
              <a:rPr lang="sk-SK" sz="2400" dirty="0" err="1" smtClean="0"/>
              <a:t>originalne</a:t>
            </a:r>
            <a:r>
              <a:rPr lang="sk-SK" sz="2400" dirty="0" smtClean="0"/>
              <a:t>. </a:t>
            </a:r>
          </a:p>
          <a:p>
            <a:pPr algn="just"/>
            <a:endParaRPr lang="sk-SK" sz="2400" dirty="0" smtClean="0"/>
          </a:p>
          <a:p>
            <a:pPr algn="just"/>
            <a:r>
              <a:rPr lang="sk-SK" sz="2400" dirty="0" smtClean="0"/>
              <a:t>S pozdravom </a:t>
            </a:r>
          </a:p>
          <a:p>
            <a:pPr algn="just"/>
            <a:r>
              <a:rPr lang="sk-SK" sz="2400" dirty="0" smtClean="0"/>
              <a:t> </a:t>
            </a:r>
            <a:r>
              <a:rPr lang="sk-SK" sz="2400" dirty="0" smtClean="0"/>
              <a:t>  Team Innovators  </a:t>
            </a:r>
          </a:p>
          <a:p>
            <a:pPr algn="just"/>
            <a:r>
              <a:rPr lang="sk-SK" sz="2800" dirty="0" smtClean="0"/>
              <a:t> </a:t>
            </a:r>
            <a:endParaRPr lang="sk-SK" sz="2800" dirty="0" smtClean="0"/>
          </a:p>
        </p:txBody>
      </p:sp>
      <p:grpSp>
        <p:nvGrpSpPr>
          <p:cNvPr id="124" name="Skupina 123"/>
          <p:cNvGrpSpPr/>
          <p:nvPr/>
        </p:nvGrpSpPr>
        <p:grpSpPr>
          <a:xfrm>
            <a:off x="13986272" y="28961927"/>
            <a:ext cx="3645062" cy="3177063"/>
            <a:chOff x="14202296" y="28601887"/>
            <a:chExt cx="3645062" cy="3177063"/>
          </a:xfrm>
        </p:grpSpPr>
        <p:pic>
          <p:nvPicPr>
            <p:cNvPr id="121" name="Obrázok 120" descr="ast.png"/>
            <p:cNvPicPr>
              <a:picLocks noChangeAspect="1"/>
            </p:cNvPicPr>
            <p:nvPr/>
          </p:nvPicPr>
          <p:blipFill>
            <a:blip r:embed="rId30"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2762136" y="18952815"/>
            <a:ext cx="4696614" cy="2448272"/>
            <a:chOff x="12906152" y="18448759"/>
            <a:chExt cx="4696614" cy="2448272"/>
          </a:xfrm>
        </p:grpSpPr>
        <p:pic>
          <p:nvPicPr>
            <p:cNvPr id="120" name="Obrázok 119" descr="grammar.png"/>
            <p:cNvPicPr>
              <a:picLocks noChangeAspect="1"/>
            </p:cNvPicPr>
            <p:nvPr/>
          </p:nvPicPr>
          <p:blipFill>
            <a:blip r:embed="rId31"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spTree>
  </p:cSld>
  <p:clrMapOvr>
    <a:masterClrMapping/>
  </p:clrMapOvr>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279</Words>
  <Application>Microsoft Office PowerPoint</Application>
  <PresentationFormat>Vlastná</PresentationFormat>
  <Paragraphs>49</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Jozef89</cp:lastModifiedBy>
  <cp:revision>39</cp:revision>
  <dcterms:created xsi:type="dcterms:W3CDTF">2012-04-15T20:35:20Z</dcterms:created>
  <dcterms:modified xsi:type="dcterms:W3CDTF">2012-04-22T19:18:25Z</dcterms:modified>
</cp:coreProperties>
</file>