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9" r:id="rId3"/>
    <p:sldId id="264" r:id="rId4"/>
    <p:sldId id="272" r:id="rId5"/>
    <p:sldId id="268" r:id="rId6"/>
    <p:sldId id="260" r:id="rId7"/>
    <p:sldId id="257" r:id="rId8"/>
    <p:sldId id="271" r:id="rId9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 autoAdjust="0"/>
    <p:restoredTop sz="87000" autoAdjust="0"/>
  </p:normalViewPr>
  <p:slideViewPr>
    <p:cSldViewPr>
      <p:cViewPr>
        <p:scale>
          <a:sx n="80" d="100"/>
          <a:sy n="80" d="100"/>
        </p:scale>
        <p:origin x="-960" y="-12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Náš tím sa rozhodol ísť iteratívnym a inkrementálnym spôsobom vývoja.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tvorbe úloh sa využíva nástroj na sledovanie úloh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využiva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tak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dalej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13. 12. 2011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4369668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251520" y="4945732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defTabSz="914363">
              <a:lnSpc>
                <a:spcPct val="90000"/>
              </a:lnSpc>
            </a:pPr>
            <a:r>
              <a:rPr lang="sk-SK" sz="1100" dirty="0" smtClean="0">
                <a:solidFill>
                  <a:prstClr val="white"/>
                </a:solidFill>
              </a:rPr>
              <a:t>tp-team-10@googlegroups.com</a:t>
            </a: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/>
            </a:r>
            <a:br>
              <a:rPr kumimoji="0" lang="cs-CZ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endParaRPr kumimoji="0" lang="cs-CZ" sz="16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5292080" y="2713484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826060" y="-1336712"/>
            <a:ext cx="3096344" cy="874846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Úvod 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2987824" y="2713484"/>
            <a:ext cx="50720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16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dostupné</a:t>
            </a:r>
            <a:r>
              <a:rPr kumimoji="0" lang="en-US" sz="16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600" u="none" strike="noStrike" kern="0" cap="none" normalizeH="0" baseline="0" noProof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na</a:t>
            </a:r>
            <a:r>
              <a:rPr kumimoji="0" lang="sk-SK" sz="16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1600" u="none" strike="noStrike" kern="0" cap="none" normalizeH="0" baseline="0" noProof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redmine.fiit.stuba.sk</a:t>
            </a:r>
            <a:endParaRPr kumimoji="0" lang="en-US" sz="28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ound Same Side Corner Rectangle 15"/>
          <p:cNvSpPr/>
          <p:nvPr/>
        </p:nvSpPr>
        <p:spPr bwMode="auto">
          <a:xfrm rot="5400000">
            <a:off x="2826060" y="-1336712"/>
            <a:ext cx="3096344" cy="874846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547664" y="2281436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643174" y="33722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Aké technológie sme použili?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1547664" y="2785492"/>
            <a:ext cx="7092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1547664" y="3289548"/>
            <a:ext cx="64087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1547664" y="3793604"/>
            <a:ext cx="4648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547664" y="1777380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7" grpId="0"/>
      <p:bldP spid="18" grpId="0"/>
      <p:bldP spid="1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ound Same Side Corner Rectangle 15"/>
          <p:cNvSpPr/>
          <p:nvPr/>
        </p:nvSpPr>
        <p:spPr bwMode="auto">
          <a:xfrm rot="5400000">
            <a:off x="2826060" y="-1336712"/>
            <a:ext cx="3096344" cy="874846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547664" y="2281436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643174" y="33722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ávrh riešenia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2"/>
          <p:cNvSpPr txBox="1"/>
          <p:nvPr/>
        </p:nvSpPr>
        <p:spPr>
          <a:xfrm>
            <a:off x="1547664" y="2785492"/>
            <a:ext cx="7092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2"/>
          <p:cNvSpPr txBox="1"/>
          <p:nvPr/>
        </p:nvSpPr>
        <p:spPr>
          <a:xfrm>
            <a:off x="1547664" y="3289548"/>
            <a:ext cx="64087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1547664" y="3793604"/>
            <a:ext cx="46482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547664" y="1777380"/>
            <a:ext cx="67687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fffff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7" grpId="0"/>
      <p:bldP spid="18" grpId="0"/>
      <p:bldP spid="1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15"/>
          <p:cNvSpPr/>
          <p:nvPr/>
        </p:nvSpPr>
        <p:spPr bwMode="auto">
          <a:xfrm rot="5400000">
            <a:off x="2874604" y="-1588740"/>
            <a:ext cx="3143272" cy="88924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2428860" y="357170"/>
            <a:ext cx="644420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Zhodnotenie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467544" y="1849388"/>
            <a:ext cx="72362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■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čo plánujeme vylepšiť a tak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bla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bla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bla</a:t>
            </a: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24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4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2"/>
          <p:cNvSpPr txBox="1"/>
          <p:nvPr/>
        </p:nvSpPr>
        <p:spPr>
          <a:xfrm>
            <a:off x="2195736" y="1849388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O</a:t>
            </a:r>
            <a:r>
              <a:rPr kumimoji="0" lang="sk-SK" sz="15800" b="0" i="0" u="none" strike="noStrike" kern="0" cap="none" spc="-300" normalizeH="0" baseline="0" noProof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tázky</a:t>
            </a:r>
            <a:r>
              <a:rPr kumimoji="0" lang="sk-SK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?</a:t>
            </a:r>
            <a:endParaRPr kumimoji="0" lang="en-US" sz="15800" b="0" i="0" u="none" strike="noStrike" kern="0" cap="none" spc="-30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4081636"/>
            <a:ext cx="3816424" cy="989443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153</Words>
  <Application>Microsoft Office PowerPoint</Application>
  <PresentationFormat>Prezentácia na obrazovke (16:10)</PresentationFormat>
  <Paragraphs>43</Paragraphs>
  <Slides>8</Slides>
  <Notes>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Jozef89</cp:lastModifiedBy>
  <cp:revision>76</cp:revision>
  <dcterms:created xsi:type="dcterms:W3CDTF">2011-11-09T23:54:18Z</dcterms:created>
  <dcterms:modified xsi:type="dcterms:W3CDTF">2011-12-13T18:41:39Z</dcterms:modified>
</cp:coreProperties>
</file>