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58" autoAdjust="0"/>
    <p:restoredTop sz="93323" autoAdjust="0"/>
  </p:normalViewPr>
  <p:slideViewPr>
    <p:cSldViewPr>
      <p:cViewPr>
        <p:scale>
          <a:sx n="20" d="100"/>
          <a:sy n="20" d="100"/>
        </p:scale>
        <p:origin x="-1806" y="1806"/>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tiff"/><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tiff"/><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tiff"/><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3"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4"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5"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6"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7"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8"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9"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0"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1"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409993" y="10677024"/>
            <a:ext cx="11096072"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2" cstate="print"/>
          <a:stretch>
            <a:fillRect/>
          </a:stretch>
        </p:blipFill>
        <p:spPr>
          <a:xfrm>
            <a:off x="26371648" y="21401087"/>
            <a:ext cx="3024335" cy="2160239"/>
          </a:xfrm>
          <a:prstGeom prst="rect">
            <a:avLst/>
          </a:prstGeom>
        </p:spPr>
      </p:pic>
      <p:sp>
        <p:nvSpPr>
          <p:cNvPr id="79" name="BlokTextu 78"/>
          <p:cNvSpPr txBox="1"/>
          <p:nvPr/>
        </p:nvSpPr>
        <p:spPr>
          <a:xfrm>
            <a:off x="21796289" y="10880768"/>
            <a:ext cx="8265990" cy="11172289"/>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915264" y="966378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to </a:t>
            </a:r>
            <a:r>
              <a:rPr lang="sk-SK" sz="6000" b="1" dirty="0" err="1" smtClean="0">
                <a:solidFill>
                  <a:schemeClr val="tx1">
                    <a:lumMod val="75000"/>
                    <a:lumOff val="25000"/>
                  </a:schemeClr>
                </a:solidFill>
                <a:latin typeface="Buxton Sketch" pitchFamily="66" charset="0"/>
                <a:cs typeface="Aharoni" pitchFamily="2" charset="-79"/>
              </a:rPr>
              <a:t>use</a:t>
            </a:r>
            <a:r>
              <a:rPr lang="sk-SK" sz="6000" b="1" dirty="0" smtClean="0">
                <a:solidFill>
                  <a:schemeClr val="tx1">
                    <a:lumMod val="75000"/>
                    <a:lumOff val="25000"/>
                  </a:schemeClr>
                </a:solidFill>
                <a:latin typeface="Buxton Sketch" pitchFamily="66" charset="0"/>
                <a:cs typeface="Aharoni" pitchFamily="2" charset="-79"/>
              </a:rPr>
              <a:t> TrollEdit?</a:t>
            </a:r>
          </a:p>
        </p:txBody>
      </p:sp>
      <p:pic>
        <p:nvPicPr>
          <p:cNvPr id="106" name="Obrázok 105" descr="Main2_4.tif"/>
          <p:cNvPicPr>
            <a:picLocks noChangeAspect="1"/>
          </p:cNvPicPr>
          <p:nvPr/>
        </p:nvPicPr>
        <p:blipFill>
          <a:blip r:embed="rId13" cstate="print"/>
          <a:stretch>
            <a:fillRect/>
          </a:stretch>
        </p:blipFill>
        <p:spPr>
          <a:xfrm>
            <a:off x="22123176" y="21473095"/>
            <a:ext cx="3180892" cy="2071702"/>
          </a:xfrm>
          <a:prstGeom prst="rect">
            <a:avLst/>
          </a:prstGeom>
        </p:spPr>
      </p:pic>
      <p:pic>
        <p:nvPicPr>
          <p:cNvPr id="108" name="Obrázok 107" descr="trollEdit-start_page.png"/>
          <p:cNvPicPr>
            <a:picLocks noChangeAspect="1"/>
          </p:cNvPicPr>
          <p:nvPr/>
        </p:nvPicPr>
        <p:blipFill>
          <a:blip r:embed="rId14" cstate="print">
            <a:duotone>
              <a:schemeClr val="bg2">
                <a:shade val="45000"/>
                <a:satMod val="135000"/>
              </a:schemeClr>
              <a:prstClr val="white"/>
            </a:duotone>
          </a:blip>
          <a:stretch>
            <a:fillRect/>
          </a:stretch>
        </p:blipFill>
        <p:spPr>
          <a:xfrm rot="14633392" flipH="1">
            <a:off x="22753863" y="20430246"/>
            <a:ext cx="1081107" cy="314620"/>
          </a:xfrm>
          <a:prstGeom prst="rect">
            <a:avLst/>
          </a:prstGeom>
        </p:spPr>
      </p:pic>
      <p:pic>
        <p:nvPicPr>
          <p:cNvPr id="109" name="Obrázok 108" descr="trollEdit-start_page.png"/>
          <p:cNvPicPr>
            <a:picLocks noChangeAspect="1"/>
          </p:cNvPicPr>
          <p:nvPr/>
        </p:nvPicPr>
        <p:blipFill>
          <a:blip r:embed="rId14" cstate="print">
            <a:duotone>
              <a:schemeClr val="bg2">
                <a:shade val="45000"/>
                <a:satMod val="135000"/>
              </a:schemeClr>
              <a:prstClr val="white"/>
            </a:duotone>
          </a:blip>
          <a:stretch>
            <a:fillRect/>
          </a:stretch>
        </p:blipFill>
        <p:spPr>
          <a:xfrm rot="13091555" flipH="1">
            <a:off x="25921169" y="20477244"/>
            <a:ext cx="1080170" cy="314348"/>
          </a:xfrm>
          <a:prstGeom prst="rect">
            <a:avLst/>
          </a:prstGeom>
        </p:spPr>
      </p:pic>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15" cstate="print"/>
          <a:stretch>
            <a:fillRect/>
          </a:stretch>
        </p:blipFill>
        <p:spPr>
          <a:xfrm>
            <a:off x="14130288" y="37890919"/>
            <a:ext cx="2667000" cy="2667000"/>
          </a:xfrm>
          <a:prstGeom prst="rect">
            <a:avLst/>
          </a:prstGeom>
        </p:spPr>
      </p:pic>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dirty="0" smtClean="0"/>
              <a:t> </a:t>
            </a:r>
            <a:r>
              <a:rPr lang="sk-SK" sz="3200" b="1" dirty="0" err="1" smtClean="0"/>
              <a:t>Conclusion</a:t>
            </a:r>
            <a:r>
              <a:rPr lang="sk-SK" sz="3200" b="1" dirty="0" smtClean="0"/>
              <a:t> </a:t>
            </a:r>
          </a:p>
          <a:p>
            <a:pPr algn="just"/>
            <a:endParaRPr lang="en-US" sz="1400" dirty="0" smtClean="0"/>
          </a:p>
          <a:p>
            <a:pPr algn="just"/>
            <a:r>
              <a:rPr lang="en-US" sz="2800" dirty="0" smtClean="0"/>
              <a:t>Our main goal to achieve is to create a real product, which will be a </a:t>
            </a:r>
            <a:r>
              <a:rPr lang="en-US" sz="2800" dirty="0" err="1" smtClean="0"/>
              <a:t>helpfull</a:t>
            </a:r>
            <a:r>
              <a:rPr lang="en-US" sz="2800" dirty="0" smtClean="0"/>
              <a:t> 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pic>
        <p:nvPicPr>
          <p:cNvPr id="8" name="Obrázok 7" descr="trolledit_logo.png"/>
          <p:cNvPicPr>
            <a:picLocks noChangeAspect="1"/>
          </p:cNvPicPr>
          <p:nvPr/>
        </p:nvPicPr>
        <p:blipFill>
          <a:blip r:embed="rId16"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17"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18"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17" cstate="print"/>
          <a:stretch>
            <a:fillRect/>
          </a:stretch>
        </p:blipFill>
        <p:spPr>
          <a:xfrm rot="17391665">
            <a:off x="14724561" y="30806191"/>
            <a:ext cx="1413998" cy="571999"/>
          </a:xfrm>
          <a:prstGeom prst="rect">
            <a:avLst/>
          </a:prstGeom>
        </p:spPr>
      </p:pic>
      <p:sp>
        <p:nvSpPr>
          <p:cNvPr id="118" name="BlokTextu 117"/>
          <p:cNvSpPr txBox="1"/>
          <p:nvPr/>
        </p:nvSpPr>
        <p:spPr>
          <a:xfrm>
            <a:off x="1240856" y="29754015"/>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19"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0"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sp>
        <p:nvSpPr>
          <p:cNvPr id="128" name="Obdĺžnik s rovnostranným zaobleným rohom 127"/>
          <p:cNvSpPr/>
          <p:nvPr/>
        </p:nvSpPr>
        <p:spPr>
          <a:xfrm rot="5400000" flipH="1">
            <a:off x="5241004" y="4926835"/>
            <a:ext cx="10657184" cy="2113919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21" cstate="print"/>
          <a:srcRect/>
          <a:stretch>
            <a:fillRect/>
          </a:stretch>
        </p:blipFill>
        <p:spPr bwMode="auto">
          <a:xfrm>
            <a:off x="880816" y="12544103"/>
            <a:ext cx="7643866" cy="5904656"/>
          </a:xfrm>
          <a:prstGeom prst="rect">
            <a:avLst/>
          </a:prstGeom>
          <a:noFill/>
          <a:ln w="9525">
            <a:noFill/>
            <a:miter lim="800000"/>
            <a:headEnd/>
            <a:tailEnd/>
          </a:ln>
        </p:spPr>
      </p:pic>
      <p:sp>
        <p:nvSpPr>
          <p:cNvPr id="74" name="BlokTextu 73"/>
          <p:cNvSpPr txBox="1"/>
          <p:nvPr/>
        </p:nvSpPr>
        <p:spPr>
          <a:xfrm>
            <a:off x="0" y="10455871"/>
            <a:ext cx="9145016" cy="1938992"/>
          </a:xfrm>
          <a:prstGeom prst="rect">
            <a:avLst/>
          </a:prstGeom>
          <a:noFill/>
        </p:spPr>
        <p:txBody>
          <a:bodyPr wrap="square" rtlCol="0">
            <a:spAutoFit/>
          </a:bodyPr>
          <a:lstStyle/>
          <a:p>
            <a:pPr algn="ctr"/>
            <a:r>
              <a:rPr lang="en-US" sz="6000" b="1" dirty="0" smtClean="0">
                <a:latin typeface="+mj-lt"/>
                <a:cs typeface="Arial" pitchFamily="34" charset="0"/>
              </a:rPr>
              <a:t>How classical text</a:t>
            </a:r>
            <a:r>
              <a:rPr lang="sk-SK" sz="6000" b="1" dirty="0" smtClean="0">
                <a:latin typeface="+mj-lt"/>
                <a:cs typeface="Arial" pitchFamily="34" charset="0"/>
              </a:rPr>
              <a:t> </a:t>
            </a:r>
            <a:r>
              <a:rPr lang="en-US" sz="6000" b="1" dirty="0" smtClean="0">
                <a:latin typeface="+mj-lt"/>
                <a:cs typeface="Arial" pitchFamily="34" charset="0"/>
              </a:rPr>
              <a:t>editor </a:t>
            </a:r>
          </a:p>
          <a:p>
            <a:pPr algn="ctr"/>
            <a:r>
              <a:rPr lang="en-US" sz="6000" b="1" dirty="0" smtClean="0">
                <a:latin typeface="+mj-lt"/>
                <a:cs typeface="Arial" pitchFamily="34" charset="0"/>
              </a:rPr>
              <a:t>see source code</a:t>
            </a:r>
            <a:endParaRPr lang="sk-SK" sz="6000" b="1" dirty="0">
              <a:latin typeface="+mj-lt"/>
              <a:cs typeface="Arial" pitchFamily="34" charset="0"/>
            </a:endParaRPr>
          </a:p>
        </p:txBody>
      </p:sp>
      <p:sp>
        <p:nvSpPr>
          <p:cNvPr id="77" name="BlokTextu 76"/>
          <p:cNvSpPr txBox="1"/>
          <p:nvPr/>
        </p:nvSpPr>
        <p:spPr>
          <a:xfrm>
            <a:off x="1096840" y="18520767"/>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888928" y="19600887"/>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455871"/>
            <a:ext cx="11287204" cy="1015663"/>
          </a:xfrm>
          <a:prstGeom prst="rect">
            <a:avLst/>
          </a:prstGeom>
          <a:noFill/>
        </p:spPr>
        <p:txBody>
          <a:bodyPr wrap="square" rtlCol="0">
            <a:spAutoFit/>
          </a:bodyPr>
          <a:lstStyle/>
          <a:p>
            <a:pPr algn="ctr"/>
            <a:r>
              <a:rPr lang="en-US" sz="6000" b="1" dirty="0" smtClean="0">
                <a:solidFill>
                  <a:schemeClr val="tx1">
                    <a:lumMod val="75000"/>
                    <a:lumOff val="25000"/>
                  </a:schemeClr>
                </a:solidFill>
                <a:latin typeface="+mj-lt"/>
                <a:cs typeface="Arial" pitchFamily="34" charset="0"/>
              </a:rPr>
              <a:t>How TrollEdit see source code</a:t>
            </a:r>
            <a:endParaRPr lang="sk-SK" sz="6000" b="1" dirty="0">
              <a:solidFill>
                <a:schemeClr val="tx1">
                  <a:lumMod val="75000"/>
                  <a:lumOff val="25000"/>
                </a:schemeClr>
              </a:solidFill>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22"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23"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4"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5" cstate="print"/>
          <a:srcRect/>
          <a:stretch>
            <a:fillRect/>
          </a:stretch>
        </p:blipFill>
        <p:spPr bwMode="auto">
          <a:xfrm>
            <a:off x="16290528" y="14704343"/>
            <a:ext cx="4104456" cy="3065448"/>
          </a:xfrm>
          <a:prstGeom prst="rect">
            <a:avLst/>
          </a:prstGeom>
          <a:noFill/>
        </p:spPr>
      </p:pic>
      <p:sp>
        <p:nvSpPr>
          <p:cNvPr id="104" name="BlokTextu 103"/>
          <p:cNvSpPr txBox="1"/>
          <p:nvPr/>
        </p:nvSpPr>
        <p:spPr>
          <a:xfrm>
            <a:off x="880816" y="37674895"/>
            <a:ext cx="5256584" cy="707886"/>
          </a:xfrm>
          <a:prstGeom prst="rect">
            <a:avLst/>
          </a:prstGeom>
          <a:noFill/>
        </p:spPr>
        <p:txBody>
          <a:bodyPr wrap="square" rtlCol="0">
            <a:spAutoFit/>
          </a:bodyPr>
          <a:lstStyle/>
          <a:p>
            <a:r>
              <a:rPr lang="sk-SK" sz="3600" b="1" i="1" dirty="0" smtClean="0">
                <a:effectLst>
                  <a:outerShdw blurRad="38100" dist="38100" dir="2700000" algn="tl">
                    <a:srgbClr val="000000">
                      <a:alpha val="43137"/>
                    </a:srgbClr>
                  </a:outerShdw>
                </a:effectLst>
              </a:rPr>
              <a:t> </a:t>
            </a:r>
            <a:r>
              <a:rPr lang="sk-SK" sz="3600" b="1" i="1" dirty="0" err="1" smtClean="0">
                <a:effectLst>
                  <a:outerShdw blurRad="38100" dist="38100" dir="2700000" algn="tl">
                    <a:srgbClr val="000000">
                      <a:alpha val="43137"/>
                    </a:srgbClr>
                  </a:outerShdw>
                </a:effectLst>
              </a:rPr>
              <a:t>Used</a:t>
            </a:r>
            <a:r>
              <a:rPr lang="sk-SK" sz="36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technology</a:t>
            </a:r>
            <a:r>
              <a:rPr lang="sk-SK" sz="3600" b="1" i="1" dirty="0" smtClean="0">
                <a:effectLst>
                  <a:outerShdw blurRad="38100" dist="38100" dir="2700000" algn="tl">
                    <a:srgbClr val="000000">
                      <a:alpha val="43137"/>
                    </a:srgbClr>
                  </a:outerShdw>
                </a:effectLst>
              </a:rPr>
              <a:t> </a:t>
            </a:r>
            <a:r>
              <a:rPr lang="sk-SK" sz="2400" b="1" i="1" dirty="0" smtClean="0">
                <a:effectLst>
                  <a:outerShdw blurRad="38100" dist="38100" dir="2700000" algn="tl">
                    <a:srgbClr val="000000">
                      <a:alpha val="43137"/>
                    </a:srgbClr>
                  </a:outerShdw>
                </a:effectLst>
              </a:rPr>
              <a:t> </a:t>
            </a:r>
            <a:r>
              <a:rPr lang="sk-SK" sz="2400" i="1" dirty="0" smtClean="0"/>
              <a:t> </a:t>
            </a:r>
            <a:endParaRPr lang="sk-SK" sz="2400" i="1" dirty="0"/>
          </a:p>
        </p:txBody>
      </p:sp>
      <p:sp>
        <p:nvSpPr>
          <p:cNvPr id="73" name="BlokTextu 72"/>
          <p:cNvSpPr txBox="1"/>
          <p:nvPr/>
        </p:nvSpPr>
        <p:spPr>
          <a:xfrm>
            <a:off x="376760" y="5127280"/>
            <a:ext cx="9828000" cy="4032000"/>
          </a:xfrm>
          <a:prstGeom prst="roundRect">
            <a:avLst/>
          </a:prstGeom>
          <a:solidFill>
            <a:schemeClr val="bg1">
              <a:lumMod val="95000"/>
            </a:schemeClr>
          </a:solidFill>
          <a:ln>
            <a:noFill/>
          </a:ln>
        </p:spPr>
        <p:txBody>
          <a:bodyPr wrap="square" rtlCol="0">
            <a:spAutoFit/>
          </a:bodyPr>
          <a:lstStyle/>
          <a:p>
            <a:pPr algn="just"/>
            <a:r>
              <a:rPr lang="sk-SK" sz="3200" b="1" dirty="0" err="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sp>
        <p:nvSpPr>
          <p:cNvPr id="76" name="BlokTextu 75"/>
          <p:cNvSpPr txBox="1"/>
          <p:nvPr/>
        </p:nvSpPr>
        <p:spPr>
          <a:xfrm>
            <a:off x="10385872" y="5127279"/>
            <a:ext cx="9937104" cy="4032000"/>
          </a:xfrm>
          <a:prstGeom prst="roundRect">
            <a:avLst/>
          </a:prstGeom>
          <a:solidFill>
            <a:schemeClr val="bg1">
              <a:lumMod val="95000"/>
            </a:schemeClr>
          </a:solidFill>
          <a:ln>
            <a:noFill/>
          </a:ln>
        </p:spPr>
        <p:txBody>
          <a:bodyPr wrap="square" rtlCol="0">
            <a:spAutoFit/>
          </a:bodyPr>
          <a:lstStyle/>
          <a:p>
            <a:pPr algn="just"/>
            <a:r>
              <a:rPr lang="sk-SK" sz="3200" b="1" dirty="0" err="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sp>
        <p:nvSpPr>
          <p:cNvPr id="78" name="BlokTextu 77"/>
          <p:cNvSpPr txBox="1"/>
          <p:nvPr/>
        </p:nvSpPr>
        <p:spPr>
          <a:xfrm>
            <a:off x="20627728" y="5127280"/>
            <a:ext cx="9432000" cy="4032000"/>
          </a:xfrm>
          <a:prstGeom prst="roundRect">
            <a:avLst/>
          </a:prstGeom>
          <a:solidFill>
            <a:schemeClr val="bg1">
              <a:lumMod val="95000"/>
            </a:schemeClr>
          </a:solidFill>
          <a:ln>
            <a:noFill/>
          </a:ln>
        </p:spPr>
        <p:txBody>
          <a:bodyPr wrap="square" rtlCol="0">
            <a:spAutoFit/>
          </a:bodyPr>
          <a:lstStyle/>
          <a:p>
            <a:pPr algn="just">
              <a:tabLst>
                <a:tab pos="2971800" algn="l"/>
              </a:tabLst>
            </a:pPr>
            <a:r>
              <a:rPr lang="sk-SK" sz="3200" b="1" dirty="0" err="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 </a:t>
            </a:r>
            <a:r>
              <a:rPr lang="en-US" sz="2800" dirty="0" err="1" smtClean="0"/>
              <a:t>dekstop</a:t>
            </a:r>
            <a:r>
              <a:rPr lang="en-US" sz="2800" dirty="0" smtClean="0"/>
              <a:t> </a:t>
            </a:r>
            <a:r>
              <a:rPr lang="en-US" sz="2800" dirty="0" err="1" smtClean="0"/>
              <a:t>applicaton</a:t>
            </a:r>
            <a:r>
              <a:rPr lang="en-US" sz="2800" dirty="0" smtClean="0"/>
              <a:t> based on multiplatform framework Qt. 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nvGrpSpPr>
          <p:cNvPr id="70" name="Skupina 69"/>
          <p:cNvGrpSpPr/>
          <p:nvPr/>
        </p:nvGrpSpPr>
        <p:grpSpPr>
          <a:xfrm>
            <a:off x="592784" y="38250959"/>
            <a:ext cx="10729192" cy="2209022"/>
            <a:chOff x="448768" y="37731745"/>
            <a:chExt cx="9833477" cy="1848982"/>
          </a:xfrm>
        </p:grpSpPr>
        <p:pic>
          <p:nvPicPr>
            <p:cNvPr id="71" name="Obrázok 70" descr="GitHub_Logo.png"/>
            <p:cNvPicPr>
              <a:picLocks noChangeAspect="1"/>
            </p:cNvPicPr>
            <p:nvPr/>
          </p:nvPicPr>
          <p:blipFill>
            <a:blip r:embed="rId26" cstate="print">
              <a:grayscl/>
              <a:lum contrast="-40000"/>
            </a:blip>
            <a:stretch>
              <a:fillRect/>
            </a:stretch>
          </p:blipFill>
          <p:spPr>
            <a:xfrm>
              <a:off x="4985272" y="38466983"/>
              <a:ext cx="1872208" cy="831615"/>
            </a:xfrm>
            <a:prstGeom prst="rect">
              <a:avLst/>
            </a:prstGeom>
          </p:spPr>
        </p:pic>
        <p:pic>
          <p:nvPicPr>
            <p:cNvPr id="72" name="Obrázok 71" descr="cmake75.png"/>
            <p:cNvPicPr>
              <a:picLocks noChangeAspect="1"/>
            </p:cNvPicPr>
            <p:nvPr/>
          </p:nvPicPr>
          <p:blipFill>
            <a:blip r:embed="rId27" cstate="print">
              <a:grayscl/>
            </a:blip>
            <a:stretch>
              <a:fillRect/>
            </a:stretch>
          </p:blipFill>
          <p:spPr>
            <a:xfrm>
              <a:off x="7577560" y="38250959"/>
              <a:ext cx="2704685" cy="1080120"/>
            </a:xfrm>
            <a:prstGeom prst="rect">
              <a:avLst/>
            </a:prstGeom>
          </p:spPr>
        </p:pic>
        <p:pic>
          <p:nvPicPr>
            <p:cNvPr id="75" name="Picture 2" descr="C:\Users\Jozef89\Desktop\Nejaka_grafika\Nejaka_grafika\lua.png"/>
            <p:cNvPicPr>
              <a:picLocks noChangeAspect="1" noChangeArrowheads="1"/>
            </p:cNvPicPr>
            <p:nvPr/>
          </p:nvPicPr>
          <p:blipFill>
            <a:blip r:embed="rId28" cstate="print"/>
            <a:srcRect/>
            <a:stretch>
              <a:fillRect/>
            </a:stretch>
          </p:blipFill>
          <p:spPr bwMode="auto">
            <a:xfrm>
              <a:off x="2681016" y="37894022"/>
              <a:ext cx="1615891" cy="1581073"/>
            </a:xfrm>
            <a:prstGeom prst="rect">
              <a:avLst/>
            </a:prstGeom>
            <a:noFill/>
          </p:spPr>
        </p:pic>
        <p:pic>
          <p:nvPicPr>
            <p:cNvPr id="87" name="Picture 3" descr="C:\Users\Jozef89\Desktop\Nejaka_grafika\Nejaka_grafika\qt.png"/>
            <p:cNvPicPr>
              <a:picLocks noChangeAspect="1" noChangeArrowheads="1"/>
            </p:cNvPicPr>
            <p:nvPr/>
          </p:nvPicPr>
          <p:blipFill>
            <a:blip r:embed="rId29" cstate="print"/>
            <a:srcRect/>
            <a:stretch>
              <a:fillRect/>
            </a:stretch>
          </p:blipFill>
          <p:spPr bwMode="auto">
            <a:xfrm>
              <a:off x="448768" y="37731745"/>
              <a:ext cx="1672904" cy="1848982"/>
            </a:xfrm>
            <a:prstGeom prst="rect">
              <a:avLst/>
            </a:prstGeom>
            <a:noFill/>
          </p:spPr>
        </p:pic>
      </p:grpSp>
      <p:pic>
        <p:nvPicPr>
          <p:cNvPr id="88" name="Obrázok 87" descr="ff.png"/>
          <p:cNvPicPr>
            <a:picLocks noChangeAspect="1"/>
          </p:cNvPicPr>
          <p:nvPr/>
        </p:nvPicPr>
        <p:blipFill>
          <a:blip r:embed="rId30"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31"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32" cstate="print"/>
          <a:stretch>
            <a:fillRect/>
          </a:stretch>
        </p:blipFill>
        <p:spPr>
          <a:xfrm>
            <a:off x="4697240" y="27161727"/>
            <a:ext cx="1082865" cy="1080120"/>
          </a:xfrm>
          <a:prstGeom prst="rect">
            <a:avLst/>
          </a:prstGeom>
        </p:spPr>
      </p:pic>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461</Words>
  <Application>Microsoft Office PowerPoint</Application>
  <PresentationFormat>Vlastná</PresentationFormat>
  <Paragraphs>54</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89</cp:revision>
  <dcterms:created xsi:type="dcterms:W3CDTF">2012-04-15T20:35:20Z</dcterms:created>
  <dcterms:modified xsi:type="dcterms:W3CDTF">2012-04-23T14:09:22Z</dcterms:modified>
</cp:coreProperties>
</file>