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0" r:id="rId2"/>
    <p:sldId id="259" r:id="rId3"/>
    <p:sldId id="273" r:id="rId4"/>
    <p:sldId id="276" r:id="rId5"/>
    <p:sldId id="275" r:id="rId6"/>
    <p:sldId id="274" r:id="rId7"/>
    <p:sldId id="277" r:id="rId8"/>
    <p:sldId id="278" r:id="rId9"/>
    <p:sldId id="279" r:id="rId10"/>
    <p:sldId id="281" r:id="rId11"/>
    <p:sldId id="280" r:id="rId12"/>
    <p:sldId id="282" r:id="rId13"/>
    <p:sldId id="260" r:id="rId14"/>
    <p:sldId id="271" r:id="rId15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108" autoAdjust="0"/>
    <p:restoredTop sz="87000" autoAdjust="0"/>
  </p:normalViewPr>
  <p:slideViewPr>
    <p:cSldViewPr>
      <p:cViewPr>
        <p:scale>
          <a:sx n="80" d="100"/>
          <a:sy n="80" d="100"/>
        </p:scale>
        <p:origin x="-306" y="-54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Pre názornu úkažku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Náš tím sa rozhodol ísť iteratívnym a inkrementálnym spôsobom vývoja.</a:t>
            </a:r>
          </a:p>
          <a:p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 tvorbe úloh sa využíva nástroj na sledovanie úloh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a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Redmine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využiva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bla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tak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dalej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14. 12. 2011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Jednotlivé funkcionality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niečo málo k jednotlivým funkcionalitám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k implementácií prototypu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Zhodnotenie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zhodnotenie doterajšieho úsilia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15"/>
          <p:cNvSpPr/>
          <p:nvPr/>
        </p:nvSpPr>
        <p:spPr bwMode="auto">
          <a:xfrm rot="5400000">
            <a:off x="2000248" y="-1785954"/>
            <a:ext cx="485778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14612" y="4143384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2"/>
          <p:cNvSpPr txBox="1"/>
          <p:nvPr/>
        </p:nvSpPr>
        <p:spPr>
          <a:xfrm>
            <a:off x="428596" y="42860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sem pôjde zhrnutie k prezentácií a projektu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1791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 vytvoriť multiplatformový gratický editor</a:t>
            </a: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využiť grafické prvky na zvýraznenie štruktúr textu (grafické bloky ...)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podporiť myšlienku „literate programming“</a:t>
            </a:r>
          </a:p>
          <a:p>
            <a:pPr lvl="0">
              <a:lnSpc>
                <a:spcPct val="150000"/>
              </a:lnSpc>
              <a:buFontTx/>
              <a:buChar char="-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málo podobných riešení na súčasnom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trhu s editormi</a:t>
            </a: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pokračovať vo vývoji už existujúceho riešenia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tímu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UFOPAK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základná funkcionalita aplikácie je implementovaná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sa sústrediť na rozšírenie problematických častí editora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doplnenie editora o ďalšie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funkcionality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sk-SK" sz="2000" kern="0" baseline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vylepšenie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používateľského rozhrania pre potreby reálneho nasadenia</a:t>
            </a: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Požiadavky na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výsledný editor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Tx/>
              <a:buChar char="-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používateľský prívetíve rozhranie, ktoré by uľahčovaľo prácu s textom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rýchly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multiplatfomový 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podporovať grafické štruktúrovanie a zobrazenie pracovného textu</a:t>
            </a:r>
            <a:endParaRPr lang="en-US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založený na minimalistickom programovaní</a:t>
            </a: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čo možno najväčšia konfigurovateľnosť</a:t>
            </a:r>
            <a:r>
              <a:rPr kumimoji="0" lang="sk-SK" sz="200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podľa potrieb používateľa</a:t>
            </a:r>
            <a:endParaRPr kumimoji="0" lang="sk-SK" sz="2000" u="none" strike="noStrike" kern="0" cap="none" normalizeH="0" baseline="0" noProof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reálne nasaditeľný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</a:t>
            </a: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je realizovaný ako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multiplatformová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desktopová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z už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použitých 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technológi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Creator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Qt framework 	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možnosti práce 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pt-BR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grafikou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++ 	programovací jazyk editora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Lua (LuaJit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	realizuje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veľkú časť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vypočtou </a:t>
            </a:r>
            <a:endParaRPr lang="sk-SK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Lpeg 	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prepojenie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Lua s 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</a:t>
            </a: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++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problému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asd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Návrh riešenia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asd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Súčasné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asd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331</Words>
  <Application>Microsoft Office PowerPoint</Application>
  <PresentationFormat>Prezentácia na obrazovke (16:10)</PresentationFormat>
  <Paragraphs>78</Paragraphs>
  <Slides>14</Slides>
  <Notes>13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14</vt:i4>
      </vt:variant>
    </vt:vector>
  </HeadingPairs>
  <TitlesOfParts>
    <vt:vector size="15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Lukas</cp:lastModifiedBy>
  <cp:revision>95</cp:revision>
  <dcterms:created xsi:type="dcterms:W3CDTF">2011-11-09T23:54:18Z</dcterms:created>
  <dcterms:modified xsi:type="dcterms:W3CDTF">2011-12-14T11:51:08Z</dcterms:modified>
</cp:coreProperties>
</file>