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33" d="100"/>
          <a:sy n="33" d="100"/>
        </p:scale>
        <p:origin x="-288" y="84"/>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tiff"/><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FIIT\ING1-ZS\Timovy Projekt\TrollEdit_GitHub\Docs_Repo_SmartGit\Dokumentacie\Ostatne\Poster\Screens_TrollEdit\Techonologies1.tif"/>
          <p:cNvPicPr>
            <a:picLocks noChangeAspect="1" noChangeArrowheads="1"/>
          </p:cNvPicPr>
          <p:nvPr/>
        </p:nvPicPr>
        <p:blipFill>
          <a:blip r:embed="rId2"/>
          <a:srcRect/>
          <a:stretch>
            <a:fillRect/>
          </a:stretch>
        </p:blipFill>
        <p:spPr bwMode="auto">
          <a:xfrm>
            <a:off x="0" y="38331893"/>
            <a:ext cx="10718801" cy="2946400"/>
          </a:xfrm>
          <a:prstGeom prst="rect">
            <a:avLst/>
          </a:prstGeom>
          <a:noFill/>
        </p:spPr>
      </p:pic>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4"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5"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6"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7"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8"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9"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0"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1"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2"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017084" y="11200272"/>
            <a:ext cx="11881890"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282728" y="22186905"/>
            <a:ext cx="3024335" cy="2160239"/>
          </a:xfrm>
          <a:prstGeom prst="rect">
            <a:avLst/>
          </a:prstGeom>
        </p:spPr>
      </p:pic>
      <p:sp>
        <p:nvSpPr>
          <p:cNvPr id="79" name="BlokTextu 78"/>
          <p:cNvSpPr txBox="1"/>
          <p:nvPr/>
        </p:nvSpPr>
        <p:spPr>
          <a:xfrm>
            <a:off x="21782134" y="10613949"/>
            <a:ext cx="8265990" cy="12280285"/>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multiplatform editor</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 Real product</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567952" y="9663783"/>
            <a:ext cx="6952643" cy="1015663"/>
          </a:xfrm>
          <a:prstGeom prst="rect">
            <a:avLst/>
          </a:prstGeom>
          <a:noFill/>
        </p:spPr>
        <p:txBody>
          <a:bodyPr wrap="square" rtlCol="0">
            <a:spAutoFit/>
          </a:bodyPr>
          <a:lstStyle/>
          <a:p>
            <a:r>
              <a:rPr lang="sk-SK" sz="6000" b="1" err="1" smtClean="0">
                <a:solidFill>
                  <a:schemeClr val="tx1">
                    <a:lumMod val="75000"/>
                    <a:lumOff val="25000"/>
                  </a:schemeClr>
                </a:solidFill>
                <a:latin typeface="Buxton Sketch" pitchFamily="66" charset="0"/>
                <a:cs typeface="Aharoni" pitchFamily="2" charset="-79"/>
              </a:rPr>
              <a:t>Why</a:t>
            </a:r>
            <a:r>
              <a:rPr lang="sk-SK" sz="6000" b="1" smtClean="0">
                <a:solidFill>
                  <a:schemeClr val="tx1">
                    <a:lumMod val="75000"/>
                    <a:lumOff val="25000"/>
                  </a:schemeClr>
                </a:solidFill>
                <a:latin typeface="Buxton Sketch" pitchFamily="66" charset="0"/>
                <a:cs typeface="Aharoni" pitchFamily="2" charset="-79"/>
              </a:rPr>
              <a:t>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use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TrollEdit</a:t>
            </a:r>
            <a:r>
              <a:rPr lang="sk-SK" sz="6000" b="1" dirty="0" smtClean="0">
                <a:solidFill>
                  <a:schemeClr val="tx1">
                    <a:lumMod val="75000"/>
                    <a:lumOff val="25000"/>
                  </a:schemeClr>
                </a:solidFill>
                <a:latin typeface="Buxton Sketch" pitchFamily="66" charset="0"/>
                <a:cs typeface="Aharoni" pitchFamily="2" charset="-79"/>
              </a:rPr>
              <a:t>?</a:t>
            </a:r>
          </a:p>
        </p:txBody>
      </p:sp>
      <p:pic>
        <p:nvPicPr>
          <p:cNvPr id="106" name="Obrázok 105" descr="Main2_4.tif"/>
          <p:cNvPicPr>
            <a:picLocks noChangeAspect="1"/>
          </p:cNvPicPr>
          <p:nvPr/>
        </p:nvPicPr>
        <p:blipFill>
          <a:blip r:embed="rId14" cstate="print"/>
          <a:stretch>
            <a:fillRect/>
          </a:stretch>
        </p:blipFill>
        <p:spPr>
          <a:xfrm>
            <a:off x="22034256" y="22258913"/>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3049495" y="21369769"/>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6621487" y="21344190"/>
            <a:ext cx="1080170" cy="314348"/>
          </a:xfrm>
          <a:prstGeom prst="rect">
            <a:avLst/>
          </a:prstGeom>
        </p:spPr>
      </p:pic>
      <p:pic>
        <p:nvPicPr>
          <p:cNvPr id="50" name="Obrázok 49" descr="img.php.png"/>
          <p:cNvPicPr>
            <a:picLocks noChangeAspect="1"/>
          </p:cNvPicPr>
          <p:nvPr/>
        </p:nvPicPr>
        <p:blipFill>
          <a:blip r:embed="rId16" cstate="print"/>
          <a:stretch>
            <a:fillRect/>
          </a:stretch>
        </p:blipFill>
        <p:spPr>
          <a:xfrm>
            <a:off x="14130288" y="37890919"/>
            <a:ext cx="2667000" cy="2667000"/>
          </a:xfrm>
          <a:prstGeom prst="rect">
            <a:avLst/>
          </a:prstGeom>
        </p:spPr>
      </p:pic>
      <p:grpSp>
        <p:nvGrpSpPr>
          <p:cNvPr id="105" name="Skupina 104"/>
          <p:cNvGrpSpPr/>
          <p:nvPr/>
        </p:nvGrpSpPr>
        <p:grpSpPr>
          <a:xfrm>
            <a:off x="0" y="31473845"/>
            <a:ext cx="12906152" cy="6432530"/>
            <a:chOff x="0" y="30834135"/>
            <a:chExt cx="12906152" cy="6432530"/>
          </a:xfrm>
        </p:grpSpPr>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smtClean="0"/>
                <a:t> Conclusion </a:t>
              </a:r>
              <a:endParaRPr lang="sk-SK" sz="3200" b="1" dirty="0" smtClean="0"/>
            </a:p>
            <a:p>
              <a:pPr algn="just"/>
              <a:endParaRPr lang="en-US" sz="1400" dirty="0" smtClean="0"/>
            </a:p>
            <a:p>
              <a:pPr algn="just"/>
              <a:r>
                <a:rPr lang="en-US" sz="2800" dirty="0" smtClean="0"/>
                <a:t>Our main goal to achieve is to create a real product, which will be </a:t>
              </a:r>
              <a:r>
                <a:rPr lang="en-US" sz="2800" smtClean="0"/>
                <a:t>a helpful </a:t>
              </a:r>
              <a:r>
                <a:rPr lang="en-US" sz="2800" dirty="0" smtClean="0"/>
                <a:t>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grpSp>
      <p:sp>
        <p:nvSpPr>
          <p:cNvPr id="118" name="BlokTextu 117"/>
          <p:cNvSpPr txBox="1"/>
          <p:nvPr/>
        </p:nvSpPr>
        <p:spPr>
          <a:xfrm>
            <a:off x="1565180" y="29973647"/>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sp>
        <p:nvSpPr>
          <p:cNvPr id="128" name="Obdĺžnik s rovnostranným zaobleným rohom 127"/>
          <p:cNvSpPr/>
          <p:nvPr/>
        </p:nvSpPr>
        <p:spPr>
          <a:xfrm rot="5400000" flipH="1">
            <a:off x="4837169" y="4741874"/>
            <a:ext cx="11393416" cy="2106775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779362" y="12114147"/>
            <a:ext cx="7643866" cy="6072230"/>
          </a:xfrm>
          <a:prstGeom prst="rect">
            <a:avLst/>
          </a:prstGeom>
          <a:noFill/>
          <a:ln w="9525">
            <a:noFill/>
            <a:miter lim="800000"/>
            <a:headEnd/>
            <a:tailEnd/>
          </a:ln>
        </p:spPr>
      </p:pic>
      <p:sp>
        <p:nvSpPr>
          <p:cNvPr id="74" name="BlokTextu 73"/>
          <p:cNvSpPr txBox="1"/>
          <p:nvPr/>
        </p:nvSpPr>
        <p:spPr>
          <a:xfrm>
            <a:off x="0" y="9866532"/>
            <a:ext cx="9145016" cy="1938992"/>
          </a:xfrm>
          <a:prstGeom prst="rect">
            <a:avLst/>
          </a:prstGeom>
          <a:noFill/>
        </p:spPr>
        <p:txBody>
          <a:bodyPr wrap="square" rtlCol="0">
            <a:spAutoFit/>
          </a:bodyPr>
          <a:lstStyle/>
          <a:p>
            <a:pPr algn="ctr"/>
            <a:r>
              <a:rPr lang="en-US" sz="6000" b="1" smtClean="0">
                <a:solidFill>
                  <a:schemeClr val="tx1">
                    <a:lumMod val="75000"/>
                    <a:lumOff val="25000"/>
                  </a:schemeClr>
                </a:solidFill>
                <a:latin typeface="+mj-lt"/>
                <a:cs typeface="Arial" pitchFamily="34" charset="0"/>
              </a:rPr>
              <a:t>How classical text</a:t>
            </a:r>
            <a:r>
              <a:rPr lang="sk-SK" sz="6000" b="1" smtClean="0">
                <a:solidFill>
                  <a:schemeClr val="tx1">
                    <a:lumMod val="75000"/>
                    <a:lumOff val="25000"/>
                  </a:schemeClr>
                </a:solidFill>
                <a:latin typeface="+mj-lt"/>
                <a:cs typeface="Arial" pitchFamily="34" charset="0"/>
              </a:rPr>
              <a:t> </a:t>
            </a:r>
            <a:r>
              <a:rPr lang="en-US" sz="6000" b="1" smtClean="0">
                <a:solidFill>
                  <a:schemeClr val="tx1">
                    <a:lumMod val="75000"/>
                    <a:lumOff val="25000"/>
                  </a:schemeClr>
                </a:solidFill>
                <a:latin typeface="+mj-lt"/>
                <a:cs typeface="Arial" pitchFamily="34" charset="0"/>
              </a:rPr>
              <a:t>editor </a:t>
            </a:r>
          </a:p>
          <a:p>
            <a:pPr algn="ctr"/>
            <a:r>
              <a:rPr lang="en-US" sz="6000" b="1" smtClean="0">
                <a:solidFill>
                  <a:schemeClr val="tx1">
                    <a:lumMod val="75000"/>
                    <a:lumOff val="25000"/>
                  </a:schemeClr>
                </a:solidFill>
                <a:latin typeface="+mj-lt"/>
                <a:cs typeface="Arial" pitchFamily="34" charset="0"/>
              </a:rPr>
              <a:t>see source code</a:t>
            </a:r>
            <a:endParaRPr lang="sk-SK" sz="6000" b="1" dirty="0">
              <a:solidFill>
                <a:schemeClr val="tx1">
                  <a:lumMod val="75000"/>
                  <a:lumOff val="25000"/>
                </a:schemeClr>
              </a:solidFill>
              <a:latin typeface="+mj-lt"/>
              <a:cs typeface="Arial" pitchFamily="34" charset="0"/>
            </a:endParaRPr>
          </a:p>
        </p:txBody>
      </p:sp>
      <p:sp>
        <p:nvSpPr>
          <p:cNvPr id="77" name="BlokTextu 76"/>
          <p:cNvSpPr txBox="1"/>
          <p:nvPr/>
        </p:nvSpPr>
        <p:spPr>
          <a:xfrm>
            <a:off x="1136552" y="1861500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28640" y="19695125"/>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328197"/>
            <a:ext cx="11287204" cy="1015663"/>
          </a:xfrm>
          <a:prstGeom prst="rect">
            <a:avLst/>
          </a:prstGeom>
          <a:noFill/>
        </p:spPr>
        <p:txBody>
          <a:bodyPr wrap="square" rtlCol="0">
            <a:spAutoFit/>
          </a:bodyPr>
          <a:lstStyle/>
          <a:p>
            <a:pPr algn="ctr"/>
            <a:r>
              <a:rPr lang="en-US" sz="6000" b="1" dirty="0" smtClean="0">
                <a:solidFill>
                  <a:schemeClr val="tx1">
                    <a:lumMod val="75000"/>
                    <a:lumOff val="25000"/>
                  </a:schemeClr>
                </a:solidFill>
                <a:latin typeface="+mj-lt"/>
                <a:cs typeface="Arial" pitchFamily="34" charset="0"/>
              </a:rPr>
              <a:t>How </a:t>
            </a:r>
            <a:r>
              <a:rPr lang="en-US" sz="6000" b="1" smtClean="0">
                <a:solidFill>
                  <a:schemeClr val="tx1">
                    <a:lumMod val="75000"/>
                    <a:lumOff val="25000"/>
                  </a:schemeClr>
                </a:solidFill>
                <a:latin typeface="+mj-lt"/>
                <a:cs typeface="Arial" pitchFamily="34" charset="0"/>
              </a:rPr>
              <a:t>TrollEdit see source </a:t>
            </a:r>
            <a:r>
              <a:rPr lang="en-US" sz="6000" b="1" dirty="0" smtClean="0">
                <a:solidFill>
                  <a:schemeClr val="tx1">
                    <a:lumMod val="75000"/>
                    <a:lumOff val="25000"/>
                  </a:schemeClr>
                </a:solidFill>
                <a:latin typeface="+mj-lt"/>
                <a:cs typeface="Arial" pitchFamily="34" charset="0"/>
              </a:rPr>
              <a:t>code</a:t>
            </a:r>
            <a:endParaRPr lang="sk-SK" sz="6000" b="1" dirty="0">
              <a:solidFill>
                <a:schemeClr val="tx1">
                  <a:lumMod val="75000"/>
                  <a:lumOff val="25000"/>
                </a:schemeClr>
              </a:solidFill>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18"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19"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0"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1" cstate="print"/>
          <a:srcRect/>
          <a:stretch>
            <a:fillRect/>
          </a:stretch>
        </p:blipFill>
        <p:spPr bwMode="auto">
          <a:xfrm>
            <a:off x="16352846" y="12971403"/>
            <a:ext cx="4104456" cy="3065448"/>
          </a:xfrm>
          <a:prstGeom prst="rect">
            <a:avLst/>
          </a:prstGeom>
          <a:noFill/>
        </p:spPr>
      </p:pic>
      <p:sp>
        <p:nvSpPr>
          <p:cNvPr id="104" name="BlokTextu 103"/>
          <p:cNvSpPr txBox="1"/>
          <p:nvPr/>
        </p:nvSpPr>
        <p:spPr>
          <a:xfrm rot="21436224">
            <a:off x="2936376" y="39997517"/>
            <a:ext cx="5256584" cy="769441"/>
          </a:xfrm>
          <a:prstGeom prst="rect">
            <a:avLst/>
          </a:prstGeom>
          <a:noFill/>
        </p:spPr>
        <p:txBody>
          <a:bodyPr wrap="square" rtlCol="0">
            <a:spAutoFit/>
          </a:bodyPr>
          <a:lstStyle/>
          <a:p>
            <a:r>
              <a:rPr lang="sk-SK" sz="40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Used</a:t>
            </a:r>
            <a:r>
              <a:rPr lang="sk-SK" sz="4000" b="1" i="1" dirty="0" smtClean="0">
                <a:effectLst>
                  <a:outerShdw blurRad="38100" dist="38100" dir="2700000" algn="tl">
                    <a:srgbClr val="000000">
                      <a:alpha val="43137"/>
                    </a:srgbClr>
                  </a:outerShdw>
                </a:effectLst>
              </a:rPr>
              <a:t> </a:t>
            </a:r>
            <a:r>
              <a:rPr lang="sk-SK" sz="4400" b="1" i="1" dirty="0" err="1" smtClean="0">
                <a:effectLst>
                  <a:outerShdw blurRad="38100" dist="38100" dir="2700000" algn="tl">
                    <a:srgbClr val="000000">
                      <a:alpha val="43137"/>
                    </a:srgbClr>
                  </a:outerShdw>
                </a:effectLst>
              </a:rPr>
              <a:t>technology</a:t>
            </a:r>
            <a:r>
              <a:rPr lang="sk-SK" sz="4000" b="1" i="1" dirty="0" smtClean="0">
                <a:effectLst>
                  <a:outerShdw blurRad="38100" dist="38100" dir="2700000" algn="tl">
                    <a:srgbClr val="000000">
                      <a:alpha val="43137"/>
                    </a:srgbClr>
                  </a:outerShdw>
                </a:effectLst>
              </a:rPr>
              <a:t> </a:t>
            </a:r>
            <a:r>
              <a:rPr lang="sk-SK" sz="2800" b="1" i="1" dirty="0" smtClean="0">
                <a:effectLst>
                  <a:outerShdw blurRad="38100" dist="38100" dir="2700000" algn="tl">
                    <a:srgbClr val="000000">
                      <a:alpha val="43137"/>
                    </a:srgbClr>
                  </a:outerShdw>
                </a:effectLst>
              </a:rPr>
              <a:t> </a:t>
            </a:r>
            <a:r>
              <a:rPr lang="sk-SK" sz="2800" i="1" dirty="0" smtClean="0"/>
              <a:t> </a:t>
            </a:r>
            <a:endParaRPr lang="sk-SK" sz="2800" i="1" dirty="0"/>
          </a:p>
        </p:txBody>
      </p:sp>
      <p:grpSp>
        <p:nvGrpSpPr>
          <p:cNvPr id="111" name="Skupina 110"/>
          <p:cNvGrpSpPr/>
          <p:nvPr/>
        </p:nvGrpSpPr>
        <p:grpSpPr>
          <a:xfrm>
            <a:off x="47153" y="5170605"/>
            <a:ext cx="10157607" cy="4236489"/>
            <a:chOff x="422172" y="5113223"/>
            <a:chExt cx="9782588" cy="4236489"/>
          </a:xfrm>
        </p:grpSpPr>
        <p:sp>
          <p:nvSpPr>
            <p:cNvPr id="87" name="Obdĺžnik s rovnostranným zaobleným rohom 86"/>
            <p:cNvSpPr/>
            <p:nvPr/>
          </p:nvSpPr>
          <p:spPr>
            <a:xfrm rot="5400000">
              <a:off x="3260728" y="2274667"/>
              <a:ext cx="4032000" cy="970911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3" name="BlokTextu 72"/>
            <p:cNvSpPr txBox="1"/>
            <p:nvPr/>
          </p:nvSpPr>
          <p:spPr>
            <a:xfrm>
              <a:off x="576944" y="5127279"/>
              <a:ext cx="9627816" cy="4222433"/>
            </a:xfrm>
            <a:prstGeom prst="roundRect">
              <a:avLst/>
            </a:prstGeom>
            <a:noFill/>
            <a:ln>
              <a:noFill/>
            </a:ln>
          </p:spPr>
          <p:txBody>
            <a:bodyPr wrap="square" rtlCol="0">
              <a:spAutoFit/>
            </a:bodyPr>
            <a:lstStyle/>
            <a:p>
              <a:pPr algn="just"/>
              <a:r>
                <a:rPr lang="sk-SK" sz="3200" b="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grpSp>
      <p:sp>
        <p:nvSpPr>
          <p:cNvPr id="76" name="BlokTextu 75"/>
          <p:cNvSpPr txBox="1"/>
          <p:nvPr/>
        </p:nvSpPr>
        <p:spPr>
          <a:xfrm>
            <a:off x="10385872" y="5177633"/>
            <a:ext cx="9937104" cy="4032000"/>
          </a:xfrm>
          <a:prstGeom prst="roundRect">
            <a:avLst/>
          </a:prstGeom>
          <a:solidFill>
            <a:schemeClr val="bg1">
              <a:lumMod val="95000"/>
            </a:schemeClr>
          </a:solidFill>
          <a:ln>
            <a:noFill/>
          </a:ln>
        </p:spPr>
        <p:txBody>
          <a:bodyPr wrap="square" rtlCol="0">
            <a:spAutoFit/>
          </a:bodyPr>
          <a:lstStyle/>
          <a:p>
            <a:pPr algn="just"/>
            <a:r>
              <a:rPr lang="sk-SK" sz="3200" b="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grpSp>
        <p:nvGrpSpPr>
          <p:cNvPr id="71" name="Skupina 70"/>
          <p:cNvGrpSpPr/>
          <p:nvPr/>
        </p:nvGrpSpPr>
        <p:grpSpPr>
          <a:xfrm>
            <a:off x="20567689" y="5148942"/>
            <a:ext cx="9702363" cy="4089382"/>
            <a:chOff x="20567688" y="5127279"/>
            <a:chExt cx="9280484" cy="4089382"/>
          </a:xfrm>
        </p:grpSpPr>
        <p:sp>
          <p:nvSpPr>
            <p:cNvPr id="70" name="Obdĺžnik s rovnostranným zaobleným rohom 69"/>
            <p:cNvSpPr/>
            <p:nvPr/>
          </p:nvSpPr>
          <p:spPr>
            <a:xfrm rot="16200000">
              <a:off x="23191930" y="2560419"/>
              <a:ext cx="4032000" cy="928048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8" name="BlokTextu 77"/>
            <p:cNvSpPr txBox="1"/>
            <p:nvPr/>
          </p:nvSpPr>
          <p:spPr>
            <a:xfrm>
              <a:off x="20627728" y="5127279"/>
              <a:ext cx="8891417" cy="4032000"/>
            </a:xfrm>
            <a:prstGeom prst="roundRect">
              <a:avLst/>
            </a:prstGeom>
            <a:noFill/>
            <a:ln>
              <a:noFill/>
            </a:ln>
          </p:spPr>
          <p:txBody>
            <a:bodyPr wrap="square" rtlCol="0">
              <a:spAutoFit/>
            </a:bodyPr>
            <a:lstStyle/>
            <a:p>
              <a:pPr algn="just">
                <a:tabLst>
                  <a:tab pos="2971800" algn="l"/>
                </a:tabLst>
              </a:pPr>
              <a:r>
                <a:rPr lang="sk-SK" sz="3200" b="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t>
              </a:r>
              <a:r>
                <a:rPr lang="en-US" sz="2800" smtClean="0"/>
                <a:t>a desktop application </a:t>
              </a:r>
              <a:r>
                <a:rPr lang="en-US" sz="2800" dirty="0" smtClean="0"/>
                <a:t>based on multiplatform framework Qt. 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grpSp>
        <p:nvGrpSpPr>
          <p:cNvPr id="98" name="Skupina 97"/>
          <p:cNvGrpSpPr/>
          <p:nvPr/>
        </p:nvGrpSpPr>
        <p:grpSpPr>
          <a:xfrm>
            <a:off x="1207990" y="21615401"/>
            <a:ext cx="27903951" cy="12255201"/>
            <a:chOff x="664793" y="21113055"/>
            <a:chExt cx="28947215" cy="13186175"/>
          </a:xfrm>
        </p:grpSpPr>
        <p:pic>
          <p:nvPicPr>
            <p:cNvPr id="8" name="Obrázok 7" descr="trolledit_logo.png"/>
            <p:cNvPicPr>
              <a:picLocks noChangeAspect="1"/>
            </p:cNvPicPr>
            <p:nvPr/>
          </p:nvPicPr>
          <p:blipFill>
            <a:blip r:embed="rId22"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24"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391665">
              <a:off x="14724561" y="30806191"/>
              <a:ext cx="1413998" cy="571999"/>
            </a:xfrm>
            <a:prstGeom prst="rect">
              <a:avLst/>
            </a:prstGeom>
          </p:spPr>
        </p:pic>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5"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6"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88" name="Obrázok 87" descr="ff.png"/>
            <p:cNvPicPr>
              <a:picLocks noChangeAspect="1"/>
            </p:cNvPicPr>
            <p:nvPr/>
          </p:nvPicPr>
          <p:blipFill>
            <a:blip r:embed="rId27"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28"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29" cstate="print"/>
            <a:stretch>
              <a:fillRect/>
            </a:stretch>
          </p:blipFill>
          <p:spPr>
            <a:xfrm>
              <a:off x="4697240" y="27161727"/>
              <a:ext cx="1082865" cy="1080120"/>
            </a:xfrm>
            <a:prstGeom prst="rect">
              <a:avLst/>
            </a:prstGeom>
          </p:spPr>
        </p:pic>
      </p:grpSp>
      <p:pic>
        <p:nvPicPr>
          <p:cNvPr id="3" name="Picture 2" descr="D:\FIIT\ING1-ZS\Timovy Projekt\TrollEdit_GitHub\Docs_Repo_SmartGit\Dokumentacie\Ostatne\Poster\Screens_TrollEdit\Main1_hover_big.tif"/>
          <p:cNvPicPr>
            <a:picLocks noChangeAspect="1" noChangeArrowheads="1"/>
          </p:cNvPicPr>
          <p:nvPr/>
        </p:nvPicPr>
        <p:blipFill>
          <a:blip r:embed="rId21"/>
          <a:srcRect/>
          <a:stretch>
            <a:fillRect/>
          </a:stretch>
        </p:blipFill>
        <p:spPr bwMode="auto">
          <a:xfrm>
            <a:off x="14852648" y="16896965"/>
            <a:ext cx="5601749" cy="25641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465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110</cp:revision>
  <dcterms:created xsi:type="dcterms:W3CDTF">2012-04-15T20:35:20Z</dcterms:created>
  <dcterms:modified xsi:type="dcterms:W3CDTF">2012-04-23T20:41:55Z</dcterms:modified>
</cp:coreProperties>
</file>